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0E61836-76E7-1FD5-DB4F-E71C8EDD3538}" v="26" dt="2023-04-03T14:47:52.2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cs typeface="Calibri Light"/>
              </a:rPr>
              <a:t>Blank Presentation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>
                <a:cs typeface="Calibri"/>
              </a:rPr>
              <a:t>MUDDMC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Blank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16</cp:revision>
  <dcterms:created xsi:type="dcterms:W3CDTF">2023-04-03T14:47:18Z</dcterms:created>
  <dcterms:modified xsi:type="dcterms:W3CDTF">2023-04-03T14:48:01Z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2759de7-3255-46b5-8dfe-736652f9c6c1_Enabled">
    <vt:lpwstr>true</vt:lpwstr>
  </property>
  <property fmtid="{D5CDD505-2E9C-101B-9397-08002B2CF9AE}" pid="3" name="MSIP_Label_22759de7-3255-46b5-8dfe-736652f9c6c1_SetDate">
    <vt:lpwstr>2023-04-03T14:47:45Z</vt:lpwstr>
  </property>
  <property fmtid="{D5CDD505-2E9C-101B-9397-08002B2CF9AE}" pid="4" name="MSIP_Label_22759de7-3255-46b5-8dfe-736652f9c6c1_Method">
    <vt:lpwstr>Standard</vt:lpwstr>
  </property>
  <property fmtid="{D5CDD505-2E9C-101B-9397-08002B2CF9AE}" pid="5" name="MSIP_Label_22759de7-3255-46b5-8dfe-736652f9c6c1_Name">
    <vt:lpwstr>22759de7-3255-46b5-8dfe-736652f9c6c1</vt:lpwstr>
  </property>
  <property fmtid="{D5CDD505-2E9C-101B-9397-08002B2CF9AE}" pid="6" name="MSIP_Label_22759de7-3255-46b5-8dfe-736652f9c6c1_SiteId">
    <vt:lpwstr>c6ac664b-ae27-4d5d-b4e6-bb5717196fc7</vt:lpwstr>
  </property>
  <property fmtid="{D5CDD505-2E9C-101B-9397-08002B2CF9AE}" pid="7" name="MSIP_Label_22759de7-3255-46b5-8dfe-736652f9c6c1_ActionId">
    <vt:lpwstr>675f7481-9b4e-445f-94ec-78617e7f3490</vt:lpwstr>
  </property>
  <property fmtid="{D5CDD505-2E9C-101B-9397-08002B2CF9AE}" pid="8" name="MSIP_Label_22759de7-3255-46b5-8dfe-736652f9c6c1_ContentBits">
    <vt:lpwstr>0</vt:lpwstr>
  </property>
</Properties>
</file>