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diagrams/data3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63" r:id="rId3"/>
    <p:sldId id="325" r:id="rId4"/>
    <p:sldId id="331" r:id="rId5"/>
    <p:sldId id="326" r:id="rId6"/>
    <p:sldId id="327" r:id="rId7"/>
    <p:sldId id="335" r:id="rId8"/>
    <p:sldId id="338" r:id="rId9"/>
    <p:sldId id="330" r:id="rId10"/>
    <p:sldId id="329" r:id="rId11"/>
    <p:sldId id="264" r:id="rId12"/>
    <p:sldId id="334" r:id="rId13"/>
    <p:sldId id="332" r:id="rId14"/>
    <p:sldId id="262" r:id="rId15"/>
    <p:sldId id="258" r:id="rId16"/>
    <p:sldId id="328" r:id="rId17"/>
    <p:sldId id="261" r:id="rId18"/>
    <p:sldId id="333" r:id="rId19"/>
    <p:sldId id="265" r:id="rId20"/>
    <p:sldId id="33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A704"/>
    <a:srgbClr val="9091B3"/>
    <a:srgbClr val="132B4E"/>
    <a:srgbClr val="90919C"/>
    <a:srgbClr val="B0B8C9"/>
    <a:srgbClr val="F8971D"/>
    <a:srgbClr val="EF41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442CFA-D78D-4E2C-AA49-8B87A5E7CF3E}" v="3" dt="2026-10-07T21:19:35.3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23BCC2-E2B6-486B-9E3C-044888DD52F8}" type="doc">
      <dgm:prSet loTypeId="urn:microsoft.com/office/officeart/2005/8/layout/cycle2" loCatId="cycle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C79786E9-1E4C-46BD-B5F2-A704B116F420}">
      <dgm:prSet phldrT="[Text]" phldr="0"/>
      <dgm:spPr/>
      <dgm:t>
        <a:bodyPr/>
        <a:lstStyle/>
        <a:p>
          <a:pPr rtl="0"/>
          <a:r>
            <a:rPr lang="en-US">
              <a:latin typeface="Arial" panose="020B0604020202020204"/>
            </a:rPr>
            <a:t>FEM field</a:t>
          </a:r>
          <a:endParaRPr lang="en-US"/>
        </a:p>
      </dgm:t>
    </dgm:pt>
    <dgm:pt modelId="{835E5CE6-3234-43A7-AB1C-7A6327653269}" type="parTrans" cxnId="{51F5E081-41F5-44D3-96CF-09E8CB1A72A3}">
      <dgm:prSet/>
      <dgm:spPr/>
      <dgm:t>
        <a:bodyPr/>
        <a:lstStyle/>
        <a:p>
          <a:endParaRPr lang="en-US"/>
        </a:p>
      </dgm:t>
    </dgm:pt>
    <dgm:pt modelId="{B76929AA-70D3-4C12-A0EC-A0C0F80052E5}" type="sibTrans" cxnId="{51F5E081-41F5-44D3-96CF-09E8CB1A72A3}">
      <dgm:prSet/>
      <dgm:spPr/>
      <dgm:t>
        <a:bodyPr/>
        <a:lstStyle/>
        <a:p>
          <a:endParaRPr lang="en-US"/>
        </a:p>
      </dgm:t>
    </dgm:pt>
    <dgm:pt modelId="{96AA7F4D-D78B-45F8-AE42-98D88F517A7D}">
      <dgm:prSet phldrT="[Text]" phldr="0"/>
      <dgm:spPr/>
      <dgm:t>
        <a:bodyPr/>
        <a:lstStyle/>
        <a:p>
          <a:pPr rtl="0"/>
          <a:r>
            <a:rPr lang="en-US">
              <a:latin typeface="Arial" panose="020B0604020202020204"/>
            </a:rPr>
            <a:t>Evaluation at particle positions</a:t>
          </a:r>
          <a:endParaRPr lang="en-US"/>
        </a:p>
      </dgm:t>
    </dgm:pt>
    <dgm:pt modelId="{F85571FC-81FF-4E48-A184-594EC3044C87}" type="parTrans" cxnId="{C49813F3-B610-4927-9144-82634448C2E4}">
      <dgm:prSet/>
      <dgm:spPr/>
      <dgm:t>
        <a:bodyPr/>
        <a:lstStyle/>
        <a:p>
          <a:endParaRPr lang="en-US"/>
        </a:p>
      </dgm:t>
    </dgm:pt>
    <dgm:pt modelId="{9B1F644A-261A-4764-A53A-16C755824985}" type="sibTrans" cxnId="{C49813F3-B610-4927-9144-82634448C2E4}">
      <dgm:prSet/>
      <dgm:spPr/>
      <dgm:t>
        <a:bodyPr/>
        <a:lstStyle/>
        <a:p>
          <a:endParaRPr lang="en-US"/>
        </a:p>
      </dgm:t>
    </dgm:pt>
    <dgm:pt modelId="{81F157B2-21CE-4D3D-A4B4-68C5CFDF85C0}">
      <dgm:prSet phldrT="[Text]" phldr="0"/>
      <dgm:spPr/>
      <dgm:t>
        <a:bodyPr/>
        <a:lstStyle/>
        <a:p>
          <a:pPr rtl="0"/>
          <a:r>
            <a:rPr lang="en-US">
              <a:latin typeface="Arial" panose="020B0604020202020204"/>
            </a:rPr>
            <a:t>Multiplication by particle "mass"</a:t>
          </a:r>
          <a:endParaRPr lang="en-US"/>
        </a:p>
      </dgm:t>
    </dgm:pt>
    <dgm:pt modelId="{35108D49-BF07-4246-A803-D3ECA3A87540}" type="parTrans" cxnId="{24BCC7FC-317C-417C-B58F-336398D89A04}">
      <dgm:prSet/>
      <dgm:spPr/>
      <dgm:t>
        <a:bodyPr/>
        <a:lstStyle/>
        <a:p>
          <a:endParaRPr lang="en-US"/>
        </a:p>
      </dgm:t>
    </dgm:pt>
    <dgm:pt modelId="{5F91619D-B1CC-4CF1-BCB1-4E964C47EDE2}" type="sibTrans" cxnId="{24BCC7FC-317C-417C-B58F-336398D89A04}">
      <dgm:prSet/>
      <dgm:spPr/>
      <dgm:t>
        <a:bodyPr/>
        <a:lstStyle/>
        <a:p>
          <a:endParaRPr lang="en-US"/>
        </a:p>
      </dgm:t>
    </dgm:pt>
    <dgm:pt modelId="{6AFCB0BA-1F9D-4C8A-A702-686573392418}">
      <dgm:prSet phldrT="[Text]" phldr="0"/>
      <dgm:spPr/>
      <dgm:t>
        <a:bodyPr/>
        <a:lstStyle/>
        <a:p>
          <a:pPr rtl="0"/>
          <a:r>
            <a:rPr lang="en-US">
              <a:latin typeface="Arial" panose="020B0604020202020204"/>
            </a:rPr>
            <a:t>Particle weight</a:t>
          </a:r>
          <a:endParaRPr lang="en-US"/>
        </a:p>
      </dgm:t>
    </dgm:pt>
    <dgm:pt modelId="{34CCA268-CC91-4F88-B6AD-CFF15216A34B}" type="parTrans" cxnId="{1FE316C1-2D13-4338-965C-04D9BF8AB250}">
      <dgm:prSet/>
      <dgm:spPr/>
      <dgm:t>
        <a:bodyPr/>
        <a:lstStyle/>
        <a:p>
          <a:endParaRPr lang="en-US"/>
        </a:p>
      </dgm:t>
    </dgm:pt>
    <dgm:pt modelId="{B7ECC70B-1E4C-4AF0-BCC3-330465F84AFF}" type="sibTrans" cxnId="{1FE316C1-2D13-4338-965C-04D9BF8AB250}">
      <dgm:prSet/>
      <dgm:spPr/>
      <dgm:t>
        <a:bodyPr/>
        <a:lstStyle/>
        <a:p>
          <a:endParaRPr lang="en-US"/>
        </a:p>
      </dgm:t>
    </dgm:pt>
    <dgm:pt modelId="{67AF7F47-F0AB-4642-9F49-7FC012085408}">
      <dgm:prSet phldrT="[Text]" phldr="0"/>
      <dgm:spPr/>
      <dgm:t>
        <a:bodyPr/>
        <a:lstStyle/>
        <a:p>
          <a:pPr rtl="0"/>
          <a:r>
            <a:rPr lang="en-US">
              <a:latin typeface="Arial" panose="020B0604020202020204"/>
            </a:rPr>
            <a:t>FEM Projection</a:t>
          </a:r>
          <a:endParaRPr lang="en-US"/>
        </a:p>
      </dgm:t>
    </dgm:pt>
    <dgm:pt modelId="{B9740BFA-444E-422B-89B8-51F9F992791F}" type="parTrans" cxnId="{BFE890D9-F657-4A50-BD62-18F0F733928A}">
      <dgm:prSet/>
      <dgm:spPr/>
      <dgm:t>
        <a:bodyPr/>
        <a:lstStyle/>
        <a:p>
          <a:endParaRPr lang="en-US"/>
        </a:p>
      </dgm:t>
    </dgm:pt>
    <dgm:pt modelId="{5672BCE0-6F04-4A37-8C34-04B186A5B172}" type="sibTrans" cxnId="{BFE890D9-F657-4A50-BD62-18F0F733928A}">
      <dgm:prSet/>
      <dgm:spPr/>
      <dgm:t>
        <a:bodyPr/>
        <a:lstStyle/>
        <a:p>
          <a:endParaRPr lang="en-US"/>
        </a:p>
      </dgm:t>
    </dgm:pt>
    <dgm:pt modelId="{C313DE79-6505-4EF9-A267-49B8174190B3}" type="pres">
      <dgm:prSet presAssocID="{1123BCC2-E2B6-486B-9E3C-044888DD52F8}" presName="cycle" presStyleCnt="0">
        <dgm:presLayoutVars>
          <dgm:dir/>
          <dgm:resizeHandles val="exact"/>
        </dgm:presLayoutVars>
      </dgm:prSet>
      <dgm:spPr/>
    </dgm:pt>
    <dgm:pt modelId="{AA951A95-41B3-4E75-9F4E-B95F00739035}" type="pres">
      <dgm:prSet presAssocID="{C79786E9-1E4C-46BD-B5F2-A704B116F420}" presName="node" presStyleLbl="node1" presStyleIdx="0" presStyleCnt="5">
        <dgm:presLayoutVars>
          <dgm:bulletEnabled val="1"/>
        </dgm:presLayoutVars>
      </dgm:prSet>
      <dgm:spPr/>
    </dgm:pt>
    <dgm:pt modelId="{58246323-A5A5-46AD-9662-96EE75CA532E}" type="pres">
      <dgm:prSet presAssocID="{B76929AA-70D3-4C12-A0EC-A0C0F80052E5}" presName="sibTrans" presStyleLbl="sibTrans2D1" presStyleIdx="0" presStyleCnt="5"/>
      <dgm:spPr/>
    </dgm:pt>
    <dgm:pt modelId="{1A0A9FB4-FCB9-4D22-9CE8-02B5E16E6E67}" type="pres">
      <dgm:prSet presAssocID="{B76929AA-70D3-4C12-A0EC-A0C0F80052E5}" presName="connectorText" presStyleLbl="sibTrans2D1" presStyleIdx="0" presStyleCnt="5"/>
      <dgm:spPr/>
    </dgm:pt>
    <dgm:pt modelId="{4723F87C-2B5D-4CA4-8562-F314DA722230}" type="pres">
      <dgm:prSet presAssocID="{96AA7F4D-D78B-45F8-AE42-98D88F517A7D}" presName="node" presStyleLbl="node1" presStyleIdx="1" presStyleCnt="5">
        <dgm:presLayoutVars>
          <dgm:bulletEnabled val="1"/>
        </dgm:presLayoutVars>
      </dgm:prSet>
      <dgm:spPr/>
    </dgm:pt>
    <dgm:pt modelId="{C92983DC-734E-4E6C-8E92-1ADDF316FA1F}" type="pres">
      <dgm:prSet presAssocID="{9B1F644A-261A-4764-A53A-16C755824985}" presName="sibTrans" presStyleLbl="sibTrans2D1" presStyleIdx="1" presStyleCnt="5"/>
      <dgm:spPr/>
    </dgm:pt>
    <dgm:pt modelId="{3E9E5D32-4FFB-4679-96EC-36299C13AA60}" type="pres">
      <dgm:prSet presAssocID="{9B1F644A-261A-4764-A53A-16C755824985}" presName="connectorText" presStyleLbl="sibTrans2D1" presStyleIdx="1" presStyleCnt="5"/>
      <dgm:spPr/>
    </dgm:pt>
    <dgm:pt modelId="{F06631DE-8D9F-46FD-AFCD-121A62A487E3}" type="pres">
      <dgm:prSet presAssocID="{81F157B2-21CE-4D3D-A4B4-68C5CFDF85C0}" presName="node" presStyleLbl="node1" presStyleIdx="2" presStyleCnt="5">
        <dgm:presLayoutVars>
          <dgm:bulletEnabled val="1"/>
        </dgm:presLayoutVars>
      </dgm:prSet>
      <dgm:spPr/>
    </dgm:pt>
    <dgm:pt modelId="{043FD7F5-8909-40F9-BB19-8FC302035E18}" type="pres">
      <dgm:prSet presAssocID="{5F91619D-B1CC-4CF1-BCB1-4E964C47EDE2}" presName="sibTrans" presStyleLbl="sibTrans2D1" presStyleIdx="2" presStyleCnt="5"/>
      <dgm:spPr/>
    </dgm:pt>
    <dgm:pt modelId="{B013D079-EEEE-43F9-919B-BCE4599E8C84}" type="pres">
      <dgm:prSet presAssocID="{5F91619D-B1CC-4CF1-BCB1-4E964C47EDE2}" presName="connectorText" presStyleLbl="sibTrans2D1" presStyleIdx="2" presStyleCnt="5"/>
      <dgm:spPr/>
    </dgm:pt>
    <dgm:pt modelId="{9B4F9919-6557-478D-86D6-667945863BE3}" type="pres">
      <dgm:prSet presAssocID="{6AFCB0BA-1F9D-4C8A-A702-686573392418}" presName="node" presStyleLbl="node1" presStyleIdx="3" presStyleCnt="5">
        <dgm:presLayoutVars>
          <dgm:bulletEnabled val="1"/>
        </dgm:presLayoutVars>
      </dgm:prSet>
      <dgm:spPr/>
    </dgm:pt>
    <dgm:pt modelId="{B6DE4BED-D3B5-4712-96C9-519F56F158E3}" type="pres">
      <dgm:prSet presAssocID="{B7ECC70B-1E4C-4AF0-BCC3-330465F84AFF}" presName="sibTrans" presStyleLbl="sibTrans2D1" presStyleIdx="3" presStyleCnt="5"/>
      <dgm:spPr/>
    </dgm:pt>
    <dgm:pt modelId="{E8CCF1B4-E972-4A3B-B9A5-1A248F848B0F}" type="pres">
      <dgm:prSet presAssocID="{B7ECC70B-1E4C-4AF0-BCC3-330465F84AFF}" presName="connectorText" presStyleLbl="sibTrans2D1" presStyleIdx="3" presStyleCnt="5"/>
      <dgm:spPr/>
    </dgm:pt>
    <dgm:pt modelId="{17BA1266-5073-48B2-ADA0-CBC984C3330E}" type="pres">
      <dgm:prSet presAssocID="{67AF7F47-F0AB-4642-9F49-7FC012085408}" presName="node" presStyleLbl="node1" presStyleIdx="4" presStyleCnt="5">
        <dgm:presLayoutVars>
          <dgm:bulletEnabled val="1"/>
        </dgm:presLayoutVars>
      </dgm:prSet>
      <dgm:spPr/>
    </dgm:pt>
    <dgm:pt modelId="{A14F3816-B3E9-49FC-B3D6-0E98F08CF072}" type="pres">
      <dgm:prSet presAssocID="{5672BCE0-6F04-4A37-8C34-04B186A5B172}" presName="sibTrans" presStyleLbl="sibTrans2D1" presStyleIdx="4" presStyleCnt="5"/>
      <dgm:spPr/>
    </dgm:pt>
    <dgm:pt modelId="{B415EA74-E888-4467-923E-F53776B1B501}" type="pres">
      <dgm:prSet presAssocID="{5672BCE0-6F04-4A37-8C34-04B186A5B172}" presName="connectorText" presStyleLbl="sibTrans2D1" presStyleIdx="4" presStyleCnt="5"/>
      <dgm:spPr/>
    </dgm:pt>
  </dgm:ptLst>
  <dgm:cxnLst>
    <dgm:cxn modelId="{DF1BC00C-5712-44E9-95B6-81C9BE9AA65E}" type="presOf" srcId="{B7ECC70B-1E4C-4AF0-BCC3-330465F84AFF}" destId="{B6DE4BED-D3B5-4712-96C9-519F56F158E3}" srcOrd="0" destOrd="0" presId="urn:microsoft.com/office/officeart/2005/8/layout/cycle2"/>
    <dgm:cxn modelId="{590B3012-7EB8-42E8-8660-1E4E46B23582}" type="presOf" srcId="{67AF7F47-F0AB-4642-9F49-7FC012085408}" destId="{17BA1266-5073-48B2-ADA0-CBC984C3330E}" srcOrd="0" destOrd="0" presId="urn:microsoft.com/office/officeart/2005/8/layout/cycle2"/>
    <dgm:cxn modelId="{AE84C012-D90E-4E74-892A-5D3BE09DBB53}" type="presOf" srcId="{6AFCB0BA-1F9D-4C8A-A702-686573392418}" destId="{9B4F9919-6557-478D-86D6-667945863BE3}" srcOrd="0" destOrd="0" presId="urn:microsoft.com/office/officeart/2005/8/layout/cycle2"/>
    <dgm:cxn modelId="{32AD3614-BE63-49DE-84ED-943074969119}" type="presOf" srcId="{81F157B2-21CE-4D3D-A4B4-68C5CFDF85C0}" destId="{F06631DE-8D9F-46FD-AFCD-121A62A487E3}" srcOrd="0" destOrd="0" presId="urn:microsoft.com/office/officeart/2005/8/layout/cycle2"/>
    <dgm:cxn modelId="{311E2F15-F0A4-4A2C-8019-49021CA53A76}" type="presOf" srcId="{5672BCE0-6F04-4A37-8C34-04B186A5B172}" destId="{A14F3816-B3E9-49FC-B3D6-0E98F08CF072}" srcOrd="0" destOrd="0" presId="urn:microsoft.com/office/officeart/2005/8/layout/cycle2"/>
    <dgm:cxn modelId="{38FF2C1B-C5CF-4A63-BC27-860913DCEDDD}" type="presOf" srcId="{5F91619D-B1CC-4CF1-BCB1-4E964C47EDE2}" destId="{B013D079-EEEE-43F9-919B-BCE4599E8C84}" srcOrd="1" destOrd="0" presId="urn:microsoft.com/office/officeart/2005/8/layout/cycle2"/>
    <dgm:cxn modelId="{9739E91B-F531-4F8B-BB2C-CA31F5943AED}" type="presOf" srcId="{9B1F644A-261A-4764-A53A-16C755824985}" destId="{3E9E5D32-4FFB-4679-96EC-36299C13AA60}" srcOrd="1" destOrd="0" presId="urn:microsoft.com/office/officeart/2005/8/layout/cycle2"/>
    <dgm:cxn modelId="{D3C6051D-B518-49C6-9FBC-8C794E58A3A1}" type="presOf" srcId="{96AA7F4D-D78B-45F8-AE42-98D88F517A7D}" destId="{4723F87C-2B5D-4CA4-8562-F314DA722230}" srcOrd="0" destOrd="0" presId="urn:microsoft.com/office/officeart/2005/8/layout/cycle2"/>
    <dgm:cxn modelId="{61CBA31D-086A-4A1E-B464-89A3A17C38DF}" type="presOf" srcId="{B76929AA-70D3-4C12-A0EC-A0C0F80052E5}" destId="{58246323-A5A5-46AD-9662-96EE75CA532E}" srcOrd="0" destOrd="0" presId="urn:microsoft.com/office/officeart/2005/8/layout/cycle2"/>
    <dgm:cxn modelId="{4AC6F765-1DB1-4D58-AEC5-3CDB8D32A35D}" type="presOf" srcId="{5F91619D-B1CC-4CF1-BCB1-4E964C47EDE2}" destId="{043FD7F5-8909-40F9-BB19-8FC302035E18}" srcOrd="0" destOrd="0" presId="urn:microsoft.com/office/officeart/2005/8/layout/cycle2"/>
    <dgm:cxn modelId="{DCF83453-C8C4-4DBD-A49C-15770CAD1FA6}" type="presOf" srcId="{1123BCC2-E2B6-486B-9E3C-044888DD52F8}" destId="{C313DE79-6505-4EF9-A267-49B8174190B3}" srcOrd="0" destOrd="0" presId="urn:microsoft.com/office/officeart/2005/8/layout/cycle2"/>
    <dgm:cxn modelId="{51F5E081-41F5-44D3-96CF-09E8CB1A72A3}" srcId="{1123BCC2-E2B6-486B-9E3C-044888DD52F8}" destId="{C79786E9-1E4C-46BD-B5F2-A704B116F420}" srcOrd="0" destOrd="0" parTransId="{835E5CE6-3234-43A7-AB1C-7A6327653269}" sibTransId="{B76929AA-70D3-4C12-A0EC-A0C0F80052E5}"/>
    <dgm:cxn modelId="{0804C688-F70A-4C09-A194-7E092B50EE3D}" type="presOf" srcId="{5672BCE0-6F04-4A37-8C34-04B186A5B172}" destId="{B415EA74-E888-4467-923E-F53776B1B501}" srcOrd="1" destOrd="0" presId="urn:microsoft.com/office/officeart/2005/8/layout/cycle2"/>
    <dgm:cxn modelId="{CAA1D5B9-5D00-4C62-8815-CE848B82EFD3}" type="presOf" srcId="{C79786E9-1E4C-46BD-B5F2-A704B116F420}" destId="{AA951A95-41B3-4E75-9F4E-B95F00739035}" srcOrd="0" destOrd="0" presId="urn:microsoft.com/office/officeart/2005/8/layout/cycle2"/>
    <dgm:cxn modelId="{1FE316C1-2D13-4338-965C-04D9BF8AB250}" srcId="{1123BCC2-E2B6-486B-9E3C-044888DD52F8}" destId="{6AFCB0BA-1F9D-4C8A-A702-686573392418}" srcOrd="3" destOrd="0" parTransId="{34CCA268-CC91-4F88-B6AD-CFF15216A34B}" sibTransId="{B7ECC70B-1E4C-4AF0-BCC3-330465F84AFF}"/>
    <dgm:cxn modelId="{E5B4AAC5-8B14-4A99-9A82-D786A891A409}" type="presOf" srcId="{9B1F644A-261A-4764-A53A-16C755824985}" destId="{C92983DC-734E-4E6C-8E92-1ADDF316FA1F}" srcOrd="0" destOrd="0" presId="urn:microsoft.com/office/officeart/2005/8/layout/cycle2"/>
    <dgm:cxn modelId="{BFE890D9-F657-4A50-BD62-18F0F733928A}" srcId="{1123BCC2-E2B6-486B-9E3C-044888DD52F8}" destId="{67AF7F47-F0AB-4642-9F49-7FC012085408}" srcOrd="4" destOrd="0" parTransId="{B9740BFA-444E-422B-89B8-51F9F992791F}" sibTransId="{5672BCE0-6F04-4A37-8C34-04B186A5B172}"/>
    <dgm:cxn modelId="{B1A33CF1-6220-43E4-ADE5-7F67D049E4FD}" type="presOf" srcId="{B76929AA-70D3-4C12-A0EC-A0C0F80052E5}" destId="{1A0A9FB4-FCB9-4D22-9CE8-02B5E16E6E67}" srcOrd="1" destOrd="0" presId="urn:microsoft.com/office/officeart/2005/8/layout/cycle2"/>
    <dgm:cxn modelId="{C49813F3-B610-4927-9144-82634448C2E4}" srcId="{1123BCC2-E2B6-486B-9E3C-044888DD52F8}" destId="{96AA7F4D-D78B-45F8-AE42-98D88F517A7D}" srcOrd="1" destOrd="0" parTransId="{F85571FC-81FF-4E48-A184-594EC3044C87}" sibTransId="{9B1F644A-261A-4764-A53A-16C755824985}"/>
    <dgm:cxn modelId="{24BCC7FC-317C-417C-B58F-336398D89A04}" srcId="{1123BCC2-E2B6-486B-9E3C-044888DD52F8}" destId="{81F157B2-21CE-4D3D-A4B4-68C5CFDF85C0}" srcOrd="2" destOrd="0" parTransId="{35108D49-BF07-4246-A803-D3ECA3A87540}" sibTransId="{5F91619D-B1CC-4CF1-BCB1-4E964C47EDE2}"/>
    <dgm:cxn modelId="{EC7DE7FE-89D7-4807-94BB-5632053ABE6B}" type="presOf" srcId="{B7ECC70B-1E4C-4AF0-BCC3-330465F84AFF}" destId="{E8CCF1B4-E972-4A3B-B9A5-1A248F848B0F}" srcOrd="1" destOrd="0" presId="urn:microsoft.com/office/officeart/2005/8/layout/cycle2"/>
    <dgm:cxn modelId="{A116807A-6EF8-4FBE-A3E6-3674B829F085}" type="presParOf" srcId="{C313DE79-6505-4EF9-A267-49B8174190B3}" destId="{AA951A95-41B3-4E75-9F4E-B95F00739035}" srcOrd="0" destOrd="0" presId="urn:microsoft.com/office/officeart/2005/8/layout/cycle2"/>
    <dgm:cxn modelId="{54A395D7-CA49-42A0-9EF6-ACA7E9B00EDB}" type="presParOf" srcId="{C313DE79-6505-4EF9-A267-49B8174190B3}" destId="{58246323-A5A5-46AD-9662-96EE75CA532E}" srcOrd="1" destOrd="0" presId="urn:microsoft.com/office/officeart/2005/8/layout/cycle2"/>
    <dgm:cxn modelId="{A6EA0072-EB3A-4194-8030-6C8BDCFBC3F1}" type="presParOf" srcId="{58246323-A5A5-46AD-9662-96EE75CA532E}" destId="{1A0A9FB4-FCB9-4D22-9CE8-02B5E16E6E67}" srcOrd="0" destOrd="0" presId="urn:microsoft.com/office/officeart/2005/8/layout/cycle2"/>
    <dgm:cxn modelId="{1B40C6A5-0EC4-43F5-8224-2766C3DD8325}" type="presParOf" srcId="{C313DE79-6505-4EF9-A267-49B8174190B3}" destId="{4723F87C-2B5D-4CA4-8562-F314DA722230}" srcOrd="2" destOrd="0" presId="urn:microsoft.com/office/officeart/2005/8/layout/cycle2"/>
    <dgm:cxn modelId="{90418485-0E6B-4743-AE46-AEBA1A21D1F9}" type="presParOf" srcId="{C313DE79-6505-4EF9-A267-49B8174190B3}" destId="{C92983DC-734E-4E6C-8E92-1ADDF316FA1F}" srcOrd="3" destOrd="0" presId="urn:microsoft.com/office/officeart/2005/8/layout/cycle2"/>
    <dgm:cxn modelId="{39F8BA83-8346-4478-9396-B2B1D84C6BF7}" type="presParOf" srcId="{C92983DC-734E-4E6C-8E92-1ADDF316FA1F}" destId="{3E9E5D32-4FFB-4679-96EC-36299C13AA60}" srcOrd="0" destOrd="0" presId="urn:microsoft.com/office/officeart/2005/8/layout/cycle2"/>
    <dgm:cxn modelId="{A62B8832-031E-4975-A0A5-14B69D3C63D7}" type="presParOf" srcId="{C313DE79-6505-4EF9-A267-49B8174190B3}" destId="{F06631DE-8D9F-46FD-AFCD-121A62A487E3}" srcOrd="4" destOrd="0" presId="urn:microsoft.com/office/officeart/2005/8/layout/cycle2"/>
    <dgm:cxn modelId="{84B7FF07-2CD7-40D5-BFED-4625A28C91FC}" type="presParOf" srcId="{C313DE79-6505-4EF9-A267-49B8174190B3}" destId="{043FD7F5-8909-40F9-BB19-8FC302035E18}" srcOrd="5" destOrd="0" presId="urn:microsoft.com/office/officeart/2005/8/layout/cycle2"/>
    <dgm:cxn modelId="{D744B74C-EBD8-4E2E-AD4A-FBE6EA1A3DDB}" type="presParOf" srcId="{043FD7F5-8909-40F9-BB19-8FC302035E18}" destId="{B013D079-EEEE-43F9-919B-BCE4599E8C84}" srcOrd="0" destOrd="0" presId="urn:microsoft.com/office/officeart/2005/8/layout/cycle2"/>
    <dgm:cxn modelId="{89EA11C3-E76E-4219-85E7-A23530CCBF01}" type="presParOf" srcId="{C313DE79-6505-4EF9-A267-49B8174190B3}" destId="{9B4F9919-6557-478D-86D6-667945863BE3}" srcOrd="6" destOrd="0" presId="urn:microsoft.com/office/officeart/2005/8/layout/cycle2"/>
    <dgm:cxn modelId="{214D6647-880E-4E05-AF37-945B43434410}" type="presParOf" srcId="{C313DE79-6505-4EF9-A267-49B8174190B3}" destId="{B6DE4BED-D3B5-4712-96C9-519F56F158E3}" srcOrd="7" destOrd="0" presId="urn:microsoft.com/office/officeart/2005/8/layout/cycle2"/>
    <dgm:cxn modelId="{7244D52F-87EB-4048-9ED8-AFF4A0CA839B}" type="presParOf" srcId="{B6DE4BED-D3B5-4712-96C9-519F56F158E3}" destId="{E8CCF1B4-E972-4A3B-B9A5-1A248F848B0F}" srcOrd="0" destOrd="0" presId="urn:microsoft.com/office/officeart/2005/8/layout/cycle2"/>
    <dgm:cxn modelId="{0F315EE8-FC51-4E46-91B3-55849AAF7565}" type="presParOf" srcId="{C313DE79-6505-4EF9-A267-49B8174190B3}" destId="{17BA1266-5073-48B2-ADA0-CBC984C3330E}" srcOrd="8" destOrd="0" presId="urn:microsoft.com/office/officeart/2005/8/layout/cycle2"/>
    <dgm:cxn modelId="{502FAECC-2D9F-4A32-8C2A-CD6FD2C0CA41}" type="presParOf" srcId="{C313DE79-6505-4EF9-A267-49B8174190B3}" destId="{A14F3816-B3E9-49FC-B3D6-0E98F08CF072}" srcOrd="9" destOrd="0" presId="urn:microsoft.com/office/officeart/2005/8/layout/cycle2"/>
    <dgm:cxn modelId="{28FDECFD-62DC-4937-9F0B-ACC62AFD1625}" type="presParOf" srcId="{A14F3816-B3E9-49FC-B3D6-0E98F08CF072}" destId="{B415EA74-E888-4467-923E-F53776B1B50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9C9608-616B-4D3A-ACD5-86DF93CAC3EF}" type="doc">
      <dgm:prSet loTypeId="urn:microsoft.com/office/officeart/2005/8/layout/lProcess3" loCatId="process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GB"/>
        </a:p>
      </dgm:t>
    </dgm:pt>
    <dgm:pt modelId="{EBE0DF24-44B5-457D-8915-EE836304C9CC}">
      <dgm:prSet phldrT="[Text]" phldr="0"/>
      <dgm:spPr/>
      <dgm:t>
        <a:bodyPr/>
        <a:lstStyle/>
        <a:p>
          <a:r>
            <a:rPr lang="en-GB"/>
            <a:t>FEM track</a:t>
          </a:r>
        </a:p>
      </dgm:t>
    </dgm:pt>
    <dgm:pt modelId="{AD4E9E8F-3CF0-47B8-BC47-9709BC5BE393}" type="parTrans" cxnId="{F7B3B2BA-CEB7-4327-B0DD-FD7893F85C5A}">
      <dgm:prSet/>
      <dgm:spPr/>
      <dgm:t>
        <a:bodyPr/>
        <a:lstStyle/>
        <a:p>
          <a:endParaRPr lang="en-GB"/>
        </a:p>
      </dgm:t>
    </dgm:pt>
    <dgm:pt modelId="{2AAF194B-B1AB-4417-A0F1-7D0B5E4E8A01}" type="sibTrans" cxnId="{F7B3B2BA-CEB7-4327-B0DD-FD7893F85C5A}">
      <dgm:prSet/>
      <dgm:spPr/>
      <dgm:t>
        <a:bodyPr/>
        <a:lstStyle/>
        <a:p>
          <a:endParaRPr lang="en-GB"/>
        </a:p>
      </dgm:t>
    </dgm:pt>
    <dgm:pt modelId="{616BEFAB-02F1-4E86-8B1F-A7F5A7B0BB5D}">
      <dgm:prSet phldrT="[Text]" phldr="0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en-GB"/>
            <a:t>Basic advection-diffusion solver</a:t>
          </a:r>
        </a:p>
      </dgm:t>
    </dgm:pt>
    <dgm:pt modelId="{F7D64237-0F99-4200-8ECD-5DBBE569E82B}" type="parTrans" cxnId="{D03EE36B-9422-471A-9B48-3711C1456734}">
      <dgm:prSet/>
      <dgm:spPr/>
      <dgm:t>
        <a:bodyPr/>
        <a:lstStyle/>
        <a:p>
          <a:endParaRPr lang="en-GB"/>
        </a:p>
      </dgm:t>
    </dgm:pt>
    <dgm:pt modelId="{16D50AB8-CFEC-4B46-8732-6997348941DA}" type="sibTrans" cxnId="{D03EE36B-9422-471A-9B48-3711C1456734}">
      <dgm:prSet/>
      <dgm:spPr/>
      <dgm:t>
        <a:bodyPr/>
        <a:lstStyle/>
        <a:p>
          <a:endParaRPr lang="en-GB"/>
        </a:p>
      </dgm:t>
    </dgm:pt>
    <mc:AlternateContent xmlns:mc="http://schemas.openxmlformats.org/markup-compatibility/2006" xmlns:a14="http://schemas.microsoft.com/office/drawing/2010/main">
      <mc:Choice Requires="a14">
        <dgm:pt modelId="{13273E85-AB33-48E9-82FF-FB3BE47933D6}">
          <dgm:prSet phldrT="[Text]" phldr="0"/>
          <dgm:spPr>
            <a:solidFill>
              <a:srgbClr val="00B050">
                <a:alpha val="90000"/>
              </a:srgbClr>
            </a:solidFill>
          </dgm:spPr>
          <dgm:t>
            <a:bodyPr/>
            <a:lstStyle/>
            <a:p>
              <a:r>
                <a:rPr lang="en-GB"/>
                <a:t>Field aligned operators </a:t>
              </a:r>
              <a14:m>
                <m:oMath xmlns:m="http://schemas.openxmlformats.org/officeDocument/2006/math">
                  <m:sSub>
                    <m:sSubPr>
                      <m:ctrlP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</m:ctrlPr>
                    </m:sSubPr>
                    <m:e>
                      <m:r>
                        <m:rPr>
                          <m:sty m:val="p"/>
                        </m:rP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</m:e>
                    <m:sub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∥</m:t>
                      </m:r>
                    </m:sub>
                  </m:sSub>
                  <m:r>
                    <a:rPr lang="en-GB" b="0" i="1" smtClean="0">
                      <a:latin typeface="Cambria Math" panose="02040503050406030204" pitchFamily="18" charset="0"/>
                    </a:rPr>
                    <m:t>, </m:t>
                  </m:r>
                  <m:sSub>
                    <m:sSubPr>
                      <m:ctrlP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</m:ctrlPr>
                    </m:sSubPr>
                    <m:e>
                      <m:r>
                        <m:rPr>
                          <m:sty m:val="p"/>
                        </m:rP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</m:e>
                    <m:sub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⊥</m:t>
                      </m:r>
                    </m:sub>
                  </m:sSub>
                </m:oMath>
              </a14:m>
              <a:endParaRPr lang="en-GB"/>
            </a:p>
          </dgm:t>
        </dgm:pt>
      </mc:Choice>
      <mc:Fallback xmlns="">
        <dgm:pt modelId="{13273E85-AB33-48E9-82FF-FB3BE47933D6}">
          <dgm:prSet phldrT="[Text]" phldr="0"/>
          <dgm:spPr>
            <a:solidFill>
              <a:srgbClr val="00B050">
                <a:alpha val="90000"/>
              </a:srgbClr>
            </a:solidFill>
          </dgm:spPr>
          <dgm:t>
            <a:bodyPr/>
            <a:lstStyle/>
            <a:p>
              <a:r>
                <a:rPr lang="en-GB"/>
                <a:t>Field aligned operators </a:t>
              </a:r>
              <a:r>
                <a:rPr lang="en-GB" i="0">
                  <a:latin typeface="Cambria Math" panose="02040503050406030204" pitchFamily="18" charset="0"/>
                  <a:ea typeface="Cambria Math" panose="02040503050406030204" pitchFamily="18" charset="0"/>
                </a:rPr>
                <a:t>∇_∥</a:t>
              </a:r>
              <a:r>
                <a:rPr lang="en-GB" b="0" i="0">
                  <a:latin typeface="Cambria Math" panose="02040503050406030204" pitchFamily="18" charset="0"/>
                </a:rPr>
                <a:t>, </a:t>
              </a:r>
              <a:r>
                <a:rPr lang="en-GB" i="0">
                  <a:latin typeface="Cambria Math" panose="02040503050406030204" pitchFamily="18" charset="0"/>
                  <a:ea typeface="Cambria Math" panose="02040503050406030204" pitchFamily="18" charset="0"/>
                </a:rPr>
                <a:t>∇_⊥</a:t>
              </a:r>
              <a:endParaRPr lang="en-GB"/>
            </a:p>
          </dgm:t>
        </dgm:pt>
      </mc:Fallback>
    </mc:AlternateContent>
    <dgm:pt modelId="{CD56F0E3-1E14-4432-89CE-B25F9A6BC7E1}" type="parTrans" cxnId="{40506280-98D5-4A68-8DB2-DC8C1A1E4C23}">
      <dgm:prSet/>
      <dgm:spPr/>
      <dgm:t>
        <a:bodyPr/>
        <a:lstStyle/>
        <a:p>
          <a:endParaRPr lang="en-GB"/>
        </a:p>
      </dgm:t>
    </dgm:pt>
    <dgm:pt modelId="{809C3687-9716-4E06-8BB2-25E53E5CA683}" type="sibTrans" cxnId="{40506280-98D5-4A68-8DB2-DC8C1A1E4C23}">
      <dgm:prSet/>
      <dgm:spPr/>
      <dgm:t>
        <a:bodyPr/>
        <a:lstStyle/>
        <a:p>
          <a:endParaRPr lang="en-GB"/>
        </a:p>
      </dgm:t>
    </dgm:pt>
    <dgm:pt modelId="{B707CF9E-6B98-4060-948A-6FA3851FD660}">
      <dgm:prSet phldrT="[Text]" phldr="0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GB"/>
            <a:t>Kinetic track</a:t>
          </a:r>
        </a:p>
      </dgm:t>
    </dgm:pt>
    <dgm:pt modelId="{8D126278-6FED-43D4-80D2-D25C2056398B}" type="parTrans" cxnId="{43F40224-61CF-4B35-B511-4164794EF6BF}">
      <dgm:prSet/>
      <dgm:spPr/>
      <dgm:t>
        <a:bodyPr/>
        <a:lstStyle/>
        <a:p>
          <a:endParaRPr lang="en-GB"/>
        </a:p>
      </dgm:t>
    </dgm:pt>
    <dgm:pt modelId="{711F3C2E-4B53-4BEC-A2BC-06246A298EB3}" type="sibTrans" cxnId="{43F40224-61CF-4B35-B511-4164794EF6BF}">
      <dgm:prSet/>
      <dgm:spPr/>
      <dgm:t>
        <a:bodyPr/>
        <a:lstStyle/>
        <a:p>
          <a:endParaRPr lang="en-GB"/>
        </a:p>
      </dgm:t>
    </dgm:pt>
    <dgm:pt modelId="{E16837F6-C828-4C52-A248-A4E85EE455E9}">
      <dgm:prSet phldrT="[Text]" phldr="0" custT="1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en-GB" sz="1400"/>
            <a:t>Basic coupling to VANTAGE  (ionisation/cx/recombination)</a:t>
          </a:r>
        </a:p>
      </dgm:t>
    </dgm:pt>
    <dgm:pt modelId="{B98A6B44-CCD7-494F-BCC9-12F5AE18FA74}" type="parTrans" cxnId="{665D2647-64E5-43BD-9B40-68EC9C5A9CA1}">
      <dgm:prSet/>
      <dgm:spPr/>
      <dgm:t>
        <a:bodyPr/>
        <a:lstStyle/>
        <a:p>
          <a:endParaRPr lang="en-GB"/>
        </a:p>
      </dgm:t>
    </dgm:pt>
    <dgm:pt modelId="{3B5086F6-5522-44AC-8239-563A63E2B122}" type="sibTrans" cxnId="{665D2647-64E5-43BD-9B40-68EC9C5A9CA1}">
      <dgm:prSet/>
      <dgm:spPr/>
      <dgm:t>
        <a:bodyPr/>
        <a:lstStyle/>
        <a:p>
          <a:endParaRPr lang="en-GB"/>
        </a:p>
      </dgm:t>
    </dgm:pt>
    <dgm:pt modelId="{80491447-CD4D-425F-B336-C7222AAB3126}">
      <dgm:prSet phldrT="[Text]" phldr="0" custT="1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en-GB" sz="1400"/>
            <a:t>Merge, remove and project transformations</a:t>
          </a:r>
        </a:p>
      </dgm:t>
    </dgm:pt>
    <dgm:pt modelId="{8EBEE24B-BF01-473C-93D7-627A355AAF76}" type="parTrans" cxnId="{46FB5F76-AF27-467B-B26A-F62D2B281034}">
      <dgm:prSet/>
      <dgm:spPr/>
      <dgm:t>
        <a:bodyPr/>
        <a:lstStyle/>
        <a:p>
          <a:endParaRPr lang="en-GB"/>
        </a:p>
      </dgm:t>
    </dgm:pt>
    <dgm:pt modelId="{9F41C997-B5C9-46A6-9FF3-CB8D152CA9EB}" type="sibTrans" cxnId="{46FB5F76-AF27-467B-B26A-F62D2B281034}">
      <dgm:prSet/>
      <dgm:spPr/>
      <dgm:t>
        <a:bodyPr/>
        <a:lstStyle/>
        <a:p>
          <a:endParaRPr lang="en-GB"/>
        </a:p>
      </dgm:t>
    </dgm:pt>
    <dgm:pt modelId="{3906829E-8F29-4BC9-90A6-E8B7E2DE4EB2}">
      <dgm:prSet phldrT="[Text]" phldr="0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/>
            <a:t>Physics track</a:t>
          </a:r>
        </a:p>
      </dgm:t>
    </dgm:pt>
    <dgm:pt modelId="{46FED5C5-1D5A-4AC9-AC97-F820D993D055}" type="parTrans" cxnId="{218343AC-EAB2-400E-A84E-9C77B11018D3}">
      <dgm:prSet/>
      <dgm:spPr/>
      <dgm:t>
        <a:bodyPr/>
        <a:lstStyle/>
        <a:p>
          <a:endParaRPr lang="en-GB"/>
        </a:p>
      </dgm:t>
    </dgm:pt>
    <dgm:pt modelId="{8E40A02C-3260-44D9-AB4C-F1C255A2D4FB}" type="sibTrans" cxnId="{218343AC-EAB2-400E-A84E-9C77B11018D3}">
      <dgm:prSet/>
      <dgm:spPr/>
      <dgm:t>
        <a:bodyPr/>
        <a:lstStyle/>
        <a:p>
          <a:endParaRPr lang="en-GB"/>
        </a:p>
      </dgm:t>
    </dgm:pt>
    <dgm:pt modelId="{8E804EB6-5A1E-46F5-AE58-66B7F2C2D4AA}">
      <dgm:prSet phldrT="[Text]" phldr="0" custT="1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en-GB" sz="1400"/>
            <a:t>Multispecies reduced equations</a:t>
          </a:r>
        </a:p>
      </dgm:t>
    </dgm:pt>
    <dgm:pt modelId="{3E9751A6-D9E2-4A59-891A-2CFB70333DC4}" type="parTrans" cxnId="{374C2F4E-97B6-48D8-916E-E89595DD355D}">
      <dgm:prSet/>
      <dgm:spPr/>
      <dgm:t>
        <a:bodyPr/>
        <a:lstStyle/>
        <a:p>
          <a:endParaRPr lang="en-GB"/>
        </a:p>
      </dgm:t>
    </dgm:pt>
    <dgm:pt modelId="{2D8CAF43-74FE-4896-B750-39CAEC13D738}" type="sibTrans" cxnId="{374C2F4E-97B6-48D8-916E-E89595DD355D}">
      <dgm:prSet/>
      <dgm:spPr/>
      <dgm:t>
        <a:bodyPr/>
        <a:lstStyle/>
        <a:p>
          <a:endParaRPr lang="en-GB"/>
        </a:p>
      </dgm:t>
    </dgm:pt>
    <dgm:pt modelId="{032FF1F9-9B16-4D43-B3F9-E1334B6C2525}">
      <dgm:prSet phldrT="[Text]" phldr="0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en-GB" err="1"/>
            <a:t>Braginskii</a:t>
          </a:r>
          <a:r>
            <a:rPr lang="en-GB"/>
            <a:t> closure</a:t>
          </a:r>
        </a:p>
      </dgm:t>
    </dgm:pt>
    <dgm:pt modelId="{5E1A8AC6-BBB8-4EC6-88F5-14962DF2198D}" type="parTrans" cxnId="{790CCDA6-2A52-4E2C-A04F-78061D428C24}">
      <dgm:prSet/>
      <dgm:spPr/>
      <dgm:t>
        <a:bodyPr/>
        <a:lstStyle/>
        <a:p>
          <a:endParaRPr lang="en-GB"/>
        </a:p>
      </dgm:t>
    </dgm:pt>
    <dgm:pt modelId="{51E183C6-6D2B-485E-A0A3-854B99F47C20}" type="sibTrans" cxnId="{790CCDA6-2A52-4E2C-A04F-78061D428C24}">
      <dgm:prSet/>
      <dgm:spPr/>
      <dgm:t>
        <a:bodyPr/>
        <a:lstStyle/>
        <a:p>
          <a:endParaRPr lang="en-GB"/>
        </a:p>
      </dgm:t>
    </dgm:pt>
    <dgm:pt modelId="{8319F5E6-F0AF-484D-AC9C-17191CBE94E7}">
      <dgm:prSet phldrT="[Text]" phldr="0" custT="1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en-GB" sz="1400"/>
            <a:t>Basic surface reactions (absorption/reflection)</a:t>
          </a:r>
        </a:p>
      </dgm:t>
    </dgm:pt>
    <dgm:pt modelId="{FAD632B0-EF95-49CA-AD90-0781053AD8AC}" type="parTrans" cxnId="{276155FC-9AB5-4F55-B573-91D89C1ABB67}">
      <dgm:prSet/>
      <dgm:spPr/>
      <dgm:t>
        <a:bodyPr/>
        <a:lstStyle/>
        <a:p>
          <a:endParaRPr lang="en-GB"/>
        </a:p>
      </dgm:t>
    </dgm:pt>
    <dgm:pt modelId="{D881836F-28A0-4F15-A7B6-5FF86533B915}" type="sibTrans" cxnId="{276155FC-9AB5-4F55-B573-91D89C1ABB67}">
      <dgm:prSet/>
      <dgm:spPr/>
      <dgm:t>
        <a:bodyPr/>
        <a:lstStyle/>
        <a:p>
          <a:endParaRPr lang="en-GB"/>
        </a:p>
      </dgm:t>
    </dgm:pt>
    <dgm:pt modelId="{1A6517C6-4E60-41AD-B2F7-DA13474AF608}">
      <dgm:prSet phldrT="[Text]" phldr="0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GB" sz="1400"/>
            <a:t>Advanced surface reactions (TRIM data/recycling)</a:t>
          </a:r>
        </a:p>
      </dgm:t>
    </dgm:pt>
    <dgm:pt modelId="{634419D0-1067-47A6-AC2E-E6820CB2A2AD}" type="parTrans" cxnId="{F3AFD6AD-8D90-4D7D-95DA-F11CC77CB991}">
      <dgm:prSet/>
      <dgm:spPr/>
      <dgm:t>
        <a:bodyPr/>
        <a:lstStyle/>
        <a:p>
          <a:endParaRPr lang="en-GB"/>
        </a:p>
      </dgm:t>
    </dgm:pt>
    <dgm:pt modelId="{59781148-0588-4D5C-A2B8-9F109BA058A3}" type="sibTrans" cxnId="{F3AFD6AD-8D90-4D7D-95DA-F11CC77CB991}">
      <dgm:prSet/>
      <dgm:spPr/>
      <dgm:t>
        <a:bodyPr/>
        <a:lstStyle/>
        <a:p>
          <a:endParaRPr lang="en-GB"/>
        </a:p>
      </dgm:t>
    </dgm:pt>
    <dgm:pt modelId="{54A5ACA7-3390-4B12-AECE-CE36FAA911D6}">
      <dgm:prSet phldrT="[Text]" phldr="0" custT="1"/>
      <dgm:spPr>
        <a:solidFill>
          <a:schemeClr val="accent5">
            <a:alpha val="90000"/>
          </a:schemeClr>
        </a:solidFill>
      </dgm:spPr>
      <dgm:t>
        <a:bodyPr/>
        <a:lstStyle/>
        <a:p>
          <a:r>
            <a:rPr lang="en-GB" sz="1400"/>
            <a:t>Binary reactions and molecular processes</a:t>
          </a:r>
        </a:p>
      </dgm:t>
    </dgm:pt>
    <dgm:pt modelId="{97ED5F02-5694-434C-8274-72BB9BA96283}" type="parTrans" cxnId="{75D1CCB6-402F-4082-AE8E-F78D0A58D838}">
      <dgm:prSet/>
      <dgm:spPr/>
      <dgm:t>
        <a:bodyPr/>
        <a:lstStyle/>
        <a:p>
          <a:endParaRPr lang="en-GB"/>
        </a:p>
      </dgm:t>
    </dgm:pt>
    <dgm:pt modelId="{DB798278-64C7-48EB-A9E7-0245CC22424A}" type="sibTrans" cxnId="{75D1CCB6-402F-4082-AE8E-F78D0A58D838}">
      <dgm:prSet/>
      <dgm:spPr/>
      <dgm:t>
        <a:bodyPr/>
        <a:lstStyle/>
        <a:p>
          <a:endParaRPr lang="en-GB"/>
        </a:p>
      </dgm:t>
    </dgm:pt>
    <dgm:pt modelId="{C1C65E7C-F780-4366-A2C0-7B09EED50139}">
      <dgm:prSet phldrT="[Text]" phldr="0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GB"/>
            <a:t>Zhdanov closure</a:t>
          </a:r>
        </a:p>
      </dgm:t>
    </dgm:pt>
    <dgm:pt modelId="{39674EE7-FA71-47CE-8FDC-BEBFC7308F1D}" type="parTrans" cxnId="{DB7B92C4-FC79-4909-90CA-4694C3AC273C}">
      <dgm:prSet/>
      <dgm:spPr/>
      <dgm:t>
        <a:bodyPr/>
        <a:lstStyle/>
        <a:p>
          <a:endParaRPr lang="en-GB"/>
        </a:p>
      </dgm:t>
    </dgm:pt>
    <dgm:pt modelId="{01C03C0C-5CF9-4D53-9319-6D29B3BB35BE}" type="sibTrans" cxnId="{DB7B92C4-FC79-4909-90CA-4694C3AC273C}">
      <dgm:prSet/>
      <dgm:spPr/>
      <dgm:t>
        <a:bodyPr/>
        <a:lstStyle/>
        <a:p>
          <a:endParaRPr lang="en-GB"/>
        </a:p>
      </dgm:t>
    </dgm:pt>
    <dgm:pt modelId="{E90FA2BF-D829-4614-843A-FFACB223D2A1}">
      <dgm:prSet phldrT="[Text]" phldr="0"/>
      <dgm:spPr>
        <a:solidFill>
          <a:schemeClr val="accent5">
            <a:alpha val="90000"/>
          </a:schemeClr>
        </a:solidFill>
      </dgm:spPr>
      <dgm:t>
        <a:bodyPr/>
        <a:lstStyle/>
        <a:p>
          <a:r>
            <a:rPr lang="en-GB"/>
            <a:t>EM turbulence</a:t>
          </a:r>
        </a:p>
      </dgm:t>
    </dgm:pt>
    <dgm:pt modelId="{8E5A750B-7AA6-4932-B5FA-0F9920194C19}" type="parTrans" cxnId="{52A61074-D440-4CAE-958E-CD85D6808FB5}">
      <dgm:prSet/>
      <dgm:spPr/>
      <dgm:t>
        <a:bodyPr/>
        <a:lstStyle/>
        <a:p>
          <a:endParaRPr lang="en-GB"/>
        </a:p>
      </dgm:t>
    </dgm:pt>
    <dgm:pt modelId="{A38A3AB0-8624-4F0D-9397-74942A501811}" type="sibTrans" cxnId="{52A61074-D440-4CAE-958E-CD85D6808FB5}">
      <dgm:prSet/>
      <dgm:spPr/>
      <dgm:t>
        <a:bodyPr/>
        <a:lstStyle/>
        <a:p>
          <a:endParaRPr lang="en-GB"/>
        </a:p>
      </dgm:t>
    </dgm:pt>
    <dgm:pt modelId="{0C280521-598F-4BDA-8072-2B7CAF13D751}">
      <dgm:prSet phldrT="[Text]" phldr="0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en-GB"/>
            <a:t>Electrostatic turbulence and drifts</a:t>
          </a:r>
        </a:p>
      </dgm:t>
    </dgm:pt>
    <dgm:pt modelId="{5AF9952C-9F89-49B1-9C7C-00E631B4E88A}" type="parTrans" cxnId="{85A1E40E-A08A-4B96-A458-25BC9A0CE643}">
      <dgm:prSet/>
      <dgm:spPr/>
      <dgm:t>
        <a:bodyPr/>
        <a:lstStyle/>
        <a:p>
          <a:endParaRPr lang="en-GB"/>
        </a:p>
      </dgm:t>
    </dgm:pt>
    <dgm:pt modelId="{58DFE43F-A618-45F4-B1B3-63E3499FE62A}" type="sibTrans" cxnId="{85A1E40E-A08A-4B96-A458-25BC9A0CE643}">
      <dgm:prSet/>
      <dgm:spPr/>
      <dgm:t>
        <a:bodyPr/>
        <a:lstStyle/>
        <a:p>
          <a:endParaRPr lang="en-GB"/>
        </a:p>
      </dgm:t>
    </dgm:pt>
    <dgm:pt modelId="{9DC12C62-6725-44A8-B626-06C0373B17ED}">
      <dgm:prSet phldrT="[Text]" phldr="0"/>
      <dgm:spPr>
        <a:solidFill>
          <a:schemeClr val="accent5">
            <a:alpha val="90000"/>
          </a:schemeClr>
        </a:solidFill>
      </dgm:spPr>
      <dgm:t>
        <a:bodyPr/>
        <a:lstStyle/>
        <a:p>
          <a:r>
            <a:rPr lang="en-GB"/>
            <a:t>Improved preconditioning, meshing and GPU execution</a:t>
          </a:r>
        </a:p>
      </dgm:t>
    </dgm:pt>
    <dgm:pt modelId="{3688A623-3303-48F4-B73D-38A153DB610C}" type="parTrans" cxnId="{5D3B2524-6EAC-485D-B979-11F4B0852948}">
      <dgm:prSet/>
      <dgm:spPr/>
      <dgm:t>
        <a:bodyPr/>
        <a:lstStyle/>
        <a:p>
          <a:endParaRPr lang="en-GB"/>
        </a:p>
      </dgm:t>
    </dgm:pt>
    <dgm:pt modelId="{AB529CB5-A4AF-4E6F-9AA3-B5AE32932E16}" type="sibTrans" cxnId="{5D3B2524-6EAC-485D-B979-11F4B0852948}">
      <dgm:prSet/>
      <dgm:spPr/>
      <dgm:t>
        <a:bodyPr/>
        <a:lstStyle/>
        <a:p>
          <a:endParaRPr lang="en-GB"/>
        </a:p>
      </dgm:t>
    </dgm:pt>
    <dgm:pt modelId="{24130E73-C8F9-4B8B-8773-00A906AF9A37}">
      <dgm:prSet phldrT="[Text]" phldr="0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en-GB"/>
            <a:t>Implicit non-linear solver</a:t>
          </a:r>
        </a:p>
      </dgm:t>
    </dgm:pt>
    <dgm:pt modelId="{C360EADA-55F7-413B-9BB4-B7ADF722C32F}" type="parTrans" cxnId="{910A5FAA-79BC-407A-8BF4-07644CA68F26}">
      <dgm:prSet/>
      <dgm:spPr/>
      <dgm:t>
        <a:bodyPr/>
        <a:lstStyle/>
        <a:p>
          <a:endParaRPr lang="en-GB"/>
        </a:p>
      </dgm:t>
    </dgm:pt>
    <dgm:pt modelId="{9AE12B23-F6E7-4F21-B13E-76A687D4481E}" type="sibTrans" cxnId="{910A5FAA-79BC-407A-8BF4-07644CA68F26}">
      <dgm:prSet/>
      <dgm:spPr/>
      <dgm:t>
        <a:bodyPr/>
        <a:lstStyle/>
        <a:p>
          <a:endParaRPr lang="en-GB"/>
        </a:p>
      </dgm:t>
    </dgm:pt>
    <dgm:pt modelId="{353C6BFB-4825-47DF-951A-414E146C3DCD}">
      <dgm:prSet phldrT="[Text]" phldr="0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GB"/>
            <a:t>Improving turbulence numerics</a:t>
          </a:r>
        </a:p>
      </dgm:t>
    </dgm:pt>
    <dgm:pt modelId="{81E14280-F116-4325-A2B2-FC7E959C4B1E}" type="parTrans" cxnId="{C005571E-ACBE-4AAD-8572-D0C269A58F4B}">
      <dgm:prSet/>
      <dgm:spPr/>
      <dgm:t>
        <a:bodyPr/>
        <a:lstStyle/>
        <a:p>
          <a:endParaRPr lang="en-GB"/>
        </a:p>
      </dgm:t>
    </dgm:pt>
    <dgm:pt modelId="{575EFCB3-5C76-4EA4-8C38-198AACBF72E2}" type="sibTrans" cxnId="{C005571E-ACBE-4AAD-8572-D0C269A58F4B}">
      <dgm:prSet/>
      <dgm:spPr/>
      <dgm:t>
        <a:bodyPr/>
        <a:lstStyle/>
        <a:p>
          <a:endParaRPr lang="en-GB"/>
        </a:p>
      </dgm:t>
    </dgm:pt>
    <dgm:pt modelId="{33E65638-ABF9-4794-BA3E-3D2D5B9C0B11}" type="pres">
      <dgm:prSet presAssocID="{989C9608-616B-4D3A-ACD5-86DF93CAC3EF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3C0F12D0-27DA-429A-A033-0EB99287F488}" type="pres">
      <dgm:prSet presAssocID="{EBE0DF24-44B5-457D-8915-EE836304C9CC}" presName="horFlow" presStyleCnt="0"/>
      <dgm:spPr/>
    </dgm:pt>
    <dgm:pt modelId="{ADD33863-9BF2-414B-9E7F-E74F9AD69415}" type="pres">
      <dgm:prSet presAssocID="{EBE0DF24-44B5-457D-8915-EE836304C9CC}" presName="bigChev" presStyleLbl="node1" presStyleIdx="0" presStyleCnt="3"/>
      <dgm:spPr/>
    </dgm:pt>
    <dgm:pt modelId="{E585E456-A081-4CC5-BE53-57E9F745E133}" type="pres">
      <dgm:prSet presAssocID="{F7D64237-0F99-4200-8ECD-5DBBE569E82B}" presName="parTrans" presStyleCnt="0"/>
      <dgm:spPr/>
    </dgm:pt>
    <dgm:pt modelId="{C0879B5B-AC96-4F18-A59D-5550A2A48BDB}" type="pres">
      <dgm:prSet presAssocID="{616BEFAB-02F1-4E86-8B1F-A7F5A7B0BB5D}" presName="node" presStyleLbl="alignAccFollowNode1" presStyleIdx="0" presStyleCnt="15">
        <dgm:presLayoutVars>
          <dgm:bulletEnabled val="1"/>
        </dgm:presLayoutVars>
      </dgm:prSet>
      <dgm:spPr/>
    </dgm:pt>
    <dgm:pt modelId="{647B3182-1AA7-49EF-B2DA-D930E97124B7}" type="pres">
      <dgm:prSet presAssocID="{16D50AB8-CFEC-4B46-8732-6997348941DA}" presName="sibTrans" presStyleCnt="0"/>
      <dgm:spPr/>
    </dgm:pt>
    <dgm:pt modelId="{5F8679C6-7E8A-4937-B58D-59969F24C3E4}" type="pres">
      <dgm:prSet presAssocID="{24130E73-C8F9-4B8B-8773-00A906AF9A37}" presName="node" presStyleLbl="alignAccFollowNode1" presStyleIdx="1" presStyleCnt="15">
        <dgm:presLayoutVars>
          <dgm:bulletEnabled val="1"/>
        </dgm:presLayoutVars>
      </dgm:prSet>
      <dgm:spPr/>
    </dgm:pt>
    <dgm:pt modelId="{08F4D54A-C6CE-47B4-979D-794F06777D59}" type="pres">
      <dgm:prSet presAssocID="{9AE12B23-F6E7-4F21-B13E-76A687D4481E}" presName="sibTrans" presStyleCnt="0"/>
      <dgm:spPr/>
    </dgm:pt>
    <dgm:pt modelId="{6DA217A0-AB20-43F7-9970-09785FEEB7AD}" type="pres">
      <dgm:prSet presAssocID="{13273E85-AB33-48E9-82FF-FB3BE47933D6}" presName="node" presStyleLbl="alignAccFollowNode1" presStyleIdx="2" presStyleCnt="15">
        <dgm:presLayoutVars>
          <dgm:bulletEnabled val="1"/>
        </dgm:presLayoutVars>
      </dgm:prSet>
      <dgm:spPr/>
    </dgm:pt>
    <dgm:pt modelId="{DB7D33D1-014F-4D2A-8EEC-6D4FAB19A0C5}" type="pres">
      <dgm:prSet presAssocID="{809C3687-9716-4E06-8BB2-25E53E5CA683}" presName="sibTrans" presStyleCnt="0"/>
      <dgm:spPr/>
    </dgm:pt>
    <dgm:pt modelId="{97BA5B93-CA0B-4856-B099-A791EC94346A}" type="pres">
      <dgm:prSet presAssocID="{353C6BFB-4825-47DF-951A-414E146C3DCD}" presName="node" presStyleLbl="alignAccFollowNode1" presStyleIdx="3" presStyleCnt="15">
        <dgm:presLayoutVars>
          <dgm:bulletEnabled val="1"/>
        </dgm:presLayoutVars>
      </dgm:prSet>
      <dgm:spPr/>
    </dgm:pt>
    <dgm:pt modelId="{4957F613-AA11-42EB-BCEA-5CB23C0A904D}" type="pres">
      <dgm:prSet presAssocID="{575EFCB3-5C76-4EA4-8C38-198AACBF72E2}" presName="sibTrans" presStyleCnt="0"/>
      <dgm:spPr/>
    </dgm:pt>
    <dgm:pt modelId="{CA0CB838-8C16-49DA-84C6-6035FFB29C3F}" type="pres">
      <dgm:prSet presAssocID="{9DC12C62-6725-44A8-B626-06C0373B17ED}" presName="node" presStyleLbl="alignAccFollowNode1" presStyleIdx="4" presStyleCnt="15">
        <dgm:presLayoutVars>
          <dgm:bulletEnabled val="1"/>
        </dgm:presLayoutVars>
      </dgm:prSet>
      <dgm:spPr/>
    </dgm:pt>
    <dgm:pt modelId="{FCAF1F39-F5FC-4FDE-8EAF-11B91C8BD678}" type="pres">
      <dgm:prSet presAssocID="{EBE0DF24-44B5-457D-8915-EE836304C9CC}" presName="vSp" presStyleCnt="0"/>
      <dgm:spPr/>
    </dgm:pt>
    <dgm:pt modelId="{A3E9BBBC-82A6-40B8-A6D8-6CA4F577D31C}" type="pres">
      <dgm:prSet presAssocID="{B707CF9E-6B98-4060-948A-6FA3851FD660}" presName="horFlow" presStyleCnt="0"/>
      <dgm:spPr/>
    </dgm:pt>
    <dgm:pt modelId="{AFFC8510-E29B-4177-9FF6-D65AA92D711B}" type="pres">
      <dgm:prSet presAssocID="{B707CF9E-6B98-4060-948A-6FA3851FD660}" presName="bigChev" presStyleLbl="node1" presStyleIdx="1" presStyleCnt="3"/>
      <dgm:spPr/>
    </dgm:pt>
    <dgm:pt modelId="{3521171C-1989-40C8-B356-1C4B82FBD5C7}" type="pres">
      <dgm:prSet presAssocID="{B98A6B44-CCD7-494F-BCC9-12F5AE18FA74}" presName="parTrans" presStyleCnt="0"/>
      <dgm:spPr/>
    </dgm:pt>
    <dgm:pt modelId="{7C47E6DF-1501-4963-BE29-FEB7591717E8}" type="pres">
      <dgm:prSet presAssocID="{E16837F6-C828-4C52-A248-A4E85EE455E9}" presName="node" presStyleLbl="alignAccFollowNode1" presStyleIdx="5" presStyleCnt="15">
        <dgm:presLayoutVars>
          <dgm:bulletEnabled val="1"/>
        </dgm:presLayoutVars>
      </dgm:prSet>
      <dgm:spPr/>
    </dgm:pt>
    <dgm:pt modelId="{9610313E-E193-47FC-92C4-CAA5B3629556}" type="pres">
      <dgm:prSet presAssocID="{3B5086F6-5522-44AC-8239-563A63E2B122}" presName="sibTrans" presStyleCnt="0"/>
      <dgm:spPr/>
    </dgm:pt>
    <dgm:pt modelId="{AACEB077-A536-4E2F-A603-B884013CA49E}" type="pres">
      <dgm:prSet presAssocID="{80491447-CD4D-425F-B336-C7222AAB3126}" presName="node" presStyleLbl="alignAccFollowNode1" presStyleIdx="6" presStyleCnt="15">
        <dgm:presLayoutVars>
          <dgm:bulletEnabled val="1"/>
        </dgm:presLayoutVars>
      </dgm:prSet>
      <dgm:spPr/>
    </dgm:pt>
    <dgm:pt modelId="{209150FE-CD63-45D8-B138-6E66C8FE74B4}" type="pres">
      <dgm:prSet presAssocID="{9F41C997-B5C9-46A6-9FF3-CB8D152CA9EB}" presName="sibTrans" presStyleCnt="0"/>
      <dgm:spPr/>
    </dgm:pt>
    <dgm:pt modelId="{ACABE3E9-A0D1-428D-AA18-72A53AF0B32C}" type="pres">
      <dgm:prSet presAssocID="{8319F5E6-F0AF-484D-AC9C-17191CBE94E7}" presName="node" presStyleLbl="alignAccFollowNode1" presStyleIdx="7" presStyleCnt="15">
        <dgm:presLayoutVars>
          <dgm:bulletEnabled val="1"/>
        </dgm:presLayoutVars>
      </dgm:prSet>
      <dgm:spPr/>
    </dgm:pt>
    <dgm:pt modelId="{6C42E0EB-35DC-4204-AC6A-FA303BF7D379}" type="pres">
      <dgm:prSet presAssocID="{D881836F-28A0-4F15-A7B6-5FF86533B915}" presName="sibTrans" presStyleCnt="0"/>
      <dgm:spPr/>
    </dgm:pt>
    <dgm:pt modelId="{1FDDC47F-0DDA-4DDB-B1AF-68B140E043B4}" type="pres">
      <dgm:prSet presAssocID="{1A6517C6-4E60-41AD-B2F7-DA13474AF608}" presName="node" presStyleLbl="alignAccFollowNode1" presStyleIdx="8" presStyleCnt="15">
        <dgm:presLayoutVars>
          <dgm:bulletEnabled val="1"/>
        </dgm:presLayoutVars>
      </dgm:prSet>
      <dgm:spPr/>
    </dgm:pt>
    <dgm:pt modelId="{B68FEE90-9A8D-45FC-8B70-571679C04B20}" type="pres">
      <dgm:prSet presAssocID="{59781148-0588-4D5C-A2B8-9F109BA058A3}" presName="sibTrans" presStyleCnt="0"/>
      <dgm:spPr/>
    </dgm:pt>
    <dgm:pt modelId="{4B1C85C2-B79C-4A9A-8A4D-3B80779740BC}" type="pres">
      <dgm:prSet presAssocID="{54A5ACA7-3390-4B12-AECE-CE36FAA911D6}" presName="node" presStyleLbl="alignAccFollowNode1" presStyleIdx="9" presStyleCnt="15">
        <dgm:presLayoutVars>
          <dgm:bulletEnabled val="1"/>
        </dgm:presLayoutVars>
      </dgm:prSet>
      <dgm:spPr/>
    </dgm:pt>
    <dgm:pt modelId="{E067D7A5-436E-47E9-8EC1-8B74B874634C}" type="pres">
      <dgm:prSet presAssocID="{B707CF9E-6B98-4060-948A-6FA3851FD660}" presName="vSp" presStyleCnt="0"/>
      <dgm:spPr/>
    </dgm:pt>
    <dgm:pt modelId="{B286AA2B-D031-4644-BE28-96D39775D5C9}" type="pres">
      <dgm:prSet presAssocID="{3906829E-8F29-4BC9-90A6-E8B7E2DE4EB2}" presName="horFlow" presStyleCnt="0"/>
      <dgm:spPr/>
    </dgm:pt>
    <dgm:pt modelId="{E4C7B202-8963-469E-8039-084C19071AFC}" type="pres">
      <dgm:prSet presAssocID="{3906829E-8F29-4BC9-90A6-E8B7E2DE4EB2}" presName="bigChev" presStyleLbl="node1" presStyleIdx="2" presStyleCnt="3"/>
      <dgm:spPr/>
    </dgm:pt>
    <dgm:pt modelId="{3CDB3AA8-AEB0-40F2-876C-49D396F9B2C1}" type="pres">
      <dgm:prSet presAssocID="{3E9751A6-D9E2-4A59-891A-2CFB70333DC4}" presName="parTrans" presStyleCnt="0"/>
      <dgm:spPr/>
    </dgm:pt>
    <dgm:pt modelId="{74922916-B0C8-4410-A53D-99433EC77359}" type="pres">
      <dgm:prSet presAssocID="{8E804EB6-5A1E-46F5-AE58-66B7F2C2D4AA}" presName="node" presStyleLbl="alignAccFollowNode1" presStyleIdx="10" presStyleCnt="15">
        <dgm:presLayoutVars>
          <dgm:bulletEnabled val="1"/>
        </dgm:presLayoutVars>
      </dgm:prSet>
      <dgm:spPr/>
    </dgm:pt>
    <dgm:pt modelId="{3377970F-92FF-4A64-82B8-82371870D9FB}" type="pres">
      <dgm:prSet presAssocID="{2D8CAF43-74FE-4896-B750-39CAEC13D738}" presName="sibTrans" presStyleCnt="0"/>
      <dgm:spPr/>
    </dgm:pt>
    <dgm:pt modelId="{B8D499B2-CA51-4004-92EF-F410126159A6}" type="pres">
      <dgm:prSet presAssocID="{032FF1F9-9B16-4D43-B3F9-E1334B6C2525}" presName="node" presStyleLbl="alignAccFollowNode1" presStyleIdx="11" presStyleCnt="15">
        <dgm:presLayoutVars>
          <dgm:bulletEnabled val="1"/>
        </dgm:presLayoutVars>
      </dgm:prSet>
      <dgm:spPr/>
    </dgm:pt>
    <dgm:pt modelId="{D4D82E32-02EC-478C-B480-2A95243D9174}" type="pres">
      <dgm:prSet presAssocID="{51E183C6-6D2B-485E-A0A3-854B99F47C20}" presName="sibTrans" presStyleCnt="0"/>
      <dgm:spPr/>
    </dgm:pt>
    <dgm:pt modelId="{BD57EBA7-D2C1-4E5F-9741-4CE77F30B34B}" type="pres">
      <dgm:prSet presAssocID="{0C280521-598F-4BDA-8072-2B7CAF13D751}" presName="node" presStyleLbl="alignAccFollowNode1" presStyleIdx="12" presStyleCnt="15">
        <dgm:presLayoutVars>
          <dgm:bulletEnabled val="1"/>
        </dgm:presLayoutVars>
      </dgm:prSet>
      <dgm:spPr/>
    </dgm:pt>
    <dgm:pt modelId="{1BFDA8A3-A16E-491C-AF36-AB7631E44FC1}" type="pres">
      <dgm:prSet presAssocID="{58DFE43F-A618-45F4-B1B3-63E3499FE62A}" presName="sibTrans" presStyleCnt="0"/>
      <dgm:spPr/>
    </dgm:pt>
    <dgm:pt modelId="{33831B9E-2407-4E48-9FE9-5AE12FBA6C22}" type="pres">
      <dgm:prSet presAssocID="{C1C65E7C-F780-4366-A2C0-7B09EED50139}" presName="node" presStyleLbl="alignAccFollowNode1" presStyleIdx="13" presStyleCnt="15">
        <dgm:presLayoutVars>
          <dgm:bulletEnabled val="1"/>
        </dgm:presLayoutVars>
      </dgm:prSet>
      <dgm:spPr/>
    </dgm:pt>
    <dgm:pt modelId="{B8A9C790-5FA6-4457-90F2-EBA8222CADDB}" type="pres">
      <dgm:prSet presAssocID="{01C03C0C-5CF9-4D53-9319-6D29B3BB35BE}" presName="sibTrans" presStyleCnt="0"/>
      <dgm:spPr/>
    </dgm:pt>
    <dgm:pt modelId="{CD78E5EA-8F98-4667-987C-5C6CDDDC0880}" type="pres">
      <dgm:prSet presAssocID="{E90FA2BF-D829-4614-843A-FFACB223D2A1}" presName="node" presStyleLbl="alignAccFollowNode1" presStyleIdx="14" presStyleCnt="15">
        <dgm:presLayoutVars>
          <dgm:bulletEnabled val="1"/>
        </dgm:presLayoutVars>
      </dgm:prSet>
      <dgm:spPr/>
    </dgm:pt>
  </dgm:ptLst>
  <dgm:cxnLst>
    <dgm:cxn modelId="{2DC3B804-9403-4FD3-B2BA-75E6B2BE6C1E}" type="presOf" srcId="{C1C65E7C-F780-4366-A2C0-7B09EED50139}" destId="{33831B9E-2407-4E48-9FE9-5AE12FBA6C22}" srcOrd="0" destOrd="0" presId="urn:microsoft.com/office/officeart/2005/8/layout/lProcess3"/>
    <dgm:cxn modelId="{85A1E40E-A08A-4B96-A458-25BC9A0CE643}" srcId="{3906829E-8F29-4BC9-90A6-E8B7E2DE4EB2}" destId="{0C280521-598F-4BDA-8072-2B7CAF13D751}" srcOrd="2" destOrd="0" parTransId="{5AF9952C-9F89-49B1-9C7C-00E631B4E88A}" sibTransId="{58DFE43F-A618-45F4-B1B3-63E3499FE62A}"/>
    <dgm:cxn modelId="{DAAF3711-8FE3-4DC1-973A-26B2854FEB4E}" type="presOf" srcId="{E90FA2BF-D829-4614-843A-FFACB223D2A1}" destId="{CD78E5EA-8F98-4667-987C-5C6CDDDC0880}" srcOrd="0" destOrd="0" presId="urn:microsoft.com/office/officeart/2005/8/layout/lProcess3"/>
    <dgm:cxn modelId="{C442D214-862B-4268-83BC-2D92F50D25C2}" type="presOf" srcId="{9DC12C62-6725-44A8-B626-06C0373B17ED}" destId="{CA0CB838-8C16-49DA-84C6-6035FFB29C3F}" srcOrd="0" destOrd="0" presId="urn:microsoft.com/office/officeart/2005/8/layout/lProcess3"/>
    <dgm:cxn modelId="{3F21311D-0F0A-4508-94A5-5941B6033457}" type="presOf" srcId="{13273E85-AB33-48E9-82FF-FB3BE47933D6}" destId="{6DA217A0-AB20-43F7-9970-09785FEEB7AD}" srcOrd="0" destOrd="0" presId="urn:microsoft.com/office/officeart/2005/8/layout/lProcess3"/>
    <dgm:cxn modelId="{C005571E-ACBE-4AAD-8572-D0C269A58F4B}" srcId="{EBE0DF24-44B5-457D-8915-EE836304C9CC}" destId="{353C6BFB-4825-47DF-951A-414E146C3DCD}" srcOrd="3" destOrd="0" parTransId="{81E14280-F116-4325-A2B2-FC7E959C4B1E}" sibTransId="{575EFCB3-5C76-4EA4-8C38-198AACBF72E2}"/>
    <dgm:cxn modelId="{43F40224-61CF-4B35-B511-4164794EF6BF}" srcId="{989C9608-616B-4D3A-ACD5-86DF93CAC3EF}" destId="{B707CF9E-6B98-4060-948A-6FA3851FD660}" srcOrd="1" destOrd="0" parTransId="{8D126278-6FED-43D4-80D2-D25C2056398B}" sibTransId="{711F3C2E-4B53-4BEC-A2BC-06246A298EB3}"/>
    <dgm:cxn modelId="{5D3B2524-6EAC-485D-B979-11F4B0852948}" srcId="{EBE0DF24-44B5-457D-8915-EE836304C9CC}" destId="{9DC12C62-6725-44A8-B626-06C0373B17ED}" srcOrd="4" destOrd="0" parTransId="{3688A623-3303-48F4-B73D-38A153DB610C}" sibTransId="{AB529CB5-A4AF-4E6F-9AA3-B5AE32932E16}"/>
    <dgm:cxn modelId="{80476924-2B32-4918-83E7-857D04B03641}" type="presOf" srcId="{353C6BFB-4825-47DF-951A-414E146C3DCD}" destId="{97BA5B93-CA0B-4856-B099-A791EC94346A}" srcOrd="0" destOrd="0" presId="urn:microsoft.com/office/officeart/2005/8/layout/lProcess3"/>
    <dgm:cxn modelId="{68E47B39-D525-4FFA-9145-357A9BD7F30F}" type="presOf" srcId="{3906829E-8F29-4BC9-90A6-E8B7E2DE4EB2}" destId="{E4C7B202-8963-469E-8039-084C19071AFC}" srcOrd="0" destOrd="0" presId="urn:microsoft.com/office/officeart/2005/8/layout/lProcess3"/>
    <dgm:cxn modelId="{CEE2D53E-0807-4AF7-ADCB-AE598E8EE588}" type="presOf" srcId="{8E804EB6-5A1E-46F5-AE58-66B7F2C2D4AA}" destId="{74922916-B0C8-4410-A53D-99433EC77359}" srcOrd="0" destOrd="0" presId="urn:microsoft.com/office/officeart/2005/8/layout/lProcess3"/>
    <dgm:cxn modelId="{E111745B-4D96-4686-A9AC-7709E872F43E}" type="presOf" srcId="{032FF1F9-9B16-4D43-B3F9-E1334B6C2525}" destId="{B8D499B2-CA51-4004-92EF-F410126159A6}" srcOrd="0" destOrd="0" presId="urn:microsoft.com/office/officeart/2005/8/layout/lProcess3"/>
    <dgm:cxn modelId="{5BAF5E43-6677-4DB6-A7E2-E6804E4319F6}" type="presOf" srcId="{54A5ACA7-3390-4B12-AECE-CE36FAA911D6}" destId="{4B1C85C2-B79C-4A9A-8A4D-3B80779740BC}" srcOrd="0" destOrd="0" presId="urn:microsoft.com/office/officeart/2005/8/layout/lProcess3"/>
    <dgm:cxn modelId="{665D2647-64E5-43BD-9B40-68EC9C5A9CA1}" srcId="{B707CF9E-6B98-4060-948A-6FA3851FD660}" destId="{E16837F6-C828-4C52-A248-A4E85EE455E9}" srcOrd="0" destOrd="0" parTransId="{B98A6B44-CCD7-494F-BCC9-12F5AE18FA74}" sibTransId="{3B5086F6-5522-44AC-8239-563A63E2B122}"/>
    <dgm:cxn modelId="{9080D169-EA37-4587-A7CD-D050DBAFCB1F}" type="presOf" srcId="{989C9608-616B-4D3A-ACD5-86DF93CAC3EF}" destId="{33E65638-ABF9-4794-BA3E-3D2D5B9C0B11}" srcOrd="0" destOrd="0" presId="urn:microsoft.com/office/officeart/2005/8/layout/lProcess3"/>
    <dgm:cxn modelId="{35F7EC4A-7890-4ECE-B13B-2FFF7B4FBA06}" type="presOf" srcId="{0C280521-598F-4BDA-8072-2B7CAF13D751}" destId="{BD57EBA7-D2C1-4E5F-9741-4CE77F30B34B}" srcOrd="0" destOrd="0" presId="urn:microsoft.com/office/officeart/2005/8/layout/lProcess3"/>
    <dgm:cxn modelId="{D03EE36B-9422-471A-9B48-3711C1456734}" srcId="{EBE0DF24-44B5-457D-8915-EE836304C9CC}" destId="{616BEFAB-02F1-4E86-8B1F-A7F5A7B0BB5D}" srcOrd="0" destOrd="0" parTransId="{F7D64237-0F99-4200-8ECD-5DBBE569E82B}" sibTransId="{16D50AB8-CFEC-4B46-8732-6997348941DA}"/>
    <dgm:cxn modelId="{374C2F4E-97B6-48D8-916E-E89595DD355D}" srcId="{3906829E-8F29-4BC9-90A6-E8B7E2DE4EB2}" destId="{8E804EB6-5A1E-46F5-AE58-66B7F2C2D4AA}" srcOrd="0" destOrd="0" parTransId="{3E9751A6-D9E2-4A59-891A-2CFB70333DC4}" sibTransId="{2D8CAF43-74FE-4896-B750-39CAEC13D738}"/>
    <dgm:cxn modelId="{AFB60F4F-C8BA-423B-99C9-A6718DF4865E}" type="presOf" srcId="{80491447-CD4D-425F-B336-C7222AAB3126}" destId="{AACEB077-A536-4E2F-A603-B884013CA49E}" srcOrd="0" destOrd="0" presId="urn:microsoft.com/office/officeart/2005/8/layout/lProcess3"/>
    <dgm:cxn modelId="{52A61074-D440-4CAE-958E-CD85D6808FB5}" srcId="{3906829E-8F29-4BC9-90A6-E8B7E2DE4EB2}" destId="{E90FA2BF-D829-4614-843A-FFACB223D2A1}" srcOrd="4" destOrd="0" parTransId="{8E5A750B-7AA6-4932-B5FA-0F9920194C19}" sibTransId="{A38A3AB0-8624-4F0D-9397-74942A501811}"/>
    <dgm:cxn modelId="{46FB5F76-AF27-467B-B26A-F62D2B281034}" srcId="{B707CF9E-6B98-4060-948A-6FA3851FD660}" destId="{80491447-CD4D-425F-B336-C7222AAB3126}" srcOrd="1" destOrd="0" parTransId="{8EBEE24B-BF01-473C-93D7-627A355AAF76}" sibTransId="{9F41C997-B5C9-46A6-9FF3-CB8D152CA9EB}"/>
    <dgm:cxn modelId="{40506280-98D5-4A68-8DB2-DC8C1A1E4C23}" srcId="{EBE0DF24-44B5-457D-8915-EE836304C9CC}" destId="{13273E85-AB33-48E9-82FF-FB3BE47933D6}" srcOrd="2" destOrd="0" parTransId="{CD56F0E3-1E14-4432-89CE-B25F9A6BC7E1}" sibTransId="{809C3687-9716-4E06-8BB2-25E53E5CA683}"/>
    <dgm:cxn modelId="{35EA6A84-0081-4DA3-B977-3A0717976A5B}" type="presOf" srcId="{24130E73-C8F9-4B8B-8773-00A906AF9A37}" destId="{5F8679C6-7E8A-4937-B58D-59969F24C3E4}" srcOrd="0" destOrd="0" presId="urn:microsoft.com/office/officeart/2005/8/layout/lProcess3"/>
    <dgm:cxn modelId="{03BBDC88-1A65-4715-9155-1556A117E10D}" type="presOf" srcId="{616BEFAB-02F1-4E86-8B1F-A7F5A7B0BB5D}" destId="{C0879B5B-AC96-4F18-A59D-5550A2A48BDB}" srcOrd="0" destOrd="0" presId="urn:microsoft.com/office/officeart/2005/8/layout/lProcess3"/>
    <dgm:cxn modelId="{85455E94-F314-4F10-8FDC-3EE568B4F912}" type="presOf" srcId="{EBE0DF24-44B5-457D-8915-EE836304C9CC}" destId="{ADD33863-9BF2-414B-9E7F-E74F9AD69415}" srcOrd="0" destOrd="0" presId="urn:microsoft.com/office/officeart/2005/8/layout/lProcess3"/>
    <dgm:cxn modelId="{790CCDA6-2A52-4E2C-A04F-78061D428C24}" srcId="{3906829E-8F29-4BC9-90A6-E8B7E2DE4EB2}" destId="{032FF1F9-9B16-4D43-B3F9-E1334B6C2525}" srcOrd="1" destOrd="0" parTransId="{5E1A8AC6-BBB8-4EC6-88F5-14962DF2198D}" sibTransId="{51E183C6-6D2B-485E-A0A3-854B99F47C20}"/>
    <dgm:cxn modelId="{642763A7-91BC-44A9-9C58-2E288CFFF3C2}" type="presOf" srcId="{B707CF9E-6B98-4060-948A-6FA3851FD660}" destId="{AFFC8510-E29B-4177-9FF6-D65AA92D711B}" srcOrd="0" destOrd="0" presId="urn:microsoft.com/office/officeart/2005/8/layout/lProcess3"/>
    <dgm:cxn modelId="{910A5FAA-79BC-407A-8BF4-07644CA68F26}" srcId="{EBE0DF24-44B5-457D-8915-EE836304C9CC}" destId="{24130E73-C8F9-4B8B-8773-00A906AF9A37}" srcOrd="1" destOrd="0" parTransId="{C360EADA-55F7-413B-9BB4-B7ADF722C32F}" sibTransId="{9AE12B23-F6E7-4F21-B13E-76A687D4481E}"/>
    <dgm:cxn modelId="{58A468AB-C7A4-4A14-B263-32B06ACA3138}" type="presOf" srcId="{8319F5E6-F0AF-484D-AC9C-17191CBE94E7}" destId="{ACABE3E9-A0D1-428D-AA18-72A53AF0B32C}" srcOrd="0" destOrd="0" presId="urn:microsoft.com/office/officeart/2005/8/layout/lProcess3"/>
    <dgm:cxn modelId="{218343AC-EAB2-400E-A84E-9C77B11018D3}" srcId="{989C9608-616B-4D3A-ACD5-86DF93CAC3EF}" destId="{3906829E-8F29-4BC9-90A6-E8B7E2DE4EB2}" srcOrd="2" destOrd="0" parTransId="{46FED5C5-1D5A-4AC9-AC97-F820D993D055}" sibTransId="{8E40A02C-3260-44D9-AB4C-F1C255A2D4FB}"/>
    <dgm:cxn modelId="{F3AFD6AD-8D90-4D7D-95DA-F11CC77CB991}" srcId="{B707CF9E-6B98-4060-948A-6FA3851FD660}" destId="{1A6517C6-4E60-41AD-B2F7-DA13474AF608}" srcOrd="3" destOrd="0" parTransId="{634419D0-1067-47A6-AC2E-E6820CB2A2AD}" sibTransId="{59781148-0588-4D5C-A2B8-9F109BA058A3}"/>
    <dgm:cxn modelId="{75D1CCB6-402F-4082-AE8E-F78D0A58D838}" srcId="{B707CF9E-6B98-4060-948A-6FA3851FD660}" destId="{54A5ACA7-3390-4B12-AECE-CE36FAA911D6}" srcOrd="4" destOrd="0" parTransId="{97ED5F02-5694-434C-8274-72BB9BA96283}" sibTransId="{DB798278-64C7-48EB-A9E7-0245CC22424A}"/>
    <dgm:cxn modelId="{F7B3B2BA-CEB7-4327-B0DD-FD7893F85C5A}" srcId="{989C9608-616B-4D3A-ACD5-86DF93CAC3EF}" destId="{EBE0DF24-44B5-457D-8915-EE836304C9CC}" srcOrd="0" destOrd="0" parTransId="{AD4E9E8F-3CF0-47B8-BC47-9709BC5BE393}" sibTransId="{2AAF194B-B1AB-4417-A0F1-7D0B5E4E8A01}"/>
    <dgm:cxn modelId="{DB7B92C4-FC79-4909-90CA-4694C3AC273C}" srcId="{3906829E-8F29-4BC9-90A6-E8B7E2DE4EB2}" destId="{C1C65E7C-F780-4366-A2C0-7B09EED50139}" srcOrd="3" destOrd="0" parTransId="{39674EE7-FA71-47CE-8FDC-BEBFC7308F1D}" sibTransId="{01C03C0C-5CF9-4D53-9319-6D29B3BB35BE}"/>
    <dgm:cxn modelId="{BADCB5DA-2FB5-4695-94A8-FCE117CD8459}" type="presOf" srcId="{1A6517C6-4E60-41AD-B2F7-DA13474AF608}" destId="{1FDDC47F-0DDA-4DDB-B1AF-68B140E043B4}" srcOrd="0" destOrd="0" presId="urn:microsoft.com/office/officeart/2005/8/layout/lProcess3"/>
    <dgm:cxn modelId="{CC4355DC-1AC6-4EB3-A926-DB59C0DC9F2E}" type="presOf" srcId="{E16837F6-C828-4C52-A248-A4E85EE455E9}" destId="{7C47E6DF-1501-4963-BE29-FEB7591717E8}" srcOrd="0" destOrd="0" presId="urn:microsoft.com/office/officeart/2005/8/layout/lProcess3"/>
    <dgm:cxn modelId="{276155FC-9AB5-4F55-B573-91D89C1ABB67}" srcId="{B707CF9E-6B98-4060-948A-6FA3851FD660}" destId="{8319F5E6-F0AF-484D-AC9C-17191CBE94E7}" srcOrd="2" destOrd="0" parTransId="{FAD632B0-EF95-49CA-AD90-0781053AD8AC}" sibTransId="{D881836F-28A0-4F15-A7B6-5FF86533B915}"/>
    <dgm:cxn modelId="{26F11253-4225-4C30-9750-A66371D4FE9F}" type="presParOf" srcId="{33E65638-ABF9-4794-BA3E-3D2D5B9C0B11}" destId="{3C0F12D0-27DA-429A-A033-0EB99287F488}" srcOrd="0" destOrd="0" presId="urn:microsoft.com/office/officeart/2005/8/layout/lProcess3"/>
    <dgm:cxn modelId="{1E6BEB47-5374-46F9-A197-C2942A9F7389}" type="presParOf" srcId="{3C0F12D0-27DA-429A-A033-0EB99287F488}" destId="{ADD33863-9BF2-414B-9E7F-E74F9AD69415}" srcOrd="0" destOrd="0" presId="urn:microsoft.com/office/officeart/2005/8/layout/lProcess3"/>
    <dgm:cxn modelId="{4FAD96BB-AB9C-452D-BF5D-3AC88B531B90}" type="presParOf" srcId="{3C0F12D0-27DA-429A-A033-0EB99287F488}" destId="{E585E456-A081-4CC5-BE53-57E9F745E133}" srcOrd="1" destOrd="0" presId="urn:microsoft.com/office/officeart/2005/8/layout/lProcess3"/>
    <dgm:cxn modelId="{7396E2C9-9950-45D9-AAF7-8B8E25A68DDB}" type="presParOf" srcId="{3C0F12D0-27DA-429A-A033-0EB99287F488}" destId="{C0879B5B-AC96-4F18-A59D-5550A2A48BDB}" srcOrd="2" destOrd="0" presId="urn:microsoft.com/office/officeart/2005/8/layout/lProcess3"/>
    <dgm:cxn modelId="{5FFB4814-044C-457E-A870-6DE04DABEDDF}" type="presParOf" srcId="{3C0F12D0-27DA-429A-A033-0EB99287F488}" destId="{647B3182-1AA7-49EF-B2DA-D930E97124B7}" srcOrd="3" destOrd="0" presId="urn:microsoft.com/office/officeart/2005/8/layout/lProcess3"/>
    <dgm:cxn modelId="{5572254A-516F-41FB-9312-8CFCE7F54775}" type="presParOf" srcId="{3C0F12D0-27DA-429A-A033-0EB99287F488}" destId="{5F8679C6-7E8A-4937-B58D-59969F24C3E4}" srcOrd="4" destOrd="0" presId="urn:microsoft.com/office/officeart/2005/8/layout/lProcess3"/>
    <dgm:cxn modelId="{28854604-E41E-4175-A59E-346293EA0964}" type="presParOf" srcId="{3C0F12D0-27DA-429A-A033-0EB99287F488}" destId="{08F4D54A-C6CE-47B4-979D-794F06777D59}" srcOrd="5" destOrd="0" presId="urn:microsoft.com/office/officeart/2005/8/layout/lProcess3"/>
    <dgm:cxn modelId="{D276FFA1-CA90-4190-B751-C7797F9EDCDF}" type="presParOf" srcId="{3C0F12D0-27DA-429A-A033-0EB99287F488}" destId="{6DA217A0-AB20-43F7-9970-09785FEEB7AD}" srcOrd="6" destOrd="0" presId="urn:microsoft.com/office/officeart/2005/8/layout/lProcess3"/>
    <dgm:cxn modelId="{20B4A65C-EE4B-44AF-8F81-AEDE77A399E6}" type="presParOf" srcId="{3C0F12D0-27DA-429A-A033-0EB99287F488}" destId="{DB7D33D1-014F-4D2A-8EEC-6D4FAB19A0C5}" srcOrd="7" destOrd="0" presId="urn:microsoft.com/office/officeart/2005/8/layout/lProcess3"/>
    <dgm:cxn modelId="{45CB4F99-C680-4CE3-A695-6093C4F4AC07}" type="presParOf" srcId="{3C0F12D0-27DA-429A-A033-0EB99287F488}" destId="{97BA5B93-CA0B-4856-B099-A791EC94346A}" srcOrd="8" destOrd="0" presId="urn:microsoft.com/office/officeart/2005/8/layout/lProcess3"/>
    <dgm:cxn modelId="{55212FDF-95C5-40D0-9409-00B5532DDE70}" type="presParOf" srcId="{3C0F12D0-27DA-429A-A033-0EB99287F488}" destId="{4957F613-AA11-42EB-BCEA-5CB23C0A904D}" srcOrd="9" destOrd="0" presId="urn:microsoft.com/office/officeart/2005/8/layout/lProcess3"/>
    <dgm:cxn modelId="{50DC9644-3B33-4807-A17A-986C44648582}" type="presParOf" srcId="{3C0F12D0-27DA-429A-A033-0EB99287F488}" destId="{CA0CB838-8C16-49DA-84C6-6035FFB29C3F}" srcOrd="10" destOrd="0" presId="urn:microsoft.com/office/officeart/2005/8/layout/lProcess3"/>
    <dgm:cxn modelId="{F65D748F-7B2B-4074-8752-DAFE93352E68}" type="presParOf" srcId="{33E65638-ABF9-4794-BA3E-3D2D5B9C0B11}" destId="{FCAF1F39-F5FC-4FDE-8EAF-11B91C8BD678}" srcOrd="1" destOrd="0" presId="urn:microsoft.com/office/officeart/2005/8/layout/lProcess3"/>
    <dgm:cxn modelId="{8E778D98-8E2E-40CA-B128-BAE6907D8743}" type="presParOf" srcId="{33E65638-ABF9-4794-BA3E-3D2D5B9C0B11}" destId="{A3E9BBBC-82A6-40B8-A6D8-6CA4F577D31C}" srcOrd="2" destOrd="0" presId="urn:microsoft.com/office/officeart/2005/8/layout/lProcess3"/>
    <dgm:cxn modelId="{CFE761AD-EB8F-4520-8B81-9AABB6D7B99E}" type="presParOf" srcId="{A3E9BBBC-82A6-40B8-A6D8-6CA4F577D31C}" destId="{AFFC8510-E29B-4177-9FF6-D65AA92D711B}" srcOrd="0" destOrd="0" presId="urn:microsoft.com/office/officeart/2005/8/layout/lProcess3"/>
    <dgm:cxn modelId="{33E6171D-C206-46F2-8416-C79A73D09E87}" type="presParOf" srcId="{A3E9BBBC-82A6-40B8-A6D8-6CA4F577D31C}" destId="{3521171C-1989-40C8-B356-1C4B82FBD5C7}" srcOrd="1" destOrd="0" presId="urn:microsoft.com/office/officeart/2005/8/layout/lProcess3"/>
    <dgm:cxn modelId="{9525AC08-C6D7-4330-93F4-5A6E2CC91C27}" type="presParOf" srcId="{A3E9BBBC-82A6-40B8-A6D8-6CA4F577D31C}" destId="{7C47E6DF-1501-4963-BE29-FEB7591717E8}" srcOrd="2" destOrd="0" presId="urn:microsoft.com/office/officeart/2005/8/layout/lProcess3"/>
    <dgm:cxn modelId="{1D4FAF23-AB73-4B2F-A1A8-ABA66556F1E5}" type="presParOf" srcId="{A3E9BBBC-82A6-40B8-A6D8-6CA4F577D31C}" destId="{9610313E-E193-47FC-92C4-CAA5B3629556}" srcOrd="3" destOrd="0" presId="urn:microsoft.com/office/officeart/2005/8/layout/lProcess3"/>
    <dgm:cxn modelId="{D54A7AEE-06A4-4493-8306-28347D5419E2}" type="presParOf" srcId="{A3E9BBBC-82A6-40B8-A6D8-6CA4F577D31C}" destId="{AACEB077-A536-4E2F-A603-B884013CA49E}" srcOrd="4" destOrd="0" presId="urn:microsoft.com/office/officeart/2005/8/layout/lProcess3"/>
    <dgm:cxn modelId="{F08F9E8A-18E0-401A-B613-8A547E12BA17}" type="presParOf" srcId="{A3E9BBBC-82A6-40B8-A6D8-6CA4F577D31C}" destId="{209150FE-CD63-45D8-B138-6E66C8FE74B4}" srcOrd="5" destOrd="0" presId="urn:microsoft.com/office/officeart/2005/8/layout/lProcess3"/>
    <dgm:cxn modelId="{777A6024-9FAB-47BE-9844-76F863061920}" type="presParOf" srcId="{A3E9BBBC-82A6-40B8-A6D8-6CA4F577D31C}" destId="{ACABE3E9-A0D1-428D-AA18-72A53AF0B32C}" srcOrd="6" destOrd="0" presId="urn:microsoft.com/office/officeart/2005/8/layout/lProcess3"/>
    <dgm:cxn modelId="{A213F1C4-E779-478E-BA2D-0AF07D80D74C}" type="presParOf" srcId="{A3E9BBBC-82A6-40B8-A6D8-6CA4F577D31C}" destId="{6C42E0EB-35DC-4204-AC6A-FA303BF7D379}" srcOrd="7" destOrd="0" presId="urn:microsoft.com/office/officeart/2005/8/layout/lProcess3"/>
    <dgm:cxn modelId="{25F1F437-13CB-49FF-91F0-8C67891C14F9}" type="presParOf" srcId="{A3E9BBBC-82A6-40B8-A6D8-6CA4F577D31C}" destId="{1FDDC47F-0DDA-4DDB-B1AF-68B140E043B4}" srcOrd="8" destOrd="0" presId="urn:microsoft.com/office/officeart/2005/8/layout/lProcess3"/>
    <dgm:cxn modelId="{8ABEE1ED-9960-40D2-BAC1-71915E16C775}" type="presParOf" srcId="{A3E9BBBC-82A6-40B8-A6D8-6CA4F577D31C}" destId="{B68FEE90-9A8D-45FC-8B70-571679C04B20}" srcOrd="9" destOrd="0" presId="urn:microsoft.com/office/officeart/2005/8/layout/lProcess3"/>
    <dgm:cxn modelId="{D736D418-BB44-467F-B7A1-D6663D2F418B}" type="presParOf" srcId="{A3E9BBBC-82A6-40B8-A6D8-6CA4F577D31C}" destId="{4B1C85C2-B79C-4A9A-8A4D-3B80779740BC}" srcOrd="10" destOrd="0" presId="urn:microsoft.com/office/officeart/2005/8/layout/lProcess3"/>
    <dgm:cxn modelId="{0DF05619-99BE-4D77-909B-2A07D38BAC75}" type="presParOf" srcId="{33E65638-ABF9-4794-BA3E-3D2D5B9C0B11}" destId="{E067D7A5-436E-47E9-8EC1-8B74B874634C}" srcOrd="3" destOrd="0" presId="urn:microsoft.com/office/officeart/2005/8/layout/lProcess3"/>
    <dgm:cxn modelId="{8A065406-A5F5-4E47-8038-3F1F1239FF29}" type="presParOf" srcId="{33E65638-ABF9-4794-BA3E-3D2D5B9C0B11}" destId="{B286AA2B-D031-4644-BE28-96D39775D5C9}" srcOrd="4" destOrd="0" presId="urn:microsoft.com/office/officeart/2005/8/layout/lProcess3"/>
    <dgm:cxn modelId="{A73AFD09-895D-46B3-974A-E66ABDBB0EBE}" type="presParOf" srcId="{B286AA2B-D031-4644-BE28-96D39775D5C9}" destId="{E4C7B202-8963-469E-8039-084C19071AFC}" srcOrd="0" destOrd="0" presId="urn:microsoft.com/office/officeart/2005/8/layout/lProcess3"/>
    <dgm:cxn modelId="{B0BBF472-7442-41F9-BCF5-0D1F6BEDC2DA}" type="presParOf" srcId="{B286AA2B-D031-4644-BE28-96D39775D5C9}" destId="{3CDB3AA8-AEB0-40F2-876C-49D396F9B2C1}" srcOrd="1" destOrd="0" presId="urn:microsoft.com/office/officeart/2005/8/layout/lProcess3"/>
    <dgm:cxn modelId="{D0634CE7-DE33-4F3A-8020-EA6538B72161}" type="presParOf" srcId="{B286AA2B-D031-4644-BE28-96D39775D5C9}" destId="{74922916-B0C8-4410-A53D-99433EC77359}" srcOrd="2" destOrd="0" presId="urn:microsoft.com/office/officeart/2005/8/layout/lProcess3"/>
    <dgm:cxn modelId="{A16D20D3-7C3A-467E-AB3E-A86CE1B179FB}" type="presParOf" srcId="{B286AA2B-D031-4644-BE28-96D39775D5C9}" destId="{3377970F-92FF-4A64-82B8-82371870D9FB}" srcOrd="3" destOrd="0" presId="urn:microsoft.com/office/officeart/2005/8/layout/lProcess3"/>
    <dgm:cxn modelId="{88C196D0-D0CF-49A4-B2E1-AA2970E0794C}" type="presParOf" srcId="{B286AA2B-D031-4644-BE28-96D39775D5C9}" destId="{B8D499B2-CA51-4004-92EF-F410126159A6}" srcOrd="4" destOrd="0" presId="urn:microsoft.com/office/officeart/2005/8/layout/lProcess3"/>
    <dgm:cxn modelId="{1C40E013-C1B6-4F57-A8FD-5DEC85D3A42A}" type="presParOf" srcId="{B286AA2B-D031-4644-BE28-96D39775D5C9}" destId="{D4D82E32-02EC-478C-B480-2A95243D9174}" srcOrd="5" destOrd="0" presId="urn:microsoft.com/office/officeart/2005/8/layout/lProcess3"/>
    <dgm:cxn modelId="{8300D27A-7130-40C3-9238-859109838D2B}" type="presParOf" srcId="{B286AA2B-D031-4644-BE28-96D39775D5C9}" destId="{BD57EBA7-D2C1-4E5F-9741-4CE77F30B34B}" srcOrd="6" destOrd="0" presId="urn:microsoft.com/office/officeart/2005/8/layout/lProcess3"/>
    <dgm:cxn modelId="{07D154B3-5A0B-4411-B363-3FF3DE5B65FC}" type="presParOf" srcId="{B286AA2B-D031-4644-BE28-96D39775D5C9}" destId="{1BFDA8A3-A16E-491C-AF36-AB7631E44FC1}" srcOrd="7" destOrd="0" presId="urn:microsoft.com/office/officeart/2005/8/layout/lProcess3"/>
    <dgm:cxn modelId="{D7D53AA7-E398-4E18-AD4E-75066D54061B}" type="presParOf" srcId="{B286AA2B-D031-4644-BE28-96D39775D5C9}" destId="{33831B9E-2407-4E48-9FE9-5AE12FBA6C22}" srcOrd="8" destOrd="0" presId="urn:microsoft.com/office/officeart/2005/8/layout/lProcess3"/>
    <dgm:cxn modelId="{B70F5253-8FEC-40F2-A506-8A8BCA4F4D90}" type="presParOf" srcId="{B286AA2B-D031-4644-BE28-96D39775D5C9}" destId="{B8A9C790-5FA6-4457-90F2-EBA8222CADDB}" srcOrd="9" destOrd="0" presId="urn:microsoft.com/office/officeart/2005/8/layout/lProcess3"/>
    <dgm:cxn modelId="{1BA1DC2B-0846-4679-BB2A-7C7A27599BF5}" type="presParOf" srcId="{B286AA2B-D031-4644-BE28-96D39775D5C9}" destId="{CD78E5EA-8F98-4667-987C-5C6CDDDC0880}" srcOrd="1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9C9608-616B-4D3A-ACD5-86DF93CAC3EF}" type="doc">
      <dgm:prSet loTypeId="urn:microsoft.com/office/officeart/2005/8/layout/lProcess3" loCatId="process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GB"/>
        </a:p>
      </dgm:t>
    </dgm:pt>
    <dgm:pt modelId="{EBE0DF24-44B5-457D-8915-EE836304C9CC}">
      <dgm:prSet phldrT="[Text]" phldr="0"/>
      <dgm:spPr/>
      <dgm:t>
        <a:bodyPr/>
        <a:lstStyle/>
        <a:p>
          <a:r>
            <a:rPr lang="en-GB"/>
            <a:t>FEM track</a:t>
          </a:r>
        </a:p>
      </dgm:t>
    </dgm:pt>
    <dgm:pt modelId="{AD4E9E8F-3CF0-47B8-BC47-9709BC5BE393}" type="parTrans" cxnId="{F7B3B2BA-CEB7-4327-B0DD-FD7893F85C5A}">
      <dgm:prSet/>
      <dgm:spPr/>
      <dgm:t>
        <a:bodyPr/>
        <a:lstStyle/>
        <a:p>
          <a:endParaRPr lang="en-GB"/>
        </a:p>
      </dgm:t>
    </dgm:pt>
    <dgm:pt modelId="{2AAF194B-B1AB-4417-A0F1-7D0B5E4E8A01}" type="sibTrans" cxnId="{F7B3B2BA-CEB7-4327-B0DD-FD7893F85C5A}">
      <dgm:prSet/>
      <dgm:spPr/>
      <dgm:t>
        <a:bodyPr/>
        <a:lstStyle/>
        <a:p>
          <a:endParaRPr lang="en-GB"/>
        </a:p>
      </dgm:t>
    </dgm:pt>
    <dgm:pt modelId="{616BEFAB-02F1-4E86-8B1F-A7F5A7B0BB5D}">
      <dgm:prSet phldrT="[Text]" phldr="0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en-GB"/>
            <a:t>Basic advection-diffusion solver</a:t>
          </a:r>
        </a:p>
      </dgm:t>
    </dgm:pt>
    <dgm:pt modelId="{F7D64237-0F99-4200-8ECD-5DBBE569E82B}" type="parTrans" cxnId="{D03EE36B-9422-471A-9B48-3711C1456734}">
      <dgm:prSet/>
      <dgm:spPr/>
      <dgm:t>
        <a:bodyPr/>
        <a:lstStyle/>
        <a:p>
          <a:endParaRPr lang="en-GB"/>
        </a:p>
      </dgm:t>
    </dgm:pt>
    <dgm:pt modelId="{16D50AB8-CFEC-4B46-8732-6997348941DA}" type="sibTrans" cxnId="{D03EE36B-9422-471A-9B48-3711C1456734}">
      <dgm:prSet/>
      <dgm:spPr/>
      <dgm:t>
        <a:bodyPr/>
        <a:lstStyle/>
        <a:p>
          <a:endParaRPr lang="en-GB"/>
        </a:p>
      </dgm:t>
    </dgm:pt>
    <dgm:pt modelId="{13273E85-AB33-48E9-82FF-FB3BE47933D6}">
      <dgm:prSet phldrT="[Text]" phldr="0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CD56F0E3-1E14-4432-89CE-B25F9A6BC7E1}" type="parTrans" cxnId="{40506280-98D5-4A68-8DB2-DC8C1A1E4C23}">
      <dgm:prSet/>
      <dgm:spPr/>
      <dgm:t>
        <a:bodyPr/>
        <a:lstStyle/>
        <a:p>
          <a:endParaRPr lang="en-GB"/>
        </a:p>
      </dgm:t>
    </dgm:pt>
    <dgm:pt modelId="{809C3687-9716-4E06-8BB2-25E53E5CA683}" type="sibTrans" cxnId="{40506280-98D5-4A68-8DB2-DC8C1A1E4C23}">
      <dgm:prSet/>
      <dgm:spPr/>
      <dgm:t>
        <a:bodyPr/>
        <a:lstStyle/>
        <a:p>
          <a:endParaRPr lang="en-GB"/>
        </a:p>
      </dgm:t>
    </dgm:pt>
    <dgm:pt modelId="{B707CF9E-6B98-4060-948A-6FA3851FD660}">
      <dgm:prSet phldrT="[Text]" phldr="0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GB"/>
            <a:t>Kinetic track</a:t>
          </a:r>
        </a:p>
      </dgm:t>
    </dgm:pt>
    <dgm:pt modelId="{8D126278-6FED-43D4-80D2-D25C2056398B}" type="parTrans" cxnId="{43F40224-61CF-4B35-B511-4164794EF6BF}">
      <dgm:prSet/>
      <dgm:spPr/>
      <dgm:t>
        <a:bodyPr/>
        <a:lstStyle/>
        <a:p>
          <a:endParaRPr lang="en-GB"/>
        </a:p>
      </dgm:t>
    </dgm:pt>
    <dgm:pt modelId="{711F3C2E-4B53-4BEC-A2BC-06246A298EB3}" type="sibTrans" cxnId="{43F40224-61CF-4B35-B511-4164794EF6BF}">
      <dgm:prSet/>
      <dgm:spPr/>
      <dgm:t>
        <a:bodyPr/>
        <a:lstStyle/>
        <a:p>
          <a:endParaRPr lang="en-GB"/>
        </a:p>
      </dgm:t>
    </dgm:pt>
    <dgm:pt modelId="{E16837F6-C828-4C52-A248-A4E85EE455E9}">
      <dgm:prSet phldrT="[Text]" phldr="0" custT="1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en-GB" sz="1400"/>
            <a:t>Basic coupling to VANTAGE  (ionisation/cx/recombination)</a:t>
          </a:r>
        </a:p>
      </dgm:t>
    </dgm:pt>
    <dgm:pt modelId="{B98A6B44-CCD7-494F-BCC9-12F5AE18FA74}" type="parTrans" cxnId="{665D2647-64E5-43BD-9B40-68EC9C5A9CA1}">
      <dgm:prSet/>
      <dgm:spPr/>
      <dgm:t>
        <a:bodyPr/>
        <a:lstStyle/>
        <a:p>
          <a:endParaRPr lang="en-GB"/>
        </a:p>
      </dgm:t>
    </dgm:pt>
    <dgm:pt modelId="{3B5086F6-5522-44AC-8239-563A63E2B122}" type="sibTrans" cxnId="{665D2647-64E5-43BD-9B40-68EC9C5A9CA1}">
      <dgm:prSet/>
      <dgm:spPr/>
      <dgm:t>
        <a:bodyPr/>
        <a:lstStyle/>
        <a:p>
          <a:endParaRPr lang="en-GB"/>
        </a:p>
      </dgm:t>
    </dgm:pt>
    <dgm:pt modelId="{80491447-CD4D-425F-B336-C7222AAB3126}">
      <dgm:prSet phldrT="[Text]" phldr="0" custT="1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en-GB" sz="1400"/>
            <a:t>Merge, remove and project transformations</a:t>
          </a:r>
        </a:p>
      </dgm:t>
    </dgm:pt>
    <dgm:pt modelId="{8EBEE24B-BF01-473C-93D7-627A355AAF76}" type="parTrans" cxnId="{46FB5F76-AF27-467B-B26A-F62D2B281034}">
      <dgm:prSet/>
      <dgm:spPr/>
      <dgm:t>
        <a:bodyPr/>
        <a:lstStyle/>
        <a:p>
          <a:endParaRPr lang="en-GB"/>
        </a:p>
      </dgm:t>
    </dgm:pt>
    <dgm:pt modelId="{9F41C997-B5C9-46A6-9FF3-CB8D152CA9EB}" type="sibTrans" cxnId="{46FB5F76-AF27-467B-B26A-F62D2B281034}">
      <dgm:prSet/>
      <dgm:spPr/>
      <dgm:t>
        <a:bodyPr/>
        <a:lstStyle/>
        <a:p>
          <a:endParaRPr lang="en-GB"/>
        </a:p>
      </dgm:t>
    </dgm:pt>
    <dgm:pt modelId="{3906829E-8F29-4BC9-90A6-E8B7E2DE4EB2}">
      <dgm:prSet phldrT="[Text]" phldr="0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-GB"/>
            <a:t>Physics track</a:t>
          </a:r>
        </a:p>
      </dgm:t>
    </dgm:pt>
    <dgm:pt modelId="{46FED5C5-1D5A-4AC9-AC97-F820D993D055}" type="parTrans" cxnId="{218343AC-EAB2-400E-A84E-9C77B11018D3}">
      <dgm:prSet/>
      <dgm:spPr/>
      <dgm:t>
        <a:bodyPr/>
        <a:lstStyle/>
        <a:p>
          <a:endParaRPr lang="en-GB"/>
        </a:p>
      </dgm:t>
    </dgm:pt>
    <dgm:pt modelId="{8E40A02C-3260-44D9-AB4C-F1C255A2D4FB}" type="sibTrans" cxnId="{218343AC-EAB2-400E-A84E-9C77B11018D3}">
      <dgm:prSet/>
      <dgm:spPr/>
      <dgm:t>
        <a:bodyPr/>
        <a:lstStyle/>
        <a:p>
          <a:endParaRPr lang="en-GB"/>
        </a:p>
      </dgm:t>
    </dgm:pt>
    <dgm:pt modelId="{8E804EB6-5A1E-46F5-AE58-66B7F2C2D4AA}">
      <dgm:prSet phldrT="[Text]" phldr="0" custT="1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en-GB" sz="1400"/>
            <a:t>Multispecies reduced equations</a:t>
          </a:r>
        </a:p>
      </dgm:t>
    </dgm:pt>
    <dgm:pt modelId="{3E9751A6-D9E2-4A59-891A-2CFB70333DC4}" type="parTrans" cxnId="{374C2F4E-97B6-48D8-916E-E89595DD355D}">
      <dgm:prSet/>
      <dgm:spPr/>
      <dgm:t>
        <a:bodyPr/>
        <a:lstStyle/>
        <a:p>
          <a:endParaRPr lang="en-GB"/>
        </a:p>
      </dgm:t>
    </dgm:pt>
    <dgm:pt modelId="{2D8CAF43-74FE-4896-B750-39CAEC13D738}" type="sibTrans" cxnId="{374C2F4E-97B6-48D8-916E-E89595DD355D}">
      <dgm:prSet/>
      <dgm:spPr/>
      <dgm:t>
        <a:bodyPr/>
        <a:lstStyle/>
        <a:p>
          <a:endParaRPr lang="en-GB"/>
        </a:p>
      </dgm:t>
    </dgm:pt>
    <dgm:pt modelId="{032FF1F9-9B16-4D43-B3F9-E1334B6C2525}">
      <dgm:prSet phldrT="[Text]" phldr="0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en-GB" err="1"/>
            <a:t>Braginskii</a:t>
          </a:r>
          <a:r>
            <a:rPr lang="en-GB"/>
            <a:t> closure</a:t>
          </a:r>
        </a:p>
      </dgm:t>
    </dgm:pt>
    <dgm:pt modelId="{5E1A8AC6-BBB8-4EC6-88F5-14962DF2198D}" type="parTrans" cxnId="{790CCDA6-2A52-4E2C-A04F-78061D428C24}">
      <dgm:prSet/>
      <dgm:spPr/>
      <dgm:t>
        <a:bodyPr/>
        <a:lstStyle/>
        <a:p>
          <a:endParaRPr lang="en-GB"/>
        </a:p>
      </dgm:t>
    </dgm:pt>
    <dgm:pt modelId="{51E183C6-6D2B-485E-A0A3-854B99F47C20}" type="sibTrans" cxnId="{790CCDA6-2A52-4E2C-A04F-78061D428C24}">
      <dgm:prSet/>
      <dgm:spPr/>
      <dgm:t>
        <a:bodyPr/>
        <a:lstStyle/>
        <a:p>
          <a:endParaRPr lang="en-GB"/>
        </a:p>
      </dgm:t>
    </dgm:pt>
    <dgm:pt modelId="{8319F5E6-F0AF-484D-AC9C-17191CBE94E7}">
      <dgm:prSet phldrT="[Text]" phldr="0" custT="1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en-GB" sz="1400"/>
            <a:t>Basic surface reactions (absorption/reflection)</a:t>
          </a:r>
        </a:p>
      </dgm:t>
    </dgm:pt>
    <dgm:pt modelId="{FAD632B0-EF95-49CA-AD90-0781053AD8AC}" type="parTrans" cxnId="{276155FC-9AB5-4F55-B573-91D89C1ABB67}">
      <dgm:prSet/>
      <dgm:spPr/>
      <dgm:t>
        <a:bodyPr/>
        <a:lstStyle/>
        <a:p>
          <a:endParaRPr lang="en-GB"/>
        </a:p>
      </dgm:t>
    </dgm:pt>
    <dgm:pt modelId="{D881836F-28A0-4F15-A7B6-5FF86533B915}" type="sibTrans" cxnId="{276155FC-9AB5-4F55-B573-91D89C1ABB67}">
      <dgm:prSet/>
      <dgm:spPr/>
      <dgm:t>
        <a:bodyPr/>
        <a:lstStyle/>
        <a:p>
          <a:endParaRPr lang="en-GB"/>
        </a:p>
      </dgm:t>
    </dgm:pt>
    <dgm:pt modelId="{1A6517C6-4E60-41AD-B2F7-DA13474AF608}">
      <dgm:prSet phldrT="[Text]" phldr="0" custT="1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GB" sz="1400"/>
            <a:t>Advanced surface reactions (TRIM data/recycling)</a:t>
          </a:r>
        </a:p>
      </dgm:t>
    </dgm:pt>
    <dgm:pt modelId="{634419D0-1067-47A6-AC2E-E6820CB2A2AD}" type="parTrans" cxnId="{F3AFD6AD-8D90-4D7D-95DA-F11CC77CB991}">
      <dgm:prSet/>
      <dgm:spPr/>
      <dgm:t>
        <a:bodyPr/>
        <a:lstStyle/>
        <a:p>
          <a:endParaRPr lang="en-GB"/>
        </a:p>
      </dgm:t>
    </dgm:pt>
    <dgm:pt modelId="{59781148-0588-4D5C-A2B8-9F109BA058A3}" type="sibTrans" cxnId="{F3AFD6AD-8D90-4D7D-95DA-F11CC77CB991}">
      <dgm:prSet/>
      <dgm:spPr/>
      <dgm:t>
        <a:bodyPr/>
        <a:lstStyle/>
        <a:p>
          <a:endParaRPr lang="en-GB"/>
        </a:p>
      </dgm:t>
    </dgm:pt>
    <dgm:pt modelId="{54A5ACA7-3390-4B12-AECE-CE36FAA911D6}">
      <dgm:prSet phldrT="[Text]" phldr="0" custT="1"/>
      <dgm:spPr>
        <a:solidFill>
          <a:schemeClr val="accent5">
            <a:alpha val="90000"/>
          </a:schemeClr>
        </a:solidFill>
      </dgm:spPr>
      <dgm:t>
        <a:bodyPr/>
        <a:lstStyle/>
        <a:p>
          <a:r>
            <a:rPr lang="en-GB" sz="1400"/>
            <a:t>Binary reactions and molecular processes</a:t>
          </a:r>
        </a:p>
      </dgm:t>
    </dgm:pt>
    <dgm:pt modelId="{97ED5F02-5694-434C-8274-72BB9BA96283}" type="parTrans" cxnId="{75D1CCB6-402F-4082-AE8E-F78D0A58D838}">
      <dgm:prSet/>
      <dgm:spPr/>
      <dgm:t>
        <a:bodyPr/>
        <a:lstStyle/>
        <a:p>
          <a:endParaRPr lang="en-GB"/>
        </a:p>
      </dgm:t>
    </dgm:pt>
    <dgm:pt modelId="{DB798278-64C7-48EB-A9E7-0245CC22424A}" type="sibTrans" cxnId="{75D1CCB6-402F-4082-AE8E-F78D0A58D838}">
      <dgm:prSet/>
      <dgm:spPr/>
      <dgm:t>
        <a:bodyPr/>
        <a:lstStyle/>
        <a:p>
          <a:endParaRPr lang="en-GB"/>
        </a:p>
      </dgm:t>
    </dgm:pt>
    <dgm:pt modelId="{C1C65E7C-F780-4366-A2C0-7B09EED50139}">
      <dgm:prSet phldrT="[Text]" phldr="0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GB"/>
            <a:t>Zhdanov closure</a:t>
          </a:r>
        </a:p>
      </dgm:t>
    </dgm:pt>
    <dgm:pt modelId="{39674EE7-FA71-47CE-8FDC-BEBFC7308F1D}" type="parTrans" cxnId="{DB7B92C4-FC79-4909-90CA-4694C3AC273C}">
      <dgm:prSet/>
      <dgm:spPr/>
      <dgm:t>
        <a:bodyPr/>
        <a:lstStyle/>
        <a:p>
          <a:endParaRPr lang="en-GB"/>
        </a:p>
      </dgm:t>
    </dgm:pt>
    <dgm:pt modelId="{01C03C0C-5CF9-4D53-9319-6D29B3BB35BE}" type="sibTrans" cxnId="{DB7B92C4-FC79-4909-90CA-4694C3AC273C}">
      <dgm:prSet/>
      <dgm:spPr/>
      <dgm:t>
        <a:bodyPr/>
        <a:lstStyle/>
        <a:p>
          <a:endParaRPr lang="en-GB"/>
        </a:p>
      </dgm:t>
    </dgm:pt>
    <dgm:pt modelId="{E90FA2BF-D829-4614-843A-FFACB223D2A1}">
      <dgm:prSet phldrT="[Text]" phldr="0"/>
      <dgm:spPr>
        <a:solidFill>
          <a:schemeClr val="accent5">
            <a:alpha val="90000"/>
          </a:schemeClr>
        </a:solidFill>
      </dgm:spPr>
      <dgm:t>
        <a:bodyPr/>
        <a:lstStyle/>
        <a:p>
          <a:r>
            <a:rPr lang="en-GB"/>
            <a:t>EM turbulence</a:t>
          </a:r>
        </a:p>
      </dgm:t>
    </dgm:pt>
    <dgm:pt modelId="{8E5A750B-7AA6-4932-B5FA-0F9920194C19}" type="parTrans" cxnId="{52A61074-D440-4CAE-958E-CD85D6808FB5}">
      <dgm:prSet/>
      <dgm:spPr/>
      <dgm:t>
        <a:bodyPr/>
        <a:lstStyle/>
        <a:p>
          <a:endParaRPr lang="en-GB"/>
        </a:p>
      </dgm:t>
    </dgm:pt>
    <dgm:pt modelId="{A38A3AB0-8624-4F0D-9397-74942A501811}" type="sibTrans" cxnId="{52A61074-D440-4CAE-958E-CD85D6808FB5}">
      <dgm:prSet/>
      <dgm:spPr/>
      <dgm:t>
        <a:bodyPr/>
        <a:lstStyle/>
        <a:p>
          <a:endParaRPr lang="en-GB"/>
        </a:p>
      </dgm:t>
    </dgm:pt>
    <dgm:pt modelId="{0C280521-598F-4BDA-8072-2B7CAF13D751}">
      <dgm:prSet phldrT="[Text]" phldr="0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en-GB"/>
            <a:t>Electrostatic turbulence and drifts</a:t>
          </a:r>
        </a:p>
      </dgm:t>
    </dgm:pt>
    <dgm:pt modelId="{5AF9952C-9F89-49B1-9C7C-00E631B4E88A}" type="parTrans" cxnId="{85A1E40E-A08A-4B96-A458-25BC9A0CE643}">
      <dgm:prSet/>
      <dgm:spPr/>
      <dgm:t>
        <a:bodyPr/>
        <a:lstStyle/>
        <a:p>
          <a:endParaRPr lang="en-GB"/>
        </a:p>
      </dgm:t>
    </dgm:pt>
    <dgm:pt modelId="{58DFE43F-A618-45F4-B1B3-63E3499FE62A}" type="sibTrans" cxnId="{85A1E40E-A08A-4B96-A458-25BC9A0CE643}">
      <dgm:prSet/>
      <dgm:spPr/>
      <dgm:t>
        <a:bodyPr/>
        <a:lstStyle/>
        <a:p>
          <a:endParaRPr lang="en-GB"/>
        </a:p>
      </dgm:t>
    </dgm:pt>
    <dgm:pt modelId="{9DC12C62-6725-44A8-B626-06C0373B17ED}">
      <dgm:prSet phldrT="[Text]" phldr="0"/>
      <dgm:spPr>
        <a:solidFill>
          <a:schemeClr val="accent5">
            <a:alpha val="90000"/>
          </a:schemeClr>
        </a:solidFill>
      </dgm:spPr>
      <dgm:t>
        <a:bodyPr/>
        <a:lstStyle/>
        <a:p>
          <a:r>
            <a:rPr lang="en-GB"/>
            <a:t>Improved preconditioning, meshing and GPU execution</a:t>
          </a:r>
        </a:p>
      </dgm:t>
    </dgm:pt>
    <dgm:pt modelId="{3688A623-3303-48F4-B73D-38A153DB610C}" type="parTrans" cxnId="{5D3B2524-6EAC-485D-B979-11F4B0852948}">
      <dgm:prSet/>
      <dgm:spPr/>
      <dgm:t>
        <a:bodyPr/>
        <a:lstStyle/>
        <a:p>
          <a:endParaRPr lang="en-GB"/>
        </a:p>
      </dgm:t>
    </dgm:pt>
    <dgm:pt modelId="{AB529CB5-A4AF-4E6F-9AA3-B5AE32932E16}" type="sibTrans" cxnId="{5D3B2524-6EAC-485D-B979-11F4B0852948}">
      <dgm:prSet/>
      <dgm:spPr/>
      <dgm:t>
        <a:bodyPr/>
        <a:lstStyle/>
        <a:p>
          <a:endParaRPr lang="en-GB"/>
        </a:p>
      </dgm:t>
    </dgm:pt>
    <dgm:pt modelId="{24130E73-C8F9-4B8B-8773-00A906AF9A37}">
      <dgm:prSet phldrT="[Text]" phldr="0"/>
      <dgm:spPr>
        <a:solidFill>
          <a:srgbClr val="00B050">
            <a:alpha val="90000"/>
          </a:srgbClr>
        </a:solidFill>
      </dgm:spPr>
      <dgm:t>
        <a:bodyPr/>
        <a:lstStyle/>
        <a:p>
          <a:r>
            <a:rPr lang="en-GB"/>
            <a:t>Implicit non-linear solver</a:t>
          </a:r>
        </a:p>
      </dgm:t>
    </dgm:pt>
    <dgm:pt modelId="{C360EADA-55F7-413B-9BB4-B7ADF722C32F}" type="parTrans" cxnId="{910A5FAA-79BC-407A-8BF4-07644CA68F26}">
      <dgm:prSet/>
      <dgm:spPr/>
      <dgm:t>
        <a:bodyPr/>
        <a:lstStyle/>
        <a:p>
          <a:endParaRPr lang="en-GB"/>
        </a:p>
      </dgm:t>
    </dgm:pt>
    <dgm:pt modelId="{9AE12B23-F6E7-4F21-B13E-76A687D4481E}" type="sibTrans" cxnId="{910A5FAA-79BC-407A-8BF4-07644CA68F26}">
      <dgm:prSet/>
      <dgm:spPr/>
      <dgm:t>
        <a:bodyPr/>
        <a:lstStyle/>
        <a:p>
          <a:endParaRPr lang="en-GB"/>
        </a:p>
      </dgm:t>
    </dgm:pt>
    <dgm:pt modelId="{353C6BFB-4825-47DF-951A-414E146C3DCD}">
      <dgm:prSet phldrT="[Text]" phldr="0"/>
      <dgm:spPr>
        <a:solidFill>
          <a:schemeClr val="accent2">
            <a:alpha val="90000"/>
          </a:schemeClr>
        </a:solidFill>
      </dgm:spPr>
      <dgm:t>
        <a:bodyPr/>
        <a:lstStyle/>
        <a:p>
          <a:r>
            <a:rPr lang="en-GB"/>
            <a:t>Improving turbulence numerics</a:t>
          </a:r>
        </a:p>
      </dgm:t>
    </dgm:pt>
    <dgm:pt modelId="{81E14280-F116-4325-A2B2-FC7E959C4B1E}" type="parTrans" cxnId="{C005571E-ACBE-4AAD-8572-D0C269A58F4B}">
      <dgm:prSet/>
      <dgm:spPr/>
      <dgm:t>
        <a:bodyPr/>
        <a:lstStyle/>
        <a:p>
          <a:endParaRPr lang="en-GB"/>
        </a:p>
      </dgm:t>
    </dgm:pt>
    <dgm:pt modelId="{575EFCB3-5C76-4EA4-8C38-198AACBF72E2}" type="sibTrans" cxnId="{C005571E-ACBE-4AAD-8572-D0C269A58F4B}">
      <dgm:prSet/>
      <dgm:spPr/>
      <dgm:t>
        <a:bodyPr/>
        <a:lstStyle/>
        <a:p>
          <a:endParaRPr lang="en-GB"/>
        </a:p>
      </dgm:t>
    </dgm:pt>
    <dgm:pt modelId="{33E65638-ABF9-4794-BA3E-3D2D5B9C0B11}" type="pres">
      <dgm:prSet presAssocID="{989C9608-616B-4D3A-ACD5-86DF93CAC3EF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3C0F12D0-27DA-429A-A033-0EB99287F488}" type="pres">
      <dgm:prSet presAssocID="{EBE0DF24-44B5-457D-8915-EE836304C9CC}" presName="horFlow" presStyleCnt="0"/>
      <dgm:spPr/>
    </dgm:pt>
    <dgm:pt modelId="{ADD33863-9BF2-414B-9E7F-E74F9AD69415}" type="pres">
      <dgm:prSet presAssocID="{EBE0DF24-44B5-457D-8915-EE836304C9CC}" presName="bigChev" presStyleLbl="node1" presStyleIdx="0" presStyleCnt="3"/>
      <dgm:spPr/>
    </dgm:pt>
    <dgm:pt modelId="{E585E456-A081-4CC5-BE53-57E9F745E133}" type="pres">
      <dgm:prSet presAssocID="{F7D64237-0F99-4200-8ECD-5DBBE569E82B}" presName="parTrans" presStyleCnt="0"/>
      <dgm:spPr/>
    </dgm:pt>
    <dgm:pt modelId="{C0879B5B-AC96-4F18-A59D-5550A2A48BDB}" type="pres">
      <dgm:prSet presAssocID="{616BEFAB-02F1-4E86-8B1F-A7F5A7B0BB5D}" presName="node" presStyleLbl="alignAccFollowNode1" presStyleIdx="0" presStyleCnt="15">
        <dgm:presLayoutVars>
          <dgm:bulletEnabled val="1"/>
        </dgm:presLayoutVars>
      </dgm:prSet>
      <dgm:spPr/>
    </dgm:pt>
    <dgm:pt modelId="{647B3182-1AA7-49EF-B2DA-D930E97124B7}" type="pres">
      <dgm:prSet presAssocID="{16D50AB8-CFEC-4B46-8732-6997348941DA}" presName="sibTrans" presStyleCnt="0"/>
      <dgm:spPr/>
    </dgm:pt>
    <dgm:pt modelId="{5F8679C6-7E8A-4937-B58D-59969F24C3E4}" type="pres">
      <dgm:prSet presAssocID="{24130E73-C8F9-4B8B-8773-00A906AF9A37}" presName="node" presStyleLbl="alignAccFollowNode1" presStyleIdx="1" presStyleCnt="15">
        <dgm:presLayoutVars>
          <dgm:bulletEnabled val="1"/>
        </dgm:presLayoutVars>
      </dgm:prSet>
      <dgm:spPr/>
    </dgm:pt>
    <dgm:pt modelId="{08F4D54A-C6CE-47B4-979D-794F06777D59}" type="pres">
      <dgm:prSet presAssocID="{9AE12B23-F6E7-4F21-B13E-76A687D4481E}" presName="sibTrans" presStyleCnt="0"/>
      <dgm:spPr/>
    </dgm:pt>
    <dgm:pt modelId="{6DA217A0-AB20-43F7-9970-09785FEEB7AD}" type="pres">
      <dgm:prSet presAssocID="{13273E85-AB33-48E9-82FF-FB3BE47933D6}" presName="node" presStyleLbl="alignAccFollowNode1" presStyleIdx="2" presStyleCnt="15">
        <dgm:presLayoutVars>
          <dgm:bulletEnabled val="1"/>
        </dgm:presLayoutVars>
      </dgm:prSet>
      <dgm:spPr/>
    </dgm:pt>
    <dgm:pt modelId="{DB7D33D1-014F-4D2A-8EEC-6D4FAB19A0C5}" type="pres">
      <dgm:prSet presAssocID="{809C3687-9716-4E06-8BB2-25E53E5CA683}" presName="sibTrans" presStyleCnt="0"/>
      <dgm:spPr/>
    </dgm:pt>
    <dgm:pt modelId="{97BA5B93-CA0B-4856-B099-A791EC94346A}" type="pres">
      <dgm:prSet presAssocID="{353C6BFB-4825-47DF-951A-414E146C3DCD}" presName="node" presStyleLbl="alignAccFollowNode1" presStyleIdx="3" presStyleCnt="15">
        <dgm:presLayoutVars>
          <dgm:bulletEnabled val="1"/>
        </dgm:presLayoutVars>
      </dgm:prSet>
      <dgm:spPr/>
    </dgm:pt>
    <dgm:pt modelId="{4957F613-AA11-42EB-BCEA-5CB23C0A904D}" type="pres">
      <dgm:prSet presAssocID="{575EFCB3-5C76-4EA4-8C38-198AACBF72E2}" presName="sibTrans" presStyleCnt="0"/>
      <dgm:spPr/>
    </dgm:pt>
    <dgm:pt modelId="{CA0CB838-8C16-49DA-84C6-6035FFB29C3F}" type="pres">
      <dgm:prSet presAssocID="{9DC12C62-6725-44A8-B626-06C0373B17ED}" presName="node" presStyleLbl="alignAccFollowNode1" presStyleIdx="4" presStyleCnt="15">
        <dgm:presLayoutVars>
          <dgm:bulletEnabled val="1"/>
        </dgm:presLayoutVars>
      </dgm:prSet>
      <dgm:spPr/>
    </dgm:pt>
    <dgm:pt modelId="{FCAF1F39-F5FC-4FDE-8EAF-11B91C8BD678}" type="pres">
      <dgm:prSet presAssocID="{EBE0DF24-44B5-457D-8915-EE836304C9CC}" presName="vSp" presStyleCnt="0"/>
      <dgm:spPr/>
    </dgm:pt>
    <dgm:pt modelId="{A3E9BBBC-82A6-40B8-A6D8-6CA4F577D31C}" type="pres">
      <dgm:prSet presAssocID="{B707CF9E-6B98-4060-948A-6FA3851FD660}" presName="horFlow" presStyleCnt="0"/>
      <dgm:spPr/>
    </dgm:pt>
    <dgm:pt modelId="{AFFC8510-E29B-4177-9FF6-D65AA92D711B}" type="pres">
      <dgm:prSet presAssocID="{B707CF9E-6B98-4060-948A-6FA3851FD660}" presName="bigChev" presStyleLbl="node1" presStyleIdx="1" presStyleCnt="3"/>
      <dgm:spPr/>
    </dgm:pt>
    <dgm:pt modelId="{3521171C-1989-40C8-B356-1C4B82FBD5C7}" type="pres">
      <dgm:prSet presAssocID="{B98A6B44-CCD7-494F-BCC9-12F5AE18FA74}" presName="parTrans" presStyleCnt="0"/>
      <dgm:spPr/>
    </dgm:pt>
    <dgm:pt modelId="{7C47E6DF-1501-4963-BE29-FEB7591717E8}" type="pres">
      <dgm:prSet presAssocID="{E16837F6-C828-4C52-A248-A4E85EE455E9}" presName="node" presStyleLbl="alignAccFollowNode1" presStyleIdx="5" presStyleCnt="15">
        <dgm:presLayoutVars>
          <dgm:bulletEnabled val="1"/>
        </dgm:presLayoutVars>
      </dgm:prSet>
      <dgm:spPr/>
    </dgm:pt>
    <dgm:pt modelId="{9610313E-E193-47FC-92C4-CAA5B3629556}" type="pres">
      <dgm:prSet presAssocID="{3B5086F6-5522-44AC-8239-563A63E2B122}" presName="sibTrans" presStyleCnt="0"/>
      <dgm:spPr/>
    </dgm:pt>
    <dgm:pt modelId="{AACEB077-A536-4E2F-A603-B884013CA49E}" type="pres">
      <dgm:prSet presAssocID="{80491447-CD4D-425F-B336-C7222AAB3126}" presName="node" presStyleLbl="alignAccFollowNode1" presStyleIdx="6" presStyleCnt="15">
        <dgm:presLayoutVars>
          <dgm:bulletEnabled val="1"/>
        </dgm:presLayoutVars>
      </dgm:prSet>
      <dgm:spPr/>
    </dgm:pt>
    <dgm:pt modelId="{209150FE-CD63-45D8-B138-6E66C8FE74B4}" type="pres">
      <dgm:prSet presAssocID="{9F41C997-B5C9-46A6-9FF3-CB8D152CA9EB}" presName="sibTrans" presStyleCnt="0"/>
      <dgm:spPr/>
    </dgm:pt>
    <dgm:pt modelId="{ACABE3E9-A0D1-428D-AA18-72A53AF0B32C}" type="pres">
      <dgm:prSet presAssocID="{8319F5E6-F0AF-484D-AC9C-17191CBE94E7}" presName="node" presStyleLbl="alignAccFollowNode1" presStyleIdx="7" presStyleCnt="15">
        <dgm:presLayoutVars>
          <dgm:bulletEnabled val="1"/>
        </dgm:presLayoutVars>
      </dgm:prSet>
      <dgm:spPr/>
    </dgm:pt>
    <dgm:pt modelId="{6C42E0EB-35DC-4204-AC6A-FA303BF7D379}" type="pres">
      <dgm:prSet presAssocID="{D881836F-28A0-4F15-A7B6-5FF86533B915}" presName="sibTrans" presStyleCnt="0"/>
      <dgm:spPr/>
    </dgm:pt>
    <dgm:pt modelId="{1FDDC47F-0DDA-4DDB-B1AF-68B140E043B4}" type="pres">
      <dgm:prSet presAssocID="{1A6517C6-4E60-41AD-B2F7-DA13474AF608}" presName="node" presStyleLbl="alignAccFollowNode1" presStyleIdx="8" presStyleCnt="15">
        <dgm:presLayoutVars>
          <dgm:bulletEnabled val="1"/>
        </dgm:presLayoutVars>
      </dgm:prSet>
      <dgm:spPr/>
    </dgm:pt>
    <dgm:pt modelId="{B68FEE90-9A8D-45FC-8B70-571679C04B20}" type="pres">
      <dgm:prSet presAssocID="{59781148-0588-4D5C-A2B8-9F109BA058A3}" presName="sibTrans" presStyleCnt="0"/>
      <dgm:spPr/>
    </dgm:pt>
    <dgm:pt modelId="{4B1C85C2-B79C-4A9A-8A4D-3B80779740BC}" type="pres">
      <dgm:prSet presAssocID="{54A5ACA7-3390-4B12-AECE-CE36FAA911D6}" presName="node" presStyleLbl="alignAccFollowNode1" presStyleIdx="9" presStyleCnt="15">
        <dgm:presLayoutVars>
          <dgm:bulletEnabled val="1"/>
        </dgm:presLayoutVars>
      </dgm:prSet>
      <dgm:spPr/>
    </dgm:pt>
    <dgm:pt modelId="{E067D7A5-436E-47E9-8EC1-8B74B874634C}" type="pres">
      <dgm:prSet presAssocID="{B707CF9E-6B98-4060-948A-6FA3851FD660}" presName="vSp" presStyleCnt="0"/>
      <dgm:spPr/>
    </dgm:pt>
    <dgm:pt modelId="{B286AA2B-D031-4644-BE28-96D39775D5C9}" type="pres">
      <dgm:prSet presAssocID="{3906829E-8F29-4BC9-90A6-E8B7E2DE4EB2}" presName="horFlow" presStyleCnt="0"/>
      <dgm:spPr/>
    </dgm:pt>
    <dgm:pt modelId="{E4C7B202-8963-469E-8039-084C19071AFC}" type="pres">
      <dgm:prSet presAssocID="{3906829E-8F29-4BC9-90A6-E8B7E2DE4EB2}" presName="bigChev" presStyleLbl="node1" presStyleIdx="2" presStyleCnt="3"/>
      <dgm:spPr/>
    </dgm:pt>
    <dgm:pt modelId="{3CDB3AA8-AEB0-40F2-876C-49D396F9B2C1}" type="pres">
      <dgm:prSet presAssocID="{3E9751A6-D9E2-4A59-891A-2CFB70333DC4}" presName="parTrans" presStyleCnt="0"/>
      <dgm:spPr/>
    </dgm:pt>
    <dgm:pt modelId="{74922916-B0C8-4410-A53D-99433EC77359}" type="pres">
      <dgm:prSet presAssocID="{8E804EB6-5A1E-46F5-AE58-66B7F2C2D4AA}" presName="node" presStyleLbl="alignAccFollowNode1" presStyleIdx="10" presStyleCnt="15">
        <dgm:presLayoutVars>
          <dgm:bulletEnabled val="1"/>
        </dgm:presLayoutVars>
      </dgm:prSet>
      <dgm:spPr/>
    </dgm:pt>
    <dgm:pt modelId="{3377970F-92FF-4A64-82B8-82371870D9FB}" type="pres">
      <dgm:prSet presAssocID="{2D8CAF43-74FE-4896-B750-39CAEC13D738}" presName="sibTrans" presStyleCnt="0"/>
      <dgm:spPr/>
    </dgm:pt>
    <dgm:pt modelId="{B8D499B2-CA51-4004-92EF-F410126159A6}" type="pres">
      <dgm:prSet presAssocID="{032FF1F9-9B16-4D43-B3F9-E1334B6C2525}" presName="node" presStyleLbl="alignAccFollowNode1" presStyleIdx="11" presStyleCnt="15">
        <dgm:presLayoutVars>
          <dgm:bulletEnabled val="1"/>
        </dgm:presLayoutVars>
      </dgm:prSet>
      <dgm:spPr/>
    </dgm:pt>
    <dgm:pt modelId="{D4D82E32-02EC-478C-B480-2A95243D9174}" type="pres">
      <dgm:prSet presAssocID="{51E183C6-6D2B-485E-A0A3-854B99F47C20}" presName="sibTrans" presStyleCnt="0"/>
      <dgm:spPr/>
    </dgm:pt>
    <dgm:pt modelId="{BD57EBA7-D2C1-4E5F-9741-4CE77F30B34B}" type="pres">
      <dgm:prSet presAssocID="{0C280521-598F-4BDA-8072-2B7CAF13D751}" presName="node" presStyleLbl="alignAccFollowNode1" presStyleIdx="12" presStyleCnt="15">
        <dgm:presLayoutVars>
          <dgm:bulletEnabled val="1"/>
        </dgm:presLayoutVars>
      </dgm:prSet>
      <dgm:spPr/>
    </dgm:pt>
    <dgm:pt modelId="{1BFDA8A3-A16E-491C-AF36-AB7631E44FC1}" type="pres">
      <dgm:prSet presAssocID="{58DFE43F-A618-45F4-B1B3-63E3499FE62A}" presName="sibTrans" presStyleCnt="0"/>
      <dgm:spPr/>
    </dgm:pt>
    <dgm:pt modelId="{33831B9E-2407-4E48-9FE9-5AE12FBA6C22}" type="pres">
      <dgm:prSet presAssocID="{C1C65E7C-F780-4366-A2C0-7B09EED50139}" presName="node" presStyleLbl="alignAccFollowNode1" presStyleIdx="13" presStyleCnt="15">
        <dgm:presLayoutVars>
          <dgm:bulletEnabled val="1"/>
        </dgm:presLayoutVars>
      </dgm:prSet>
      <dgm:spPr/>
    </dgm:pt>
    <dgm:pt modelId="{B8A9C790-5FA6-4457-90F2-EBA8222CADDB}" type="pres">
      <dgm:prSet presAssocID="{01C03C0C-5CF9-4D53-9319-6D29B3BB35BE}" presName="sibTrans" presStyleCnt="0"/>
      <dgm:spPr/>
    </dgm:pt>
    <dgm:pt modelId="{CD78E5EA-8F98-4667-987C-5C6CDDDC0880}" type="pres">
      <dgm:prSet presAssocID="{E90FA2BF-D829-4614-843A-FFACB223D2A1}" presName="node" presStyleLbl="alignAccFollowNode1" presStyleIdx="14" presStyleCnt="15">
        <dgm:presLayoutVars>
          <dgm:bulletEnabled val="1"/>
        </dgm:presLayoutVars>
      </dgm:prSet>
      <dgm:spPr/>
    </dgm:pt>
  </dgm:ptLst>
  <dgm:cxnLst>
    <dgm:cxn modelId="{2DC3B804-9403-4FD3-B2BA-75E6B2BE6C1E}" type="presOf" srcId="{C1C65E7C-F780-4366-A2C0-7B09EED50139}" destId="{33831B9E-2407-4E48-9FE9-5AE12FBA6C22}" srcOrd="0" destOrd="0" presId="urn:microsoft.com/office/officeart/2005/8/layout/lProcess3"/>
    <dgm:cxn modelId="{85A1E40E-A08A-4B96-A458-25BC9A0CE643}" srcId="{3906829E-8F29-4BC9-90A6-E8B7E2DE4EB2}" destId="{0C280521-598F-4BDA-8072-2B7CAF13D751}" srcOrd="2" destOrd="0" parTransId="{5AF9952C-9F89-49B1-9C7C-00E631B4E88A}" sibTransId="{58DFE43F-A618-45F4-B1B3-63E3499FE62A}"/>
    <dgm:cxn modelId="{DAAF3711-8FE3-4DC1-973A-26B2854FEB4E}" type="presOf" srcId="{E90FA2BF-D829-4614-843A-FFACB223D2A1}" destId="{CD78E5EA-8F98-4667-987C-5C6CDDDC0880}" srcOrd="0" destOrd="0" presId="urn:microsoft.com/office/officeart/2005/8/layout/lProcess3"/>
    <dgm:cxn modelId="{C442D214-862B-4268-83BC-2D92F50D25C2}" type="presOf" srcId="{9DC12C62-6725-44A8-B626-06C0373B17ED}" destId="{CA0CB838-8C16-49DA-84C6-6035FFB29C3F}" srcOrd="0" destOrd="0" presId="urn:microsoft.com/office/officeart/2005/8/layout/lProcess3"/>
    <dgm:cxn modelId="{3F21311D-0F0A-4508-94A5-5941B6033457}" type="presOf" srcId="{13273E85-AB33-48E9-82FF-FB3BE47933D6}" destId="{6DA217A0-AB20-43F7-9970-09785FEEB7AD}" srcOrd="0" destOrd="0" presId="urn:microsoft.com/office/officeart/2005/8/layout/lProcess3"/>
    <dgm:cxn modelId="{C005571E-ACBE-4AAD-8572-D0C269A58F4B}" srcId="{EBE0DF24-44B5-457D-8915-EE836304C9CC}" destId="{353C6BFB-4825-47DF-951A-414E146C3DCD}" srcOrd="3" destOrd="0" parTransId="{81E14280-F116-4325-A2B2-FC7E959C4B1E}" sibTransId="{575EFCB3-5C76-4EA4-8C38-198AACBF72E2}"/>
    <dgm:cxn modelId="{43F40224-61CF-4B35-B511-4164794EF6BF}" srcId="{989C9608-616B-4D3A-ACD5-86DF93CAC3EF}" destId="{B707CF9E-6B98-4060-948A-6FA3851FD660}" srcOrd="1" destOrd="0" parTransId="{8D126278-6FED-43D4-80D2-D25C2056398B}" sibTransId="{711F3C2E-4B53-4BEC-A2BC-06246A298EB3}"/>
    <dgm:cxn modelId="{5D3B2524-6EAC-485D-B979-11F4B0852948}" srcId="{EBE0DF24-44B5-457D-8915-EE836304C9CC}" destId="{9DC12C62-6725-44A8-B626-06C0373B17ED}" srcOrd="4" destOrd="0" parTransId="{3688A623-3303-48F4-B73D-38A153DB610C}" sibTransId="{AB529CB5-A4AF-4E6F-9AA3-B5AE32932E16}"/>
    <dgm:cxn modelId="{80476924-2B32-4918-83E7-857D04B03641}" type="presOf" srcId="{353C6BFB-4825-47DF-951A-414E146C3DCD}" destId="{97BA5B93-CA0B-4856-B099-A791EC94346A}" srcOrd="0" destOrd="0" presId="urn:microsoft.com/office/officeart/2005/8/layout/lProcess3"/>
    <dgm:cxn modelId="{68E47B39-D525-4FFA-9145-357A9BD7F30F}" type="presOf" srcId="{3906829E-8F29-4BC9-90A6-E8B7E2DE4EB2}" destId="{E4C7B202-8963-469E-8039-084C19071AFC}" srcOrd="0" destOrd="0" presId="urn:microsoft.com/office/officeart/2005/8/layout/lProcess3"/>
    <dgm:cxn modelId="{CEE2D53E-0807-4AF7-ADCB-AE598E8EE588}" type="presOf" srcId="{8E804EB6-5A1E-46F5-AE58-66B7F2C2D4AA}" destId="{74922916-B0C8-4410-A53D-99433EC77359}" srcOrd="0" destOrd="0" presId="urn:microsoft.com/office/officeart/2005/8/layout/lProcess3"/>
    <dgm:cxn modelId="{E111745B-4D96-4686-A9AC-7709E872F43E}" type="presOf" srcId="{032FF1F9-9B16-4D43-B3F9-E1334B6C2525}" destId="{B8D499B2-CA51-4004-92EF-F410126159A6}" srcOrd="0" destOrd="0" presId="urn:microsoft.com/office/officeart/2005/8/layout/lProcess3"/>
    <dgm:cxn modelId="{5BAF5E43-6677-4DB6-A7E2-E6804E4319F6}" type="presOf" srcId="{54A5ACA7-3390-4B12-AECE-CE36FAA911D6}" destId="{4B1C85C2-B79C-4A9A-8A4D-3B80779740BC}" srcOrd="0" destOrd="0" presId="urn:microsoft.com/office/officeart/2005/8/layout/lProcess3"/>
    <dgm:cxn modelId="{665D2647-64E5-43BD-9B40-68EC9C5A9CA1}" srcId="{B707CF9E-6B98-4060-948A-6FA3851FD660}" destId="{E16837F6-C828-4C52-A248-A4E85EE455E9}" srcOrd="0" destOrd="0" parTransId="{B98A6B44-CCD7-494F-BCC9-12F5AE18FA74}" sibTransId="{3B5086F6-5522-44AC-8239-563A63E2B122}"/>
    <dgm:cxn modelId="{9080D169-EA37-4587-A7CD-D050DBAFCB1F}" type="presOf" srcId="{989C9608-616B-4D3A-ACD5-86DF93CAC3EF}" destId="{33E65638-ABF9-4794-BA3E-3D2D5B9C0B11}" srcOrd="0" destOrd="0" presId="urn:microsoft.com/office/officeart/2005/8/layout/lProcess3"/>
    <dgm:cxn modelId="{35F7EC4A-7890-4ECE-B13B-2FFF7B4FBA06}" type="presOf" srcId="{0C280521-598F-4BDA-8072-2B7CAF13D751}" destId="{BD57EBA7-D2C1-4E5F-9741-4CE77F30B34B}" srcOrd="0" destOrd="0" presId="urn:microsoft.com/office/officeart/2005/8/layout/lProcess3"/>
    <dgm:cxn modelId="{D03EE36B-9422-471A-9B48-3711C1456734}" srcId="{EBE0DF24-44B5-457D-8915-EE836304C9CC}" destId="{616BEFAB-02F1-4E86-8B1F-A7F5A7B0BB5D}" srcOrd="0" destOrd="0" parTransId="{F7D64237-0F99-4200-8ECD-5DBBE569E82B}" sibTransId="{16D50AB8-CFEC-4B46-8732-6997348941DA}"/>
    <dgm:cxn modelId="{374C2F4E-97B6-48D8-916E-E89595DD355D}" srcId="{3906829E-8F29-4BC9-90A6-E8B7E2DE4EB2}" destId="{8E804EB6-5A1E-46F5-AE58-66B7F2C2D4AA}" srcOrd="0" destOrd="0" parTransId="{3E9751A6-D9E2-4A59-891A-2CFB70333DC4}" sibTransId="{2D8CAF43-74FE-4896-B750-39CAEC13D738}"/>
    <dgm:cxn modelId="{AFB60F4F-C8BA-423B-99C9-A6718DF4865E}" type="presOf" srcId="{80491447-CD4D-425F-B336-C7222AAB3126}" destId="{AACEB077-A536-4E2F-A603-B884013CA49E}" srcOrd="0" destOrd="0" presId="urn:microsoft.com/office/officeart/2005/8/layout/lProcess3"/>
    <dgm:cxn modelId="{52A61074-D440-4CAE-958E-CD85D6808FB5}" srcId="{3906829E-8F29-4BC9-90A6-E8B7E2DE4EB2}" destId="{E90FA2BF-D829-4614-843A-FFACB223D2A1}" srcOrd="4" destOrd="0" parTransId="{8E5A750B-7AA6-4932-B5FA-0F9920194C19}" sibTransId="{A38A3AB0-8624-4F0D-9397-74942A501811}"/>
    <dgm:cxn modelId="{46FB5F76-AF27-467B-B26A-F62D2B281034}" srcId="{B707CF9E-6B98-4060-948A-6FA3851FD660}" destId="{80491447-CD4D-425F-B336-C7222AAB3126}" srcOrd="1" destOrd="0" parTransId="{8EBEE24B-BF01-473C-93D7-627A355AAF76}" sibTransId="{9F41C997-B5C9-46A6-9FF3-CB8D152CA9EB}"/>
    <dgm:cxn modelId="{40506280-98D5-4A68-8DB2-DC8C1A1E4C23}" srcId="{EBE0DF24-44B5-457D-8915-EE836304C9CC}" destId="{13273E85-AB33-48E9-82FF-FB3BE47933D6}" srcOrd="2" destOrd="0" parTransId="{CD56F0E3-1E14-4432-89CE-B25F9A6BC7E1}" sibTransId="{809C3687-9716-4E06-8BB2-25E53E5CA683}"/>
    <dgm:cxn modelId="{35EA6A84-0081-4DA3-B977-3A0717976A5B}" type="presOf" srcId="{24130E73-C8F9-4B8B-8773-00A906AF9A37}" destId="{5F8679C6-7E8A-4937-B58D-59969F24C3E4}" srcOrd="0" destOrd="0" presId="urn:microsoft.com/office/officeart/2005/8/layout/lProcess3"/>
    <dgm:cxn modelId="{03BBDC88-1A65-4715-9155-1556A117E10D}" type="presOf" srcId="{616BEFAB-02F1-4E86-8B1F-A7F5A7B0BB5D}" destId="{C0879B5B-AC96-4F18-A59D-5550A2A48BDB}" srcOrd="0" destOrd="0" presId="urn:microsoft.com/office/officeart/2005/8/layout/lProcess3"/>
    <dgm:cxn modelId="{85455E94-F314-4F10-8FDC-3EE568B4F912}" type="presOf" srcId="{EBE0DF24-44B5-457D-8915-EE836304C9CC}" destId="{ADD33863-9BF2-414B-9E7F-E74F9AD69415}" srcOrd="0" destOrd="0" presId="urn:microsoft.com/office/officeart/2005/8/layout/lProcess3"/>
    <dgm:cxn modelId="{790CCDA6-2A52-4E2C-A04F-78061D428C24}" srcId="{3906829E-8F29-4BC9-90A6-E8B7E2DE4EB2}" destId="{032FF1F9-9B16-4D43-B3F9-E1334B6C2525}" srcOrd="1" destOrd="0" parTransId="{5E1A8AC6-BBB8-4EC6-88F5-14962DF2198D}" sibTransId="{51E183C6-6D2B-485E-A0A3-854B99F47C20}"/>
    <dgm:cxn modelId="{642763A7-91BC-44A9-9C58-2E288CFFF3C2}" type="presOf" srcId="{B707CF9E-6B98-4060-948A-6FA3851FD660}" destId="{AFFC8510-E29B-4177-9FF6-D65AA92D711B}" srcOrd="0" destOrd="0" presId="urn:microsoft.com/office/officeart/2005/8/layout/lProcess3"/>
    <dgm:cxn modelId="{910A5FAA-79BC-407A-8BF4-07644CA68F26}" srcId="{EBE0DF24-44B5-457D-8915-EE836304C9CC}" destId="{24130E73-C8F9-4B8B-8773-00A906AF9A37}" srcOrd="1" destOrd="0" parTransId="{C360EADA-55F7-413B-9BB4-B7ADF722C32F}" sibTransId="{9AE12B23-F6E7-4F21-B13E-76A687D4481E}"/>
    <dgm:cxn modelId="{58A468AB-C7A4-4A14-B263-32B06ACA3138}" type="presOf" srcId="{8319F5E6-F0AF-484D-AC9C-17191CBE94E7}" destId="{ACABE3E9-A0D1-428D-AA18-72A53AF0B32C}" srcOrd="0" destOrd="0" presId="urn:microsoft.com/office/officeart/2005/8/layout/lProcess3"/>
    <dgm:cxn modelId="{218343AC-EAB2-400E-A84E-9C77B11018D3}" srcId="{989C9608-616B-4D3A-ACD5-86DF93CAC3EF}" destId="{3906829E-8F29-4BC9-90A6-E8B7E2DE4EB2}" srcOrd="2" destOrd="0" parTransId="{46FED5C5-1D5A-4AC9-AC97-F820D993D055}" sibTransId="{8E40A02C-3260-44D9-AB4C-F1C255A2D4FB}"/>
    <dgm:cxn modelId="{F3AFD6AD-8D90-4D7D-95DA-F11CC77CB991}" srcId="{B707CF9E-6B98-4060-948A-6FA3851FD660}" destId="{1A6517C6-4E60-41AD-B2F7-DA13474AF608}" srcOrd="3" destOrd="0" parTransId="{634419D0-1067-47A6-AC2E-E6820CB2A2AD}" sibTransId="{59781148-0588-4D5C-A2B8-9F109BA058A3}"/>
    <dgm:cxn modelId="{75D1CCB6-402F-4082-AE8E-F78D0A58D838}" srcId="{B707CF9E-6B98-4060-948A-6FA3851FD660}" destId="{54A5ACA7-3390-4B12-AECE-CE36FAA911D6}" srcOrd="4" destOrd="0" parTransId="{97ED5F02-5694-434C-8274-72BB9BA96283}" sibTransId="{DB798278-64C7-48EB-A9E7-0245CC22424A}"/>
    <dgm:cxn modelId="{F7B3B2BA-CEB7-4327-B0DD-FD7893F85C5A}" srcId="{989C9608-616B-4D3A-ACD5-86DF93CAC3EF}" destId="{EBE0DF24-44B5-457D-8915-EE836304C9CC}" srcOrd="0" destOrd="0" parTransId="{AD4E9E8F-3CF0-47B8-BC47-9709BC5BE393}" sibTransId="{2AAF194B-B1AB-4417-A0F1-7D0B5E4E8A01}"/>
    <dgm:cxn modelId="{DB7B92C4-FC79-4909-90CA-4694C3AC273C}" srcId="{3906829E-8F29-4BC9-90A6-E8B7E2DE4EB2}" destId="{C1C65E7C-F780-4366-A2C0-7B09EED50139}" srcOrd="3" destOrd="0" parTransId="{39674EE7-FA71-47CE-8FDC-BEBFC7308F1D}" sibTransId="{01C03C0C-5CF9-4D53-9319-6D29B3BB35BE}"/>
    <dgm:cxn modelId="{BADCB5DA-2FB5-4695-94A8-FCE117CD8459}" type="presOf" srcId="{1A6517C6-4E60-41AD-B2F7-DA13474AF608}" destId="{1FDDC47F-0DDA-4DDB-B1AF-68B140E043B4}" srcOrd="0" destOrd="0" presId="urn:microsoft.com/office/officeart/2005/8/layout/lProcess3"/>
    <dgm:cxn modelId="{CC4355DC-1AC6-4EB3-A926-DB59C0DC9F2E}" type="presOf" srcId="{E16837F6-C828-4C52-A248-A4E85EE455E9}" destId="{7C47E6DF-1501-4963-BE29-FEB7591717E8}" srcOrd="0" destOrd="0" presId="urn:microsoft.com/office/officeart/2005/8/layout/lProcess3"/>
    <dgm:cxn modelId="{276155FC-9AB5-4F55-B573-91D89C1ABB67}" srcId="{B707CF9E-6B98-4060-948A-6FA3851FD660}" destId="{8319F5E6-F0AF-484D-AC9C-17191CBE94E7}" srcOrd="2" destOrd="0" parTransId="{FAD632B0-EF95-49CA-AD90-0781053AD8AC}" sibTransId="{D881836F-28A0-4F15-A7B6-5FF86533B915}"/>
    <dgm:cxn modelId="{26F11253-4225-4C30-9750-A66371D4FE9F}" type="presParOf" srcId="{33E65638-ABF9-4794-BA3E-3D2D5B9C0B11}" destId="{3C0F12D0-27DA-429A-A033-0EB99287F488}" srcOrd="0" destOrd="0" presId="urn:microsoft.com/office/officeart/2005/8/layout/lProcess3"/>
    <dgm:cxn modelId="{1E6BEB47-5374-46F9-A197-C2942A9F7389}" type="presParOf" srcId="{3C0F12D0-27DA-429A-A033-0EB99287F488}" destId="{ADD33863-9BF2-414B-9E7F-E74F9AD69415}" srcOrd="0" destOrd="0" presId="urn:microsoft.com/office/officeart/2005/8/layout/lProcess3"/>
    <dgm:cxn modelId="{4FAD96BB-AB9C-452D-BF5D-3AC88B531B90}" type="presParOf" srcId="{3C0F12D0-27DA-429A-A033-0EB99287F488}" destId="{E585E456-A081-4CC5-BE53-57E9F745E133}" srcOrd="1" destOrd="0" presId="urn:microsoft.com/office/officeart/2005/8/layout/lProcess3"/>
    <dgm:cxn modelId="{7396E2C9-9950-45D9-AAF7-8B8E25A68DDB}" type="presParOf" srcId="{3C0F12D0-27DA-429A-A033-0EB99287F488}" destId="{C0879B5B-AC96-4F18-A59D-5550A2A48BDB}" srcOrd="2" destOrd="0" presId="urn:microsoft.com/office/officeart/2005/8/layout/lProcess3"/>
    <dgm:cxn modelId="{5FFB4814-044C-457E-A870-6DE04DABEDDF}" type="presParOf" srcId="{3C0F12D0-27DA-429A-A033-0EB99287F488}" destId="{647B3182-1AA7-49EF-B2DA-D930E97124B7}" srcOrd="3" destOrd="0" presId="urn:microsoft.com/office/officeart/2005/8/layout/lProcess3"/>
    <dgm:cxn modelId="{5572254A-516F-41FB-9312-8CFCE7F54775}" type="presParOf" srcId="{3C0F12D0-27DA-429A-A033-0EB99287F488}" destId="{5F8679C6-7E8A-4937-B58D-59969F24C3E4}" srcOrd="4" destOrd="0" presId="urn:microsoft.com/office/officeart/2005/8/layout/lProcess3"/>
    <dgm:cxn modelId="{28854604-E41E-4175-A59E-346293EA0964}" type="presParOf" srcId="{3C0F12D0-27DA-429A-A033-0EB99287F488}" destId="{08F4D54A-C6CE-47B4-979D-794F06777D59}" srcOrd="5" destOrd="0" presId="urn:microsoft.com/office/officeart/2005/8/layout/lProcess3"/>
    <dgm:cxn modelId="{D276FFA1-CA90-4190-B751-C7797F9EDCDF}" type="presParOf" srcId="{3C0F12D0-27DA-429A-A033-0EB99287F488}" destId="{6DA217A0-AB20-43F7-9970-09785FEEB7AD}" srcOrd="6" destOrd="0" presId="urn:microsoft.com/office/officeart/2005/8/layout/lProcess3"/>
    <dgm:cxn modelId="{20B4A65C-EE4B-44AF-8F81-AEDE77A399E6}" type="presParOf" srcId="{3C0F12D0-27DA-429A-A033-0EB99287F488}" destId="{DB7D33D1-014F-4D2A-8EEC-6D4FAB19A0C5}" srcOrd="7" destOrd="0" presId="urn:microsoft.com/office/officeart/2005/8/layout/lProcess3"/>
    <dgm:cxn modelId="{45CB4F99-C680-4CE3-A695-6093C4F4AC07}" type="presParOf" srcId="{3C0F12D0-27DA-429A-A033-0EB99287F488}" destId="{97BA5B93-CA0B-4856-B099-A791EC94346A}" srcOrd="8" destOrd="0" presId="urn:microsoft.com/office/officeart/2005/8/layout/lProcess3"/>
    <dgm:cxn modelId="{55212FDF-95C5-40D0-9409-00B5532DDE70}" type="presParOf" srcId="{3C0F12D0-27DA-429A-A033-0EB99287F488}" destId="{4957F613-AA11-42EB-BCEA-5CB23C0A904D}" srcOrd="9" destOrd="0" presId="urn:microsoft.com/office/officeart/2005/8/layout/lProcess3"/>
    <dgm:cxn modelId="{50DC9644-3B33-4807-A17A-986C44648582}" type="presParOf" srcId="{3C0F12D0-27DA-429A-A033-0EB99287F488}" destId="{CA0CB838-8C16-49DA-84C6-6035FFB29C3F}" srcOrd="10" destOrd="0" presId="urn:microsoft.com/office/officeart/2005/8/layout/lProcess3"/>
    <dgm:cxn modelId="{F65D748F-7B2B-4074-8752-DAFE93352E68}" type="presParOf" srcId="{33E65638-ABF9-4794-BA3E-3D2D5B9C0B11}" destId="{FCAF1F39-F5FC-4FDE-8EAF-11B91C8BD678}" srcOrd="1" destOrd="0" presId="urn:microsoft.com/office/officeart/2005/8/layout/lProcess3"/>
    <dgm:cxn modelId="{8E778D98-8E2E-40CA-B128-BAE6907D8743}" type="presParOf" srcId="{33E65638-ABF9-4794-BA3E-3D2D5B9C0B11}" destId="{A3E9BBBC-82A6-40B8-A6D8-6CA4F577D31C}" srcOrd="2" destOrd="0" presId="urn:microsoft.com/office/officeart/2005/8/layout/lProcess3"/>
    <dgm:cxn modelId="{CFE761AD-EB8F-4520-8B81-9AABB6D7B99E}" type="presParOf" srcId="{A3E9BBBC-82A6-40B8-A6D8-6CA4F577D31C}" destId="{AFFC8510-E29B-4177-9FF6-D65AA92D711B}" srcOrd="0" destOrd="0" presId="urn:microsoft.com/office/officeart/2005/8/layout/lProcess3"/>
    <dgm:cxn modelId="{33E6171D-C206-46F2-8416-C79A73D09E87}" type="presParOf" srcId="{A3E9BBBC-82A6-40B8-A6D8-6CA4F577D31C}" destId="{3521171C-1989-40C8-B356-1C4B82FBD5C7}" srcOrd="1" destOrd="0" presId="urn:microsoft.com/office/officeart/2005/8/layout/lProcess3"/>
    <dgm:cxn modelId="{9525AC08-C6D7-4330-93F4-5A6E2CC91C27}" type="presParOf" srcId="{A3E9BBBC-82A6-40B8-A6D8-6CA4F577D31C}" destId="{7C47E6DF-1501-4963-BE29-FEB7591717E8}" srcOrd="2" destOrd="0" presId="urn:microsoft.com/office/officeart/2005/8/layout/lProcess3"/>
    <dgm:cxn modelId="{1D4FAF23-AB73-4B2F-A1A8-ABA66556F1E5}" type="presParOf" srcId="{A3E9BBBC-82A6-40B8-A6D8-6CA4F577D31C}" destId="{9610313E-E193-47FC-92C4-CAA5B3629556}" srcOrd="3" destOrd="0" presId="urn:microsoft.com/office/officeart/2005/8/layout/lProcess3"/>
    <dgm:cxn modelId="{D54A7AEE-06A4-4493-8306-28347D5419E2}" type="presParOf" srcId="{A3E9BBBC-82A6-40B8-A6D8-6CA4F577D31C}" destId="{AACEB077-A536-4E2F-A603-B884013CA49E}" srcOrd="4" destOrd="0" presId="urn:microsoft.com/office/officeart/2005/8/layout/lProcess3"/>
    <dgm:cxn modelId="{F08F9E8A-18E0-401A-B613-8A547E12BA17}" type="presParOf" srcId="{A3E9BBBC-82A6-40B8-A6D8-6CA4F577D31C}" destId="{209150FE-CD63-45D8-B138-6E66C8FE74B4}" srcOrd="5" destOrd="0" presId="urn:microsoft.com/office/officeart/2005/8/layout/lProcess3"/>
    <dgm:cxn modelId="{777A6024-9FAB-47BE-9844-76F863061920}" type="presParOf" srcId="{A3E9BBBC-82A6-40B8-A6D8-6CA4F577D31C}" destId="{ACABE3E9-A0D1-428D-AA18-72A53AF0B32C}" srcOrd="6" destOrd="0" presId="urn:microsoft.com/office/officeart/2005/8/layout/lProcess3"/>
    <dgm:cxn modelId="{A213F1C4-E779-478E-BA2D-0AF07D80D74C}" type="presParOf" srcId="{A3E9BBBC-82A6-40B8-A6D8-6CA4F577D31C}" destId="{6C42E0EB-35DC-4204-AC6A-FA303BF7D379}" srcOrd="7" destOrd="0" presId="urn:microsoft.com/office/officeart/2005/8/layout/lProcess3"/>
    <dgm:cxn modelId="{25F1F437-13CB-49FF-91F0-8C67891C14F9}" type="presParOf" srcId="{A3E9BBBC-82A6-40B8-A6D8-6CA4F577D31C}" destId="{1FDDC47F-0DDA-4DDB-B1AF-68B140E043B4}" srcOrd="8" destOrd="0" presId="urn:microsoft.com/office/officeart/2005/8/layout/lProcess3"/>
    <dgm:cxn modelId="{8ABEE1ED-9960-40D2-BAC1-71915E16C775}" type="presParOf" srcId="{A3E9BBBC-82A6-40B8-A6D8-6CA4F577D31C}" destId="{B68FEE90-9A8D-45FC-8B70-571679C04B20}" srcOrd="9" destOrd="0" presId="urn:microsoft.com/office/officeart/2005/8/layout/lProcess3"/>
    <dgm:cxn modelId="{D736D418-BB44-467F-B7A1-D6663D2F418B}" type="presParOf" srcId="{A3E9BBBC-82A6-40B8-A6D8-6CA4F577D31C}" destId="{4B1C85C2-B79C-4A9A-8A4D-3B80779740BC}" srcOrd="10" destOrd="0" presId="urn:microsoft.com/office/officeart/2005/8/layout/lProcess3"/>
    <dgm:cxn modelId="{0DF05619-99BE-4D77-909B-2A07D38BAC75}" type="presParOf" srcId="{33E65638-ABF9-4794-BA3E-3D2D5B9C0B11}" destId="{E067D7A5-436E-47E9-8EC1-8B74B874634C}" srcOrd="3" destOrd="0" presId="urn:microsoft.com/office/officeart/2005/8/layout/lProcess3"/>
    <dgm:cxn modelId="{8A065406-A5F5-4E47-8038-3F1F1239FF29}" type="presParOf" srcId="{33E65638-ABF9-4794-BA3E-3D2D5B9C0B11}" destId="{B286AA2B-D031-4644-BE28-96D39775D5C9}" srcOrd="4" destOrd="0" presId="urn:microsoft.com/office/officeart/2005/8/layout/lProcess3"/>
    <dgm:cxn modelId="{A73AFD09-895D-46B3-974A-E66ABDBB0EBE}" type="presParOf" srcId="{B286AA2B-D031-4644-BE28-96D39775D5C9}" destId="{E4C7B202-8963-469E-8039-084C19071AFC}" srcOrd="0" destOrd="0" presId="urn:microsoft.com/office/officeart/2005/8/layout/lProcess3"/>
    <dgm:cxn modelId="{B0BBF472-7442-41F9-BCF5-0D1F6BEDC2DA}" type="presParOf" srcId="{B286AA2B-D031-4644-BE28-96D39775D5C9}" destId="{3CDB3AA8-AEB0-40F2-876C-49D396F9B2C1}" srcOrd="1" destOrd="0" presId="urn:microsoft.com/office/officeart/2005/8/layout/lProcess3"/>
    <dgm:cxn modelId="{D0634CE7-DE33-4F3A-8020-EA6538B72161}" type="presParOf" srcId="{B286AA2B-D031-4644-BE28-96D39775D5C9}" destId="{74922916-B0C8-4410-A53D-99433EC77359}" srcOrd="2" destOrd="0" presId="urn:microsoft.com/office/officeart/2005/8/layout/lProcess3"/>
    <dgm:cxn modelId="{A16D20D3-7C3A-467E-AB3E-A86CE1B179FB}" type="presParOf" srcId="{B286AA2B-D031-4644-BE28-96D39775D5C9}" destId="{3377970F-92FF-4A64-82B8-82371870D9FB}" srcOrd="3" destOrd="0" presId="urn:microsoft.com/office/officeart/2005/8/layout/lProcess3"/>
    <dgm:cxn modelId="{88C196D0-D0CF-49A4-B2E1-AA2970E0794C}" type="presParOf" srcId="{B286AA2B-D031-4644-BE28-96D39775D5C9}" destId="{B8D499B2-CA51-4004-92EF-F410126159A6}" srcOrd="4" destOrd="0" presId="urn:microsoft.com/office/officeart/2005/8/layout/lProcess3"/>
    <dgm:cxn modelId="{1C40E013-C1B6-4F57-A8FD-5DEC85D3A42A}" type="presParOf" srcId="{B286AA2B-D031-4644-BE28-96D39775D5C9}" destId="{D4D82E32-02EC-478C-B480-2A95243D9174}" srcOrd="5" destOrd="0" presId="urn:microsoft.com/office/officeart/2005/8/layout/lProcess3"/>
    <dgm:cxn modelId="{8300D27A-7130-40C3-9238-859109838D2B}" type="presParOf" srcId="{B286AA2B-D031-4644-BE28-96D39775D5C9}" destId="{BD57EBA7-D2C1-4E5F-9741-4CE77F30B34B}" srcOrd="6" destOrd="0" presId="urn:microsoft.com/office/officeart/2005/8/layout/lProcess3"/>
    <dgm:cxn modelId="{07D154B3-5A0B-4411-B363-3FF3DE5B65FC}" type="presParOf" srcId="{B286AA2B-D031-4644-BE28-96D39775D5C9}" destId="{1BFDA8A3-A16E-491C-AF36-AB7631E44FC1}" srcOrd="7" destOrd="0" presId="urn:microsoft.com/office/officeart/2005/8/layout/lProcess3"/>
    <dgm:cxn modelId="{D7D53AA7-E398-4E18-AD4E-75066D54061B}" type="presParOf" srcId="{B286AA2B-D031-4644-BE28-96D39775D5C9}" destId="{33831B9E-2407-4E48-9FE9-5AE12FBA6C22}" srcOrd="8" destOrd="0" presId="urn:microsoft.com/office/officeart/2005/8/layout/lProcess3"/>
    <dgm:cxn modelId="{B70F5253-8FEC-40F2-A506-8A8BCA4F4D90}" type="presParOf" srcId="{B286AA2B-D031-4644-BE28-96D39775D5C9}" destId="{B8A9C790-5FA6-4457-90F2-EBA8222CADDB}" srcOrd="9" destOrd="0" presId="urn:microsoft.com/office/officeart/2005/8/layout/lProcess3"/>
    <dgm:cxn modelId="{1BA1DC2B-0846-4679-BB2A-7C7A27599BF5}" type="presParOf" srcId="{B286AA2B-D031-4644-BE28-96D39775D5C9}" destId="{CD78E5EA-8F98-4667-987C-5C6CDDDC0880}" srcOrd="1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951A95-41B3-4E75-9F4E-B95F00739035}">
      <dsp:nvSpPr>
        <dsp:cNvPr id="0" name=""/>
        <dsp:cNvSpPr/>
      </dsp:nvSpPr>
      <dsp:spPr>
        <a:xfrm>
          <a:off x="2220065" y="554"/>
          <a:ext cx="1415237" cy="14152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Arial" panose="020B0604020202020204"/>
            </a:rPr>
            <a:t>FEM field</a:t>
          </a:r>
          <a:endParaRPr lang="en-US" sz="1300" kern="1200"/>
        </a:p>
      </dsp:txBody>
      <dsp:txXfrm>
        <a:off x="2427322" y="207811"/>
        <a:ext cx="1000723" cy="1000723"/>
      </dsp:txXfrm>
    </dsp:sp>
    <dsp:sp modelId="{58246323-A5A5-46AD-9662-96EE75CA532E}">
      <dsp:nvSpPr>
        <dsp:cNvPr id="0" name=""/>
        <dsp:cNvSpPr/>
      </dsp:nvSpPr>
      <dsp:spPr>
        <a:xfrm rot="2160000">
          <a:off x="3590391" y="1087228"/>
          <a:ext cx="375453" cy="4776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3601147" y="1149653"/>
        <a:ext cx="262817" cy="286586"/>
      </dsp:txXfrm>
    </dsp:sp>
    <dsp:sp modelId="{4723F87C-2B5D-4CA4-8562-F314DA722230}">
      <dsp:nvSpPr>
        <dsp:cNvPr id="0" name=""/>
        <dsp:cNvSpPr/>
      </dsp:nvSpPr>
      <dsp:spPr>
        <a:xfrm>
          <a:off x="3938126" y="1248799"/>
          <a:ext cx="1415237" cy="14152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Arial" panose="020B0604020202020204"/>
            </a:rPr>
            <a:t>Evaluation at particle positions</a:t>
          </a:r>
          <a:endParaRPr lang="en-US" sz="1300" kern="1200"/>
        </a:p>
      </dsp:txBody>
      <dsp:txXfrm>
        <a:off x="4145383" y="1456056"/>
        <a:ext cx="1000723" cy="1000723"/>
      </dsp:txXfrm>
    </dsp:sp>
    <dsp:sp modelId="{C92983DC-734E-4E6C-8E92-1ADDF316FA1F}">
      <dsp:nvSpPr>
        <dsp:cNvPr id="0" name=""/>
        <dsp:cNvSpPr/>
      </dsp:nvSpPr>
      <dsp:spPr>
        <a:xfrm rot="6480000">
          <a:off x="4133181" y="2717342"/>
          <a:ext cx="375453" cy="4776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4206902" y="2759308"/>
        <a:ext cx="262817" cy="286586"/>
      </dsp:txXfrm>
    </dsp:sp>
    <dsp:sp modelId="{F06631DE-8D9F-46FD-AFCD-121A62A487E3}">
      <dsp:nvSpPr>
        <dsp:cNvPr id="0" name=""/>
        <dsp:cNvSpPr/>
      </dsp:nvSpPr>
      <dsp:spPr>
        <a:xfrm>
          <a:off x="3281885" y="3268501"/>
          <a:ext cx="1415237" cy="14152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Arial" panose="020B0604020202020204"/>
            </a:rPr>
            <a:t>Multiplication by particle "mass"</a:t>
          </a:r>
          <a:endParaRPr lang="en-US" sz="1300" kern="1200"/>
        </a:p>
      </dsp:txBody>
      <dsp:txXfrm>
        <a:off x="3489142" y="3475758"/>
        <a:ext cx="1000723" cy="1000723"/>
      </dsp:txXfrm>
    </dsp:sp>
    <dsp:sp modelId="{043FD7F5-8909-40F9-BB19-8FC302035E18}">
      <dsp:nvSpPr>
        <dsp:cNvPr id="0" name=""/>
        <dsp:cNvSpPr/>
      </dsp:nvSpPr>
      <dsp:spPr>
        <a:xfrm rot="10800000">
          <a:off x="2750583" y="3737299"/>
          <a:ext cx="375453" cy="4776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2863219" y="3832827"/>
        <a:ext cx="262817" cy="286586"/>
      </dsp:txXfrm>
    </dsp:sp>
    <dsp:sp modelId="{9B4F9919-6557-478D-86D6-667945863BE3}">
      <dsp:nvSpPr>
        <dsp:cNvPr id="0" name=""/>
        <dsp:cNvSpPr/>
      </dsp:nvSpPr>
      <dsp:spPr>
        <a:xfrm>
          <a:off x="1158244" y="3268501"/>
          <a:ext cx="1415237" cy="14152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Arial" panose="020B0604020202020204"/>
            </a:rPr>
            <a:t>Particle weight</a:t>
          </a:r>
          <a:endParaRPr lang="en-US" sz="1300" kern="1200"/>
        </a:p>
      </dsp:txBody>
      <dsp:txXfrm>
        <a:off x="1365501" y="3475758"/>
        <a:ext cx="1000723" cy="1000723"/>
      </dsp:txXfrm>
    </dsp:sp>
    <dsp:sp modelId="{B6DE4BED-D3B5-4712-96C9-519F56F158E3}">
      <dsp:nvSpPr>
        <dsp:cNvPr id="0" name=""/>
        <dsp:cNvSpPr/>
      </dsp:nvSpPr>
      <dsp:spPr>
        <a:xfrm rot="15120000">
          <a:off x="1353299" y="2737553"/>
          <a:ext cx="375453" cy="4776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 rot="10800000">
        <a:off x="1427020" y="2886643"/>
        <a:ext cx="262817" cy="286586"/>
      </dsp:txXfrm>
    </dsp:sp>
    <dsp:sp modelId="{17BA1266-5073-48B2-ADA0-CBC984C3330E}">
      <dsp:nvSpPr>
        <dsp:cNvPr id="0" name=""/>
        <dsp:cNvSpPr/>
      </dsp:nvSpPr>
      <dsp:spPr>
        <a:xfrm>
          <a:off x="502003" y="1248799"/>
          <a:ext cx="1415237" cy="141523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Arial" panose="020B0604020202020204"/>
            </a:rPr>
            <a:t>FEM Projection</a:t>
          </a:r>
          <a:endParaRPr lang="en-US" sz="1300" kern="1200"/>
        </a:p>
      </dsp:txBody>
      <dsp:txXfrm>
        <a:off x="709260" y="1456056"/>
        <a:ext cx="1000723" cy="1000723"/>
      </dsp:txXfrm>
    </dsp:sp>
    <dsp:sp modelId="{A14F3816-B3E9-49FC-B3D6-0E98F08CF072}">
      <dsp:nvSpPr>
        <dsp:cNvPr id="0" name=""/>
        <dsp:cNvSpPr/>
      </dsp:nvSpPr>
      <dsp:spPr>
        <a:xfrm rot="19440000">
          <a:off x="1872329" y="1099720"/>
          <a:ext cx="375453" cy="4776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1883085" y="1228351"/>
        <a:ext cx="262817" cy="2865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D33863-9BF2-414B-9E7F-E74F9AD69415}">
      <dsp:nvSpPr>
        <dsp:cNvPr id="0" name=""/>
        <dsp:cNvSpPr/>
      </dsp:nvSpPr>
      <dsp:spPr>
        <a:xfrm>
          <a:off x="1280" y="705103"/>
          <a:ext cx="2631330" cy="105253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22225" rIns="0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FEM track</a:t>
          </a:r>
        </a:p>
      </dsp:txBody>
      <dsp:txXfrm>
        <a:off x="527546" y="705103"/>
        <a:ext cx="1578798" cy="1052532"/>
      </dsp:txXfrm>
    </dsp:sp>
    <dsp:sp modelId="{C0879B5B-AC96-4F18-A59D-5550A2A48BDB}">
      <dsp:nvSpPr>
        <dsp:cNvPr id="0" name=""/>
        <dsp:cNvSpPr/>
      </dsp:nvSpPr>
      <dsp:spPr>
        <a:xfrm>
          <a:off x="2290538" y="794568"/>
          <a:ext cx="2184004" cy="873601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Basic advection-diffusion solver</a:t>
          </a:r>
        </a:p>
      </dsp:txBody>
      <dsp:txXfrm>
        <a:off x="2727339" y="794568"/>
        <a:ext cx="1310403" cy="873601"/>
      </dsp:txXfrm>
    </dsp:sp>
    <dsp:sp modelId="{5F8679C6-7E8A-4937-B58D-59969F24C3E4}">
      <dsp:nvSpPr>
        <dsp:cNvPr id="0" name=""/>
        <dsp:cNvSpPr/>
      </dsp:nvSpPr>
      <dsp:spPr>
        <a:xfrm>
          <a:off x="4168782" y="794568"/>
          <a:ext cx="2184004" cy="873601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Implicit non-linear solver</a:t>
          </a:r>
        </a:p>
      </dsp:txBody>
      <dsp:txXfrm>
        <a:off x="4605583" y="794568"/>
        <a:ext cx="1310403" cy="873601"/>
      </dsp:txXfrm>
    </dsp:sp>
    <dsp:sp modelId="{6DA217A0-AB20-43F7-9970-09785FEEB7AD}">
      <dsp:nvSpPr>
        <dsp:cNvPr id="0" name=""/>
        <dsp:cNvSpPr/>
      </dsp:nvSpPr>
      <dsp:spPr>
        <a:xfrm>
          <a:off x="6047026" y="794568"/>
          <a:ext cx="2184004" cy="873601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Field aligned operators 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lang="en-GB" sz="140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</m:ctrlPr>
                </m:sSubPr>
                <m:e>
                  <m:r>
                    <m:rPr>
                      <m:sty m:val="p"/>
                    </m:rPr>
                    <a:rPr lang="en-GB" sz="140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∇</m:t>
                  </m:r>
                </m:e>
                <m:sub>
                  <m:r>
                    <a:rPr lang="en-GB" sz="140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∥</m:t>
                  </m:r>
                </m:sub>
              </m:sSub>
              <m:r>
                <a:rPr lang="en-GB" sz="1400" b="0" i="1" kern="1200" smtClean="0">
                  <a:latin typeface="Cambria Math" panose="02040503050406030204" pitchFamily="18" charset="0"/>
                </a:rPr>
                <m:t>, </m:t>
              </m:r>
              <m:sSub>
                <m:sSubPr>
                  <m:ctrlPr>
                    <a:rPr lang="en-GB" sz="140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</m:ctrlPr>
                </m:sSubPr>
                <m:e>
                  <m:r>
                    <m:rPr>
                      <m:sty m:val="p"/>
                    </m:rPr>
                    <a:rPr lang="en-GB" sz="140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∇</m:t>
                  </m:r>
                </m:e>
                <m:sub>
                  <m:r>
                    <a:rPr lang="en-GB" sz="1400" i="1" kern="1200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⊥</m:t>
                  </m:r>
                </m:sub>
              </m:sSub>
            </m:oMath>
          </a14:m>
          <a:endParaRPr lang="en-GB" sz="1400" kern="1200"/>
        </a:p>
      </dsp:txBody>
      <dsp:txXfrm>
        <a:off x="6483827" y="794568"/>
        <a:ext cx="1310403" cy="873601"/>
      </dsp:txXfrm>
    </dsp:sp>
    <dsp:sp modelId="{97BA5B93-CA0B-4856-B099-A791EC94346A}">
      <dsp:nvSpPr>
        <dsp:cNvPr id="0" name=""/>
        <dsp:cNvSpPr/>
      </dsp:nvSpPr>
      <dsp:spPr>
        <a:xfrm>
          <a:off x="7925270" y="794568"/>
          <a:ext cx="2184004" cy="873601"/>
        </a:xfrm>
        <a:prstGeom prst="chevron">
          <a:avLst/>
        </a:prstGeom>
        <a:solidFill>
          <a:schemeClr val="accent2"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Improving turbulence numerics</a:t>
          </a:r>
        </a:p>
      </dsp:txBody>
      <dsp:txXfrm>
        <a:off x="8362071" y="794568"/>
        <a:ext cx="1310403" cy="873601"/>
      </dsp:txXfrm>
    </dsp:sp>
    <dsp:sp modelId="{CA0CB838-8C16-49DA-84C6-6035FFB29C3F}">
      <dsp:nvSpPr>
        <dsp:cNvPr id="0" name=""/>
        <dsp:cNvSpPr/>
      </dsp:nvSpPr>
      <dsp:spPr>
        <a:xfrm>
          <a:off x="9803514" y="794568"/>
          <a:ext cx="2184004" cy="873601"/>
        </a:xfrm>
        <a:prstGeom prst="chevron">
          <a:avLst/>
        </a:prstGeom>
        <a:solidFill>
          <a:schemeClr val="accent5"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Improved preconditioning, meshing and GPU execution</a:t>
          </a:r>
        </a:p>
      </dsp:txBody>
      <dsp:txXfrm>
        <a:off x="10240315" y="794568"/>
        <a:ext cx="1310403" cy="873601"/>
      </dsp:txXfrm>
    </dsp:sp>
    <dsp:sp modelId="{AFFC8510-E29B-4177-9FF6-D65AA92D711B}">
      <dsp:nvSpPr>
        <dsp:cNvPr id="0" name=""/>
        <dsp:cNvSpPr/>
      </dsp:nvSpPr>
      <dsp:spPr>
        <a:xfrm>
          <a:off x="1280" y="1904990"/>
          <a:ext cx="2631330" cy="1052532"/>
        </a:xfrm>
        <a:prstGeom prst="chevron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22225" rIns="0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Kinetic track</a:t>
          </a:r>
        </a:p>
      </dsp:txBody>
      <dsp:txXfrm>
        <a:off x="527546" y="1904990"/>
        <a:ext cx="1578798" cy="1052532"/>
      </dsp:txXfrm>
    </dsp:sp>
    <dsp:sp modelId="{7C47E6DF-1501-4963-BE29-FEB7591717E8}">
      <dsp:nvSpPr>
        <dsp:cNvPr id="0" name=""/>
        <dsp:cNvSpPr/>
      </dsp:nvSpPr>
      <dsp:spPr>
        <a:xfrm>
          <a:off x="2290538" y="1994455"/>
          <a:ext cx="2184004" cy="873601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Basic coupling to VANTAGE  (ionisation/cx/recombination)</a:t>
          </a:r>
        </a:p>
      </dsp:txBody>
      <dsp:txXfrm>
        <a:off x="2727339" y="1994455"/>
        <a:ext cx="1310403" cy="873601"/>
      </dsp:txXfrm>
    </dsp:sp>
    <dsp:sp modelId="{AACEB077-A536-4E2F-A603-B884013CA49E}">
      <dsp:nvSpPr>
        <dsp:cNvPr id="0" name=""/>
        <dsp:cNvSpPr/>
      </dsp:nvSpPr>
      <dsp:spPr>
        <a:xfrm>
          <a:off x="4168782" y="1994455"/>
          <a:ext cx="2184004" cy="873601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Merge, remove and project transformations</a:t>
          </a:r>
        </a:p>
      </dsp:txBody>
      <dsp:txXfrm>
        <a:off x="4605583" y="1994455"/>
        <a:ext cx="1310403" cy="873601"/>
      </dsp:txXfrm>
    </dsp:sp>
    <dsp:sp modelId="{ACABE3E9-A0D1-428D-AA18-72A53AF0B32C}">
      <dsp:nvSpPr>
        <dsp:cNvPr id="0" name=""/>
        <dsp:cNvSpPr/>
      </dsp:nvSpPr>
      <dsp:spPr>
        <a:xfrm>
          <a:off x="6047026" y="1994455"/>
          <a:ext cx="2184004" cy="873601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Basic surface reactions (absorption/reflection)</a:t>
          </a:r>
        </a:p>
      </dsp:txBody>
      <dsp:txXfrm>
        <a:off x="6483827" y="1994455"/>
        <a:ext cx="1310403" cy="873601"/>
      </dsp:txXfrm>
    </dsp:sp>
    <dsp:sp modelId="{1FDDC47F-0DDA-4DDB-B1AF-68B140E043B4}">
      <dsp:nvSpPr>
        <dsp:cNvPr id="0" name=""/>
        <dsp:cNvSpPr/>
      </dsp:nvSpPr>
      <dsp:spPr>
        <a:xfrm>
          <a:off x="7925270" y="1994455"/>
          <a:ext cx="2184004" cy="873601"/>
        </a:xfrm>
        <a:prstGeom prst="chevron">
          <a:avLst/>
        </a:prstGeom>
        <a:solidFill>
          <a:schemeClr val="accent2"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Advanced surface reactions (TRIM data/recycling)</a:t>
          </a:r>
        </a:p>
      </dsp:txBody>
      <dsp:txXfrm>
        <a:off x="8362071" y="1994455"/>
        <a:ext cx="1310403" cy="873601"/>
      </dsp:txXfrm>
    </dsp:sp>
    <dsp:sp modelId="{4B1C85C2-B79C-4A9A-8A4D-3B80779740BC}">
      <dsp:nvSpPr>
        <dsp:cNvPr id="0" name=""/>
        <dsp:cNvSpPr/>
      </dsp:nvSpPr>
      <dsp:spPr>
        <a:xfrm>
          <a:off x="9803514" y="1994455"/>
          <a:ext cx="2184004" cy="873601"/>
        </a:xfrm>
        <a:prstGeom prst="chevron">
          <a:avLst/>
        </a:prstGeom>
        <a:solidFill>
          <a:schemeClr val="accent5"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Binary reactions and molecular processes</a:t>
          </a:r>
        </a:p>
      </dsp:txBody>
      <dsp:txXfrm>
        <a:off x="10240315" y="1994455"/>
        <a:ext cx="1310403" cy="873601"/>
      </dsp:txXfrm>
    </dsp:sp>
    <dsp:sp modelId="{E4C7B202-8963-469E-8039-084C19071AFC}">
      <dsp:nvSpPr>
        <dsp:cNvPr id="0" name=""/>
        <dsp:cNvSpPr/>
      </dsp:nvSpPr>
      <dsp:spPr>
        <a:xfrm>
          <a:off x="1280" y="3104877"/>
          <a:ext cx="2631330" cy="1052532"/>
        </a:xfrm>
        <a:prstGeom prst="chevron">
          <a:avLst/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22225" rIns="0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kern="1200"/>
            <a:t>Physics track</a:t>
          </a:r>
        </a:p>
      </dsp:txBody>
      <dsp:txXfrm>
        <a:off x="527546" y="3104877"/>
        <a:ext cx="1578798" cy="1052532"/>
      </dsp:txXfrm>
    </dsp:sp>
    <dsp:sp modelId="{74922916-B0C8-4410-A53D-99433EC77359}">
      <dsp:nvSpPr>
        <dsp:cNvPr id="0" name=""/>
        <dsp:cNvSpPr/>
      </dsp:nvSpPr>
      <dsp:spPr>
        <a:xfrm>
          <a:off x="2290538" y="3194342"/>
          <a:ext cx="2184004" cy="873601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Multispecies reduced equations</a:t>
          </a:r>
        </a:p>
      </dsp:txBody>
      <dsp:txXfrm>
        <a:off x="2727339" y="3194342"/>
        <a:ext cx="1310403" cy="873601"/>
      </dsp:txXfrm>
    </dsp:sp>
    <dsp:sp modelId="{B8D499B2-CA51-4004-92EF-F410126159A6}">
      <dsp:nvSpPr>
        <dsp:cNvPr id="0" name=""/>
        <dsp:cNvSpPr/>
      </dsp:nvSpPr>
      <dsp:spPr>
        <a:xfrm>
          <a:off x="4168782" y="3194342"/>
          <a:ext cx="2184004" cy="873601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err="1"/>
            <a:t>Braginskii</a:t>
          </a:r>
          <a:r>
            <a:rPr lang="en-GB" sz="1400" kern="1200"/>
            <a:t> closure</a:t>
          </a:r>
        </a:p>
      </dsp:txBody>
      <dsp:txXfrm>
        <a:off x="4605583" y="3194342"/>
        <a:ext cx="1310403" cy="873601"/>
      </dsp:txXfrm>
    </dsp:sp>
    <dsp:sp modelId="{BD57EBA7-D2C1-4E5F-9741-4CE77F30B34B}">
      <dsp:nvSpPr>
        <dsp:cNvPr id="0" name=""/>
        <dsp:cNvSpPr/>
      </dsp:nvSpPr>
      <dsp:spPr>
        <a:xfrm>
          <a:off x="6047026" y="3194342"/>
          <a:ext cx="2184004" cy="873601"/>
        </a:xfrm>
        <a:prstGeom prst="chevron">
          <a:avLst/>
        </a:prstGeom>
        <a:solidFill>
          <a:srgbClr val="00B050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Electrostatic turbulence and drifts</a:t>
          </a:r>
        </a:p>
      </dsp:txBody>
      <dsp:txXfrm>
        <a:off x="6483827" y="3194342"/>
        <a:ext cx="1310403" cy="873601"/>
      </dsp:txXfrm>
    </dsp:sp>
    <dsp:sp modelId="{33831B9E-2407-4E48-9FE9-5AE12FBA6C22}">
      <dsp:nvSpPr>
        <dsp:cNvPr id="0" name=""/>
        <dsp:cNvSpPr/>
      </dsp:nvSpPr>
      <dsp:spPr>
        <a:xfrm>
          <a:off x="7925270" y="3194342"/>
          <a:ext cx="2184004" cy="873601"/>
        </a:xfrm>
        <a:prstGeom prst="chevron">
          <a:avLst/>
        </a:prstGeom>
        <a:solidFill>
          <a:schemeClr val="accent2"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Zhdanov closure</a:t>
          </a:r>
        </a:p>
      </dsp:txBody>
      <dsp:txXfrm>
        <a:off x="8362071" y="3194342"/>
        <a:ext cx="1310403" cy="873601"/>
      </dsp:txXfrm>
    </dsp:sp>
    <dsp:sp modelId="{CD78E5EA-8F98-4667-987C-5C6CDDDC0880}">
      <dsp:nvSpPr>
        <dsp:cNvPr id="0" name=""/>
        <dsp:cNvSpPr/>
      </dsp:nvSpPr>
      <dsp:spPr>
        <a:xfrm>
          <a:off x="9803514" y="3194342"/>
          <a:ext cx="2184004" cy="873601"/>
        </a:xfrm>
        <a:prstGeom prst="chevron">
          <a:avLst/>
        </a:prstGeom>
        <a:solidFill>
          <a:schemeClr val="accent5"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EM turbulence</a:t>
          </a:r>
        </a:p>
      </dsp:txBody>
      <dsp:txXfrm>
        <a:off x="10240315" y="3194342"/>
        <a:ext cx="1310403" cy="8736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C494B7-3010-C04A-A8D2-3A67F5B3F74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9E3AD-85AA-4D4F-953B-BDDC046C417F}" type="datetimeFigureOut">
              <a:rPr lang="en-US" smtClean="0"/>
              <a:t>10/7/2026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36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9CD0D-D0C5-DD4D-B44E-98E59B6DF763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2E606-7E0B-0B4A-8955-4487729DC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50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in a factory&#10;&#10;Description automatically generated">
            <a:extLst>
              <a:ext uri="{FF2B5EF4-FFF2-40B4-BE49-F238E27FC236}">
                <a16:creationId xmlns:a16="http://schemas.microsoft.com/office/drawing/2014/main" id="{74378655-6313-4BA8-FD7F-E1652BEBAF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14623"/>
            <a:ext cx="12236064" cy="5308999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95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166867" y="1530994"/>
            <a:ext cx="11465690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13255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68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fili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66867" y="1530994"/>
            <a:ext cx="11465690" cy="4491980"/>
          </a:xfrm>
        </p:spPr>
        <p:txBody>
          <a:bodyPr/>
          <a:lstStyle>
            <a:lvl1pPr marL="342900" indent="-342900">
              <a:buFont typeface="Arial" charset="0"/>
              <a:buChar char="•"/>
              <a:defRPr sz="2400">
                <a:solidFill>
                  <a:schemeClr val="tx1"/>
                </a:solidFill>
              </a:defRPr>
            </a:lvl1pPr>
            <a:lvl2pPr>
              <a:defRPr sz="2200"/>
            </a:lvl2pPr>
          </a:lstStyle>
          <a:p>
            <a:pPr lvl="0"/>
            <a:r>
              <a:rPr lang="en-US"/>
              <a:t>Insert text or logos as necessary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66867" y="265043"/>
            <a:ext cx="8539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charset="0"/>
                <a:ea typeface="Arial Black" charset="0"/>
                <a:cs typeface="Arial Black" charset="0"/>
              </a:rPr>
              <a:t>Affiliations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66868" y="205431"/>
            <a:ext cx="10018853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166868" y="1530994"/>
            <a:ext cx="5624603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10"/>
          </p:nvPr>
        </p:nvSpPr>
        <p:spPr>
          <a:xfrm>
            <a:off x="5980255" y="1530994"/>
            <a:ext cx="5652303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5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166868" y="1530994"/>
            <a:ext cx="562460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0255" y="1530994"/>
            <a:ext cx="562460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66868" y="205431"/>
            <a:ext cx="10018853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5980255" y="2354906"/>
            <a:ext cx="5624603" cy="3668068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1pPr>
            <a:lvl2pPr marL="457189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2pPr>
            <a:lvl3pPr marL="914377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3pPr>
            <a:lvl4pPr marL="1371566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tx1"/>
                </a:solidFill>
              </a:defRPr>
            </a:lvl4pPr>
            <a:lvl5pPr marL="1828754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166868" y="2354906"/>
            <a:ext cx="5624603" cy="3668068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26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2788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0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666479" y="1308009"/>
            <a:ext cx="8853467" cy="396877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3600" spc="0">
                <a:solidFill>
                  <a:schemeClr val="bg1"/>
                </a:solidFill>
              </a:defRPr>
            </a:lvl1pPr>
          </a:lstStyle>
          <a:p>
            <a:r>
              <a:rPr lang="en-GB"/>
              <a:t>INSERT QUOTE HERE</a:t>
            </a:r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1886674" y="5564305"/>
            <a:ext cx="8413078" cy="487362"/>
          </a:xfrm>
        </p:spPr>
        <p:txBody>
          <a:bodyPr>
            <a:noAutofit/>
          </a:bodyPr>
          <a:lstStyle>
            <a:lvl1pPr algn="ctr">
              <a:defRPr sz="2000" b="1">
                <a:solidFill>
                  <a:srgbClr val="9091B3"/>
                </a:solidFill>
              </a:defRPr>
            </a:lvl1pPr>
          </a:lstStyle>
          <a:p>
            <a:pPr lvl="0"/>
            <a:r>
              <a:rPr lang="en-US"/>
              <a:t>NAME / DATE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731458" y="1034180"/>
            <a:ext cx="1342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rPr>
              <a:t>“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0573850" y="4825641"/>
            <a:ext cx="1342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rPr>
              <a:t>”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9091B3"/>
                </a:solidFill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 flipH="1">
            <a:off x="775684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4762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05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9091B3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9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788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2"/>
          </p:nvPr>
        </p:nvSpPr>
        <p:spPr>
          <a:xfrm>
            <a:off x="876221" y="6387700"/>
            <a:ext cx="700882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3"/>
          </p:nvPr>
        </p:nvSpPr>
        <p:spPr>
          <a:xfrm>
            <a:off x="101600" y="6387702"/>
            <a:ext cx="663451" cy="365125"/>
          </a:xfrm>
        </p:spPr>
        <p:txBody>
          <a:bodyPr/>
          <a:lstStyle>
            <a:lvl1pPr>
              <a:defRPr>
                <a:solidFill>
                  <a:srgbClr val="9091B3"/>
                </a:solidFill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 flipH="1">
            <a:off x="775684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9091B3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factory&#10;&#10;Description automatically generated">
            <a:extLst>
              <a:ext uri="{FF2B5EF4-FFF2-40B4-BE49-F238E27FC236}">
                <a16:creationId xmlns:a16="http://schemas.microsoft.com/office/drawing/2014/main" id="{EE1D502D-9674-88B5-CAD8-36A8D1F7F5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622"/>
            <a:ext cx="12192000" cy="5245528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441264-3313-9B47-B87B-70DE9C28B8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5251077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" name="Triangle 6">
            <a:extLst>
              <a:ext uri="{FF2B5EF4-FFF2-40B4-BE49-F238E27FC236}">
                <a16:creationId xmlns:a16="http://schemas.microsoft.com/office/drawing/2014/main" id="{85CB16D8-6C40-ED27-0031-9D09E1430FEC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409DEB-91FF-C0C2-9FD8-2F5AD05DBA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63430B-242D-C74B-B8F9-B32BD16FE8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2653"/>
            <a:ext cx="12207532" cy="5283899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0028596E-A45E-F435-570F-F20AA63E964D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C57A5D-FE21-5BE2-9560-6C23CCC725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sitting in front of computers&#10;&#10;Description automatically generated">
            <a:extLst>
              <a:ext uri="{FF2B5EF4-FFF2-40B4-BE49-F238E27FC236}">
                <a16:creationId xmlns:a16="http://schemas.microsoft.com/office/drawing/2014/main" id="{A2B4C594-311C-4543-E27E-8C147C83E9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724" y="0"/>
            <a:ext cx="12198724" cy="522895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7561F1F0-0D5F-B033-FD79-56D0A61EBBCB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0C50E3-1653-5DE2-D1C5-EC5BA3B9B6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uilding with a sign on the side of it&#10;&#10;Description automatically generated">
            <a:extLst>
              <a:ext uri="{FF2B5EF4-FFF2-40B4-BE49-F238E27FC236}">
                <a16:creationId xmlns:a16="http://schemas.microsoft.com/office/drawing/2014/main" id="{E0DA9190-BE64-2177-9CB0-12E2293685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622"/>
            <a:ext cx="12192000" cy="5337989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5D799A25-0458-1ACE-F73F-F8E4AFCCC42B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00194C-040C-5DA4-A94C-28A3595F69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710637-E575-9447-A555-DB547E0A15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2652"/>
            <a:ext cx="12197227" cy="5308448"/>
          </a:xfrm>
          <a:prstGeom prst="rect">
            <a:avLst/>
          </a:prstGeom>
        </p:spPr>
      </p:pic>
      <p:sp>
        <p:nvSpPr>
          <p:cNvPr id="13" name="Freeform 12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4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group of people&#10;&#10;Description automatically generated">
            <a:extLst>
              <a:ext uri="{FF2B5EF4-FFF2-40B4-BE49-F238E27FC236}">
                <a16:creationId xmlns:a16="http://schemas.microsoft.com/office/drawing/2014/main" id="{3C9D6F55-F3B9-0388-A008-C5CFC72E6C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622"/>
            <a:ext cx="12192000" cy="5332934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14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nk light on a black background&#10;&#10;Description automatically generated">
            <a:extLst>
              <a:ext uri="{FF2B5EF4-FFF2-40B4-BE49-F238E27FC236}">
                <a16:creationId xmlns:a16="http://schemas.microsoft.com/office/drawing/2014/main" id="{B1D632BA-73F6-2CAA-7E76-C94956A6C7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0"/>
            <a:ext cx="12210930" cy="536537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878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ople sitting in front of several monitors&#10;&#10;Description automatically generated">
            <a:extLst>
              <a:ext uri="{FF2B5EF4-FFF2-40B4-BE49-F238E27FC236}">
                <a16:creationId xmlns:a16="http://schemas.microsoft.com/office/drawing/2014/main" id="{29F38B8C-B0F7-4DFD-E3CD-D105B0F1F0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976"/>
          <a:stretch/>
        </p:blipFill>
        <p:spPr>
          <a:xfrm>
            <a:off x="-18930" y="-14622"/>
            <a:ext cx="12236064" cy="5402470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3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working on a machine&#10;&#10;Description automatically generated">
            <a:extLst>
              <a:ext uri="{FF2B5EF4-FFF2-40B4-BE49-F238E27FC236}">
                <a16:creationId xmlns:a16="http://schemas.microsoft.com/office/drawing/2014/main" id="{8959FC96-E3F0-4A79-531C-ECCF4D0866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14622"/>
            <a:ext cx="12210930" cy="6359368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83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machine&#10;&#10;Description automatically generated">
            <a:extLst>
              <a:ext uri="{FF2B5EF4-FFF2-40B4-BE49-F238E27FC236}">
                <a16:creationId xmlns:a16="http://schemas.microsoft.com/office/drawing/2014/main" id="{1A284294-3C35-458B-013F-88D137987E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20320"/>
            <a:ext cx="12238414" cy="5357707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12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custom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-12699"/>
            <a:ext cx="12202079" cy="5246988"/>
          </a:xfrm>
          <a:custGeom>
            <a:avLst/>
            <a:gdLst>
              <a:gd name="connsiteX0" fmla="*/ 0 w 12196763"/>
              <a:gd name="connsiteY0" fmla="*/ 0 h 5225723"/>
              <a:gd name="connsiteX1" fmla="*/ 10202575 w 12196763"/>
              <a:gd name="connsiteY1" fmla="*/ 0 h 5225723"/>
              <a:gd name="connsiteX2" fmla="*/ 12196763 w 12196763"/>
              <a:gd name="connsiteY2" fmla="*/ 1994188 h 5225723"/>
              <a:gd name="connsiteX3" fmla="*/ 12196763 w 12196763"/>
              <a:gd name="connsiteY3" fmla="*/ 5225723 h 5225723"/>
              <a:gd name="connsiteX4" fmla="*/ 0 w 12196763"/>
              <a:gd name="connsiteY4" fmla="*/ 5225723 h 5225723"/>
              <a:gd name="connsiteX5" fmla="*/ 0 w 12196763"/>
              <a:gd name="connsiteY5" fmla="*/ 0 h 5225723"/>
              <a:gd name="connsiteX6" fmla="*/ 0 w 12196763"/>
              <a:gd name="connsiteY6" fmla="*/ 0 h 5225723"/>
              <a:gd name="connsiteX0" fmla="*/ 0 w 12196763"/>
              <a:gd name="connsiteY0" fmla="*/ 0 h 5225723"/>
              <a:gd name="connsiteX1" fmla="*/ 10202575 w 12196763"/>
              <a:gd name="connsiteY1" fmla="*/ 0 h 5225723"/>
              <a:gd name="connsiteX2" fmla="*/ 12196763 w 12196763"/>
              <a:gd name="connsiteY2" fmla="*/ 1994188 h 5225723"/>
              <a:gd name="connsiteX3" fmla="*/ 12196763 w 12196763"/>
              <a:gd name="connsiteY3" fmla="*/ 5225723 h 5225723"/>
              <a:gd name="connsiteX4" fmla="*/ 0 w 12196763"/>
              <a:gd name="connsiteY4" fmla="*/ 2916156 h 5225723"/>
              <a:gd name="connsiteX5" fmla="*/ 0 w 12196763"/>
              <a:gd name="connsiteY5" fmla="*/ 0 h 5225723"/>
              <a:gd name="connsiteX6" fmla="*/ 0 w 12196763"/>
              <a:gd name="connsiteY6" fmla="*/ 0 h 5225723"/>
              <a:gd name="connsiteX0" fmla="*/ 0 w 12202079"/>
              <a:gd name="connsiteY0" fmla="*/ 0 h 5246988"/>
              <a:gd name="connsiteX1" fmla="*/ 10202575 w 12202079"/>
              <a:gd name="connsiteY1" fmla="*/ 0 h 5246988"/>
              <a:gd name="connsiteX2" fmla="*/ 12196763 w 12202079"/>
              <a:gd name="connsiteY2" fmla="*/ 1994188 h 5246988"/>
              <a:gd name="connsiteX3" fmla="*/ 12202079 w 12202079"/>
              <a:gd name="connsiteY3" fmla="*/ 5246988 h 5246988"/>
              <a:gd name="connsiteX4" fmla="*/ 0 w 12202079"/>
              <a:gd name="connsiteY4" fmla="*/ 2916156 h 5246988"/>
              <a:gd name="connsiteX5" fmla="*/ 0 w 12202079"/>
              <a:gd name="connsiteY5" fmla="*/ 0 h 5246988"/>
              <a:gd name="connsiteX6" fmla="*/ 0 w 12202079"/>
              <a:gd name="connsiteY6" fmla="*/ 0 h 524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2079" h="5246988">
                <a:moveTo>
                  <a:pt x="0" y="0"/>
                </a:moveTo>
                <a:lnTo>
                  <a:pt x="10202575" y="0"/>
                </a:lnTo>
                <a:lnTo>
                  <a:pt x="12196763" y="1994188"/>
                </a:lnTo>
                <a:lnTo>
                  <a:pt x="12202079" y="5246988"/>
                </a:lnTo>
                <a:lnTo>
                  <a:pt x="0" y="291615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EB6ACF58-AF63-EB3C-6171-45E1A7703C71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24DD4F-8ACB-51DB-8E00-180A379A21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65DD4-57A0-74CB-9B6C-A76A95D68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26DD6-8C42-7398-D4AE-729F8E6F98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1CFBA-20B2-C52E-A28B-834088C40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9594A-A225-4DBB-83B3-2FA2DE367384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F12D7-6279-DC2E-A427-A553E33F7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04E55-AD54-91AE-478A-BA5D21471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544EB-65E2-49E9-8E02-8C08CFB35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054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14930"/>
            <a:ext cx="11150600" cy="4862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itle Placeholder 23"/>
          <p:cNvSpPr>
            <a:spLocks noGrp="1"/>
          </p:cNvSpPr>
          <p:nvPr>
            <p:ph type="title"/>
          </p:nvPr>
        </p:nvSpPr>
        <p:spPr>
          <a:xfrm>
            <a:off x="203200" y="190097"/>
            <a:ext cx="11150600" cy="109454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876221" y="6387700"/>
            <a:ext cx="7008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 flipH="1">
            <a:off x="765051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1676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50" r:id="rId2"/>
    <p:sldLayoutId id="2147483673" r:id="rId3"/>
    <p:sldLayoutId id="2147483652" r:id="rId4"/>
    <p:sldLayoutId id="2147483653" r:id="rId5"/>
    <p:sldLayoutId id="2147483660" r:id="rId6"/>
    <p:sldLayoutId id="2147483655" r:id="rId7"/>
    <p:sldLayoutId id="2147483651" r:id="rId8"/>
    <p:sldLayoutId id="2147483677" r:id="rId9"/>
    <p:sldLayoutId id="2147483670" r:id="rId10"/>
    <p:sldLayoutId id="2147483671" r:id="rId11"/>
    <p:sldLayoutId id="2147483674" r:id="rId12"/>
    <p:sldLayoutId id="2147483675" r:id="rId13"/>
    <p:sldLayoutId id="2147483676" r:id="rId14"/>
    <p:sldLayoutId id="2147483667" r:id="rId15"/>
    <p:sldLayoutId id="2147483680" r:id="rId16"/>
    <p:sldLayoutId id="2147483681" r:id="rId17"/>
    <p:sldLayoutId id="2147483685" r:id="rId18"/>
    <p:sldLayoutId id="2147483683" r:id="rId19"/>
    <p:sldLayoutId id="2147483684" r:id="rId20"/>
    <p:sldLayoutId id="2147483672" r:id="rId21"/>
    <p:sldLayoutId id="2147483686" r:id="rId22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0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20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2904AEA7-0BFB-B42D-C318-42E36DFAE8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solidFill>
                  <a:srgbClr val="FF0000"/>
                </a:solidFill>
                <a:latin typeface="Arial Black"/>
              </a:rPr>
              <a:t>PENKNIFE</a:t>
            </a:r>
            <a:endParaRPr lang="en-GB">
              <a:solidFill>
                <a:srgbClr val="FF0000"/>
              </a:solidFill>
            </a:endParaRP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D5A71EDF-6999-BFED-0658-0C92399DF7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>
                <a:solidFill>
                  <a:srgbClr val="FF0000"/>
                </a:solidFill>
                <a:latin typeface="Arial Black"/>
              </a:rPr>
              <a:t>P</a:t>
            </a:r>
            <a:r>
              <a:rPr lang="en-GB">
                <a:latin typeface="Arial Black"/>
              </a:rPr>
              <a:t>lasma </a:t>
            </a:r>
            <a:r>
              <a:rPr lang="en-GB">
                <a:solidFill>
                  <a:srgbClr val="FF0000"/>
                </a:solidFill>
                <a:latin typeface="Arial Black"/>
              </a:rPr>
              <a:t>E</a:t>
            </a:r>
            <a:r>
              <a:rPr lang="en-GB">
                <a:latin typeface="Arial Black"/>
              </a:rPr>
              <a:t>dge </a:t>
            </a:r>
            <a:r>
              <a:rPr lang="en-GB">
                <a:solidFill>
                  <a:srgbClr val="FF0000"/>
                </a:solidFill>
                <a:latin typeface="Arial Black"/>
              </a:rPr>
              <a:t>N</a:t>
            </a:r>
            <a:r>
              <a:rPr lang="en-GB">
                <a:latin typeface="Arial Black"/>
              </a:rPr>
              <a:t>umerics using </a:t>
            </a:r>
            <a:endParaRPr lang="en-US"/>
          </a:p>
          <a:p>
            <a:r>
              <a:rPr lang="en-GB">
                <a:solidFill>
                  <a:srgbClr val="FF0000"/>
                </a:solidFill>
                <a:latin typeface="Arial Black"/>
              </a:rPr>
              <a:t>K</a:t>
            </a:r>
            <a:r>
              <a:rPr lang="en-GB">
                <a:latin typeface="Arial Black"/>
              </a:rPr>
              <a:t>inetic </a:t>
            </a:r>
            <a:r>
              <a:rPr lang="en-GB">
                <a:solidFill>
                  <a:srgbClr val="FF0000"/>
                </a:solidFill>
                <a:latin typeface="Arial Black"/>
              </a:rPr>
              <a:t>N</a:t>
            </a:r>
            <a:r>
              <a:rPr lang="en-GB">
                <a:latin typeface="Arial Black"/>
              </a:rPr>
              <a:t>eutrals </a:t>
            </a:r>
            <a:r>
              <a:rPr lang="en-GB">
                <a:solidFill>
                  <a:srgbClr val="FF0000"/>
                </a:solidFill>
                <a:latin typeface="Arial Black"/>
              </a:rPr>
              <a:t>I</a:t>
            </a:r>
            <a:r>
              <a:rPr lang="en-GB">
                <a:latin typeface="Arial Black"/>
              </a:rPr>
              <a:t>ntegrated in </a:t>
            </a:r>
            <a:r>
              <a:rPr lang="en-GB">
                <a:solidFill>
                  <a:srgbClr val="FF0000"/>
                </a:solidFill>
                <a:latin typeface="Arial Black"/>
              </a:rPr>
              <a:t>F</a:t>
            </a:r>
            <a:r>
              <a:rPr lang="en-GB">
                <a:latin typeface="Arial Black"/>
              </a:rPr>
              <a:t>inite </a:t>
            </a:r>
            <a:r>
              <a:rPr lang="en-GB">
                <a:solidFill>
                  <a:srgbClr val="FF0000"/>
                </a:solidFill>
                <a:latin typeface="Arial Black"/>
              </a:rPr>
              <a:t>E</a:t>
            </a:r>
            <a:r>
              <a:rPr lang="en-GB">
                <a:latin typeface="Arial Black"/>
              </a:rPr>
              <a:t>lements</a:t>
            </a:r>
            <a:endParaRPr lang="en-GB"/>
          </a:p>
          <a:p>
            <a:endParaRPr lang="en-GB">
              <a:latin typeface="Arial Black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3A7EB7E-599B-A38F-C555-6705C72682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GB">
                <a:latin typeface="Arial Black"/>
              </a:rPr>
              <a:t>James Edgeley and UKAEA edge code team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131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0455AD6-585E-417A-2EDF-F2F4BCC2C41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67282" y="1850513"/>
            <a:ext cx="4282891" cy="338167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EC3FC44-C5F6-F590-D80F-9E18D645C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Black"/>
              </a:rPr>
              <a:t>PENKNIFE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4BF0E3-1AD8-EA24-1007-D2CC1EB0F4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Official - Sensitive - Commercial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4E952-07EA-5D03-3A5D-327F4F62F8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9D99D7-57F2-116E-A9A6-274865739C88}"/>
              </a:ext>
            </a:extLst>
          </p:cNvPr>
          <p:cNvSpPr txBox="1"/>
          <p:nvPr/>
        </p:nvSpPr>
        <p:spPr>
          <a:xfrm>
            <a:off x="222038" y="4176117"/>
            <a:ext cx="34517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Mean Field Transport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75B629-D669-F656-36E7-3E7E03A5D450}"/>
              </a:ext>
            </a:extLst>
          </p:cNvPr>
          <p:cNvSpPr txBox="1"/>
          <p:nvPr/>
        </p:nvSpPr>
        <p:spPr>
          <a:xfrm>
            <a:off x="8062792" y="5333425"/>
            <a:ext cx="191830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Multiple species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84BDCF-62B9-06D8-0FD4-76CEA33C3F5D}"/>
              </a:ext>
            </a:extLst>
          </p:cNvPr>
          <p:cNvSpPr txBox="1"/>
          <p:nvPr/>
        </p:nvSpPr>
        <p:spPr>
          <a:xfrm>
            <a:off x="8938198" y="4329360"/>
            <a:ext cx="191830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Closure options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C35756-57A6-14CF-73B2-B197FE688DD9}"/>
              </a:ext>
            </a:extLst>
          </p:cNvPr>
          <p:cNvSpPr txBox="1"/>
          <p:nvPr/>
        </p:nvSpPr>
        <p:spPr>
          <a:xfrm>
            <a:off x="8255239" y="2015473"/>
            <a:ext cx="345170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Kinetic neutral reactions </a:t>
            </a:r>
          </a:p>
          <a:p>
            <a:r>
              <a:rPr lang="en-US">
                <a:cs typeface="Arial"/>
              </a:rPr>
              <a:t>VANTAGE coupled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90F986-8434-63AE-C174-76C5D1EF03A9}"/>
              </a:ext>
            </a:extLst>
          </p:cNvPr>
          <p:cNvSpPr txBox="1"/>
          <p:nvPr/>
        </p:nvSpPr>
        <p:spPr>
          <a:xfrm>
            <a:off x="5851143" y="5906361"/>
            <a:ext cx="143852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Electrostatic turbulence</a:t>
            </a:r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85A0A6-345F-B4DB-EA85-5241A2A714B7}"/>
              </a:ext>
            </a:extLst>
          </p:cNvPr>
          <p:cNvSpPr txBox="1"/>
          <p:nvPr/>
        </p:nvSpPr>
        <p:spPr>
          <a:xfrm>
            <a:off x="2600463" y="977310"/>
            <a:ext cx="34517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Nektar++ meshing support</a:t>
            </a: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BFB435-795B-2C63-3640-5D48AEC55CE0}"/>
              </a:ext>
            </a:extLst>
          </p:cNvPr>
          <p:cNvSpPr txBox="1"/>
          <p:nvPr/>
        </p:nvSpPr>
        <p:spPr>
          <a:xfrm>
            <a:off x="766017" y="1617014"/>
            <a:ext cx="345170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2D, Axisymmetric or full 3D geometry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F06657-36CB-C19E-15CB-B871C23EF348}"/>
              </a:ext>
            </a:extLst>
          </p:cNvPr>
          <p:cNvSpPr txBox="1"/>
          <p:nvPr/>
        </p:nvSpPr>
        <p:spPr>
          <a:xfrm>
            <a:off x="242930" y="3361244"/>
            <a:ext cx="34517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Implicit, non-linear solver</a:t>
            </a: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3827DF-1CD6-7599-1150-1710B84F7613}"/>
              </a:ext>
            </a:extLst>
          </p:cNvPr>
          <p:cNvSpPr txBox="1"/>
          <p:nvPr/>
        </p:nvSpPr>
        <p:spPr>
          <a:xfrm>
            <a:off x="625830" y="5067200"/>
            <a:ext cx="238867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Reduced Braginskii equations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E13D9F-C393-38A6-3548-D01BC2F18162}"/>
              </a:ext>
            </a:extLst>
          </p:cNvPr>
          <p:cNvSpPr txBox="1"/>
          <p:nvPr/>
        </p:nvSpPr>
        <p:spPr>
          <a:xfrm>
            <a:off x="8649382" y="3403249"/>
            <a:ext cx="34517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Sheath boundary conditions</a:t>
            </a:r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9FA6E3-1684-733B-F658-B0BC5324200E}"/>
              </a:ext>
            </a:extLst>
          </p:cNvPr>
          <p:cNvSpPr txBox="1"/>
          <p:nvPr/>
        </p:nvSpPr>
        <p:spPr>
          <a:xfrm>
            <a:off x="328572" y="2637717"/>
            <a:ext cx="34517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Flexible B field configuration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AA67543-FB8F-7F93-38A2-2192B52A532B}"/>
              </a:ext>
            </a:extLst>
          </p:cNvPr>
          <p:cNvSpPr txBox="1"/>
          <p:nvPr/>
        </p:nvSpPr>
        <p:spPr>
          <a:xfrm>
            <a:off x="6923528" y="888863"/>
            <a:ext cx="345170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Working towards full performance portability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25AD76-0302-4334-9D5F-99755B2A5767}"/>
              </a:ext>
            </a:extLst>
          </p:cNvPr>
          <p:cNvSpPr txBox="1"/>
          <p:nvPr/>
        </p:nvSpPr>
        <p:spPr>
          <a:xfrm>
            <a:off x="3269062" y="5713531"/>
            <a:ext cx="143852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Anomalous diffusion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64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7" grpId="1"/>
      <p:bldP spid="18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BBBC1-30B7-8C59-1CD1-AA8149534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B4E3952-42B5-D6B7-E2C6-C55EA7FAD8C2}"/>
              </a:ext>
            </a:extLst>
          </p:cNvPr>
          <p:cNvSpPr/>
          <p:nvPr/>
        </p:nvSpPr>
        <p:spPr>
          <a:xfrm>
            <a:off x="6400705" y="854713"/>
            <a:ext cx="5584508" cy="2113831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>
                <a:cs typeface="Arial"/>
              </a:rPr>
              <a:t>VANTAGE</a:t>
            </a:r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9F8DBA-C007-D9E6-9103-510063B5721F}"/>
              </a:ext>
            </a:extLst>
          </p:cNvPr>
          <p:cNvSpPr/>
          <p:nvPr/>
        </p:nvSpPr>
        <p:spPr>
          <a:xfrm>
            <a:off x="206787" y="840152"/>
            <a:ext cx="6055845" cy="21291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>
                <a:cs typeface="Arial"/>
              </a:rPr>
              <a:t>NESO</a:t>
            </a:r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49EFBC5-80B9-4AD4-E880-57CC20B4A2C4}"/>
              </a:ext>
            </a:extLst>
          </p:cNvPr>
          <p:cNvSpPr/>
          <p:nvPr/>
        </p:nvSpPr>
        <p:spPr>
          <a:xfrm>
            <a:off x="169663" y="2989714"/>
            <a:ext cx="11924664" cy="3384775"/>
          </a:xfrm>
          <a:prstGeom prst="roundRect">
            <a:avLst>
              <a:gd name="adj" fmla="val 8162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900"/>
              <a:t>PENKNIFE</a:t>
            </a:r>
            <a:endParaRPr lang="en-GB" sz="1900" kern="120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59B74AE-0317-4B7C-C7A3-861BB73599FA}"/>
              </a:ext>
            </a:extLst>
          </p:cNvPr>
          <p:cNvSpPr/>
          <p:nvPr/>
        </p:nvSpPr>
        <p:spPr>
          <a:xfrm>
            <a:off x="392362" y="2093379"/>
            <a:ext cx="5591893" cy="688259"/>
          </a:xfrm>
          <a:custGeom>
            <a:avLst/>
            <a:gdLst>
              <a:gd name="connsiteX0" fmla="*/ 0 w 4288514"/>
              <a:gd name="connsiteY0" fmla="*/ 101347 h 1013473"/>
              <a:gd name="connsiteX1" fmla="*/ 101347 w 4288514"/>
              <a:gd name="connsiteY1" fmla="*/ 0 h 1013473"/>
              <a:gd name="connsiteX2" fmla="*/ 4187167 w 4288514"/>
              <a:gd name="connsiteY2" fmla="*/ 0 h 1013473"/>
              <a:gd name="connsiteX3" fmla="*/ 4288514 w 4288514"/>
              <a:gd name="connsiteY3" fmla="*/ 101347 h 1013473"/>
              <a:gd name="connsiteX4" fmla="*/ 4288514 w 4288514"/>
              <a:gd name="connsiteY4" fmla="*/ 912126 h 1013473"/>
              <a:gd name="connsiteX5" fmla="*/ 4187167 w 4288514"/>
              <a:gd name="connsiteY5" fmla="*/ 1013473 h 1013473"/>
              <a:gd name="connsiteX6" fmla="*/ 101347 w 4288514"/>
              <a:gd name="connsiteY6" fmla="*/ 1013473 h 1013473"/>
              <a:gd name="connsiteX7" fmla="*/ 0 w 4288514"/>
              <a:gd name="connsiteY7" fmla="*/ 912126 h 1013473"/>
              <a:gd name="connsiteX8" fmla="*/ 0 w 4288514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88514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4187167" y="0"/>
                </a:lnTo>
                <a:cubicBezTo>
                  <a:pt x="4243139" y="0"/>
                  <a:pt x="4288514" y="45375"/>
                  <a:pt x="4288514" y="101347"/>
                </a:cubicBezTo>
                <a:lnTo>
                  <a:pt x="4288514" y="912126"/>
                </a:lnTo>
                <a:cubicBezTo>
                  <a:pt x="4288514" y="968098"/>
                  <a:pt x="4243139" y="1013473"/>
                  <a:pt x="4187167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900" kern="1200"/>
              <a:t>NESO Library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D280168-59E4-C2D6-BDF6-21BB2CB0D4F8}"/>
              </a:ext>
            </a:extLst>
          </p:cNvPr>
          <p:cNvSpPr/>
          <p:nvPr/>
        </p:nvSpPr>
        <p:spPr>
          <a:xfrm>
            <a:off x="397986" y="1344580"/>
            <a:ext cx="3466395" cy="678552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900" kern="1200">
              <a:cs typeface="Arial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0EB2026-ECFD-F64A-0580-836E48FFDC83}"/>
              </a:ext>
            </a:extLst>
          </p:cNvPr>
          <p:cNvSpPr/>
          <p:nvPr/>
        </p:nvSpPr>
        <p:spPr>
          <a:xfrm>
            <a:off x="4382375" y="1344580"/>
            <a:ext cx="4417683" cy="688259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900" kern="1200">
              <a:cs typeface="Arial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871BBDB-781B-0BF4-ABC9-7783CA1B1D2A}"/>
              </a:ext>
            </a:extLst>
          </p:cNvPr>
          <p:cNvSpPr/>
          <p:nvPr/>
        </p:nvSpPr>
        <p:spPr>
          <a:xfrm>
            <a:off x="9297986" y="2093379"/>
            <a:ext cx="2219046" cy="688259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900" kern="1200"/>
              <a:t>Reactions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7F2F153-5429-ED21-7D90-591652035D23}"/>
              </a:ext>
            </a:extLst>
          </p:cNvPr>
          <p:cNvSpPr/>
          <p:nvPr/>
        </p:nvSpPr>
        <p:spPr>
          <a:xfrm>
            <a:off x="534740" y="3210470"/>
            <a:ext cx="1680888" cy="52804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Boundary Conditions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6A1F7B1-8754-C83A-0952-CAD59A21180A}"/>
              </a:ext>
            </a:extLst>
          </p:cNvPr>
          <p:cNvSpPr/>
          <p:nvPr/>
        </p:nvSpPr>
        <p:spPr>
          <a:xfrm>
            <a:off x="9652856" y="5591919"/>
            <a:ext cx="2219046" cy="34851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900"/>
              <a:t>Surface Reactions</a:t>
            </a:r>
            <a:endParaRPr lang="en-GB" sz="1900" kern="12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7441A38-4B68-4BDC-844E-202F041BBDE3}"/>
              </a:ext>
            </a:extLst>
          </p:cNvPr>
          <p:cNvSpPr/>
          <p:nvPr/>
        </p:nvSpPr>
        <p:spPr>
          <a:xfrm>
            <a:off x="9644872" y="4020304"/>
            <a:ext cx="2219046" cy="34851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900"/>
              <a:t>Ionisation</a:t>
            </a:r>
            <a:endParaRPr lang="en-GB" sz="1900" kern="120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B727C18-D4AB-B654-05DD-32F115F7903C}"/>
              </a:ext>
            </a:extLst>
          </p:cNvPr>
          <p:cNvSpPr/>
          <p:nvPr/>
        </p:nvSpPr>
        <p:spPr>
          <a:xfrm>
            <a:off x="9644872" y="4460787"/>
            <a:ext cx="2219046" cy="34851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900"/>
              <a:t>CX</a:t>
            </a:r>
            <a:endParaRPr lang="en-GB" sz="1900" kern="120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1E7F6B8-3397-5496-C874-C48B6EE86D3E}"/>
              </a:ext>
            </a:extLst>
          </p:cNvPr>
          <p:cNvSpPr/>
          <p:nvPr/>
        </p:nvSpPr>
        <p:spPr>
          <a:xfrm>
            <a:off x="9644872" y="4883403"/>
            <a:ext cx="2219046" cy="34851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900"/>
              <a:t>Recombination</a:t>
            </a:r>
            <a:endParaRPr lang="en-GB" sz="1900" kern="120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3409C352-749E-B3DC-5E0F-E06F28437DA8}"/>
              </a:ext>
            </a:extLst>
          </p:cNvPr>
          <p:cNvSpPr/>
          <p:nvPr/>
        </p:nvSpPr>
        <p:spPr>
          <a:xfrm>
            <a:off x="7316014" y="3215995"/>
            <a:ext cx="4547904" cy="641590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err="1"/>
              <a:t>ReactionSystem</a:t>
            </a:r>
            <a:endParaRPr lang="en-GB" kern="1200">
              <a:cs typeface="Arial"/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CBF1B46-05B6-DA99-1A35-AEF69BC2736B}"/>
              </a:ext>
            </a:extLst>
          </p:cNvPr>
          <p:cNvSpPr/>
          <p:nvPr/>
        </p:nvSpPr>
        <p:spPr>
          <a:xfrm>
            <a:off x="7329134" y="4020304"/>
            <a:ext cx="2219046" cy="34851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>
                <a:cs typeface="Arial"/>
              </a:rPr>
              <a:t>Sources/sinks</a:t>
            </a:r>
            <a:endParaRPr lang="en-GB" kern="1200">
              <a:cs typeface="Arial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C6A20E2C-6285-B208-F218-C7D37030D0E7}"/>
              </a:ext>
            </a:extLst>
          </p:cNvPr>
          <p:cNvSpPr/>
          <p:nvPr/>
        </p:nvSpPr>
        <p:spPr>
          <a:xfrm>
            <a:off x="5013397" y="3774655"/>
            <a:ext cx="2219046" cy="34851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Evaluation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6CA001-6D8E-DACE-EFF2-9C4BD811D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466" y="1460211"/>
            <a:ext cx="3037031" cy="497031"/>
          </a:xfrm>
          <a:prstGeom prst="rect">
            <a:avLst/>
          </a:prstGeom>
        </p:spPr>
      </p:pic>
      <p:pic>
        <p:nvPicPr>
          <p:cNvPr id="6" name="Picture 5" descr="NESO-Particles logo">
            <a:extLst>
              <a:ext uri="{FF2B5EF4-FFF2-40B4-BE49-F238E27FC236}">
                <a16:creationId xmlns:a16="http://schemas.microsoft.com/office/drawing/2014/main" id="{E7255C8F-024E-E700-DDCC-23FF3804D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2546" y="1415455"/>
            <a:ext cx="1985816" cy="540363"/>
          </a:xfrm>
          <a:prstGeom prst="rect">
            <a:avLst/>
          </a:prstGeom>
        </p:spPr>
      </p:pic>
      <p:pic>
        <p:nvPicPr>
          <p:cNvPr id="19" name="Graphic 18" descr="ExCALIBUR Negative Logo">
            <a:extLst>
              <a:ext uri="{FF2B5EF4-FFF2-40B4-BE49-F238E27FC236}">
                <a16:creationId xmlns:a16="http://schemas.microsoft.com/office/drawing/2014/main" id="{982FFEF3-DC78-85EA-3608-C5523C14F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0586" y="2144421"/>
            <a:ext cx="1257301" cy="578717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0476DB7-308F-2199-6D0B-8C7738110CA8}"/>
              </a:ext>
            </a:extLst>
          </p:cNvPr>
          <p:cNvSpPr/>
          <p:nvPr/>
        </p:nvSpPr>
        <p:spPr>
          <a:xfrm>
            <a:off x="5013397" y="4258800"/>
            <a:ext cx="2219046" cy="34851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Projection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984C439-3CF5-D009-026D-2C350582380C}"/>
              </a:ext>
            </a:extLst>
          </p:cNvPr>
          <p:cNvSpPr/>
          <p:nvPr/>
        </p:nvSpPr>
        <p:spPr>
          <a:xfrm>
            <a:off x="5013396" y="4742945"/>
            <a:ext cx="2219046" cy="34851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Source deposition</a:t>
            </a:r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5893D74-E246-7FD9-10B5-8BF8B2968A57}"/>
              </a:ext>
            </a:extLst>
          </p:cNvPr>
          <p:cNvSpPr/>
          <p:nvPr/>
        </p:nvSpPr>
        <p:spPr>
          <a:xfrm>
            <a:off x="7316014" y="5591919"/>
            <a:ext cx="2219046" cy="34851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kern="1200">
                <a:cs typeface="Arial"/>
              </a:rPr>
              <a:t>Merge/removal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4879A95-CF8A-0940-1330-D5F6224B1D43}"/>
              </a:ext>
            </a:extLst>
          </p:cNvPr>
          <p:cNvSpPr/>
          <p:nvPr/>
        </p:nvSpPr>
        <p:spPr>
          <a:xfrm>
            <a:off x="7329134" y="4465946"/>
            <a:ext cx="2219046" cy="34851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>
                <a:cs typeface="Arial"/>
              </a:rPr>
              <a:t>Integrators</a:t>
            </a:r>
            <a:endParaRPr lang="en-GB" kern="1200">
              <a:cs typeface="Arial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469D1AF-A215-55EB-B49A-2BB5F092B998}"/>
              </a:ext>
            </a:extLst>
          </p:cNvPr>
          <p:cNvSpPr/>
          <p:nvPr/>
        </p:nvSpPr>
        <p:spPr>
          <a:xfrm>
            <a:off x="534740" y="3821607"/>
            <a:ext cx="1680888" cy="52804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Closures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6CB450C-38D6-892F-6A52-EAEDE89B2FF9}"/>
              </a:ext>
            </a:extLst>
          </p:cNvPr>
          <p:cNvSpPr/>
          <p:nvPr/>
        </p:nvSpPr>
        <p:spPr>
          <a:xfrm>
            <a:off x="544178" y="4432745"/>
            <a:ext cx="1680888" cy="52804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Riemann Solvers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B6572AB6-A64B-3B21-751E-171C87602B18}"/>
              </a:ext>
            </a:extLst>
          </p:cNvPr>
          <p:cNvSpPr/>
          <p:nvPr/>
        </p:nvSpPr>
        <p:spPr>
          <a:xfrm>
            <a:off x="523074" y="5043882"/>
            <a:ext cx="1680888" cy="52804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Magnetic field control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524DD34-9AAA-31C1-708E-0784E6E50B87}"/>
              </a:ext>
            </a:extLst>
          </p:cNvPr>
          <p:cNvSpPr/>
          <p:nvPr/>
        </p:nvSpPr>
        <p:spPr>
          <a:xfrm>
            <a:off x="2325785" y="3215996"/>
            <a:ext cx="2577454" cy="641589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err="1">
                <a:solidFill>
                  <a:schemeClr val="tx1">
                    <a:lumMod val="85000"/>
                    <a:lumOff val="15000"/>
                  </a:schemeClr>
                </a:solidFill>
              </a:rPr>
              <a:t>PlasmaSystem</a:t>
            </a:r>
            <a:endParaRPr lang="en-GB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3A90EB0F-E05E-47B9-FE82-904806738ECB}"/>
              </a:ext>
            </a:extLst>
          </p:cNvPr>
          <p:cNvSpPr/>
          <p:nvPr/>
        </p:nvSpPr>
        <p:spPr>
          <a:xfrm>
            <a:off x="2325785" y="3965726"/>
            <a:ext cx="2577454" cy="52804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err="1">
                <a:solidFill>
                  <a:schemeClr val="tx1">
                    <a:lumMod val="85000"/>
                    <a:lumOff val="15000"/>
                  </a:schemeClr>
                </a:solidFill>
              </a:rPr>
              <a:t>Anistropic</a:t>
            </a:r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 diffusion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C07D4DD-E6A1-0B45-5B30-46C01BB4B7AD}"/>
              </a:ext>
            </a:extLst>
          </p:cNvPr>
          <p:cNvSpPr/>
          <p:nvPr/>
        </p:nvSpPr>
        <p:spPr>
          <a:xfrm>
            <a:off x="2309400" y="4601911"/>
            <a:ext cx="2577454" cy="52804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Reduced </a:t>
            </a:r>
            <a:r>
              <a:rPr lang="en-GB" err="1">
                <a:solidFill>
                  <a:schemeClr val="tx1">
                    <a:lumMod val="85000"/>
                    <a:lumOff val="15000"/>
                  </a:schemeClr>
                </a:solidFill>
              </a:rPr>
              <a:t>Braginskii</a:t>
            </a:r>
            <a:endParaRPr lang="en-GB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07C82FDD-BDEB-0539-708C-0B6558F81C07}"/>
              </a:ext>
            </a:extLst>
          </p:cNvPr>
          <p:cNvSpPr/>
          <p:nvPr/>
        </p:nvSpPr>
        <p:spPr>
          <a:xfrm>
            <a:off x="2298533" y="5231917"/>
            <a:ext cx="2577454" cy="528044"/>
          </a:xfrm>
          <a:custGeom>
            <a:avLst/>
            <a:gdLst>
              <a:gd name="connsiteX0" fmla="*/ 0 w 2121976"/>
              <a:gd name="connsiteY0" fmla="*/ 101347 h 1013473"/>
              <a:gd name="connsiteX1" fmla="*/ 101347 w 2121976"/>
              <a:gd name="connsiteY1" fmla="*/ 0 h 1013473"/>
              <a:gd name="connsiteX2" fmla="*/ 2020629 w 2121976"/>
              <a:gd name="connsiteY2" fmla="*/ 0 h 1013473"/>
              <a:gd name="connsiteX3" fmla="*/ 2121976 w 2121976"/>
              <a:gd name="connsiteY3" fmla="*/ 101347 h 1013473"/>
              <a:gd name="connsiteX4" fmla="*/ 2121976 w 2121976"/>
              <a:gd name="connsiteY4" fmla="*/ 912126 h 1013473"/>
              <a:gd name="connsiteX5" fmla="*/ 2020629 w 2121976"/>
              <a:gd name="connsiteY5" fmla="*/ 1013473 h 1013473"/>
              <a:gd name="connsiteX6" fmla="*/ 101347 w 2121976"/>
              <a:gd name="connsiteY6" fmla="*/ 1013473 h 1013473"/>
              <a:gd name="connsiteX7" fmla="*/ 0 w 2121976"/>
              <a:gd name="connsiteY7" fmla="*/ 912126 h 1013473"/>
              <a:gd name="connsiteX8" fmla="*/ 0 w 2121976"/>
              <a:gd name="connsiteY8" fmla="*/ 101347 h 1013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1976" h="1013473">
                <a:moveTo>
                  <a:pt x="0" y="101347"/>
                </a:moveTo>
                <a:cubicBezTo>
                  <a:pt x="0" y="45375"/>
                  <a:pt x="45375" y="0"/>
                  <a:pt x="101347" y="0"/>
                </a:cubicBezTo>
                <a:lnTo>
                  <a:pt x="2020629" y="0"/>
                </a:lnTo>
                <a:cubicBezTo>
                  <a:pt x="2076601" y="0"/>
                  <a:pt x="2121976" y="45375"/>
                  <a:pt x="2121976" y="101347"/>
                </a:cubicBezTo>
                <a:lnTo>
                  <a:pt x="2121976" y="912126"/>
                </a:lnTo>
                <a:cubicBezTo>
                  <a:pt x="2121976" y="968098"/>
                  <a:pt x="2076601" y="1013473"/>
                  <a:pt x="2020629" y="1013473"/>
                </a:cubicBezTo>
                <a:lnTo>
                  <a:pt x="101347" y="1013473"/>
                </a:lnTo>
                <a:cubicBezTo>
                  <a:pt x="45375" y="1013473"/>
                  <a:pt x="0" y="968098"/>
                  <a:pt x="0" y="912126"/>
                </a:cubicBezTo>
                <a:lnTo>
                  <a:pt x="0" y="101347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2074" tIns="102074" rIns="102074" bIns="102074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Electrostatic Turbulence</a:t>
            </a:r>
          </a:p>
        </p:txBody>
      </p:sp>
    </p:spTree>
    <p:extLst>
      <p:ext uri="{BB962C8B-B14F-4D97-AF65-F5344CB8AC3E}">
        <p14:creationId xmlns:p14="http://schemas.microsoft.com/office/powerpoint/2010/main" val="148145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2" grpId="0" animBg="1"/>
      <p:bldP spid="46" grpId="0" animBg="1"/>
      <p:bldP spid="47" grpId="0" animBg="1"/>
      <p:bldP spid="16" grpId="0" animBg="1"/>
      <p:bldP spid="18" grpId="0" animBg="1"/>
      <p:bldP spid="23" grpId="0" animBg="1"/>
      <p:bldP spid="27" grpId="0" animBg="1"/>
      <p:bldP spid="34" grpId="0" animBg="1"/>
      <p:bldP spid="36" grpId="0" animBg="1"/>
      <p:bldP spid="38" grpId="0" animBg="1"/>
      <p:bldP spid="40" grpId="0" animBg="1"/>
      <p:bldP spid="53" grpId="0" animBg="1"/>
      <p:bldP spid="55" grpId="0" animBg="1"/>
      <p:bldP spid="5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65B1A-2C67-F208-CC6C-CD8EF4EA2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13617C-31B1-E992-BBCB-E4DD01D8BC7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Official - Sensitive - Commercial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0C2D0D-6392-27C0-47A7-571F1606382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1819AB-4DAF-CE43-3D9B-29FF909D7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Drifts and spurious currents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3CB88D-98DA-F47F-528E-CA468D40B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625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EB97F-6DCA-8DBE-A38B-167630146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Reduced Equations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59EF72-977A-1BD6-EB31-BDA67DADD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35DD33-9EB6-7AC2-64AE-99FF987C8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544EB-65E2-49E9-8E02-8C08CFB35AA7}" type="slidenum">
              <a:rPr lang="en-GB" smtClean="0"/>
              <a:t>5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BE8240-49C0-B2ED-FA09-BC501F5A16F5}"/>
                  </a:ext>
                </a:extLst>
              </p:cNvPr>
              <p:cNvSpPr txBox="1"/>
              <p:nvPr/>
            </p:nvSpPr>
            <p:spPr>
              <a:xfrm>
                <a:off x="601134" y="1284641"/>
                <a:ext cx="10862733" cy="46468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GB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n-GB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GB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𝑛𝑖</m:t>
                          </m:r>
                        </m:sub>
                      </m:sSub>
                    </m:oMath>
                  </m:oMathPara>
                </a14:m>
                <a:endParaRPr lang="en-GB" b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  <a:p>
                <a:endParaRPr lang="en-GB" b="0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∥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∥</m:t>
                                  </m:r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∥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∥</m:t>
                              </m:r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𝑣𝑖</m:t>
                          </m:r>
                        </m:sub>
                      </m:sSub>
                    </m:oMath>
                  </m:oMathPara>
                </a14:m>
                <a:endParaRPr lang="en-GB"/>
              </a:p>
              <a:p>
                <a:endParaRPr lang="en-GB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 i="1">
                          <a:solidFill>
                            <a:srgbClr val="F6A70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i="1">
                          <a:solidFill>
                            <a:srgbClr val="F6A70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∥</m:t>
                              </m:r>
                              <m: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acc>
                            <m:accPr>
                              <m:chr m:val="⃗"/>
                              <m:ctrlP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</m:acc>
                          <m:acc>
                            <m:accPr>
                              <m:chr m:val="⃗"/>
                              <m:ctrlP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</m:acc>
                          <m:r>
                            <a:rPr lang="en-GB" i="1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n-GB" i="1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f>
                            <m:f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𝐸𝑖</m:t>
                          </m:r>
                        </m:sub>
                      </m:sSub>
                    </m:oMath>
                  </m:oMathPara>
                </a14:m>
                <a:endParaRPr lang="en-GB"/>
              </a:p>
              <a:p>
                <a:endParaRPr lang="en-GB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acc>
                        <m:accPr>
                          <m:chr m:val="⃗"/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 i="1">
                          <a:solidFill>
                            <a:srgbClr val="F6A70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i="1">
                          <a:solidFill>
                            <a:srgbClr val="F6A70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∥</m:t>
                              </m:r>
                              <m: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acc>
                            <m:accPr>
                              <m:chr m:val="⃗"/>
                              <m:ctrlP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</m:acc>
                          <m:acc>
                            <m:accPr>
                              <m:chr m:val="⃗"/>
                              <m:ctrlP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e>
                          </m:acc>
                          <m:r>
                            <a:rPr lang="en-GB" i="1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m:rPr>
                              <m:sty m:val="p"/>
                            </m:rPr>
                            <a:rPr lang="en-GB" i="1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  <m:f>
                            <m:f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GB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𝐸𝑒</m:t>
                          </m:r>
                        </m:sub>
                      </m:sSub>
                    </m:oMath>
                  </m:oMathPara>
                </a14:m>
                <a:endParaRPr lang="en-GB">
                  <a:solidFill>
                    <a:srgbClr val="00B050"/>
                  </a:solidFill>
                  <a:ea typeface="Cambria Math" panose="02040503050406030204" pitchFamily="18" charset="0"/>
                </a:endParaRPr>
              </a:p>
              <a:p>
                <a:endParaRPr lang="en-GB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 smtClean="0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smtClean="0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F6A70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GB" i="1">
                                  <a:solidFill>
                                    <a:srgbClr val="F6A70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i="1">
                                      <a:solidFill>
                                        <a:srgbClr val="F6A704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solidFill>
                                        <a:srgbClr val="F6A704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en-GB" i="1">
                                      <a:solidFill>
                                        <a:srgbClr val="F6A704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∇</m:t>
                                  </m:r>
                                </m:e>
                                <m:sub>
                                  <m: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∥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∥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GB"/>
              </a:p>
              <a:p>
                <a:endParaRPr lang="en-GB"/>
              </a:p>
              <a:p>
                <a:endParaRPr lang="en-GB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2BE8240-49C0-B2ED-FA09-BC501F5A16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134" y="1284641"/>
                <a:ext cx="10862733" cy="4646850"/>
              </a:xfrm>
              <a:prstGeom prst="rect">
                <a:avLst/>
              </a:prstGeom>
              <a:blipFill>
                <a:blip r:embed="rId2"/>
                <a:stretch>
                  <a:fillRect l="-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450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b">
            <a:hlinkClick r:id="" action="ppaction://media"/>
            <a:extLst>
              <a:ext uri="{FF2B5EF4-FFF2-40B4-BE49-F238E27FC236}">
                <a16:creationId xmlns:a16="http://schemas.microsoft.com/office/drawing/2014/main" id="{F5D69B54-BBDA-EA35-9595-66744BEC2DAA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6037" y="762772"/>
            <a:ext cx="8053677" cy="5187052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9CD7B04-D25E-659D-EF52-E3DA4D7EA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Reduced </a:t>
            </a:r>
            <a:r>
              <a:rPr lang="en-US" err="1"/>
              <a:t>Braginskii</a:t>
            </a:r>
            <a:r>
              <a:rPr lang="en-US"/>
              <a:t> equations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B2FB90-1DA9-7702-40EC-EC8B20ED1D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Official - Sensitive - Commercial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66E715-3D77-EC85-5682-B1B45F0F9E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133974B-4E9E-CD31-76E7-D5B912E52A06}"/>
                  </a:ext>
                </a:extLst>
              </p:cNvPr>
              <p:cNvSpPr txBox="1"/>
              <p:nvPr/>
            </p:nvSpPr>
            <p:spPr>
              <a:xfrm>
                <a:off x="8599714" y="1728216"/>
                <a:ext cx="3046249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/>
                  <a:t>No particle sources</a:t>
                </a:r>
              </a:p>
              <a:p>
                <a:endParaRPr lang="en-GB"/>
              </a:p>
              <a:p>
                <a:r>
                  <a:rPr lang="en-GB" err="1"/>
                  <a:t>Braginskii</a:t>
                </a:r>
                <a:r>
                  <a:rPr lang="en-GB"/>
                  <a:t> closure for heat flux and collisional heating</a:t>
                </a:r>
              </a:p>
              <a:p>
                <a:endParaRPr lang="en-GB"/>
              </a:p>
              <a:p>
                <a:r>
                  <a:rPr lang="en-GB"/>
                  <a:t>Anomalous diffusion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𝜒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endParaRPr lang="en-GB" b="0">
                  <a:ea typeface="Cambria Math" panose="02040503050406030204" pitchFamily="18" charset="0"/>
                </a:endParaRPr>
              </a:p>
              <a:p>
                <a:endParaRPr lang="en-GB"/>
              </a:p>
              <a:p>
                <a:r>
                  <a:rPr lang="en-GB"/>
                  <a:t>Advection, diffusion and forcing working as expected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133974B-4E9E-CD31-76E7-D5B912E52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9714" y="1728216"/>
                <a:ext cx="3046249" cy="2862322"/>
              </a:xfrm>
              <a:prstGeom prst="rect">
                <a:avLst/>
              </a:prstGeom>
              <a:blipFill>
                <a:blip r:embed="rId5"/>
                <a:stretch>
                  <a:fillRect l="-1804" t="-1279" r="-15431" b="-2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469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9D5E7A-3D6B-2A31-A054-3304D13A3F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Official - Sensitive - Commercial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D0C695-38BA-8831-519D-98BE51513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turb(1)">
            <a:hlinkClick r:id="" action="ppaction://media"/>
            <a:extLst>
              <a:ext uri="{FF2B5EF4-FFF2-40B4-BE49-F238E27FC236}">
                <a16:creationId xmlns:a16="http://schemas.microsoft.com/office/drawing/2014/main" id="{810D7D65-EA1C-F2BC-7BB6-22180D83B53A}"/>
              </a:ext>
            </a:extLst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53835" y="535630"/>
            <a:ext cx="7110905" cy="63223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DE5CB50-A899-107B-ECBA-841E7327EA8D}"/>
                  </a:ext>
                </a:extLst>
              </p:cNvPr>
              <p:cNvSpPr txBox="1"/>
              <p:nvPr/>
            </p:nvSpPr>
            <p:spPr>
              <a:xfrm>
                <a:off x="250257" y="1694046"/>
                <a:ext cx="4860758" cy="35520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d>
                            <m:d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∇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⊥</m:t>
                                  </m:r>
                                </m:sub>
                              </m:sSub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𝑍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∇</m:t>
                                  </m:r>
                                </m:e>
                                <m:sub>
                                  <m: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GB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GB"/>
              </a:p>
              <a:p>
                <a:r>
                  <a:rPr lang="en-GB"/>
                  <a:t>Evolve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GB"/>
                  <a:t> and perform elliptic solve for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endParaRPr lang="en-GB"/>
              </a:p>
              <a:p>
                <a:endParaRPr lang="en-GB"/>
              </a:p>
              <a:p>
                <a:r>
                  <a:rPr lang="en-GB"/>
                  <a:t>2D Tilted </a:t>
                </a:r>
                <a:r>
                  <a:rPr lang="en-GB" err="1"/>
                  <a:t>driftwave</a:t>
                </a:r>
                <a:r>
                  <a:rPr lang="en-GB"/>
                  <a:t> shows zonal flow.</a:t>
                </a:r>
              </a:p>
              <a:p>
                <a:endParaRPr lang="en-GB"/>
              </a:p>
              <a:p>
                <a:r>
                  <a:rPr lang="en-GB"/>
                  <a:t>Insufficiently resolved for smallest vortices</a:t>
                </a:r>
              </a:p>
              <a:p>
                <a:r>
                  <a:rPr lang="en-GB"/>
                  <a:t>Add small amount of diffusion to vorticity equation</a:t>
                </a:r>
              </a:p>
              <a:p>
                <a:endParaRPr lang="en-GB"/>
              </a:p>
              <a:p>
                <a:r>
                  <a:rPr lang="en-GB"/>
                  <a:t>But there’s a problem when currents are added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DE5CB50-A899-107B-ECBA-841E7327EA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257" y="1694046"/>
                <a:ext cx="4860758" cy="3552063"/>
              </a:xfrm>
              <a:prstGeom prst="rect">
                <a:avLst/>
              </a:prstGeom>
              <a:blipFill>
                <a:blip r:embed="rId5"/>
                <a:stretch>
                  <a:fillRect l="-1004"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7558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1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3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7072746-747B-DF89-DA68-22201F5B947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219369" y="1530994"/>
                <a:ext cx="5413188" cy="4491980"/>
              </a:xfrm>
            </p:spPr>
            <p:txBody>
              <a:bodyPr>
                <a:normAutofit/>
              </a:bodyPr>
              <a:lstStyle/>
              <a:p>
                <a:r>
                  <a:rPr lang="en-GB"/>
                  <a:t>Elliptic solve for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en-GB"/>
                  <a:t> in DG gives left and right values for E</a:t>
                </a:r>
                <a:endParaRPr lang="en-GB" i="1">
                  <a:latin typeface="Cambria Math" panose="02040503050406030204" pitchFamily="18" charset="0"/>
                </a:endParaRPr>
              </a:p>
              <a:p>
                <a:endParaRPr lang="en-GB" i="1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⃗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acc>
                        <m:accPr>
                          <m:chr m:val="⃗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=−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⃗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</m:e>
                      </m:d>
                      <m:acc>
                        <m:accPr>
                          <m:chr m:val="⃗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acc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acc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GB"/>
              </a:p>
              <a:p>
                <a:r>
                  <a:rPr lang="en-GB"/>
                  <a:t>Small spurious currents flowing into or out of boundary nodes</a:t>
                </a:r>
              </a:p>
              <a:p>
                <a:endParaRPr lang="en-GB"/>
              </a:p>
              <a:p>
                <a:r>
                  <a:rPr lang="en-GB"/>
                  <a:t>Curved elements</a:t>
                </a:r>
              </a:p>
              <a:p>
                <a:r>
                  <a:rPr lang="en-GB"/>
                  <a:t>Elliptic vector potential solve</a:t>
                </a:r>
              </a:p>
              <a:p>
                <a:r>
                  <a:rPr lang="en-GB"/>
                  <a:t>Riemann solver (average)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7072746-747B-DF89-DA68-22201F5B94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219369" y="1530994"/>
                <a:ext cx="5413188" cy="4491980"/>
              </a:xfrm>
              <a:blipFill>
                <a:blip r:embed="rId2"/>
                <a:stretch>
                  <a:fillRect l="-1689" t="-1764" r="-2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1D5471CD-2805-3C03-C1FD-C85B999D8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Spurious currents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4241AC-06AE-830B-DB51-DBF674ECBE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Official - Sensitive - Commercial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E3D74-382D-4E98-3C6E-2D8E394A47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FBE7076-02DA-7902-64DE-45DA23AF606F}"/>
              </a:ext>
            </a:extLst>
          </p:cNvPr>
          <p:cNvGrpSpPr/>
          <p:nvPr/>
        </p:nvGrpSpPr>
        <p:grpSpPr>
          <a:xfrm>
            <a:off x="765051" y="1530263"/>
            <a:ext cx="5207582" cy="3112941"/>
            <a:chOff x="765051" y="1530263"/>
            <a:chExt cx="5207582" cy="311294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764060F-1B0E-A59F-1534-BAAAE8E3A503}"/>
                </a:ext>
              </a:extLst>
            </p:cNvPr>
            <p:cNvCxnSpPr/>
            <p:nvPr/>
          </p:nvCxnSpPr>
          <p:spPr>
            <a:xfrm flipV="1">
              <a:off x="765051" y="3429000"/>
              <a:ext cx="2603791" cy="526983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4FDB442-5797-8FB4-E8BA-50A4FEC67A3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68842" y="3428999"/>
              <a:ext cx="2603791" cy="526983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791AD62-1472-576B-1045-15F47D5FD1F7}"/>
                </a:ext>
              </a:extLst>
            </p:cNvPr>
            <p:cNvCxnSpPr>
              <a:cxnSpLocks/>
            </p:cNvCxnSpPr>
            <p:nvPr/>
          </p:nvCxnSpPr>
          <p:spPr>
            <a:xfrm>
              <a:off x="2981588" y="1895722"/>
              <a:ext cx="310322" cy="1533277"/>
            </a:xfrm>
            <a:prstGeom prst="line">
              <a:avLst/>
            </a:prstGeom>
            <a:ln w="76200"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ECE1C13-3ACB-3487-D2A7-8BD8746C20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62914" y="1895722"/>
              <a:ext cx="310323" cy="1533275"/>
            </a:xfrm>
            <a:prstGeom prst="line">
              <a:avLst/>
            </a:prstGeom>
            <a:ln w="76200"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1C85227-6F98-1E8E-EFA4-D9186CC58B1A}"/>
                </a:ext>
              </a:extLst>
            </p:cNvPr>
            <p:cNvCxnSpPr>
              <a:cxnSpLocks/>
            </p:cNvCxnSpPr>
            <p:nvPr/>
          </p:nvCxnSpPr>
          <p:spPr>
            <a:xfrm>
              <a:off x="2066946" y="3270055"/>
              <a:ext cx="2495429" cy="0"/>
            </a:xfrm>
            <a:prstGeom prst="line">
              <a:avLst/>
            </a:prstGeom>
            <a:ln w="76200">
              <a:solidFill>
                <a:schemeClr val="accent3">
                  <a:lumMod val="60000"/>
                  <a:lumOff val="40000"/>
                </a:schemeClr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771F799-DA67-67B0-DD21-4CCD182F0B16}"/>
                    </a:ext>
                  </a:extLst>
                </p:cNvPr>
                <p:cNvSpPr txBox="1"/>
                <p:nvPr/>
              </p:nvSpPr>
              <p:spPr>
                <a:xfrm>
                  <a:off x="3869356" y="1530994"/>
                  <a:ext cx="433137" cy="402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acc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oMath>
                    </m:oMathPara>
                  </a14:m>
                  <a:endParaRPr lang="en-GB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7771F799-DA67-67B0-DD21-4CCD182F0B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9356" y="1530994"/>
                  <a:ext cx="433137" cy="402931"/>
                </a:xfrm>
                <a:prstGeom prst="rect">
                  <a:avLst/>
                </a:prstGeom>
                <a:blipFill>
                  <a:blip r:embed="rId3"/>
                  <a:stretch>
                    <a:fillRect b="-15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F452A21-C03A-ABA1-916F-BEBCCD2444B3}"/>
                    </a:ext>
                  </a:extLst>
                </p:cNvPr>
                <p:cNvSpPr txBox="1"/>
                <p:nvPr/>
              </p:nvSpPr>
              <p:spPr>
                <a:xfrm>
                  <a:off x="2457207" y="1530263"/>
                  <a:ext cx="433137" cy="402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acc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oMath>
                    </m:oMathPara>
                  </a14:m>
                  <a:endParaRPr lang="en-GB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F452A21-C03A-ABA1-916F-BEBCCD2444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7207" y="1530263"/>
                  <a:ext cx="433137" cy="402931"/>
                </a:xfrm>
                <a:prstGeom prst="rect">
                  <a:avLst/>
                </a:prstGeom>
                <a:blipFill>
                  <a:blip r:embed="rId4"/>
                  <a:stretch>
                    <a:fillRect b="-15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59FC7103-ED8D-E715-CF8F-9CEFF70E935A}"/>
                    </a:ext>
                  </a:extLst>
                </p:cNvPr>
                <p:cNvSpPr txBox="1"/>
                <p:nvPr/>
              </p:nvSpPr>
              <p:spPr>
                <a:xfrm>
                  <a:off x="1900787" y="2708180"/>
                  <a:ext cx="433137" cy="402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lang="en-GB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59FC7103-ED8D-E715-CF8F-9CEFF70E93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0787" y="2708180"/>
                  <a:ext cx="433137" cy="40293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36D45FD-BF4B-922B-8C4E-C0BDC0CBCEE7}"/>
                </a:ext>
              </a:extLst>
            </p:cNvPr>
            <p:cNvCxnSpPr>
              <a:cxnSpLocks/>
            </p:cNvCxnSpPr>
            <p:nvPr/>
          </p:nvCxnSpPr>
          <p:spPr>
            <a:xfrm>
              <a:off x="2556367" y="4086598"/>
              <a:ext cx="783736" cy="0"/>
            </a:xfrm>
            <a:prstGeom prst="line">
              <a:avLst/>
            </a:prstGeom>
            <a:ln w="7620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C17EB3C-D9B0-3AFC-A5F9-B63B3A138B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40103" y="4086598"/>
              <a:ext cx="783736" cy="0"/>
            </a:xfrm>
            <a:prstGeom prst="line">
              <a:avLst/>
            </a:prstGeom>
            <a:ln w="76200">
              <a:solidFill>
                <a:srgbClr val="C0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479D5A80-513B-5E8E-9916-7E714A21031A}"/>
                    </a:ext>
                  </a:extLst>
                </p:cNvPr>
                <p:cNvSpPr txBox="1"/>
                <p:nvPr/>
              </p:nvSpPr>
              <p:spPr>
                <a:xfrm>
                  <a:off x="2300033" y="4273872"/>
                  <a:ext cx="43313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acc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oMath>
                    </m:oMathPara>
                  </a14:m>
                  <a:endParaRPr lang="en-GB"/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479D5A80-513B-5E8E-9916-7E714A2103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00033" y="4273872"/>
                  <a:ext cx="433137" cy="369332"/>
                </a:xfrm>
                <a:prstGeom prst="rect">
                  <a:avLst/>
                </a:prstGeom>
                <a:blipFill>
                  <a:blip r:embed="rId6"/>
                  <a:stretch>
                    <a:fillRect t="-21311" r="-21127" b="-819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E2CC464-AE0A-88F5-969C-CB64AE91829D}"/>
                    </a:ext>
                  </a:extLst>
                </p:cNvPr>
                <p:cNvSpPr txBox="1"/>
                <p:nvPr/>
              </p:nvSpPr>
              <p:spPr>
                <a:xfrm>
                  <a:off x="3773237" y="4266659"/>
                  <a:ext cx="43313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acc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oMath>
                    </m:oMathPara>
                  </a14:m>
                  <a:endParaRPr lang="en-GB"/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5E2CC464-AE0A-88F5-969C-CB64AE9182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3237" y="4266659"/>
                  <a:ext cx="433137" cy="369332"/>
                </a:xfrm>
                <a:prstGeom prst="rect">
                  <a:avLst/>
                </a:prstGeom>
                <a:blipFill>
                  <a:blip r:embed="rId7"/>
                  <a:stretch>
                    <a:fillRect t="-21667" r="-16901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8965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CA08F57-11CE-6344-6F84-066DC1E6A60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Official - Sensitive - Commercial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5F7079-D02E-7C9E-AFCC-CF5DE55509F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0C784DF-02C0-7503-117E-6622F0E7F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Axisymmetry</a:t>
            </a:r>
            <a:r>
              <a:rPr lang="en-GB"/>
              <a:t> and code comparison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4A17AC-424F-0F48-53FA-5A1CA9BE40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819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BDA42A-73C6-BF8A-190D-15A865EA7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1"/>
            <a:ext cx="10018853" cy="1325563"/>
          </a:xfrm>
        </p:spPr>
        <p:txBody>
          <a:bodyPr anchor="t">
            <a:normAutofit/>
          </a:bodyPr>
          <a:lstStyle/>
          <a:p>
            <a:r>
              <a:rPr lang="en-GB"/>
              <a:t>Neutral movement in axisymmetric geometry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18C7CD-733C-ECF7-8044-8A6A9D724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6868" y="1530994"/>
            <a:ext cx="6262808" cy="4491980"/>
          </a:xfrm>
        </p:spPr>
        <p:txBody>
          <a:bodyPr>
            <a:normAutofit/>
          </a:bodyPr>
          <a:lstStyle/>
          <a:p>
            <a:r>
              <a:rPr lang="en-GB"/>
              <a:t>Neutrals move in straight lines in 3D, but particles are constrained to 2D mesh</a:t>
            </a:r>
          </a:p>
          <a:p>
            <a:r>
              <a:rPr lang="en-GB"/>
              <a:t>How to represent 3D neutral paths without introducing extra dimension.</a:t>
            </a:r>
          </a:p>
          <a:p>
            <a:endParaRPr lang="en-GB"/>
          </a:p>
          <a:p>
            <a:r>
              <a:rPr lang="en-GB"/>
              <a:t>Include fictitious force in particle pusher.</a:t>
            </a:r>
          </a:p>
          <a:p>
            <a:r>
              <a:rPr lang="en-GB"/>
              <a:t>Verlet/leapfrog integration leads to energy drift</a:t>
            </a:r>
          </a:p>
          <a:p>
            <a:r>
              <a:rPr lang="en-GB"/>
              <a:t>Conservation requires different approach</a:t>
            </a:r>
          </a:p>
        </p:txBody>
      </p:sp>
      <p:pic>
        <p:nvPicPr>
          <p:cNvPr id="7" name="Picture 6" descr="A screenshot of a computer generated image&#10;&#10;AI-generated content may be incorrect.">
            <a:extLst>
              <a:ext uri="{FF2B5EF4-FFF2-40B4-BE49-F238E27FC236}">
                <a16:creationId xmlns:a16="http://schemas.microsoft.com/office/drawing/2014/main" id="{67B9F30A-5AF3-5B7A-13AD-B41C67BA0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2716" y="1176220"/>
            <a:ext cx="2492944" cy="3049473"/>
          </a:xfrm>
          <a:prstGeom prst="rect">
            <a:avLst/>
          </a:prstGeom>
          <a:noFill/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D73B59-B39F-3451-4077-3F227B668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6222" y="638770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Official - Sensitive - Commercial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162BE2-3D87-3B11-CF63-7D97B05F71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35482B25-261F-464E-BDD8-63296DE4D8A4}" type="slidenum">
              <a:rPr lang="en-US" sz="1800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en-US" sz="18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EF4A31-DBC0-10F4-97A0-F104C86B7B6C}"/>
                  </a:ext>
                </a:extLst>
              </p:cNvPr>
              <p:cNvSpPr txBox="1"/>
              <p:nvPr/>
            </p:nvSpPr>
            <p:spPr>
              <a:xfrm>
                <a:off x="6458552" y="4485373"/>
                <a:ext cx="5390147" cy="1995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𝜙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sSup>
                            <m:sSupPr>
                              <m:ctrlPr>
                                <a:rPr lang="el-G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l-G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b="0" i="1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𝜙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m:rPr>
                              <m:sty m:val="p"/>
                            </m:rPr>
                            <a:rPr lang="el-G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</m:oMath>
                  </m:oMathPara>
                </a14:m>
                <a:endParaRPr lang="en-GB"/>
              </a:p>
              <a:p>
                <a:endParaRPr lang="en-GB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</m:oMath>
                  </m:oMathPara>
                </a14:m>
                <a:endParaRPr lang="en-GB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7EF4A31-DBC0-10F4-97A0-F104C86B7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8552" y="4485373"/>
                <a:ext cx="5390147" cy="19950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125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C5370E-2D05-5B92-0B8D-6ABE3D3C4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Black"/>
              </a:rPr>
              <a:t>VANTAGE coupling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1A0969-337E-EE10-755F-E250598A1C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Official - Sensitive - Commercial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B31421-0651-082A-2E6C-691C69FCB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movie">
            <a:hlinkClick r:id="" action="ppaction://media"/>
            <a:extLst>
              <a:ext uri="{FF2B5EF4-FFF2-40B4-BE49-F238E27FC236}">
                <a16:creationId xmlns:a16="http://schemas.microsoft.com/office/drawing/2014/main" id="{28B7FEBA-5214-29E2-C305-40218E8F69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424" y="898236"/>
            <a:ext cx="8529637" cy="5486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280944-B34D-5089-67CF-38D9D6BA8E76}"/>
              </a:ext>
            </a:extLst>
          </p:cNvPr>
          <p:cNvSpPr txBox="1"/>
          <p:nvPr/>
        </p:nvSpPr>
        <p:spPr>
          <a:xfrm>
            <a:off x="8488218" y="1283854"/>
            <a:ext cx="3103418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Thermal neutral source at outer midplane</a:t>
            </a:r>
          </a:p>
          <a:p>
            <a:r>
              <a:rPr lang="en-US" err="1">
                <a:cs typeface="Arial"/>
              </a:rPr>
              <a:t>Ionisation</a:t>
            </a:r>
            <a:r>
              <a:rPr lang="en-US">
                <a:cs typeface="Arial"/>
              </a:rPr>
              <a:t> on fixed plasma background</a:t>
            </a:r>
          </a:p>
          <a:p>
            <a:r>
              <a:rPr lang="en-US">
                <a:cs typeface="Arial"/>
              </a:rPr>
              <a:t>Convergence to steady-state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EBCC31-89B9-A323-E73A-3BC894B67F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938417" y="3040639"/>
            <a:ext cx="1933287" cy="29934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CB8216-43E3-70D1-CDCF-B9DFCF36E460}"/>
              </a:ext>
            </a:extLst>
          </p:cNvPr>
          <p:cNvSpPr txBox="1"/>
          <p:nvPr/>
        </p:nvSpPr>
        <p:spPr>
          <a:xfrm>
            <a:off x="7996212" y="6199224"/>
            <a:ext cx="38183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Single mesh, multiple domains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8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0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2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313C958-6639-1D17-A14E-5B8F9B11F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08790" y="3357081"/>
            <a:ext cx="5028860" cy="32131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75523F4-0378-38D7-5881-0DA4DFF72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EIRENE comparison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5DE26F-39F3-D45A-9940-17FD854DA0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Official - Sensitive - Commercial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7E877B-4DE7-93B0-D376-1A51C417DB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75ABC-51B1-D7F3-842D-9465BCBAD2AE}"/>
              </a:ext>
            </a:extLst>
          </p:cNvPr>
          <p:cNvSpPr txBox="1"/>
          <p:nvPr/>
        </p:nvSpPr>
        <p:spPr>
          <a:xfrm>
            <a:off x="240049" y="2966122"/>
            <a:ext cx="57687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Ionisation and wall pumping</a:t>
            </a:r>
          </a:p>
          <a:p>
            <a:endParaRPr lang="en-GB" sz="2000"/>
          </a:p>
          <a:p>
            <a:r>
              <a:rPr lang="en-GB" sz="2000"/>
              <a:t>Steady state reached after around 50ms</a:t>
            </a:r>
          </a:p>
          <a:p>
            <a:endParaRPr lang="en-GB" sz="2000"/>
          </a:p>
          <a:p>
            <a:r>
              <a:rPr lang="en-GB" sz="2000"/>
              <a:t>Integral of ionisation source reaches to 3.08e19/s vs EIRENE 3.75e19/s</a:t>
            </a:r>
          </a:p>
          <a:p>
            <a:endParaRPr lang="en-GB" sz="2000"/>
          </a:p>
          <a:p>
            <a:r>
              <a:rPr lang="en-GB" sz="2000"/>
              <a:t>5e21/s source. Absorption at wall set too high (10%)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EBCEAB-7949-E0C9-62CC-9D047A674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535" y="442861"/>
            <a:ext cx="5028860" cy="28287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75E328F-4037-5455-37D6-3ECF205B9562}"/>
              </a:ext>
            </a:extLst>
          </p:cNvPr>
          <p:cNvSpPr txBox="1"/>
          <p:nvPr/>
        </p:nvSpPr>
        <p:spPr>
          <a:xfrm>
            <a:off x="327258" y="935149"/>
            <a:ext cx="51582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Thermal source of neutrals at OMP</a:t>
            </a:r>
          </a:p>
          <a:p>
            <a:endParaRPr lang="en-GB" sz="2000"/>
          </a:p>
          <a:p>
            <a:r>
              <a:rPr lang="en-GB" sz="2000"/>
              <a:t>Neutral advection only – excellent agreement with EIRENE – with less noise</a:t>
            </a:r>
          </a:p>
        </p:txBody>
      </p:sp>
    </p:spTree>
    <p:extLst>
      <p:ext uri="{BB962C8B-B14F-4D97-AF65-F5344CB8AC3E}">
        <p14:creationId xmlns:p14="http://schemas.microsoft.com/office/powerpoint/2010/main" val="427600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30468-8A7B-C52B-0C85-664E03F4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FEA356-F08B-30B0-B131-4AE23C2CC75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Official - Sensitive - Commercial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66745D-779E-F4CE-CEA0-08A18EF90CD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DA00A3-EED9-2F41-A409-D8284AFB7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Marker particles and FEM reconstruction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066D98-115E-85CB-415F-2B38B9A6A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817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C0876-0C14-3B81-BF86-449A3AB48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Black"/>
              </a:rPr>
              <a:t>Recombination and marker particles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6C718-2C45-53B6-49DA-2B85FC3A8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0" y="1302899"/>
            <a:ext cx="6033169" cy="487406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rial"/>
                <a:cs typeface="Arial"/>
              </a:rPr>
              <a:t>VANTAGE requires marker particle sources for the recombination reaction.</a:t>
            </a:r>
          </a:p>
          <a:p>
            <a:endParaRPr lang="en-US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Random distribution to avoid bias, but is not consistent with FEM integration</a:t>
            </a:r>
          </a:p>
          <a:p>
            <a:endParaRPr lang="en-US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Marker particles’ weight must be adjusted according to their distribution in the cell before sampling FEM field</a:t>
            </a:r>
          </a:p>
          <a:p>
            <a:endParaRPr lang="en-US">
              <a:latin typeface="Arial"/>
              <a:cs typeface="Arial"/>
            </a:endParaRPr>
          </a:p>
          <a:p>
            <a:endParaRPr lang="en-US">
              <a:latin typeface="Arial"/>
              <a:cs typeface="Arial"/>
            </a:endParaRP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78A3F2-8856-5B65-ADB3-A09A55CBF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9A8336-BBF7-4F00-979A-72DB14BFF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544EB-65E2-49E9-8E02-8C08CFB35AA7}" type="slidenum">
              <a:rPr lang="en-GB" smtClean="0"/>
              <a:t>14</a:t>
            </a:fld>
            <a:endParaRPr lang="en-GB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5EA38C5-6E2D-00F7-5048-D28D11697B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0298115"/>
              </p:ext>
            </p:extLst>
          </p:nvPr>
        </p:nvGraphicFramePr>
        <p:xfrm>
          <a:off x="6094786" y="1302935"/>
          <a:ext cx="5855368" cy="4684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0020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AED44-39E5-78BA-0A8A-D66CFBE84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Consistent Marker Weights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0AFC72-FDB4-5E4F-5CBA-3F8C1049CE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/>
                  <a:t>Key observation is mass matrix must be consistent from FEM integration points and particle positions</a:t>
                </a:r>
                <a:endParaRPr lang="en-GB" i="1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S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GB">
                          <a:latin typeface="Cambria Math" panose="02040503050406030204" pitchFamily="18" charset="0"/>
                        </a:rPr>
                        <m:t>AS</m:t>
                      </m:r>
                      <m:r>
                        <a:rPr lang="en-GB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GB"/>
              </a:p>
              <a:p>
                <a:endParaRPr lang="en-GB"/>
              </a:p>
              <a:p>
                <a:r>
                  <a:rPr lang="en-GB"/>
                  <a:t>Using	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e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..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e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..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</m: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GB" b="0" i="1" smtClean="0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mr>
                        </m:m>
                      </m:e>
                    </m:d>
                  </m:oMath>
                </a14:m>
                <a:endParaRPr lang="en-GB"/>
              </a:p>
              <a:p>
                <a:pPr algn="ctr"/>
                <a:r>
                  <a:rPr lang="en-GB"/>
                  <a:t> 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𝑑𝑖𝑎𝑔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</m:d>
                  </m:oMath>
                </a14:m>
                <a:r>
                  <a:rPr lang="en-GB" b="0">
                    <a:ea typeface="Cambria Math" panose="02040503050406030204" pitchFamily="18" charset="0"/>
                  </a:rPr>
                  <a:t>,		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K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𝑣𝑒𝑐h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T</m:t>
                        </m:r>
                      </m:sup>
                    </m:sSup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S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/>
                  <a:t>, 	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m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𝑣𝑒𝑐h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M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/>
                  <a:t>,</a:t>
                </a:r>
              </a:p>
              <a:p>
                <a:pPr algn="ctr"/>
                <a:r>
                  <a:rPr lang="en-GB"/>
                  <a:t> </a:t>
                </a:r>
              </a:p>
              <a:p>
                <a:r>
                  <a:rPr lang="en-GB"/>
                  <a:t>Mass matrix equality be written as: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K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GB" i="1">
                  <a:latin typeface="Cambria Math" panose="02040503050406030204" pitchFamily="18" charset="0"/>
                </a:endParaRPr>
              </a:p>
              <a:p>
                <a:r>
                  <a:rPr lang="en-GB"/>
                  <a:t>This is easily solved for sufficient rank with a pseudoinverse or minimum norm linear least squares solver (e.g. LAPACK </a:t>
                </a:r>
                <a:r>
                  <a:rPr lang="en-GB" err="1"/>
                  <a:t>dgelsd</a:t>
                </a:r>
                <a:r>
                  <a:rPr lang="en-GB"/>
                  <a:t>)</a:t>
                </a:r>
              </a:p>
              <a:p>
                <a:endParaRPr lang="en-GB" i="1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30AFC72-FDB4-5E4F-5CBA-3F8C1049CE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20" t="-2384" b="-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177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D5D74-B801-A526-51C6-98FF48C95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Avoiding negative weights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5CAB2A-3D83-4C43-DB36-71C82AADFA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/>
                  <a:t>Kinetic model requires all positive weights, whereas FEM has no such restriction</a:t>
                </a:r>
              </a:p>
              <a:p>
                <a:r>
                  <a:rPr lang="en-GB"/>
                  <a:t>Solving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K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GB"/>
                  <a:t> produces a solution with minimum norm relative to 0, therefore some weights are highly likely to be negative.</a:t>
                </a:r>
                <a:endParaRPr lang="en-GB" i="1">
                  <a:latin typeface="Cambria Math" panose="02040503050406030204" pitchFamily="18" charset="0"/>
                </a:endParaRPr>
              </a:p>
              <a:p>
                <a:r>
                  <a:rPr lang="en-GB"/>
                  <a:t>Instead make a substitution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GB" b="0"/>
                  <a:t> Transforming the matrix equation into:</a:t>
                </a:r>
              </a:p>
              <a:p>
                <a:endParaRPr lang="en-GB" b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>
                          <a:latin typeface="Cambria Math" panose="02040503050406030204" pitchFamily="18" charset="0"/>
                        </a:rPr>
                        <m:t>K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K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GB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/>
                  <a:t> is the natural weight for each cell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Ω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lang="en-GB"/>
              </a:p>
              <a:p>
                <a:r>
                  <a:rPr lang="en-GB"/>
                  <a:t>Now the solution weights are clustered around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GB"/>
              </a:p>
              <a:p>
                <a:r>
                  <a:rPr lang="en-GB"/>
                  <a:t>Can repeat solve until all weights are positive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5CAB2A-3D83-4C43-DB36-71C82AADFA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20" t="-16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C4BC4E-1FB5-667B-952A-6B7A73531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492A07-31FF-E06A-1E92-B738842CF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544EB-65E2-49E9-8E02-8C08CFB35AA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44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AB825-4CBC-10DB-BDF1-A9D3C56E9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Marker weights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6798AD9-A386-485E-1AE0-0060B7D59B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9034" t="20542" r="24225" b="15124"/>
          <a:stretch>
            <a:fillRect/>
          </a:stretch>
        </p:blipFill>
        <p:spPr>
          <a:xfrm>
            <a:off x="5768870" y="1420034"/>
            <a:ext cx="6281060" cy="4551286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86F403-BA07-9A19-B9F1-EB327572E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18C782-791F-6AFC-6646-A16067B5B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544EB-65E2-49E9-8E02-8C08CFB35AA7}" type="slidenum">
              <a:rPr lang="en-GB" smtClean="0"/>
              <a:t>17</a:t>
            </a:fld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0D4B31B-E883-6846-B41D-939D329F40C4}"/>
              </a:ext>
            </a:extLst>
          </p:cNvPr>
          <p:cNvSpPr/>
          <p:nvPr/>
        </p:nvSpPr>
        <p:spPr>
          <a:xfrm>
            <a:off x="6343457" y="3427653"/>
            <a:ext cx="229524" cy="229524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0354B8-2A5F-2FF3-A03F-225B5D41FF88}"/>
              </a:ext>
            </a:extLst>
          </p:cNvPr>
          <p:cNvSpPr/>
          <p:nvPr/>
        </p:nvSpPr>
        <p:spPr>
          <a:xfrm>
            <a:off x="9035856" y="1598852"/>
            <a:ext cx="229524" cy="229524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B00A4D0-B016-2859-8D14-F82AF859C5D0}"/>
              </a:ext>
            </a:extLst>
          </p:cNvPr>
          <p:cNvSpPr/>
          <p:nvPr/>
        </p:nvSpPr>
        <p:spPr>
          <a:xfrm>
            <a:off x="11127893" y="5154853"/>
            <a:ext cx="229524" cy="229524"/>
          </a:xfrm>
          <a:prstGeom prst="ellipse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E0439C-22B3-93AA-A31F-F3AF3A43333A}"/>
              </a:ext>
            </a:extLst>
          </p:cNvPr>
          <p:cNvSpPr txBox="1"/>
          <p:nvPr/>
        </p:nvSpPr>
        <p:spPr>
          <a:xfrm>
            <a:off x="101600" y="1514763"/>
            <a:ext cx="5384800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Arial"/>
              </a:rPr>
              <a:t>Uniform distribution of (static) marker particles.</a:t>
            </a:r>
          </a:p>
          <a:p>
            <a:endParaRPr lang="en-US">
              <a:cs typeface="Arial"/>
            </a:endParaRPr>
          </a:p>
          <a:p>
            <a:r>
              <a:rPr lang="en-US">
                <a:cs typeface="Arial"/>
              </a:rPr>
              <a:t>Particles in voids are assigned higher masses</a:t>
            </a:r>
            <a:endParaRPr lang="en-US"/>
          </a:p>
          <a:p>
            <a:r>
              <a:rPr lang="en-US">
                <a:cs typeface="Arial"/>
              </a:rPr>
              <a:t>Particles in clusters are assigned lower masses</a:t>
            </a:r>
          </a:p>
          <a:p>
            <a:endParaRPr lang="en-US">
              <a:cs typeface="Arial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64337A0-620D-028F-8414-D8CDD0DE7FE8}"/>
              </a:ext>
            </a:extLst>
          </p:cNvPr>
          <p:cNvSpPr/>
          <p:nvPr/>
        </p:nvSpPr>
        <p:spPr>
          <a:xfrm>
            <a:off x="6251091" y="4485214"/>
            <a:ext cx="414713" cy="412403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94249D9-4423-1E2A-5B98-1101010550F8}"/>
              </a:ext>
            </a:extLst>
          </p:cNvPr>
          <p:cNvSpPr/>
          <p:nvPr/>
        </p:nvSpPr>
        <p:spPr>
          <a:xfrm>
            <a:off x="10980109" y="3289106"/>
            <a:ext cx="469668" cy="474286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C312C40-0CCB-3587-15EF-F1E19BFCB7DB}"/>
              </a:ext>
            </a:extLst>
          </p:cNvPr>
          <p:cNvSpPr/>
          <p:nvPr/>
        </p:nvSpPr>
        <p:spPr>
          <a:xfrm>
            <a:off x="8620218" y="3903324"/>
            <a:ext cx="645160" cy="672869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27FB334-8644-8406-19C0-76535A7D8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10" y="2795042"/>
            <a:ext cx="4490029" cy="288943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DA76157-DE7F-09F0-8A34-F50CE9915E2C}"/>
              </a:ext>
            </a:extLst>
          </p:cNvPr>
          <p:cNvSpPr txBox="1"/>
          <p:nvPr/>
        </p:nvSpPr>
        <p:spPr>
          <a:xfrm>
            <a:off x="433325" y="5816600"/>
            <a:ext cx="4773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cs typeface="Arial"/>
              </a:rPr>
              <a:t>2D 200 markers/cell P=3 has ~0.01% error</a:t>
            </a:r>
          </a:p>
        </p:txBody>
      </p:sp>
    </p:spTree>
    <p:extLst>
      <p:ext uri="{BB962C8B-B14F-4D97-AF65-F5344CB8AC3E}">
        <p14:creationId xmlns:p14="http://schemas.microsoft.com/office/powerpoint/2010/main" val="287003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05DA6-51E1-CFBF-98C4-C592C199F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31E382-30FC-3C93-F9E5-3EA7531A182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Official - Sensitive - Commercial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EEEC32-8AC6-48A2-426D-18B79137420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B9E8E28-9FB8-1512-D26B-830832D4E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Status and outlook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7A4875-E72A-5CA3-A8A8-FE65EAB4CE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081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C4090-957B-25C3-EF9D-96434E7D9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Black"/>
              </a:rPr>
              <a:t>Status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Content Placeholder 5">
                <a:extLst>
                  <a:ext uri="{FF2B5EF4-FFF2-40B4-BE49-F238E27FC236}">
                    <a16:creationId xmlns:a16="http://schemas.microsoft.com/office/drawing/2014/main" id="{66C22D92-E249-438F-D358-3F77E571B8B7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455850045"/>
                  </p:ext>
                </p:extLst>
              </p:nvPr>
            </p:nvGraphicFramePr>
            <p:xfrm>
              <a:off x="203200" y="1995487"/>
              <a:ext cx="11988800" cy="486251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6" name="Content Placeholder 5">
                <a:extLst>
                  <a:ext uri="{FF2B5EF4-FFF2-40B4-BE49-F238E27FC236}">
                    <a16:creationId xmlns:a16="http://schemas.microsoft.com/office/drawing/2014/main" id="{66C22D92-E249-438F-D358-3F77E571B8B7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455850045"/>
                  </p:ext>
                </p:extLst>
              </p:nvPr>
            </p:nvGraphicFramePr>
            <p:xfrm>
              <a:off x="203200" y="1995487"/>
              <a:ext cx="11988800" cy="486251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CDD33E-8727-3C24-2D69-C330BBD56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D5809F-5FB1-4023-D6F0-5FC418FD3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544EB-65E2-49E9-8E02-8C08CFB35AA7}" type="slidenum">
              <a:rPr lang="en-GB" smtClean="0"/>
              <a:t>19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C59B06-3052-679B-0457-2AC359CE73C1}"/>
              </a:ext>
            </a:extLst>
          </p:cNvPr>
          <p:cNvSpPr txBox="1"/>
          <p:nvPr/>
        </p:nvSpPr>
        <p:spPr>
          <a:xfrm>
            <a:off x="438912" y="1060704"/>
            <a:ext cx="10469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PENKNIFE capability progressing in parallel and in conjunction with Nektar++ and VANTAGE development</a:t>
            </a:r>
          </a:p>
        </p:txBody>
      </p:sp>
    </p:spTree>
    <p:extLst>
      <p:ext uri="{BB962C8B-B14F-4D97-AF65-F5344CB8AC3E}">
        <p14:creationId xmlns:p14="http://schemas.microsoft.com/office/powerpoint/2010/main" val="395336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6" grpId="1">
        <p:bldAsOne/>
      </p:bldGraphic>
      <p:bldGraphic spid="6" grpId="2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FFD2C4-2A6A-5749-91CA-6FE96B1B928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/>
              <a:t>Keep pace with VANTAGE development</a:t>
            </a:r>
          </a:p>
          <a:p>
            <a:endParaRPr lang="en-GB"/>
          </a:p>
          <a:p>
            <a:r>
              <a:rPr lang="en-GB"/>
              <a:t>Adopt numerical and meshing techniques from Nektar++ collaboration</a:t>
            </a:r>
          </a:p>
          <a:p>
            <a:endParaRPr lang="en-GB"/>
          </a:p>
          <a:p>
            <a:r>
              <a:rPr lang="en-GB"/>
              <a:t>Currently have only explored simple geometry for the complex models and simple models for the complex geometry.</a:t>
            </a:r>
          </a:p>
          <a:p>
            <a:endParaRPr lang="en-GB"/>
          </a:p>
          <a:p>
            <a:r>
              <a:rPr lang="en-GB"/>
              <a:t>SUNRISE will unlock the complex geometry, complex model capability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0EB84A-1D62-1E13-1023-CBC5C5DEE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Future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3A2CF9-8A80-7044-DC4A-EF85A1F1BC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Official - Sensitive - Commercial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23646D-81E1-8831-BF3C-21E5E6E2E9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79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002F56"/>
      </a:dk1>
      <a:lt1>
        <a:srgbClr val="FFFFFF"/>
      </a:lt1>
      <a:dk2>
        <a:srgbClr val="000000"/>
      </a:dk2>
      <a:lt2>
        <a:srgbClr val="D1D2D3"/>
      </a:lt2>
      <a:accent1>
        <a:srgbClr val="002F56"/>
      </a:accent1>
      <a:accent2>
        <a:srgbClr val="F6D34D"/>
      </a:accent2>
      <a:accent3>
        <a:srgbClr val="006F45"/>
      </a:accent3>
      <a:accent4>
        <a:srgbClr val="0082CA"/>
      </a:accent4>
      <a:accent5>
        <a:srgbClr val="C9242C"/>
      </a:accent5>
      <a:accent6>
        <a:srgbClr val="808283"/>
      </a:accent6>
      <a:hlink>
        <a:srgbClr val="002F56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KAEA presentation (widescreen)-v4" id="{60BF19D2-2AFC-7D40-B10F-E02292CED2D6}" vid="{344D2DA7-7D26-A847-8A27-E85A15182C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UKAEA presentation (widescreen)</Template>
  <Application>Microsoft Office PowerPoint</Application>
  <PresentationFormat>Widescreen</PresentationFormat>
  <Slides>20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PENKNIFE</vt:lpstr>
      <vt:lpstr>PENKNIFE</vt:lpstr>
      <vt:lpstr>PowerPoint Presentation</vt:lpstr>
      <vt:lpstr>Drifts and spurious currents</vt:lpstr>
      <vt:lpstr>Reduced Equations</vt:lpstr>
      <vt:lpstr>Reduced Braginskii equations</vt:lpstr>
      <vt:lpstr>PowerPoint Presentation</vt:lpstr>
      <vt:lpstr>Spurious currents</vt:lpstr>
      <vt:lpstr>Axisymmetry and code comparison</vt:lpstr>
      <vt:lpstr>Neutral movement in axisymmetric geometry</vt:lpstr>
      <vt:lpstr>VANTAGE coupling</vt:lpstr>
      <vt:lpstr>EIRENE comparison</vt:lpstr>
      <vt:lpstr>Marker particles and FEM reconstruction</vt:lpstr>
      <vt:lpstr>Recombination and marker particles </vt:lpstr>
      <vt:lpstr>Consistent Marker Weights</vt:lpstr>
      <vt:lpstr>Avoiding negative weights</vt:lpstr>
      <vt:lpstr>Marker weights</vt:lpstr>
      <vt:lpstr>Status and outlook</vt:lpstr>
      <vt:lpstr>Status</vt:lpstr>
      <vt:lpstr>Future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Edgeley, James</dc:creator>
  <cp:revision>2</cp:revision>
  <cp:lastPrinted>2017-03-10T11:43:47Z</cp:lastPrinted>
  <dcterms:created xsi:type="dcterms:W3CDTF">2026-09-17T10:58:57Z</dcterms:created>
  <dcterms:modified xsi:type="dcterms:W3CDTF">2026-10-07T21:21:17Z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2759de7-3255-46b5-8dfe-736652f9c6c1_Enabled">
    <vt:lpwstr>true</vt:lpwstr>
  </property>
  <property fmtid="{D5CDD505-2E9C-101B-9397-08002B2CF9AE}" pid="3" name="MSIP_Label_22759de7-3255-46b5-8dfe-736652f9c6c1_SetDate">
    <vt:lpwstr>2022-10-14T08:35:44Z</vt:lpwstr>
  </property>
  <property fmtid="{D5CDD505-2E9C-101B-9397-08002B2CF9AE}" pid="4" name="MSIP_Label_22759de7-3255-46b5-8dfe-736652f9c6c1_Method">
    <vt:lpwstr>Standard</vt:lpwstr>
  </property>
  <property fmtid="{D5CDD505-2E9C-101B-9397-08002B2CF9AE}" pid="5" name="MSIP_Label_22759de7-3255-46b5-8dfe-736652f9c6c1_Name">
    <vt:lpwstr>22759de7-3255-46b5-8dfe-736652f9c6c1</vt:lpwstr>
  </property>
  <property fmtid="{D5CDD505-2E9C-101B-9397-08002B2CF9AE}" pid="6" name="MSIP_Label_22759de7-3255-46b5-8dfe-736652f9c6c1_SiteId">
    <vt:lpwstr>c6ac664b-ae27-4d5d-b4e6-bb5717196fc7</vt:lpwstr>
  </property>
  <property fmtid="{D5CDD505-2E9C-101B-9397-08002B2CF9AE}" pid="7" name="MSIP_Label_22759de7-3255-46b5-8dfe-736652f9c6c1_ActionId">
    <vt:lpwstr>05906721-d4f5-4961-97bc-efe86c56c4c4</vt:lpwstr>
  </property>
  <property fmtid="{D5CDD505-2E9C-101B-9397-08002B2CF9AE}" pid="8" name="MSIP_Label_22759de7-3255-46b5-8dfe-736652f9c6c1_ContentBits">
    <vt:lpwstr>0</vt:lpwstr>
  </property>
</Properties>
</file>