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9" r:id="rId2"/>
    <p:sldId id="266" r:id="rId3"/>
    <p:sldId id="264" r:id="rId4"/>
    <p:sldId id="265" r:id="rId5"/>
    <p:sldId id="267" r:id="rId6"/>
    <p:sldId id="268" r:id="rId7"/>
    <p:sldId id="270" r:id="rId8"/>
    <p:sldId id="293" r:id="rId9"/>
    <p:sldId id="272" r:id="rId10"/>
    <p:sldId id="273" r:id="rId11"/>
    <p:sldId id="289" r:id="rId12"/>
    <p:sldId id="290" r:id="rId13"/>
    <p:sldId id="291" r:id="rId14"/>
    <p:sldId id="28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42592B-9ADA-4167-B3B9-2A3DF3060B39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006C010-BFA6-40CD-B58C-5B40DB7FA5EC}">
      <dgm:prSet phldrT="[Text]" phldr="0"/>
      <dgm:spPr/>
      <dgm:t>
        <a:bodyPr/>
        <a:lstStyle/>
        <a:p>
          <a:pPr rtl="0"/>
          <a:r>
            <a:rPr lang="en-US" dirty="0">
              <a:latin typeface="Arial" panose="020B0604020202020204"/>
            </a:rPr>
            <a:t> Have species and collision cells</a:t>
          </a:r>
        </a:p>
      </dgm:t>
    </dgm:pt>
    <dgm:pt modelId="{423FA5C9-82E3-40D7-A60F-C1C05B52D5C2}" type="parTrans" cxnId="{FBC18512-B020-49DF-9E98-CBA9BAF6D5B6}">
      <dgm:prSet/>
      <dgm:spPr/>
      <dgm:t>
        <a:bodyPr/>
        <a:lstStyle/>
        <a:p>
          <a:endParaRPr lang="en-US"/>
        </a:p>
      </dgm:t>
    </dgm:pt>
    <dgm:pt modelId="{9AABB488-218F-4338-87BF-0DEC33B3369C}" type="sibTrans" cxnId="{FBC18512-B020-49DF-9E98-CBA9BAF6D5B6}">
      <dgm:prSet/>
      <dgm:spPr/>
      <dgm:t>
        <a:bodyPr/>
        <a:lstStyle/>
        <a:p>
          <a:endParaRPr lang="en-US"/>
        </a:p>
      </dgm:t>
    </dgm:pt>
    <dgm:pt modelId="{33850F06-4ACC-4780-92EB-549ACCF00922}">
      <dgm:prSet phldrT="[Text]" phldr="0"/>
      <dgm:spPr/>
      <dgm:t>
        <a:bodyPr/>
        <a:lstStyle/>
        <a:p>
          <a:pPr rtl="0"/>
          <a:r>
            <a:rPr lang="en-US" dirty="0">
              <a:latin typeface="Arial" panose="020B0604020202020204"/>
            </a:rPr>
            <a:t> Create map from (collision cell, species) to particles</a:t>
          </a:r>
          <a:endParaRPr lang="en-US" dirty="0"/>
        </a:p>
      </dgm:t>
    </dgm:pt>
    <dgm:pt modelId="{7FA611D7-2235-43B6-8203-E066B0E0F06C}" type="parTrans" cxnId="{46C2D05C-F689-42C9-8374-8D983D4377C9}">
      <dgm:prSet/>
      <dgm:spPr/>
    </dgm:pt>
    <dgm:pt modelId="{CABC17B5-672F-4D6E-B652-78F186F5D484}" type="sibTrans" cxnId="{46C2D05C-F689-42C9-8374-8D983D4377C9}">
      <dgm:prSet/>
      <dgm:spPr/>
      <dgm:t>
        <a:bodyPr/>
        <a:lstStyle/>
        <a:p>
          <a:endParaRPr lang="en-US"/>
        </a:p>
      </dgm:t>
    </dgm:pt>
    <dgm:pt modelId="{28B60330-D633-444D-B342-C4EF6D5A7D63}">
      <dgm:prSet phldrT="[Text]" phldr="0"/>
      <dgm:spPr/>
      <dgm:t>
        <a:bodyPr/>
        <a:lstStyle/>
        <a:p>
          <a:pPr rtl="0"/>
          <a:r>
            <a:rPr lang="en-US" dirty="0">
              <a:latin typeface="Arial" panose="020B0604020202020204"/>
            </a:rPr>
            <a:t>Set all particle masks to "true"</a:t>
          </a:r>
        </a:p>
      </dgm:t>
    </dgm:pt>
    <dgm:pt modelId="{782ECB79-B51A-4345-96F9-8F38D31FD88E}" type="parTrans" cxnId="{52E9ABF1-2524-4849-B0F2-FCA92A464223}">
      <dgm:prSet/>
      <dgm:spPr/>
    </dgm:pt>
    <dgm:pt modelId="{0EA7346A-208B-4AE3-9297-BEE9651D17A1}" type="sibTrans" cxnId="{52E9ABF1-2524-4849-B0F2-FCA92A464223}">
      <dgm:prSet/>
      <dgm:spPr/>
      <dgm:t>
        <a:bodyPr/>
        <a:lstStyle/>
        <a:p>
          <a:endParaRPr lang="en-US"/>
        </a:p>
      </dgm:t>
    </dgm:pt>
    <dgm:pt modelId="{83033BD9-5E98-4AAE-B29B-1FADAB29E6A3}">
      <dgm:prSet phldrT="[Text]" phldr="0"/>
      <dgm:spPr/>
      <dgm:t>
        <a:bodyPr/>
        <a:lstStyle/>
        <a:p>
          <a:r>
            <a:rPr lang="en-US" dirty="0">
              <a:latin typeface="Arial" panose="020B0604020202020204"/>
            </a:rPr>
            <a:t>Determine order of species pairs: (A,B), (B,D), (A,C)…</a:t>
          </a:r>
          <a:endParaRPr lang="en-US" dirty="0"/>
        </a:p>
      </dgm:t>
    </dgm:pt>
    <dgm:pt modelId="{12FEB37B-6706-4E14-9A44-DF0380F4B6FE}" type="parTrans" cxnId="{59ED98B8-1838-4991-8114-AFAC5F73CE50}">
      <dgm:prSet/>
      <dgm:spPr/>
    </dgm:pt>
    <dgm:pt modelId="{AB9BA615-91E0-4D35-98F4-9E9BAF48A6C1}" type="sibTrans" cxnId="{59ED98B8-1838-4991-8114-AFAC5F73CE50}">
      <dgm:prSet/>
      <dgm:spPr/>
    </dgm:pt>
    <dgm:pt modelId="{05ABC20A-314D-4DDA-99D1-C5EC5090C6F7}" type="pres">
      <dgm:prSet presAssocID="{1F42592B-9ADA-4167-B3B9-2A3DF3060B39}" presName="diagram" presStyleCnt="0">
        <dgm:presLayoutVars>
          <dgm:dir/>
          <dgm:resizeHandles val="exact"/>
        </dgm:presLayoutVars>
      </dgm:prSet>
      <dgm:spPr/>
    </dgm:pt>
    <dgm:pt modelId="{0FF01157-1396-493B-9AEB-33DFFF772272}" type="pres">
      <dgm:prSet presAssocID="{3006C010-BFA6-40CD-B58C-5B40DB7FA5EC}" presName="node" presStyleLbl="node1" presStyleIdx="0" presStyleCnt="4">
        <dgm:presLayoutVars>
          <dgm:bulletEnabled val="1"/>
        </dgm:presLayoutVars>
      </dgm:prSet>
      <dgm:spPr/>
    </dgm:pt>
    <dgm:pt modelId="{4F4AA28E-2F95-4F8D-B7F4-979DB63E58B2}" type="pres">
      <dgm:prSet presAssocID="{9AABB488-218F-4338-87BF-0DEC33B3369C}" presName="sibTrans" presStyleLbl="sibTrans2D1" presStyleIdx="0" presStyleCnt="3"/>
      <dgm:spPr/>
    </dgm:pt>
    <dgm:pt modelId="{8448A371-F9EB-49EA-9DA1-7532624AA11A}" type="pres">
      <dgm:prSet presAssocID="{9AABB488-218F-4338-87BF-0DEC33B3369C}" presName="connectorText" presStyleLbl="sibTrans2D1" presStyleIdx="0" presStyleCnt="3"/>
      <dgm:spPr/>
    </dgm:pt>
    <dgm:pt modelId="{05BEC110-A098-47A6-9099-C786BA9C36B4}" type="pres">
      <dgm:prSet presAssocID="{33850F06-4ACC-4780-92EB-549ACCF00922}" presName="node" presStyleLbl="node1" presStyleIdx="1" presStyleCnt="4">
        <dgm:presLayoutVars>
          <dgm:bulletEnabled val="1"/>
        </dgm:presLayoutVars>
      </dgm:prSet>
      <dgm:spPr/>
    </dgm:pt>
    <dgm:pt modelId="{4D161BD9-7684-40FB-99E2-3F8EF6BE8EDD}" type="pres">
      <dgm:prSet presAssocID="{CABC17B5-672F-4D6E-B652-78F186F5D484}" presName="sibTrans" presStyleLbl="sibTrans2D1" presStyleIdx="1" presStyleCnt="3"/>
      <dgm:spPr/>
    </dgm:pt>
    <dgm:pt modelId="{80910363-A9B1-4B7F-92BB-E52EAA3D7A83}" type="pres">
      <dgm:prSet presAssocID="{CABC17B5-672F-4D6E-B652-78F186F5D484}" presName="connectorText" presStyleLbl="sibTrans2D1" presStyleIdx="1" presStyleCnt="3"/>
      <dgm:spPr/>
    </dgm:pt>
    <dgm:pt modelId="{0927CB5A-49B6-4103-B62B-DFAA5DEF50A6}" type="pres">
      <dgm:prSet presAssocID="{28B60330-D633-444D-B342-C4EF6D5A7D63}" presName="node" presStyleLbl="node1" presStyleIdx="2" presStyleCnt="4">
        <dgm:presLayoutVars>
          <dgm:bulletEnabled val="1"/>
        </dgm:presLayoutVars>
      </dgm:prSet>
      <dgm:spPr/>
    </dgm:pt>
    <dgm:pt modelId="{C530F5A2-8D0A-4DE5-8286-C9E943AC324E}" type="pres">
      <dgm:prSet presAssocID="{0EA7346A-208B-4AE3-9297-BEE9651D17A1}" presName="sibTrans" presStyleLbl="sibTrans2D1" presStyleIdx="2" presStyleCnt="3"/>
      <dgm:spPr/>
    </dgm:pt>
    <dgm:pt modelId="{C079C94D-00E5-48E2-816D-5B643121A881}" type="pres">
      <dgm:prSet presAssocID="{0EA7346A-208B-4AE3-9297-BEE9651D17A1}" presName="connectorText" presStyleLbl="sibTrans2D1" presStyleIdx="2" presStyleCnt="3"/>
      <dgm:spPr/>
    </dgm:pt>
    <dgm:pt modelId="{772A45F5-5211-47AB-A738-4C572A5BC502}" type="pres">
      <dgm:prSet presAssocID="{83033BD9-5E98-4AAE-B29B-1FADAB29E6A3}" presName="node" presStyleLbl="node1" presStyleIdx="3" presStyleCnt="4">
        <dgm:presLayoutVars>
          <dgm:bulletEnabled val="1"/>
        </dgm:presLayoutVars>
      </dgm:prSet>
      <dgm:spPr/>
    </dgm:pt>
  </dgm:ptLst>
  <dgm:cxnLst>
    <dgm:cxn modelId="{EE4E3102-770F-4FA3-B9A3-2BF75FC14A79}" type="presOf" srcId="{83033BD9-5E98-4AAE-B29B-1FADAB29E6A3}" destId="{772A45F5-5211-47AB-A738-4C572A5BC502}" srcOrd="0" destOrd="0" presId="urn:microsoft.com/office/officeart/2005/8/layout/process5"/>
    <dgm:cxn modelId="{A7D3FB09-66DC-4D67-8055-094936DC2AC5}" type="presOf" srcId="{1F42592B-9ADA-4167-B3B9-2A3DF3060B39}" destId="{05ABC20A-314D-4DDA-99D1-C5EC5090C6F7}" srcOrd="0" destOrd="0" presId="urn:microsoft.com/office/officeart/2005/8/layout/process5"/>
    <dgm:cxn modelId="{FBC18512-B020-49DF-9E98-CBA9BAF6D5B6}" srcId="{1F42592B-9ADA-4167-B3B9-2A3DF3060B39}" destId="{3006C010-BFA6-40CD-B58C-5B40DB7FA5EC}" srcOrd="0" destOrd="0" parTransId="{423FA5C9-82E3-40D7-A60F-C1C05B52D5C2}" sibTransId="{9AABB488-218F-4338-87BF-0DEC33B3369C}"/>
    <dgm:cxn modelId="{1A1E3537-1CE4-4F8C-9CB6-117CC5162C71}" type="presOf" srcId="{33850F06-4ACC-4780-92EB-549ACCF00922}" destId="{05BEC110-A098-47A6-9099-C786BA9C36B4}" srcOrd="0" destOrd="0" presId="urn:microsoft.com/office/officeart/2005/8/layout/process5"/>
    <dgm:cxn modelId="{46C2D05C-F689-42C9-8374-8D983D4377C9}" srcId="{1F42592B-9ADA-4167-B3B9-2A3DF3060B39}" destId="{33850F06-4ACC-4780-92EB-549ACCF00922}" srcOrd="1" destOrd="0" parTransId="{7FA611D7-2235-43B6-8203-E066B0E0F06C}" sibTransId="{CABC17B5-672F-4D6E-B652-78F186F5D484}"/>
    <dgm:cxn modelId="{D6993960-E6E8-474F-A031-69079EC81701}" type="presOf" srcId="{0EA7346A-208B-4AE3-9297-BEE9651D17A1}" destId="{C079C94D-00E5-48E2-816D-5B643121A881}" srcOrd="1" destOrd="0" presId="urn:microsoft.com/office/officeart/2005/8/layout/process5"/>
    <dgm:cxn modelId="{37BBF864-7A6B-40E7-BB3E-D64BFFE76F6E}" type="presOf" srcId="{9AABB488-218F-4338-87BF-0DEC33B3369C}" destId="{8448A371-F9EB-49EA-9DA1-7532624AA11A}" srcOrd="1" destOrd="0" presId="urn:microsoft.com/office/officeart/2005/8/layout/process5"/>
    <dgm:cxn modelId="{73378B6D-375A-4514-8075-C418B06A8B93}" type="presOf" srcId="{CABC17B5-672F-4D6E-B652-78F186F5D484}" destId="{4D161BD9-7684-40FB-99E2-3F8EF6BE8EDD}" srcOrd="0" destOrd="0" presId="urn:microsoft.com/office/officeart/2005/8/layout/process5"/>
    <dgm:cxn modelId="{7351B179-824B-4B18-8560-52144056EDAD}" type="presOf" srcId="{3006C010-BFA6-40CD-B58C-5B40DB7FA5EC}" destId="{0FF01157-1396-493B-9AEB-33DFFF772272}" srcOrd="0" destOrd="0" presId="urn:microsoft.com/office/officeart/2005/8/layout/process5"/>
    <dgm:cxn modelId="{59ED98B8-1838-4991-8114-AFAC5F73CE50}" srcId="{1F42592B-9ADA-4167-B3B9-2A3DF3060B39}" destId="{83033BD9-5E98-4AAE-B29B-1FADAB29E6A3}" srcOrd="3" destOrd="0" parTransId="{12FEB37B-6706-4E14-9A44-DF0380F4B6FE}" sibTransId="{AB9BA615-91E0-4D35-98F4-9E9BAF48A6C1}"/>
    <dgm:cxn modelId="{61FB8DBB-F23B-4B65-A4AB-D7FC971A4252}" type="presOf" srcId="{CABC17B5-672F-4D6E-B652-78F186F5D484}" destId="{80910363-A9B1-4B7F-92BB-E52EAA3D7A83}" srcOrd="1" destOrd="0" presId="urn:microsoft.com/office/officeart/2005/8/layout/process5"/>
    <dgm:cxn modelId="{E0FCFEC2-D0E1-4765-9E15-1ACC0A09CD4A}" type="presOf" srcId="{0EA7346A-208B-4AE3-9297-BEE9651D17A1}" destId="{C530F5A2-8D0A-4DE5-8286-C9E943AC324E}" srcOrd="0" destOrd="0" presId="urn:microsoft.com/office/officeart/2005/8/layout/process5"/>
    <dgm:cxn modelId="{FB5BA5E5-5E85-47EA-B2A3-EFBDB6DA8276}" type="presOf" srcId="{9AABB488-218F-4338-87BF-0DEC33B3369C}" destId="{4F4AA28E-2F95-4F8D-B7F4-979DB63E58B2}" srcOrd="0" destOrd="0" presId="urn:microsoft.com/office/officeart/2005/8/layout/process5"/>
    <dgm:cxn modelId="{035972EF-2F08-41E8-B0B3-72F9B47E70B8}" type="presOf" srcId="{28B60330-D633-444D-B342-C4EF6D5A7D63}" destId="{0927CB5A-49B6-4103-B62B-DFAA5DEF50A6}" srcOrd="0" destOrd="0" presId="urn:microsoft.com/office/officeart/2005/8/layout/process5"/>
    <dgm:cxn modelId="{52E9ABF1-2524-4849-B0F2-FCA92A464223}" srcId="{1F42592B-9ADA-4167-B3B9-2A3DF3060B39}" destId="{28B60330-D633-444D-B342-C4EF6D5A7D63}" srcOrd="2" destOrd="0" parTransId="{782ECB79-B51A-4345-96F9-8F38D31FD88E}" sibTransId="{0EA7346A-208B-4AE3-9297-BEE9651D17A1}"/>
    <dgm:cxn modelId="{A6C4A13B-8FE1-49CC-8603-ADAC762FEFE5}" type="presParOf" srcId="{05ABC20A-314D-4DDA-99D1-C5EC5090C6F7}" destId="{0FF01157-1396-493B-9AEB-33DFFF772272}" srcOrd="0" destOrd="0" presId="urn:microsoft.com/office/officeart/2005/8/layout/process5"/>
    <dgm:cxn modelId="{D88FD9BC-8C4B-4E23-914F-2A302FDBCD9F}" type="presParOf" srcId="{05ABC20A-314D-4DDA-99D1-C5EC5090C6F7}" destId="{4F4AA28E-2F95-4F8D-B7F4-979DB63E58B2}" srcOrd="1" destOrd="0" presId="urn:microsoft.com/office/officeart/2005/8/layout/process5"/>
    <dgm:cxn modelId="{DD54B7B3-D845-429F-8AD0-F9FDEFE0EE14}" type="presParOf" srcId="{4F4AA28E-2F95-4F8D-B7F4-979DB63E58B2}" destId="{8448A371-F9EB-49EA-9DA1-7532624AA11A}" srcOrd="0" destOrd="0" presId="urn:microsoft.com/office/officeart/2005/8/layout/process5"/>
    <dgm:cxn modelId="{8C39472B-FF4F-4051-BBED-A0EEAF7629DD}" type="presParOf" srcId="{05ABC20A-314D-4DDA-99D1-C5EC5090C6F7}" destId="{05BEC110-A098-47A6-9099-C786BA9C36B4}" srcOrd="2" destOrd="0" presId="urn:microsoft.com/office/officeart/2005/8/layout/process5"/>
    <dgm:cxn modelId="{8FFF5361-8ADF-4736-8B35-59A2F478751F}" type="presParOf" srcId="{05ABC20A-314D-4DDA-99D1-C5EC5090C6F7}" destId="{4D161BD9-7684-40FB-99E2-3F8EF6BE8EDD}" srcOrd="3" destOrd="0" presId="urn:microsoft.com/office/officeart/2005/8/layout/process5"/>
    <dgm:cxn modelId="{A7685F67-AF44-4692-B7C9-A99913CF0B23}" type="presParOf" srcId="{4D161BD9-7684-40FB-99E2-3F8EF6BE8EDD}" destId="{80910363-A9B1-4B7F-92BB-E52EAA3D7A83}" srcOrd="0" destOrd="0" presId="urn:microsoft.com/office/officeart/2005/8/layout/process5"/>
    <dgm:cxn modelId="{6E224B10-EEB2-4421-8D26-4FD8EC43BF8C}" type="presParOf" srcId="{05ABC20A-314D-4DDA-99D1-C5EC5090C6F7}" destId="{0927CB5A-49B6-4103-B62B-DFAA5DEF50A6}" srcOrd="4" destOrd="0" presId="urn:microsoft.com/office/officeart/2005/8/layout/process5"/>
    <dgm:cxn modelId="{4A318E26-396D-4B17-8B2E-DF4F84C41072}" type="presParOf" srcId="{05ABC20A-314D-4DDA-99D1-C5EC5090C6F7}" destId="{C530F5A2-8D0A-4DE5-8286-C9E943AC324E}" srcOrd="5" destOrd="0" presId="urn:microsoft.com/office/officeart/2005/8/layout/process5"/>
    <dgm:cxn modelId="{997380E6-7360-4AFA-8BA2-E6776ABC7704}" type="presParOf" srcId="{C530F5A2-8D0A-4DE5-8286-C9E943AC324E}" destId="{C079C94D-00E5-48E2-816D-5B643121A881}" srcOrd="0" destOrd="0" presId="urn:microsoft.com/office/officeart/2005/8/layout/process5"/>
    <dgm:cxn modelId="{E6AEB0C2-C62A-409C-89E3-1FC32845E87A}" type="presParOf" srcId="{05ABC20A-314D-4DDA-99D1-C5EC5090C6F7}" destId="{772A45F5-5211-47AB-A738-4C572A5BC502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5CE30E-90C6-4525-A2CB-81BC8CE58E28}" type="doc">
      <dgm:prSet loTypeId="urn:microsoft.com/office/officeart/2005/8/layout/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A88693C-08CC-4EE5-B0FB-7D8F7ADBE65D}">
      <dgm:prSet phldrT="[Text]" phldr="0"/>
      <dgm:spPr/>
      <dgm:t>
        <a:bodyPr/>
        <a:lstStyle/>
        <a:p>
          <a:pPr rtl="0"/>
          <a:r>
            <a:rPr lang="en-US" dirty="0">
              <a:latin typeface="Arial" panose="020B0604020202020204"/>
            </a:rPr>
            <a:t> Pick species pair: (A, B)</a:t>
          </a:r>
          <a:endParaRPr lang="en-US" dirty="0"/>
        </a:p>
      </dgm:t>
    </dgm:pt>
    <dgm:pt modelId="{EE96CCE4-5417-4390-A897-91A6B4AFC7BB}" type="parTrans" cxnId="{CBB2470F-11F0-4D57-B093-13925788D559}">
      <dgm:prSet/>
      <dgm:spPr/>
      <dgm:t>
        <a:bodyPr/>
        <a:lstStyle/>
        <a:p>
          <a:endParaRPr lang="en-US"/>
        </a:p>
      </dgm:t>
    </dgm:pt>
    <dgm:pt modelId="{BE68D86A-9F93-420B-812E-4321BA4927B3}" type="sibTrans" cxnId="{CBB2470F-11F0-4D57-B093-13925788D559}">
      <dgm:prSet/>
      <dgm:spPr/>
      <dgm:t>
        <a:bodyPr/>
        <a:lstStyle/>
        <a:p>
          <a:endParaRPr lang="en-US"/>
        </a:p>
      </dgm:t>
    </dgm:pt>
    <dgm:pt modelId="{B54A1E1F-9D52-4DC2-8C13-FC07539C8809}">
      <dgm:prSet phldrT="[Text]" phldr="0"/>
      <dgm:spPr/>
      <dgm:t>
        <a:bodyPr/>
        <a:lstStyle/>
        <a:p>
          <a:pPr rtl="0"/>
          <a:r>
            <a:rPr lang="en-US" dirty="0">
              <a:latin typeface="Arial" panose="020B0604020202020204"/>
            </a:rPr>
            <a:t> Choose number of pairs to sample for each collision cell</a:t>
          </a:r>
          <a:endParaRPr lang="en-US" dirty="0"/>
        </a:p>
      </dgm:t>
    </dgm:pt>
    <dgm:pt modelId="{71C1334D-4503-47D9-83EA-BD05E00E2967}" type="parTrans" cxnId="{C4FCDBE1-99E3-4366-8EDB-C6946D2FC40C}">
      <dgm:prSet/>
      <dgm:spPr/>
      <dgm:t>
        <a:bodyPr/>
        <a:lstStyle/>
        <a:p>
          <a:endParaRPr lang="en-US"/>
        </a:p>
      </dgm:t>
    </dgm:pt>
    <dgm:pt modelId="{73D61867-AE5D-469C-B492-BD8A1E1E1D00}" type="sibTrans" cxnId="{C4FCDBE1-99E3-4366-8EDB-C6946D2FC40C}">
      <dgm:prSet/>
      <dgm:spPr/>
      <dgm:t>
        <a:bodyPr/>
        <a:lstStyle/>
        <a:p>
          <a:endParaRPr lang="en-US"/>
        </a:p>
      </dgm:t>
    </dgm:pt>
    <dgm:pt modelId="{B91DA138-82A0-4A58-8A6B-A05199350FD4}">
      <dgm:prSet phldrT="[Text]" phldr="0"/>
      <dgm:spPr/>
      <dgm:t>
        <a:bodyPr/>
        <a:lstStyle/>
        <a:p>
          <a:pPr rtl="0"/>
          <a:r>
            <a:rPr lang="en-US" dirty="0">
              <a:latin typeface="Arial" panose="020B0604020202020204"/>
            </a:rPr>
            <a:t> Sample pairs from particles with mask "true"</a:t>
          </a:r>
          <a:endParaRPr lang="en-US" dirty="0"/>
        </a:p>
      </dgm:t>
    </dgm:pt>
    <dgm:pt modelId="{46350DA8-3C8A-4A67-A8B2-001BCC785309}" type="parTrans" cxnId="{F13A7CAB-C5FD-4A9B-A7DE-3E07C850B33A}">
      <dgm:prSet/>
      <dgm:spPr/>
      <dgm:t>
        <a:bodyPr/>
        <a:lstStyle/>
        <a:p>
          <a:endParaRPr lang="en-US"/>
        </a:p>
      </dgm:t>
    </dgm:pt>
    <dgm:pt modelId="{8BDB43AE-6D48-49C2-A140-113747EDD131}" type="sibTrans" cxnId="{F13A7CAB-C5FD-4A9B-A7DE-3E07C850B33A}">
      <dgm:prSet/>
      <dgm:spPr/>
      <dgm:t>
        <a:bodyPr/>
        <a:lstStyle/>
        <a:p>
          <a:endParaRPr lang="en-US"/>
        </a:p>
      </dgm:t>
    </dgm:pt>
    <dgm:pt modelId="{51EA1D49-1122-4AF5-9FAB-26933D714975}">
      <dgm:prSet phldrT="[Text]" phldr="0"/>
      <dgm:spPr/>
      <dgm:t>
        <a:bodyPr/>
        <a:lstStyle/>
        <a:p>
          <a:pPr rtl="0"/>
          <a:r>
            <a:rPr lang="en-US" dirty="0">
              <a:latin typeface="Arial" panose="020B0604020202020204"/>
            </a:rPr>
            <a:t> Set particle masks for sampled pairs to "false"</a:t>
          </a:r>
          <a:endParaRPr lang="en-US" dirty="0"/>
        </a:p>
      </dgm:t>
    </dgm:pt>
    <dgm:pt modelId="{13238D5E-BFD3-48EE-8BE2-DD1FB3AE5F69}" type="parTrans" cxnId="{A74EC878-C22E-4DBB-AD8C-FB81F060136C}">
      <dgm:prSet/>
      <dgm:spPr/>
      <dgm:t>
        <a:bodyPr/>
        <a:lstStyle/>
        <a:p>
          <a:endParaRPr lang="en-US"/>
        </a:p>
      </dgm:t>
    </dgm:pt>
    <dgm:pt modelId="{91263740-2824-4AF3-9B70-8549AA4CD9EC}" type="sibTrans" cxnId="{A74EC878-C22E-4DBB-AD8C-FB81F060136C}">
      <dgm:prSet/>
      <dgm:spPr/>
      <dgm:t>
        <a:bodyPr/>
        <a:lstStyle/>
        <a:p>
          <a:endParaRPr lang="en-US"/>
        </a:p>
      </dgm:t>
    </dgm:pt>
    <dgm:pt modelId="{4CF255FF-5448-4DA1-914F-8AC38A93855D}">
      <dgm:prSet phldrT="[Text]" phldr="0"/>
      <dgm:spPr/>
      <dgm:t>
        <a:bodyPr/>
        <a:lstStyle/>
        <a:p>
          <a:pPr rtl="0"/>
          <a:r>
            <a:rPr lang="en-US" dirty="0">
              <a:latin typeface="Arial" panose="020B0604020202020204"/>
            </a:rPr>
            <a:t> Set pair masks to "true"</a:t>
          </a:r>
          <a:endParaRPr lang="en-US" dirty="0"/>
        </a:p>
      </dgm:t>
    </dgm:pt>
    <dgm:pt modelId="{7416102D-8649-4E1E-B585-3424D9153234}" type="parTrans" cxnId="{5ED4B984-FBC6-4773-B8CD-2D6E70967CF2}">
      <dgm:prSet/>
      <dgm:spPr/>
      <dgm:t>
        <a:bodyPr/>
        <a:lstStyle/>
        <a:p>
          <a:endParaRPr lang="en-US"/>
        </a:p>
      </dgm:t>
    </dgm:pt>
    <dgm:pt modelId="{04FB1566-6565-4EE1-B26C-C15A8B343CB4}" type="sibTrans" cxnId="{5ED4B984-FBC6-4773-B8CD-2D6E70967CF2}">
      <dgm:prSet/>
      <dgm:spPr/>
      <dgm:t>
        <a:bodyPr/>
        <a:lstStyle/>
        <a:p>
          <a:endParaRPr lang="en-US"/>
        </a:p>
      </dgm:t>
    </dgm:pt>
    <dgm:pt modelId="{BCE4064C-37B9-45EC-B92A-3566932813E2}">
      <dgm:prSet phldrT="[Text]" phldr="0"/>
      <dgm:spPr/>
      <dgm:t>
        <a:bodyPr/>
        <a:lstStyle/>
        <a:p>
          <a:pPr rtl="0"/>
          <a:r>
            <a:rPr lang="en-US" dirty="0">
              <a:latin typeface="Arial" panose="020B0604020202020204"/>
            </a:rPr>
            <a:t>Perform pair looping</a:t>
          </a:r>
        </a:p>
      </dgm:t>
    </dgm:pt>
    <dgm:pt modelId="{692C73A1-E2C7-490A-8B34-4FD9ADB72E07}" type="parTrans" cxnId="{6405AAB1-D00C-4CBE-A0F2-A707856EACF1}">
      <dgm:prSet/>
      <dgm:spPr/>
    </dgm:pt>
    <dgm:pt modelId="{51A0509C-1901-4BBE-ADA4-415FC183BC01}" type="sibTrans" cxnId="{6405AAB1-D00C-4CBE-A0F2-A707856EACF1}">
      <dgm:prSet/>
      <dgm:spPr/>
    </dgm:pt>
    <dgm:pt modelId="{850ACE59-F47A-4319-BB9B-317655F9C879}" type="pres">
      <dgm:prSet presAssocID="{7B5CE30E-90C6-4525-A2CB-81BC8CE58E28}" presName="diagram" presStyleCnt="0">
        <dgm:presLayoutVars>
          <dgm:dir/>
          <dgm:resizeHandles val="exact"/>
        </dgm:presLayoutVars>
      </dgm:prSet>
      <dgm:spPr/>
    </dgm:pt>
    <dgm:pt modelId="{E3DA10A6-3E8E-42F4-9C17-8768FEA66236}" type="pres">
      <dgm:prSet presAssocID="{8A88693C-08CC-4EE5-B0FB-7D8F7ADBE65D}" presName="node" presStyleLbl="node1" presStyleIdx="0" presStyleCnt="6">
        <dgm:presLayoutVars>
          <dgm:bulletEnabled val="1"/>
        </dgm:presLayoutVars>
      </dgm:prSet>
      <dgm:spPr/>
    </dgm:pt>
    <dgm:pt modelId="{CAD11D73-C0C5-4DAD-9B34-512B8B70165F}" type="pres">
      <dgm:prSet presAssocID="{BE68D86A-9F93-420B-812E-4321BA4927B3}" presName="sibTrans" presStyleLbl="sibTrans2D1" presStyleIdx="0" presStyleCnt="5"/>
      <dgm:spPr/>
    </dgm:pt>
    <dgm:pt modelId="{C7EAB730-F99D-428D-B261-0E829BC85B5E}" type="pres">
      <dgm:prSet presAssocID="{BE68D86A-9F93-420B-812E-4321BA4927B3}" presName="connectorText" presStyleLbl="sibTrans2D1" presStyleIdx="0" presStyleCnt="5"/>
      <dgm:spPr/>
    </dgm:pt>
    <dgm:pt modelId="{CEC37312-036F-414C-86AA-624C7AA70B26}" type="pres">
      <dgm:prSet presAssocID="{B54A1E1F-9D52-4DC2-8C13-FC07539C8809}" presName="node" presStyleLbl="node1" presStyleIdx="1" presStyleCnt="6">
        <dgm:presLayoutVars>
          <dgm:bulletEnabled val="1"/>
        </dgm:presLayoutVars>
      </dgm:prSet>
      <dgm:spPr/>
    </dgm:pt>
    <dgm:pt modelId="{5E4A6F62-A799-47B3-BA86-7F0057C557CD}" type="pres">
      <dgm:prSet presAssocID="{73D61867-AE5D-469C-B492-BD8A1E1E1D00}" presName="sibTrans" presStyleLbl="sibTrans2D1" presStyleIdx="1" presStyleCnt="5"/>
      <dgm:spPr/>
    </dgm:pt>
    <dgm:pt modelId="{86B6567E-AF94-47CA-96CB-7E955F9785A8}" type="pres">
      <dgm:prSet presAssocID="{73D61867-AE5D-469C-B492-BD8A1E1E1D00}" presName="connectorText" presStyleLbl="sibTrans2D1" presStyleIdx="1" presStyleCnt="5"/>
      <dgm:spPr/>
    </dgm:pt>
    <dgm:pt modelId="{B00E250B-B425-40EF-96BC-0706953001D6}" type="pres">
      <dgm:prSet presAssocID="{B91DA138-82A0-4A58-8A6B-A05199350FD4}" presName="node" presStyleLbl="node1" presStyleIdx="2" presStyleCnt="6">
        <dgm:presLayoutVars>
          <dgm:bulletEnabled val="1"/>
        </dgm:presLayoutVars>
      </dgm:prSet>
      <dgm:spPr/>
    </dgm:pt>
    <dgm:pt modelId="{4AD11C60-649F-45B9-BE73-9DA319721E18}" type="pres">
      <dgm:prSet presAssocID="{8BDB43AE-6D48-49C2-A140-113747EDD131}" presName="sibTrans" presStyleLbl="sibTrans2D1" presStyleIdx="2" presStyleCnt="5"/>
      <dgm:spPr/>
    </dgm:pt>
    <dgm:pt modelId="{2E27EBB9-CC1C-467C-B9CB-9999CEEE6812}" type="pres">
      <dgm:prSet presAssocID="{8BDB43AE-6D48-49C2-A140-113747EDD131}" presName="connectorText" presStyleLbl="sibTrans2D1" presStyleIdx="2" presStyleCnt="5"/>
      <dgm:spPr/>
    </dgm:pt>
    <dgm:pt modelId="{DDD3D227-59FD-48BA-86A8-7609F66F6B3D}" type="pres">
      <dgm:prSet presAssocID="{51EA1D49-1122-4AF5-9FAB-26933D714975}" presName="node" presStyleLbl="node1" presStyleIdx="3" presStyleCnt="6">
        <dgm:presLayoutVars>
          <dgm:bulletEnabled val="1"/>
        </dgm:presLayoutVars>
      </dgm:prSet>
      <dgm:spPr/>
    </dgm:pt>
    <dgm:pt modelId="{FEC5E664-A54A-4A1C-962D-AC188A129EC3}" type="pres">
      <dgm:prSet presAssocID="{91263740-2824-4AF3-9B70-8549AA4CD9EC}" presName="sibTrans" presStyleLbl="sibTrans2D1" presStyleIdx="3" presStyleCnt="5"/>
      <dgm:spPr/>
    </dgm:pt>
    <dgm:pt modelId="{59EB0239-D0E9-48B5-992A-FF0CA3FCFC48}" type="pres">
      <dgm:prSet presAssocID="{91263740-2824-4AF3-9B70-8549AA4CD9EC}" presName="connectorText" presStyleLbl="sibTrans2D1" presStyleIdx="3" presStyleCnt="5"/>
      <dgm:spPr/>
    </dgm:pt>
    <dgm:pt modelId="{875CBAF5-5696-4298-BAA2-AA37A0FB9D1A}" type="pres">
      <dgm:prSet presAssocID="{4CF255FF-5448-4DA1-914F-8AC38A93855D}" presName="node" presStyleLbl="node1" presStyleIdx="4" presStyleCnt="6">
        <dgm:presLayoutVars>
          <dgm:bulletEnabled val="1"/>
        </dgm:presLayoutVars>
      </dgm:prSet>
      <dgm:spPr/>
    </dgm:pt>
    <dgm:pt modelId="{49B5E18B-9C63-4AA9-AF00-4FA43D2A4FD2}" type="pres">
      <dgm:prSet presAssocID="{04FB1566-6565-4EE1-B26C-C15A8B343CB4}" presName="sibTrans" presStyleLbl="sibTrans2D1" presStyleIdx="4" presStyleCnt="5"/>
      <dgm:spPr/>
    </dgm:pt>
    <dgm:pt modelId="{C90CD4DE-4DDF-4535-8C9C-747B2D5D3EBA}" type="pres">
      <dgm:prSet presAssocID="{04FB1566-6565-4EE1-B26C-C15A8B343CB4}" presName="connectorText" presStyleLbl="sibTrans2D1" presStyleIdx="4" presStyleCnt="5"/>
      <dgm:spPr/>
    </dgm:pt>
    <dgm:pt modelId="{4A38200D-A096-4D16-879F-8731EB961A2B}" type="pres">
      <dgm:prSet presAssocID="{BCE4064C-37B9-45EC-B92A-3566932813E2}" presName="node" presStyleLbl="node1" presStyleIdx="5" presStyleCnt="6">
        <dgm:presLayoutVars>
          <dgm:bulletEnabled val="1"/>
        </dgm:presLayoutVars>
      </dgm:prSet>
      <dgm:spPr/>
    </dgm:pt>
  </dgm:ptLst>
  <dgm:cxnLst>
    <dgm:cxn modelId="{D4F77808-0D15-4B8C-9845-D32912BFFAFB}" type="presOf" srcId="{51EA1D49-1122-4AF5-9FAB-26933D714975}" destId="{DDD3D227-59FD-48BA-86A8-7609F66F6B3D}" srcOrd="0" destOrd="0" presId="urn:microsoft.com/office/officeart/2005/8/layout/process5"/>
    <dgm:cxn modelId="{CBB2470F-11F0-4D57-B093-13925788D559}" srcId="{7B5CE30E-90C6-4525-A2CB-81BC8CE58E28}" destId="{8A88693C-08CC-4EE5-B0FB-7D8F7ADBE65D}" srcOrd="0" destOrd="0" parTransId="{EE96CCE4-5417-4390-A897-91A6B4AFC7BB}" sibTransId="{BE68D86A-9F93-420B-812E-4321BA4927B3}"/>
    <dgm:cxn modelId="{E40C4725-2C82-4249-945F-82E1BF3FBA0B}" type="presOf" srcId="{04FB1566-6565-4EE1-B26C-C15A8B343CB4}" destId="{49B5E18B-9C63-4AA9-AF00-4FA43D2A4FD2}" srcOrd="0" destOrd="0" presId="urn:microsoft.com/office/officeart/2005/8/layout/process5"/>
    <dgm:cxn modelId="{8E653835-8906-4581-A998-A09F95D00971}" type="presOf" srcId="{73D61867-AE5D-469C-B492-BD8A1E1E1D00}" destId="{86B6567E-AF94-47CA-96CB-7E955F9785A8}" srcOrd="1" destOrd="0" presId="urn:microsoft.com/office/officeart/2005/8/layout/process5"/>
    <dgm:cxn modelId="{DCE9954B-29A0-43E6-AF5F-B596C4FD3A0F}" type="presOf" srcId="{B54A1E1F-9D52-4DC2-8C13-FC07539C8809}" destId="{CEC37312-036F-414C-86AA-624C7AA70B26}" srcOrd="0" destOrd="0" presId="urn:microsoft.com/office/officeart/2005/8/layout/process5"/>
    <dgm:cxn modelId="{D611204E-0A2E-4816-BBD7-4375292A51D4}" type="presOf" srcId="{BE68D86A-9F93-420B-812E-4321BA4927B3}" destId="{C7EAB730-F99D-428D-B261-0E829BC85B5E}" srcOrd="1" destOrd="0" presId="urn:microsoft.com/office/officeart/2005/8/layout/process5"/>
    <dgm:cxn modelId="{A74EC878-C22E-4DBB-AD8C-FB81F060136C}" srcId="{7B5CE30E-90C6-4525-A2CB-81BC8CE58E28}" destId="{51EA1D49-1122-4AF5-9FAB-26933D714975}" srcOrd="3" destOrd="0" parTransId="{13238D5E-BFD3-48EE-8BE2-DD1FB3AE5F69}" sibTransId="{91263740-2824-4AF3-9B70-8549AA4CD9EC}"/>
    <dgm:cxn modelId="{55635D7D-D119-481E-9800-952520C9810C}" type="presOf" srcId="{4CF255FF-5448-4DA1-914F-8AC38A93855D}" destId="{875CBAF5-5696-4298-BAA2-AA37A0FB9D1A}" srcOrd="0" destOrd="0" presId="urn:microsoft.com/office/officeart/2005/8/layout/process5"/>
    <dgm:cxn modelId="{76113D83-BC09-4D92-9038-798F65A732DF}" type="presOf" srcId="{04FB1566-6565-4EE1-B26C-C15A8B343CB4}" destId="{C90CD4DE-4DDF-4535-8C9C-747B2D5D3EBA}" srcOrd="1" destOrd="0" presId="urn:microsoft.com/office/officeart/2005/8/layout/process5"/>
    <dgm:cxn modelId="{5ED4B984-FBC6-4773-B8CD-2D6E70967CF2}" srcId="{7B5CE30E-90C6-4525-A2CB-81BC8CE58E28}" destId="{4CF255FF-5448-4DA1-914F-8AC38A93855D}" srcOrd="4" destOrd="0" parTransId="{7416102D-8649-4E1E-B585-3424D9153234}" sibTransId="{04FB1566-6565-4EE1-B26C-C15A8B343CB4}"/>
    <dgm:cxn modelId="{6E7FC088-F9F5-4583-B9B2-7E3EE97FBD7A}" type="presOf" srcId="{91263740-2824-4AF3-9B70-8549AA4CD9EC}" destId="{FEC5E664-A54A-4A1C-962D-AC188A129EC3}" srcOrd="0" destOrd="0" presId="urn:microsoft.com/office/officeart/2005/8/layout/process5"/>
    <dgm:cxn modelId="{355AE58E-60A1-49D3-AB4E-0B91A69590B2}" type="presOf" srcId="{8BDB43AE-6D48-49C2-A140-113747EDD131}" destId="{2E27EBB9-CC1C-467C-B9CB-9999CEEE6812}" srcOrd="1" destOrd="0" presId="urn:microsoft.com/office/officeart/2005/8/layout/process5"/>
    <dgm:cxn modelId="{6CBB5F94-8B97-4E48-8BEC-114AEC2B5D24}" type="presOf" srcId="{7B5CE30E-90C6-4525-A2CB-81BC8CE58E28}" destId="{850ACE59-F47A-4319-BB9B-317655F9C879}" srcOrd="0" destOrd="0" presId="urn:microsoft.com/office/officeart/2005/8/layout/process5"/>
    <dgm:cxn modelId="{4293549F-FF9A-46F2-AC97-68C39C152803}" type="presOf" srcId="{73D61867-AE5D-469C-B492-BD8A1E1E1D00}" destId="{5E4A6F62-A799-47B3-BA86-7F0057C557CD}" srcOrd="0" destOrd="0" presId="urn:microsoft.com/office/officeart/2005/8/layout/process5"/>
    <dgm:cxn modelId="{F13A7CAB-C5FD-4A9B-A7DE-3E07C850B33A}" srcId="{7B5CE30E-90C6-4525-A2CB-81BC8CE58E28}" destId="{B91DA138-82A0-4A58-8A6B-A05199350FD4}" srcOrd="2" destOrd="0" parTransId="{46350DA8-3C8A-4A67-A8B2-001BCC785309}" sibTransId="{8BDB43AE-6D48-49C2-A140-113747EDD131}"/>
    <dgm:cxn modelId="{88D99BB0-8477-4C6C-BEE1-478FAC8EB2A7}" type="presOf" srcId="{91263740-2824-4AF3-9B70-8549AA4CD9EC}" destId="{59EB0239-D0E9-48B5-992A-FF0CA3FCFC48}" srcOrd="1" destOrd="0" presId="urn:microsoft.com/office/officeart/2005/8/layout/process5"/>
    <dgm:cxn modelId="{6405AAB1-D00C-4CBE-A0F2-A707856EACF1}" srcId="{7B5CE30E-90C6-4525-A2CB-81BC8CE58E28}" destId="{BCE4064C-37B9-45EC-B92A-3566932813E2}" srcOrd="5" destOrd="0" parTransId="{692C73A1-E2C7-490A-8B34-4FD9ADB72E07}" sibTransId="{51A0509C-1901-4BBE-ADA4-415FC183BC01}"/>
    <dgm:cxn modelId="{267C07C9-F978-446C-BB38-180B240BA514}" type="presOf" srcId="{8A88693C-08CC-4EE5-B0FB-7D8F7ADBE65D}" destId="{E3DA10A6-3E8E-42F4-9C17-8768FEA66236}" srcOrd="0" destOrd="0" presId="urn:microsoft.com/office/officeart/2005/8/layout/process5"/>
    <dgm:cxn modelId="{32C124DD-B508-4D5F-9A61-1376B21EEB90}" type="presOf" srcId="{BE68D86A-9F93-420B-812E-4321BA4927B3}" destId="{CAD11D73-C0C5-4DAD-9B34-512B8B70165F}" srcOrd="0" destOrd="0" presId="urn:microsoft.com/office/officeart/2005/8/layout/process5"/>
    <dgm:cxn modelId="{C4FCDBE1-99E3-4366-8EDB-C6946D2FC40C}" srcId="{7B5CE30E-90C6-4525-A2CB-81BC8CE58E28}" destId="{B54A1E1F-9D52-4DC2-8C13-FC07539C8809}" srcOrd="1" destOrd="0" parTransId="{71C1334D-4503-47D9-83EA-BD05E00E2967}" sibTransId="{73D61867-AE5D-469C-B492-BD8A1E1E1D00}"/>
    <dgm:cxn modelId="{138DECF3-7D31-435E-AE0C-7C45E0399530}" type="presOf" srcId="{8BDB43AE-6D48-49C2-A140-113747EDD131}" destId="{4AD11C60-649F-45B9-BE73-9DA319721E18}" srcOrd="0" destOrd="0" presId="urn:microsoft.com/office/officeart/2005/8/layout/process5"/>
    <dgm:cxn modelId="{B28D58F7-31B4-438C-9EB8-226E9BD50DB5}" type="presOf" srcId="{BCE4064C-37B9-45EC-B92A-3566932813E2}" destId="{4A38200D-A096-4D16-879F-8731EB961A2B}" srcOrd="0" destOrd="0" presId="urn:microsoft.com/office/officeart/2005/8/layout/process5"/>
    <dgm:cxn modelId="{D2BE0FFD-8CEB-4658-93E0-F9754195B28F}" type="presOf" srcId="{B91DA138-82A0-4A58-8A6B-A05199350FD4}" destId="{B00E250B-B425-40EF-96BC-0706953001D6}" srcOrd="0" destOrd="0" presId="urn:microsoft.com/office/officeart/2005/8/layout/process5"/>
    <dgm:cxn modelId="{3BE14A6D-FD1A-4A48-B799-865716842683}" type="presParOf" srcId="{850ACE59-F47A-4319-BB9B-317655F9C879}" destId="{E3DA10A6-3E8E-42F4-9C17-8768FEA66236}" srcOrd="0" destOrd="0" presId="urn:microsoft.com/office/officeart/2005/8/layout/process5"/>
    <dgm:cxn modelId="{17CCFCC4-15D6-4D4B-822E-8A64CABDF8E2}" type="presParOf" srcId="{850ACE59-F47A-4319-BB9B-317655F9C879}" destId="{CAD11D73-C0C5-4DAD-9B34-512B8B70165F}" srcOrd="1" destOrd="0" presId="urn:microsoft.com/office/officeart/2005/8/layout/process5"/>
    <dgm:cxn modelId="{5CF12AF8-0765-463B-99F7-C1BE4026F4B0}" type="presParOf" srcId="{CAD11D73-C0C5-4DAD-9B34-512B8B70165F}" destId="{C7EAB730-F99D-428D-B261-0E829BC85B5E}" srcOrd="0" destOrd="0" presId="urn:microsoft.com/office/officeart/2005/8/layout/process5"/>
    <dgm:cxn modelId="{54F0960D-0F03-450F-AB82-665DCDDAB4E8}" type="presParOf" srcId="{850ACE59-F47A-4319-BB9B-317655F9C879}" destId="{CEC37312-036F-414C-86AA-624C7AA70B26}" srcOrd="2" destOrd="0" presId="urn:microsoft.com/office/officeart/2005/8/layout/process5"/>
    <dgm:cxn modelId="{1BC3A36A-CAE7-4B5F-BE5C-D5A959D6C58C}" type="presParOf" srcId="{850ACE59-F47A-4319-BB9B-317655F9C879}" destId="{5E4A6F62-A799-47B3-BA86-7F0057C557CD}" srcOrd="3" destOrd="0" presId="urn:microsoft.com/office/officeart/2005/8/layout/process5"/>
    <dgm:cxn modelId="{FE1DB05C-29FC-4D13-BF40-F047823B16B5}" type="presParOf" srcId="{5E4A6F62-A799-47B3-BA86-7F0057C557CD}" destId="{86B6567E-AF94-47CA-96CB-7E955F9785A8}" srcOrd="0" destOrd="0" presId="urn:microsoft.com/office/officeart/2005/8/layout/process5"/>
    <dgm:cxn modelId="{D1DBA3EB-6044-4F9C-B0F5-5C79DD7DC2BA}" type="presParOf" srcId="{850ACE59-F47A-4319-BB9B-317655F9C879}" destId="{B00E250B-B425-40EF-96BC-0706953001D6}" srcOrd="4" destOrd="0" presId="urn:microsoft.com/office/officeart/2005/8/layout/process5"/>
    <dgm:cxn modelId="{E703D753-106E-4059-A443-12579C7D95C7}" type="presParOf" srcId="{850ACE59-F47A-4319-BB9B-317655F9C879}" destId="{4AD11C60-649F-45B9-BE73-9DA319721E18}" srcOrd="5" destOrd="0" presId="urn:microsoft.com/office/officeart/2005/8/layout/process5"/>
    <dgm:cxn modelId="{004708E5-DD35-4750-8D30-1438AA506B7F}" type="presParOf" srcId="{4AD11C60-649F-45B9-BE73-9DA319721E18}" destId="{2E27EBB9-CC1C-467C-B9CB-9999CEEE6812}" srcOrd="0" destOrd="0" presId="urn:microsoft.com/office/officeart/2005/8/layout/process5"/>
    <dgm:cxn modelId="{4B62EC9D-CB23-4363-8BF0-60B887C20F88}" type="presParOf" srcId="{850ACE59-F47A-4319-BB9B-317655F9C879}" destId="{DDD3D227-59FD-48BA-86A8-7609F66F6B3D}" srcOrd="6" destOrd="0" presId="urn:microsoft.com/office/officeart/2005/8/layout/process5"/>
    <dgm:cxn modelId="{943DC12D-DF6D-4FBD-A36B-3F6BF4276AB4}" type="presParOf" srcId="{850ACE59-F47A-4319-BB9B-317655F9C879}" destId="{FEC5E664-A54A-4A1C-962D-AC188A129EC3}" srcOrd="7" destOrd="0" presId="urn:microsoft.com/office/officeart/2005/8/layout/process5"/>
    <dgm:cxn modelId="{D37CA4C7-EE64-460A-85C6-FFB8B1E9BF30}" type="presParOf" srcId="{FEC5E664-A54A-4A1C-962D-AC188A129EC3}" destId="{59EB0239-D0E9-48B5-992A-FF0CA3FCFC48}" srcOrd="0" destOrd="0" presId="urn:microsoft.com/office/officeart/2005/8/layout/process5"/>
    <dgm:cxn modelId="{F0A14F41-0F84-4F35-AB32-00474D3394A7}" type="presParOf" srcId="{850ACE59-F47A-4319-BB9B-317655F9C879}" destId="{875CBAF5-5696-4298-BAA2-AA37A0FB9D1A}" srcOrd="8" destOrd="0" presId="urn:microsoft.com/office/officeart/2005/8/layout/process5"/>
    <dgm:cxn modelId="{32F86939-D54F-4ACC-B8F8-A8238C2FB333}" type="presParOf" srcId="{850ACE59-F47A-4319-BB9B-317655F9C879}" destId="{49B5E18B-9C63-4AA9-AF00-4FA43D2A4FD2}" srcOrd="9" destOrd="0" presId="urn:microsoft.com/office/officeart/2005/8/layout/process5"/>
    <dgm:cxn modelId="{0E00F8AC-C069-4EF6-863D-16B087C7995F}" type="presParOf" srcId="{49B5E18B-9C63-4AA9-AF00-4FA43D2A4FD2}" destId="{C90CD4DE-4DDF-4535-8C9C-747B2D5D3EBA}" srcOrd="0" destOrd="0" presId="urn:microsoft.com/office/officeart/2005/8/layout/process5"/>
    <dgm:cxn modelId="{81CABA87-F12B-47D5-8C4C-936D6CEDAFA0}" type="presParOf" srcId="{850ACE59-F47A-4319-BB9B-317655F9C879}" destId="{4A38200D-A096-4D16-879F-8731EB961A2B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01157-1396-493B-9AEB-33DFFF772272}">
      <dsp:nvSpPr>
        <dsp:cNvPr id="0" name=""/>
        <dsp:cNvSpPr/>
      </dsp:nvSpPr>
      <dsp:spPr>
        <a:xfrm>
          <a:off x="4059" y="630455"/>
          <a:ext cx="1774739" cy="1064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/>
            </a:rPr>
            <a:t> Have species and collision cells</a:t>
          </a:r>
        </a:p>
      </dsp:txBody>
      <dsp:txXfrm>
        <a:off x="35247" y="661643"/>
        <a:ext cx="1712363" cy="1002467"/>
      </dsp:txXfrm>
    </dsp:sp>
    <dsp:sp modelId="{4F4AA28E-2F95-4F8D-B7F4-979DB63E58B2}">
      <dsp:nvSpPr>
        <dsp:cNvPr id="0" name=""/>
        <dsp:cNvSpPr/>
      </dsp:nvSpPr>
      <dsp:spPr>
        <a:xfrm>
          <a:off x="1934975" y="942809"/>
          <a:ext cx="376244" cy="4401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934975" y="1030836"/>
        <a:ext cx="263371" cy="264081"/>
      </dsp:txXfrm>
    </dsp:sp>
    <dsp:sp modelId="{05BEC110-A098-47A6-9099-C786BA9C36B4}">
      <dsp:nvSpPr>
        <dsp:cNvPr id="0" name=""/>
        <dsp:cNvSpPr/>
      </dsp:nvSpPr>
      <dsp:spPr>
        <a:xfrm>
          <a:off x="2488694" y="630455"/>
          <a:ext cx="1774739" cy="1064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/>
            </a:rPr>
            <a:t> Create map from (collision cell, species) to particles</a:t>
          </a:r>
          <a:endParaRPr lang="en-US" sz="1600" kern="1200" dirty="0"/>
        </a:p>
      </dsp:txBody>
      <dsp:txXfrm>
        <a:off x="2519882" y="661643"/>
        <a:ext cx="1712363" cy="1002467"/>
      </dsp:txXfrm>
    </dsp:sp>
    <dsp:sp modelId="{4D161BD9-7684-40FB-99E2-3F8EF6BE8EDD}">
      <dsp:nvSpPr>
        <dsp:cNvPr id="0" name=""/>
        <dsp:cNvSpPr/>
      </dsp:nvSpPr>
      <dsp:spPr>
        <a:xfrm>
          <a:off x="4419611" y="942809"/>
          <a:ext cx="376244" cy="4401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419611" y="1030836"/>
        <a:ext cx="263371" cy="264081"/>
      </dsp:txXfrm>
    </dsp:sp>
    <dsp:sp modelId="{0927CB5A-49B6-4103-B62B-DFAA5DEF50A6}">
      <dsp:nvSpPr>
        <dsp:cNvPr id="0" name=""/>
        <dsp:cNvSpPr/>
      </dsp:nvSpPr>
      <dsp:spPr>
        <a:xfrm>
          <a:off x="4973330" y="630455"/>
          <a:ext cx="1774739" cy="1064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/>
            </a:rPr>
            <a:t>Set all particle masks to "true"</a:t>
          </a:r>
        </a:p>
      </dsp:txBody>
      <dsp:txXfrm>
        <a:off x="5004518" y="661643"/>
        <a:ext cx="1712363" cy="1002467"/>
      </dsp:txXfrm>
    </dsp:sp>
    <dsp:sp modelId="{C530F5A2-8D0A-4DE5-8286-C9E943AC324E}">
      <dsp:nvSpPr>
        <dsp:cNvPr id="0" name=""/>
        <dsp:cNvSpPr/>
      </dsp:nvSpPr>
      <dsp:spPr>
        <a:xfrm>
          <a:off x="6904247" y="942809"/>
          <a:ext cx="376244" cy="4401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6904247" y="1030836"/>
        <a:ext cx="263371" cy="264081"/>
      </dsp:txXfrm>
    </dsp:sp>
    <dsp:sp modelId="{772A45F5-5211-47AB-A738-4C572A5BC502}">
      <dsp:nvSpPr>
        <dsp:cNvPr id="0" name=""/>
        <dsp:cNvSpPr/>
      </dsp:nvSpPr>
      <dsp:spPr>
        <a:xfrm>
          <a:off x="7457966" y="630455"/>
          <a:ext cx="1774739" cy="106484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/>
            </a:rPr>
            <a:t>Determine order of species pairs: (A,B), (B,D), (A,C)…</a:t>
          </a:r>
          <a:endParaRPr lang="en-US" sz="1600" kern="1200" dirty="0"/>
        </a:p>
      </dsp:txBody>
      <dsp:txXfrm>
        <a:off x="7489154" y="661643"/>
        <a:ext cx="1712363" cy="10024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A10A6-3E8E-42F4-9C17-8768FEA66236}">
      <dsp:nvSpPr>
        <dsp:cNvPr id="0" name=""/>
        <dsp:cNvSpPr/>
      </dsp:nvSpPr>
      <dsp:spPr>
        <a:xfrm>
          <a:off x="336204" y="1507"/>
          <a:ext cx="1803723" cy="10822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/>
            </a:rPr>
            <a:t> Pick species pair: (A, B)</a:t>
          </a:r>
          <a:endParaRPr lang="en-US" sz="1600" kern="1200" dirty="0"/>
        </a:p>
      </dsp:txBody>
      <dsp:txXfrm>
        <a:off x="367902" y="33205"/>
        <a:ext cx="1740327" cy="1018838"/>
      </dsp:txXfrm>
    </dsp:sp>
    <dsp:sp modelId="{CAD11D73-C0C5-4DAD-9B34-512B8B70165F}">
      <dsp:nvSpPr>
        <dsp:cNvPr id="0" name=""/>
        <dsp:cNvSpPr/>
      </dsp:nvSpPr>
      <dsp:spPr>
        <a:xfrm>
          <a:off x="2298655" y="318963"/>
          <a:ext cx="382389" cy="4473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298655" y="408428"/>
        <a:ext cx="267672" cy="268393"/>
      </dsp:txXfrm>
    </dsp:sp>
    <dsp:sp modelId="{CEC37312-036F-414C-86AA-624C7AA70B26}">
      <dsp:nvSpPr>
        <dsp:cNvPr id="0" name=""/>
        <dsp:cNvSpPr/>
      </dsp:nvSpPr>
      <dsp:spPr>
        <a:xfrm>
          <a:off x="2861417" y="1507"/>
          <a:ext cx="1803723" cy="10822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/>
            </a:rPr>
            <a:t> Choose number of pairs to sample for each collision cell</a:t>
          </a:r>
          <a:endParaRPr lang="en-US" sz="1600" kern="1200" dirty="0"/>
        </a:p>
      </dsp:txBody>
      <dsp:txXfrm>
        <a:off x="2893115" y="33205"/>
        <a:ext cx="1740327" cy="1018838"/>
      </dsp:txXfrm>
    </dsp:sp>
    <dsp:sp modelId="{5E4A6F62-A799-47B3-BA86-7F0057C557CD}">
      <dsp:nvSpPr>
        <dsp:cNvPr id="0" name=""/>
        <dsp:cNvSpPr/>
      </dsp:nvSpPr>
      <dsp:spPr>
        <a:xfrm>
          <a:off x="4823869" y="318963"/>
          <a:ext cx="382389" cy="4473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4823869" y="408428"/>
        <a:ext cx="267672" cy="268393"/>
      </dsp:txXfrm>
    </dsp:sp>
    <dsp:sp modelId="{B00E250B-B425-40EF-96BC-0706953001D6}">
      <dsp:nvSpPr>
        <dsp:cNvPr id="0" name=""/>
        <dsp:cNvSpPr/>
      </dsp:nvSpPr>
      <dsp:spPr>
        <a:xfrm>
          <a:off x="5386631" y="1507"/>
          <a:ext cx="1803723" cy="10822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/>
            </a:rPr>
            <a:t> Sample pairs from particles with mask "true"</a:t>
          </a:r>
          <a:endParaRPr lang="en-US" sz="1600" kern="1200" dirty="0"/>
        </a:p>
      </dsp:txBody>
      <dsp:txXfrm>
        <a:off x="5418329" y="33205"/>
        <a:ext cx="1740327" cy="1018838"/>
      </dsp:txXfrm>
    </dsp:sp>
    <dsp:sp modelId="{4AD11C60-649F-45B9-BE73-9DA319721E18}">
      <dsp:nvSpPr>
        <dsp:cNvPr id="0" name=""/>
        <dsp:cNvSpPr/>
      </dsp:nvSpPr>
      <dsp:spPr>
        <a:xfrm>
          <a:off x="7349082" y="318963"/>
          <a:ext cx="382389" cy="4473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7349082" y="408428"/>
        <a:ext cx="267672" cy="268393"/>
      </dsp:txXfrm>
    </dsp:sp>
    <dsp:sp modelId="{DDD3D227-59FD-48BA-86A8-7609F66F6B3D}">
      <dsp:nvSpPr>
        <dsp:cNvPr id="0" name=""/>
        <dsp:cNvSpPr/>
      </dsp:nvSpPr>
      <dsp:spPr>
        <a:xfrm>
          <a:off x="7911844" y="1507"/>
          <a:ext cx="1803723" cy="10822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/>
            </a:rPr>
            <a:t> Set particle masks for sampled pairs to "false"</a:t>
          </a:r>
          <a:endParaRPr lang="en-US" sz="1600" kern="1200" dirty="0"/>
        </a:p>
      </dsp:txBody>
      <dsp:txXfrm>
        <a:off x="7943542" y="33205"/>
        <a:ext cx="1740327" cy="1018838"/>
      </dsp:txXfrm>
    </dsp:sp>
    <dsp:sp modelId="{FEC5E664-A54A-4A1C-962D-AC188A129EC3}">
      <dsp:nvSpPr>
        <dsp:cNvPr id="0" name=""/>
        <dsp:cNvSpPr/>
      </dsp:nvSpPr>
      <dsp:spPr>
        <a:xfrm rot="5400000">
          <a:off x="8622511" y="1210002"/>
          <a:ext cx="382389" cy="4473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-5400000">
        <a:off x="8679510" y="1242469"/>
        <a:ext cx="268393" cy="267672"/>
      </dsp:txXfrm>
    </dsp:sp>
    <dsp:sp modelId="{875CBAF5-5696-4298-BAA2-AA37A0FB9D1A}">
      <dsp:nvSpPr>
        <dsp:cNvPr id="0" name=""/>
        <dsp:cNvSpPr/>
      </dsp:nvSpPr>
      <dsp:spPr>
        <a:xfrm>
          <a:off x="7911844" y="1805231"/>
          <a:ext cx="1803723" cy="10822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/>
            </a:rPr>
            <a:t> Set pair masks to "true"</a:t>
          </a:r>
          <a:endParaRPr lang="en-US" sz="1600" kern="1200" dirty="0"/>
        </a:p>
      </dsp:txBody>
      <dsp:txXfrm>
        <a:off x="7943542" y="1836929"/>
        <a:ext cx="1740327" cy="1018838"/>
      </dsp:txXfrm>
    </dsp:sp>
    <dsp:sp modelId="{49B5E18B-9C63-4AA9-AF00-4FA43D2A4FD2}">
      <dsp:nvSpPr>
        <dsp:cNvPr id="0" name=""/>
        <dsp:cNvSpPr/>
      </dsp:nvSpPr>
      <dsp:spPr>
        <a:xfrm rot="10800000">
          <a:off x="7370727" y="2122687"/>
          <a:ext cx="382389" cy="44732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 rot="10800000">
        <a:off x="7485444" y="2212152"/>
        <a:ext cx="267672" cy="268393"/>
      </dsp:txXfrm>
    </dsp:sp>
    <dsp:sp modelId="{4A38200D-A096-4D16-879F-8731EB961A2B}">
      <dsp:nvSpPr>
        <dsp:cNvPr id="0" name=""/>
        <dsp:cNvSpPr/>
      </dsp:nvSpPr>
      <dsp:spPr>
        <a:xfrm>
          <a:off x="5386631" y="1805231"/>
          <a:ext cx="1803723" cy="10822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Arial" panose="020B0604020202020204"/>
            </a:rPr>
            <a:t>Perform pair looping</a:t>
          </a:r>
        </a:p>
      </dsp:txBody>
      <dsp:txXfrm>
        <a:off x="5418329" y="1836929"/>
        <a:ext cx="1740327" cy="1018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D1B6DE-C251-4005-9D30-4C03D6CCE01F}" type="datetimeFigureOut"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00FB83-1A24-4F70-A952-6A38EC32299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232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in a factory&#10;&#10;Description automatically generated">
            <a:extLst>
              <a:ext uri="{FF2B5EF4-FFF2-40B4-BE49-F238E27FC236}">
                <a16:creationId xmlns:a16="http://schemas.microsoft.com/office/drawing/2014/main" id="{74378655-6313-4BA8-FD7F-E1652BEBAF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14623"/>
            <a:ext cx="12236064" cy="530899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D85A4A-01CB-0A47-E5FB-7A93CBE71FE4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136362-75BE-9BBB-5F48-52D61AEE989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95889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13255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VANTAGE-Reactions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806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fili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 marL="342900" indent="-342900">
              <a:buFont typeface="Arial" charset="0"/>
              <a:buChar char="•"/>
              <a:defRPr sz="2400">
                <a:solidFill>
                  <a:schemeClr val="tx1"/>
                </a:solidFill>
              </a:defRPr>
            </a:lvl1pPr>
            <a:lvl2pPr>
              <a:defRPr sz="2200"/>
            </a:lvl2pPr>
          </a:lstStyle>
          <a:p>
            <a:pPr lvl="0"/>
            <a:r>
              <a:rPr lang="en-US"/>
              <a:t>Insert text or logos as necessary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VANTAGE-Reactions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66867" y="265043"/>
            <a:ext cx="8539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charset="0"/>
                <a:ea typeface="Arial Black" charset="0"/>
                <a:cs typeface="Arial Black" charset="0"/>
              </a:rPr>
              <a:t>Affiliations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166868" y="1530994"/>
            <a:ext cx="56246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10"/>
          </p:nvPr>
        </p:nvSpPr>
        <p:spPr>
          <a:xfrm>
            <a:off x="5980255" y="1530994"/>
            <a:ext cx="56523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VANTAGE-Reactions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5212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166868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0255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5980255" y="2354906"/>
            <a:ext cx="5624603" cy="3668068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1pPr>
            <a:lvl2pPr marL="457189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2pPr>
            <a:lvl3pPr marL="914377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3pPr>
            <a:lvl4pPr marL="1371566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4pPr>
            <a:lvl5pPr marL="1828754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166868" y="2354906"/>
            <a:ext cx="5624603" cy="3668068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VANTAGE-Reactions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6898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0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666479" y="1308009"/>
            <a:ext cx="8853467" cy="396877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3600" spc="0">
                <a:solidFill>
                  <a:schemeClr val="bg1"/>
                </a:solidFill>
              </a:defRPr>
            </a:lvl1pPr>
          </a:lstStyle>
          <a:p>
            <a:r>
              <a:rPr lang="en-GB"/>
              <a:t>INSERT QUOTE HERE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886674" y="5564305"/>
            <a:ext cx="8413078" cy="487362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9091B3"/>
                </a:solidFill>
              </a:defRPr>
            </a:lvl1pPr>
          </a:lstStyle>
          <a:p>
            <a:pPr lvl="0"/>
            <a:r>
              <a:rPr lang="en-US"/>
              <a:t>NAME / DATE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731458" y="1034180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“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0573850" y="4825641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”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VANTAGE-Reactions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47629382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VANTAGE-Reactions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52292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VANTAGE-Reactions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9388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876221" y="6387700"/>
            <a:ext cx="700882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VANTAGE-Reactions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101600" y="6387702"/>
            <a:ext cx="663451" cy="365125"/>
          </a:xfrm>
        </p:spPr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factory&#10;&#10;Description automatically generated">
            <a:extLst>
              <a:ext uri="{FF2B5EF4-FFF2-40B4-BE49-F238E27FC236}">
                <a16:creationId xmlns:a16="http://schemas.microsoft.com/office/drawing/2014/main" id="{EE1D502D-9674-88B5-CAD8-36A8D1F7F5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245528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F09266-5476-7BE8-DD38-0775C7A02390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BC42C5-54D6-171C-468C-8D166C39C45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441264-3313-9B47-B87B-70DE9C28B8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525107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Triangle 6">
            <a:extLst>
              <a:ext uri="{FF2B5EF4-FFF2-40B4-BE49-F238E27FC236}">
                <a16:creationId xmlns:a16="http://schemas.microsoft.com/office/drawing/2014/main" id="{85CB16D8-6C40-ED27-0031-9D09E1430FEC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409DEB-91FF-C0C2-9FD8-2F5AD05DBA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DBA1F0-0938-55EF-4CC4-2ED098811BF9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F5F50B-350E-F3BA-0612-CEEC57E41C6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3430B-242D-C74B-B8F9-B32BD16FE8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653"/>
            <a:ext cx="12207532" cy="528389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0028596E-A45E-F435-570F-F20AA63E964D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57A5D-FE21-5BE2-9560-6C23CCC725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A5C160-7884-3D54-C63C-21AE96A5D522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09F3A6-4AE1-5FEC-ACFE-7D53AA1DC09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sitting in front of computers&#10;&#10;Description automatically generated">
            <a:extLst>
              <a:ext uri="{FF2B5EF4-FFF2-40B4-BE49-F238E27FC236}">
                <a16:creationId xmlns:a16="http://schemas.microsoft.com/office/drawing/2014/main" id="{A2B4C594-311C-4543-E27E-8C147C83E9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724" y="0"/>
            <a:ext cx="12198724" cy="522895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7561F1F0-0D5F-B033-FD79-56D0A61EBBCB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0C50E3-1653-5DE2-D1C5-EC5BA3B9B6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674BFC-A9A4-B2B8-EBB6-E91376EA5DB8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BE46B6-E593-307A-69BD-CBDF47C281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uilding with a sign on the side of it&#10;&#10;Description automatically generated">
            <a:extLst>
              <a:ext uri="{FF2B5EF4-FFF2-40B4-BE49-F238E27FC236}">
                <a16:creationId xmlns:a16="http://schemas.microsoft.com/office/drawing/2014/main" id="{E0DA9190-BE64-2177-9CB0-12E2293685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337989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5D799A25-0458-1ACE-F73F-F8E4AFCCC42B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00194C-040C-5DA4-A94C-28A3595F69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34005E7-0251-C334-D681-2DA8AB978CBA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0B7C41-F1A0-FD29-96E8-3579D7D7733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710637-E575-9447-A555-DB547E0A15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2652"/>
            <a:ext cx="12197227" cy="5308448"/>
          </a:xfrm>
          <a:prstGeom prst="rect">
            <a:avLst/>
          </a:prstGeom>
        </p:spPr>
      </p:pic>
      <p:sp>
        <p:nvSpPr>
          <p:cNvPr id="13" name="Freeform 12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33F46E-B56C-A6A4-16BA-480AB8171A0F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79F121-FB43-5896-4494-BFBD3EDBB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tanding in front of a group of people&#10;&#10;Description automatically generated">
            <a:extLst>
              <a:ext uri="{FF2B5EF4-FFF2-40B4-BE49-F238E27FC236}">
                <a16:creationId xmlns:a16="http://schemas.microsoft.com/office/drawing/2014/main" id="{3C9D6F55-F3B9-0388-A008-C5CFC72E6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4622"/>
            <a:ext cx="12192000" cy="5332934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6F1BCD-BC09-DB4E-9815-6964DCB803AD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F59C74E-4DE6-98A7-5305-B53983727EE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214277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nk light on a black background&#10;&#10;Description automatically generated">
            <a:extLst>
              <a:ext uri="{FF2B5EF4-FFF2-40B4-BE49-F238E27FC236}">
                <a16:creationId xmlns:a16="http://schemas.microsoft.com/office/drawing/2014/main" id="{B1D632BA-73F6-2CAA-7E76-C94956A6C7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0"/>
            <a:ext cx="12210930" cy="536537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3FA34C-0362-5820-6A2E-6F7278DC38E1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F6EB95-38F5-1ED6-3C7F-AA132B8532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878899"/>
      </p:ext>
    </p:extLst>
  </p:cSld>
  <p:clrMapOvr>
    <a:masterClrMapping/>
  </p:clrMapOvr>
  <p:hf hd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im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nk light on a black background&#10;&#10;Description automatically generated">
            <a:extLst>
              <a:ext uri="{FF2B5EF4-FFF2-40B4-BE49-F238E27FC236}">
                <a16:creationId xmlns:a16="http://schemas.microsoft.com/office/drawing/2014/main" id="{B1D632BA-73F6-2CAA-7E76-C94956A6C7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0"/>
            <a:ext cx="12210930" cy="536537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85179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eople sitting in front of several monitors&#10;&#10;Description automatically generated">
            <a:extLst>
              <a:ext uri="{FF2B5EF4-FFF2-40B4-BE49-F238E27FC236}">
                <a16:creationId xmlns:a16="http://schemas.microsoft.com/office/drawing/2014/main" id="{29F38B8C-B0F7-4DFD-E3CD-D105B0F1F0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976"/>
          <a:stretch/>
        </p:blipFill>
        <p:spPr>
          <a:xfrm>
            <a:off x="-18930" y="-14622"/>
            <a:ext cx="12236064" cy="5402470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317B7F-79A6-464F-1AD1-A4F2C9BF36CE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0BCE0F-814D-73D7-A25F-2126402B6F3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3300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working on a machine&#10;&#10;Description automatically generated">
            <a:extLst>
              <a:ext uri="{FF2B5EF4-FFF2-40B4-BE49-F238E27FC236}">
                <a16:creationId xmlns:a16="http://schemas.microsoft.com/office/drawing/2014/main" id="{8959FC96-E3F0-4A79-531C-ECCF4D0866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14622"/>
            <a:ext cx="12210930" cy="6359368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253DC7-3B26-1AFD-51A2-A05907DE67D8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A5E59F-8906-AA6A-811E-D5BD4409EC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883089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machine&#10;&#10;Description automatically generated">
            <a:extLst>
              <a:ext uri="{FF2B5EF4-FFF2-40B4-BE49-F238E27FC236}">
                <a16:creationId xmlns:a16="http://schemas.microsoft.com/office/drawing/2014/main" id="{1A284294-3C35-458B-013F-88D137987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8930" y="-20320"/>
            <a:ext cx="12238414" cy="5357707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F1B9A15D-34F0-32AE-A6E3-A67F8A8B1F97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1FBA85-64D3-3742-3AC5-32E5CEC89B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52570F-D3F3-F9CA-1444-27E20672C95E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8A5AB8D-0986-FDC0-91E9-3D8D137DA1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12301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custom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-12699"/>
            <a:ext cx="12202079" cy="5246988"/>
          </a:xfrm>
          <a:custGeom>
            <a:avLst/>
            <a:gdLst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5225723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2916156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202079"/>
              <a:gd name="connsiteY0" fmla="*/ 0 h 5246988"/>
              <a:gd name="connsiteX1" fmla="*/ 10202575 w 12202079"/>
              <a:gd name="connsiteY1" fmla="*/ 0 h 5246988"/>
              <a:gd name="connsiteX2" fmla="*/ 12196763 w 12202079"/>
              <a:gd name="connsiteY2" fmla="*/ 1994188 h 5246988"/>
              <a:gd name="connsiteX3" fmla="*/ 12202079 w 12202079"/>
              <a:gd name="connsiteY3" fmla="*/ 5246988 h 5246988"/>
              <a:gd name="connsiteX4" fmla="*/ 0 w 12202079"/>
              <a:gd name="connsiteY4" fmla="*/ 2916156 h 5246988"/>
              <a:gd name="connsiteX5" fmla="*/ 0 w 12202079"/>
              <a:gd name="connsiteY5" fmla="*/ 0 h 5246988"/>
              <a:gd name="connsiteX6" fmla="*/ 0 w 12202079"/>
              <a:gd name="connsiteY6" fmla="*/ 0 h 524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2079" h="5246988">
                <a:moveTo>
                  <a:pt x="0" y="0"/>
                </a:moveTo>
                <a:lnTo>
                  <a:pt x="10202575" y="0"/>
                </a:lnTo>
                <a:lnTo>
                  <a:pt x="12196763" y="1994188"/>
                </a:lnTo>
                <a:lnTo>
                  <a:pt x="12202079" y="5246988"/>
                </a:lnTo>
                <a:lnTo>
                  <a:pt x="0" y="291615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" name="Triangle 6">
            <a:extLst>
              <a:ext uri="{FF2B5EF4-FFF2-40B4-BE49-F238E27FC236}">
                <a16:creationId xmlns:a16="http://schemas.microsoft.com/office/drawing/2014/main" id="{EB6ACF58-AF63-EB3C-6171-45E1A7703C71}"/>
              </a:ext>
            </a:extLst>
          </p:cNvPr>
          <p:cNvSpPr/>
          <p:nvPr userDrawn="1"/>
        </p:nvSpPr>
        <p:spPr>
          <a:xfrm rot="10800000">
            <a:off x="10200902" y="-14621"/>
            <a:ext cx="2016232" cy="1998781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  <a:gd name="connsiteX0" fmla="*/ 0 w 1996672"/>
              <a:gd name="connsiteY0" fmla="*/ 1991922 h 1993891"/>
              <a:gd name="connsiteX1" fmla="*/ 0 w 1996672"/>
              <a:gd name="connsiteY1" fmla="*/ 0 h 1993891"/>
              <a:gd name="connsiteX2" fmla="*/ 1996672 w 1996672"/>
              <a:gd name="connsiteY2" fmla="*/ 1993891 h 1993891"/>
              <a:gd name="connsiteX3" fmla="*/ 0 w 1996672"/>
              <a:gd name="connsiteY3" fmla="*/ 1991922 h 1993891"/>
              <a:gd name="connsiteX0" fmla="*/ 19560 w 2016232"/>
              <a:gd name="connsiteY0" fmla="*/ 1996812 h 1998781"/>
              <a:gd name="connsiteX1" fmla="*/ 0 w 2016232"/>
              <a:gd name="connsiteY1" fmla="*/ 0 h 1998781"/>
              <a:gd name="connsiteX2" fmla="*/ 2016232 w 2016232"/>
              <a:gd name="connsiteY2" fmla="*/ 1998781 h 1998781"/>
              <a:gd name="connsiteX3" fmla="*/ 19560 w 2016232"/>
              <a:gd name="connsiteY3" fmla="*/ 1996812 h 1998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6232" h="1998781">
                <a:moveTo>
                  <a:pt x="19560" y="1996812"/>
                </a:moveTo>
                <a:lnTo>
                  <a:pt x="0" y="0"/>
                </a:lnTo>
                <a:lnTo>
                  <a:pt x="2016232" y="1998781"/>
                </a:lnTo>
                <a:lnTo>
                  <a:pt x="19560" y="199681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24DD4F-8ACB-51DB-8E00-180A379A21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1F871C6-7466-F376-050D-45B7FB3AB12B}"/>
              </a:ext>
            </a:extLst>
          </p:cNvPr>
          <p:cNvSpPr txBox="1"/>
          <p:nvPr userDrawn="1"/>
        </p:nvSpPr>
        <p:spPr>
          <a:xfrm>
            <a:off x="10874684" y="6379939"/>
            <a:ext cx="1156200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This work has been funded by the EPSRC Energy </a:t>
            </a:r>
            <a:r>
              <a:rPr lang="en-US" sz="60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Programme</a:t>
            </a:r>
            <a:r>
              <a:rPr lang="en-US" sz="6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[grant number EP/W006839/1]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9D0765-B66D-DE40-3043-10B03C381A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985084" y="6050503"/>
            <a:ext cx="1045800" cy="261996"/>
          </a:xfrm>
          <a:prstGeom prst="rect">
            <a:avLst/>
          </a:prstGeom>
        </p:spPr>
      </p:pic>
    </p:spTree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14930"/>
            <a:ext cx="11150600" cy="4862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itle Placeholder 23"/>
          <p:cNvSpPr>
            <a:spLocks noGrp="1"/>
          </p:cNvSpPr>
          <p:nvPr>
            <p:ph type="title"/>
          </p:nvPr>
        </p:nvSpPr>
        <p:spPr>
          <a:xfrm>
            <a:off x="203200" y="190097"/>
            <a:ext cx="11150600" cy="10945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876221" y="6387700"/>
            <a:ext cx="7008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VANTAGE-Reactions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 flipH="1">
            <a:off x="765051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676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50" r:id="rId2"/>
    <p:sldLayoutId id="2147483673" r:id="rId3"/>
    <p:sldLayoutId id="2147483652" r:id="rId4"/>
    <p:sldLayoutId id="2147483653" r:id="rId5"/>
    <p:sldLayoutId id="2147483660" r:id="rId6"/>
    <p:sldLayoutId id="2147483655" r:id="rId7"/>
    <p:sldLayoutId id="2147483651" r:id="rId8"/>
    <p:sldLayoutId id="2147483677" r:id="rId9"/>
    <p:sldLayoutId id="2147483670" r:id="rId10"/>
    <p:sldLayoutId id="2147483671" r:id="rId11"/>
    <p:sldLayoutId id="2147483674" r:id="rId12"/>
    <p:sldLayoutId id="2147483675" r:id="rId13"/>
    <p:sldLayoutId id="2147483676" r:id="rId14"/>
    <p:sldLayoutId id="2147483667" r:id="rId15"/>
    <p:sldLayoutId id="2147483680" r:id="rId16"/>
    <p:sldLayoutId id="2147483681" r:id="rId17"/>
    <p:sldLayoutId id="2147483686" r:id="rId18"/>
    <p:sldLayoutId id="2147483685" r:id="rId19"/>
    <p:sldLayoutId id="2147483683" r:id="rId20"/>
    <p:sldLayoutId id="2147483684" r:id="rId21"/>
    <p:sldLayoutId id="2147483672" r:id="rId22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AADE4-297B-E5A9-AFB5-9C385E9133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952C14-21E8-F64A-9BE8-0AEC5167B3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b="0">
                <a:latin typeface="Arial Black"/>
              </a:rPr>
              <a:t>NESO-Particles: A Performance Portable Particle Framework for Fusion Plasma Simulation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3E212-8215-8611-FB22-7ED5A9A60C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GB" b="0">
                <a:latin typeface="Arial Black"/>
              </a:rPr>
              <a:t>Will Saunders</a:t>
            </a:r>
            <a:endParaRPr lang="en-GB" b="0"/>
          </a:p>
        </p:txBody>
      </p:sp>
    </p:spTree>
    <p:extLst>
      <p:ext uri="{BB962C8B-B14F-4D97-AF65-F5344CB8AC3E}">
        <p14:creationId xmlns:p14="http://schemas.microsoft.com/office/powerpoint/2010/main" val="4112174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ABE51D-E730-DC38-3EC6-9F84BF7DD3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6262851" cy="365125"/>
          </a:xfrm>
        </p:spPr>
        <p:txBody>
          <a:bodyPr/>
          <a:lstStyle/>
          <a:p>
            <a:r>
              <a:rPr lang="en-US">
                <a:latin typeface="Arial"/>
                <a:cs typeface="Arial"/>
              </a:rPr>
              <a:t>NESO-Particles </a:t>
            </a:r>
            <a:r>
              <a:rPr lang="en-US" b="0">
                <a:latin typeface="Arial"/>
                <a:cs typeface="Arial"/>
              </a:rPr>
              <a:t>https://github.com/ExCALIBUR-NEPTUNE/NESO-Particles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2A5B36-0A4F-71FA-81C8-EE2F699539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Picture 3" descr="NESO-Particles Logo">
            <a:extLst>
              <a:ext uri="{FF2B5EF4-FFF2-40B4-BE49-F238E27FC236}">
                <a16:creationId xmlns:a16="http://schemas.microsoft.com/office/drawing/2014/main" id="{0EAE75BB-EC42-83E3-A9D3-F49B3FBB4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566" y="5114681"/>
            <a:ext cx="2045472" cy="53396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E8725A96-FEFC-C609-A631-F1E52101E6E8}"/>
              </a:ext>
            </a:extLst>
          </p:cNvPr>
          <p:cNvSpPr txBox="1"/>
          <p:nvPr/>
        </p:nvSpPr>
        <p:spPr>
          <a:xfrm>
            <a:off x="767552" y="3082368"/>
            <a:ext cx="2092441" cy="92333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/>
                </a:solidFill>
              </a:rPr>
              <a:t>NESO: Nektar++ interface</a:t>
            </a:r>
          </a:p>
          <a:p>
            <a:pPr algn="l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3407F0-9BAA-3553-8C57-D85F9474D5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807" y="3412634"/>
            <a:ext cx="527282" cy="521720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CD5CA967-637B-50A7-66AD-1C277900FF85}"/>
              </a:ext>
            </a:extLst>
          </p:cNvPr>
          <p:cNvSpPr txBox="1"/>
          <p:nvPr/>
        </p:nvSpPr>
        <p:spPr>
          <a:xfrm>
            <a:off x="767552" y="585010"/>
            <a:ext cx="2804382" cy="923330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accent1"/>
                </a:solidFill>
              </a:rPr>
              <a:t>NESO Solvers</a:t>
            </a:r>
            <a:endParaRPr lang="en-US">
              <a:solidFill>
                <a:schemeClr val="accent1"/>
              </a:solidFill>
              <a:cs typeface="Arial"/>
            </a:endParaRPr>
          </a:p>
          <a:p>
            <a:r>
              <a:rPr lang="en-US">
                <a:solidFill>
                  <a:schemeClr val="accent1"/>
                </a:solidFill>
              </a:rPr>
              <a:t>PENKNIFE</a:t>
            </a:r>
            <a:endParaRPr lang="en-US">
              <a:solidFill>
                <a:schemeClr val="accent1"/>
              </a:solidFill>
              <a:cs typeface="Arial"/>
            </a:endParaRPr>
          </a:p>
          <a:p>
            <a:r>
              <a:rPr lang="en-US">
                <a:solidFill>
                  <a:schemeClr val="accent1"/>
                </a:solidFill>
              </a:rPr>
              <a:t>NESO-Impurity-transport</a:t>
            </a:r>
            <a:endParaRPr lang="en-US">
              <a:solidFill>
                <a:schemeClr val="accent1"/>
              </a:solidFill>
              <a:cs typeface="Arial"/>
            </a:endParaRPr>
          </a:p>
        </p:txBody>
      </p:sp>
      <p:pic>
        <p:nvPicPr>
          <p:cNvPr id="8" name="Graphic 10">
            <a:extLst>
              <a:ext uri="{FF2B5EF4-FFF2-40B4-BE49-F238E27FC236}">
                <a16:creationId xmlns:a16="http://schemas.microsoft.com/office/drawing/2014/main" id="{C4F69B9A-20EC-B55B-0A46-BB4B799760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34753" y="3356564"/>
            <a:ext cx="487931" cy="581443"/>
          </a:xfrm>
          <a:prstGeom prst="rect">
            <a:avLst/>
          </a:prstGeom>
        </p:spPr>
      </p:pic>
      <p:pic>
        <p:nvPicPr>
          <p:cNvPr id="9" name="Graphic 11">
            <a:extLst>
              <a:ext uri="{FF2B5EF4-FFF2-40B4-BE49-F238E27FC236}">
                <a16:creationId xmlns:a16="http://schemas.microsoft.com/office/drawing/2014/main" id="{11F801D0-0669-23E9-D697-E863326E2F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22230" y="3302366"/>
            <a:ext cx="1351994" cy="464153"/>
          </a:xfrm>
          <a:prstGeom prst="rect">
            <a:avLst/>
          </a:prstGeom>
        </p:spPr>
      </p:pic>
      <p:sp>
        <p:nvSpPr>
          <p:cNvPr id="10" name="TextBox 12">
            <a:extLst>
              <a:ext uri="{FF2B5EF4-FFF2-40B4-BE49-F238E27FC236}">
                <a16:creationId xmlns:a16="http://schemas.microsoft.com/office/drawing/2014/main" id="{7FAE6DD5-FCCB-21C0-04A6-F5E23B0EB7F6}"/>
              </a:ext>
            </a:extLst>
          </p:cNvPr>
          <p:cNvSpPr txBox="1"/>
          <p:nvPr/>
        </p:nvSpPr>
        <p:spPr>
          <a:xfrm>
            <a:off x="3573202" y="3073421"/>
            <a:ext cx="2743200" cy="92333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>
                    <a:lumMod val="76000"/>
                  </a:schemeClr>
                </a:solidFill>
              </a:rPr>
              <a:t>NP </a:t>
            </a:r>
            <a:r>
              <a:rPr lang="en-US" err="1">
                <a:solidFill>
                  <a:schemeClr val="tx2">
                    <a:lumMod val="76000"/>
                  </a:schemeClr>
                </a:solidFill>
              </a:rPr>
              <a:t>DMPlex</a:t>
            </a:r>
            <a:r>
              <a:rPr lang="en-US">
                <a:solidFill>
                  <a:schemeClr val="tx2">
                    <a:lumMod val="76000"/>
                  </a:schemeClr>
                </a:solidFill>
              </a:rPr>
              <a:t> interface</a:t>
            </a:r>
          </a:p>
          <a:p>
            <a:endParaRPr lang="en-US">
              <a:solidFill>
                <a:schemeClr val="tx2">
                  <a:lumMod val="76000"/>
                </a:schemeClr>
              </a:solidFill>
            </a:endParaRPr>
          </a:p>
          <a:p>
            <a:endParaRPr lang="en-US">
              <a:solidFill>
                <a:schemeClr val="tx2">
                  <a:lumMod val="76000"/>
                </a:schemeClr>
              </a:solidFill>
            </a:endParaRPr>
          </a:p>
        </p:txBody>
      </p:sp>
      <p:sp>
        <p:nvSpPr>
          <p:cNvPr id="11" name="TextBox 13">
            <a:extLst>
              <a:ext uri="{FF2B5EF4-FFF2-40B4-BE49-F238E27FC236}">
                <a16:creationId xmlns:a16="http://schemas.microsoft.com/office/drawing/2014/main" id="{78A98A33-9724-DE7D-36BE-9C089DA0DF73}"/>
              </a:ext>
            </a:extLst>
          </p:cNvPr>
          <p:cNvSpPr txBox="1"/>
          <p:nvPr/>
        </p:nvSpPr>
        <p:spPr>
          <a:xfrm>
            <a:off x="3735092" y="582609"/>
            <a:ext cx="2274756" cy="64633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>
                    <a:lumMod val="76000"/>
                  </a:schemeClr>
                </a:solidFill>
              </a:rPr>
              <a:t> BOUT++/Hermes-3 </a:t>
            </a:r>
          </a:p>
          <a:p>
            <a:r>
              <a:rPr lang="en-US">
                <a:solidFill>
                  <a:schemeClr val="tx2">
                    <a:lumMod val="76000"/>
                  </a:schemeClr>
                </a:solidFill>
              </a:rPr>
              <a:t>(in development)                       </a:t>
            </a:r>
            <a:endParaRPr lang="en-US">
              <a:solidFill>
                <a:schemeClr val="tx2">
                  <a:lumMod val="76000"/>
                </a:schemeClr>
              </a:solidFill>
              <a:cs typeface="Arial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4001F13-65BE-3996-FCAF-A416001ECAC6}"/>
              </a:ext>
            </a:extLst>
          </p:cNvPr>
          <p:cNvCxnSpPr/>
          <p:nvPr/>
        </p:nvCxnSpPr>
        <p:spPr>
          <a:xfrm>
            <a:off x="1658581" y="4106525"/>
            <a:ext cx="888953" cy="1134275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D5F98FF-3C21-7ABE-14C8-FC7551BCE68B}"/>
              </a:ext>
            </a:extLst>
          </p:cNvPr>
          <p:cNvCxnSpPr>
            <a:cxnSpLocks/>
          </p:cNvCxnSpPr>
          <p:nvPr/>
        </p:nvCxnSpPr>
        <p:spPr>
          <a:xfrm flipH="1">
            <a:off x="1561470" y="1630409"/>
            <a:ext cx="480892" cy="136576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503FE54-D770-B66A-29EF-553C7003095F}"/>
              </a:ext>
            </a:extLst>
          </p:cNvPr>
          <p:cNvCxnSpPr>
            <a:cxnSpLocks/>
          </p:cNvCxnSpPr>
          <p:nvPr/>
        </p:nvCxnSpPr>
        <p:spPr>
          <a:xfrm>
            <a:off x="4639541" y="1292946"/>
            <a:ext cx="452547" cy="162787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76BC89B-18F1-B1B6-D081-CF660533A7F0}"/>
              </a:ext>
            </a:extLst>
          </p:cNvPr>
          <p:cNvCxnSpPr>
            <a:cxnSpLocks/>
          </p:cNvCxnSpPr>
          <p:nvPr/>
        </p:nvCxnSpPr>
        <p:spPr>
          <a:xfrm flipH="1">
            <a:off x="4420360" y="4116495"/>
            <a:ext cx="568064" cy="1249114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9">
            <a:extLst>
              <a:ext uri="{FF2B5EF4-FFF2-40B4-BE49-F238E27FC236}">
                <a16:creationId xmlns:a16="http://schemas.microsoft.com/office/drawing/2014/main" id="{36CEAB73-8E51-7EE6-BFC0-C408DDCBCE47}"/>
              </a:ext>
            </a:extLst>
          </p:cNvPr>
          <p:cNvSpPr txBox="1"/>
          <p:nvPr/>
        </p:nvSpPr>
        <p:spPr>
          <a:xfrm>
            <a:off x="2530231" y="5653442"/>
            <a:ext cx="2342733" cy="307777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chemeClr val="tx2">
                    <a:lumMod val="76000"/>
                  </a:schemeClr>
                </a:solidFill>
              </a:rPr>
              <a:t>(Cartesian mesh included)</a:t>
            </a: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CF7CB140-8A4F-F376-4E58-5F578E256B16}"/>
              </a:ext>
            </a:extLst>
          </p:cNvPr>
          <p:cNvSpPr txBox="1"/>
          <p:nvPr/>
        </p:nvSpPr>
        <p:spPr>
          <a:xfrm>
            <a:off x="7311368" y="5062734"/>
            <a:ext cx="3538572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600"/>
              <a:t>Particle data and looping.</a:t>
            </a:r>
          </a:p>
          <a:p>
            <a:pPr marL="285750" indent="-285750">
              <a:buFont typeface="Arial"/>
              <a:buChar char="•"/>
            </a:pPr>
            <a:r>
              <a:rPr lang="en-US" sz="1600"/>
              <a:t>Mesh abstraction base classes.</a:t>
            </a:r>
          </a:p>
          <a:p>
            <a:pPr marL="285750" indent="-285750">
              <a:buFont typeface="Arial"/>
              <a:buChar char="•"/>
            </a:pPr>
            <a:r>
              <a:rPr lang="en-US" sz="1600"/>
              <a:t>Common implementation patterns</a:t>
            </a:r>
          </a:p>
          <a:p>
            <a:pPr marL="285750" indent="-285750">
              <a:buFont typeface="Arial"/>
              <a:buChar char="•"/>
            </a:pPr>
            <a:r>
              <a:rPr lang="en-US" sz="1600"/>
              <a:t>Particle movement.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DE9B5781-64F3-BFD0-E5C4-75806C2591CD}"/>
              </a:ext>
            </a:extLst>
          </p:cNvPr>
          <p:cNvSpPr txBox="1"/>
          <p:nvPr/>
        </p:nvSpPr>
        <p:spPr>
          <a:xfrm>
            <a:off x="7095875" y="2721802"/>
            <a:ext cx="3755491" cy="10827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600"/>
              <a:t>How to map particles into cells for a particular in-memory mesh format.</a:t>
            </a:r>
          </a:p>
          <a:p>
            <a:pPr marL="285750" indent="-285750">
              <a:buFont typeface="Arial"/>
              <a:buChar char="•"/>
            </a:pPr>
            <a:r>
              <a:rPr lang="en-US" sz="1600"/>
              <a:t>Trajectory-wall intersections.</a:t>
            </a:r>
          </a:p>
          <a:p>
            <a:pPr marL="285750" indent="-285750">
              <a:buFont typeface="Arial"/>
              <a:buChar char="•"/>
            </a:pPr>
            <a:r>
              <a:rPr lang="en-US" sz="1600"/>
              <a:t>Project (deposit) and evaluate.</a:t>
            </a:r>
          </a:p>
        </p:txBody>
      </p:sp>
      <p:sp>
        <p:nvSpPr>
          <p:cNvPr id="20" name="TextBox 22">
            <a:extLst>
              <a:ext uri="{FF2B5EF4-FFF2-40B4-BE49-F238E27FC236}">
                <a16:creationId xmlns:a16="http://schemas.microsoft.com/office/drawing/2014/main" id="{97083695-9604-D15B-EEB1-350593E5911C}"/>
              </a:ext>
            </a:extLst>
          </p:cNvPr>
          <p:cNvSpPr txBox="1"/>
          <p:nvPr/>
        </p:nvSpPr>
        <p:spPr>
          <a:xfrm>
            <a:off x="7738808" y="475573"/>
            <a:ext cx="211468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600"/>
              <a:t>Actual simulations</a:t>
            </a:r>
          </a:p>
          <a:p>
            <a:pPr marL="285750" indent="-285750">
              <a:buFont typeface="Arial"/>
              <a:buChar char="•"/>
            </a:pPr>
            <a:r>
              <a:rPr lang="en-US" sz="1600"/>
              <a:t>Other libraries</a:t>
            </a:r>
          </a:p>
        </p:txBody>
      </p:sp>
    </p:spTree>
    <p:extLst>
      <p:ext uri="{BB962C8B-B14F-4D97-AF65-F5344CB8AC3E}">
        <p14:creationId xmlns:p14="http://schemas.microsoft.com/office/powerpoint/2010/main" val="823421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DBDB47-647F-346D-EF74-99EFCB8CB6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NESO-Particles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6496CC-79D3-CBFE-2E14-297F708B34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PlaceHolder 1">
            <a:extLst>
              <a:ext uri="{FF2B5EF4-FFF2-40B4-BE49-F238E27FC236}">
                <a16:creationId xmlns:a16="http://schemas.microsoft.com/office/drawing/2014/main" id="{08937B83-8825-7447-2A10-1EF61F1D6A96}"/>
              </a:ext>
            </a:extLst>
          </p:cNvPr>
          <p:cNvSpPr txBox="1">
            <a:spLocks/>
          </p:cNvSpPr>
          <p:nvPr/>
        </p:nvSpPr>
        <p:spPr>
          <a:xfrm>
            <a:off x="258120" y="411480"/>
            <a:ext cx="11644560" cy="44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l" defTabSz="91437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en-GB" sz="3200" spc="-1">
                <a:latin typeface="Arial"/>
              </a:rPr>
              <a:t>NESO-Particles: Core Components</a:t>
            </a:r>
            <a:endParaRPr lang="en-US" sz="3200" b="0" spc="-1">
              <a:latin typeface="Arial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16F4C435-16A8-F386-7721-0B9B4C2518D1}"/>
              </a:ext>
            </a:extLst>
          </p:cNvPr>
          <p:cNvSpPr/>
          <p:nvPr/>
        </p:nvSpPr>
        <p:spPr>
          <a:xfrm>
            <a:off x="340200" y="1420560"/>
            <a:ext cx="6683400" cy="365796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" tIns="45720" rIns="91440" bIns="45720" numCol="1" spcCol="0" anchor="t">
            <a:spAutoFit/>
          </a:bodyPr>
          <a:lstStyle/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,Sans-Serif"/>
              <a:buChar char="•"/>
            </a:pPr>
            <a:r>
              <a:rPr lang="en-GB" spc="-1">
                <a:solidFill>
                  <a:srgbClr val="000000"/>
                </a:solidFill>
                <a:latin typeface="Arial"/>
                <a:ea typeface="Arial"/>
              </a:rPr>
              <a:t>MPI+SYCL</a:t>
            </a: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Arial"/>
              </a:rPr>
              <a:t> Particle framework</a:t>
            </a:r>
            <a:endParaRPr lang="en-GB" sz="1800" b="0" strike="noStrike" spc="-1">
              <a:latin typeface="Arial"/>
            </a:endParaRPr>
          </a:p>
          <a:p>
            <a:pPr marL="285750" indent="-285750">
              <a:lnSpc>
                <a:spcPct val="100000"/>
              </a:lnSpc>
              <a:buClr>
                <a:srgbClr val="000000"/>
              </a:buClr>
              <a:buFont typeface="Arial,Sans-Serif"/>
              <a:buChar char="•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Arial"/>
              </a:rPr>
              <a:t>Unstructured meshes</a:t>
            </a:r>
            <a:endParaRPr lang="en-GB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GB" sz="1800" b="0" strike="noStrike" spc="-1">
              <a:latin typeface="Arial"/>
            </a:endParaRPr>
          </a:p>
          <a:p>
            <a:pPr marL="285750" indent="-285750">
              <a:lnSpc>
                <a:spcPct val="100000"/>
              </a:lnSpc>
              <a:buClr>
                <a:srgbClr val="C00000"/>
              </a:buClr>
              <a:buFont typeface="Arial,Sans-Serif"/>
              <a:buChar char="•"/>
            </a:pPr>
            <a:r>
              <a:rPr lang="en-GB" sz="1800" b="0" strike="noStrike" spc="-1">
                <a:solidFill>
                  <a:srgbClr val="C00000"/>
                </a:solidFill>
                <a:latin typeface="Arial"/>
                <a:ea typeface="Arial"/>
              </a:rPr>
              <a:t>Particle data communication</a:t>
            </a:r>
            <a:endParaRPr lang="en-GB" sz="1800" b="0" strike="noStrike" spc="-1">
              <a:latin typeface="Arial"/>
            </a:endParaRPr>
          </a:p>
          <a:p>
            <a:pPr marL="800100" lvl="1" indent="-3429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Arial"/>
              </a:rPr>
              <a:t>Highly directional plasma flow (along field lines)</a:t>
            </a:r>
            <a:endParaRPr lang="en-GB" sz="1800" b="0" strike="noStrike" spc="-1">
              <a:latin typeface="Arial"/>
            </a:endParaRPr>
          </a:p>
          <a:p>
            <a:pPr marL="800100" lvl="1" indent="-3429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Arial"/>
              </a:rPr>
              <a:t>Fast neutral flow (typically global and omnidirectional)</a:t>
            </a:r>
            <a:endParaRPr lang="en-GB" sz="1800" b="0" strike="noStrike" spc="-1">
              <a:latin typeface="Arial"/>
            </a:endParaRPr>
          </a:p>
          <a:p>
            <a:pPr marL="800100" lvl="1" indent="-3429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Arial"/>
              </a:rPr>
              <a:t>Unstructured high-order mesh</a:t>
            </a:r>
            <a:endParaRPr lang="en-GB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en-GB" sz="1800" b="0" strike="noStrike" spc="-1">
              <a:latin typeface="Arial"/>
            </a:endParaRPr>
          </a:p>
          <a:p>
            <a:pPr marL="285750" indent="-285750">
              <a:lnSpc>
                <a:spcPct val="100000"/>
              </a:lnSpc>
              <a:buClr>
                <a:srgbClr val="C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rgbClr val="C00000"/>
                </a:solidFill>
                <a:latin typeface="Arial"/>
                <a:ea typeface="Arial"/>
              </a:rPr>
              <a:t>Particle Based Operations/Data structures</a:t>
            </a:r>
            <a:endParaRPr lang="en-GB" sz="1800" b="0" strike="noStrike" spc="-1">
              <a:latin typeface="Arial"/>
            </a:endParaRPr>
          </a:p>
          <a:p>
            <a:pPr marL="800100" lvl="1" indent="-3429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Arial"/>
              </a:rPr>
              <a:t>Particle properties – position, velocity, charge, id...</a:t>
            </a:r>
            <a:endParaRPr lang="en-GB" sz="1800" b="0" strike="noStrike" spc="-1">
              <a:latin typeface="Arial"/>
            </a:endParaRPr>
          </a:p>
          <a:p>
            <a:pPr marL="800100" lvl="1" indent="-3429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Arial"/>
              </a:rPr>
              <a:t>Loops over particles</a:t>
            </a:r>
            <a:endParaRPr lang="en-GB" sz="1800" b="0" strike="noStrike" spc="-1">
              <a:latin typeface="Arial"/>
            </a:endParaRPr>
          </a:p>
          <a:p>
            <a:pPr marL="800100" lvl="1" indent="-3429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Arial"/>
              </a:rPr>
              <a:t>Degrees of Freedom (DOF) – Particle Loops</a:t>
            </a:r>
            <a:endParaRPr lang="en-GB" sz="1800" b="0" strike="noStrike" spc="-1">
              <a:latin typeface="Arial"/>
            </a:endParaRPr>
          </a:p>
          <a:p>
            <a:pPr marL="800100" lvl="1" indent="-342900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  <a:ea typeface="Arial"/>
              </a:rPr>
              <a:t>Particle – Particle Loops</a:t>
            </a:r>
            <a:endParaRPr lang="en-GB" sz="1800" b="0" strike="noStrike" spc="-1">
              <a:latin typeface="Arial"/>
            </a:endParaRPr>
          </a:p>
        </p:txBody>
      </p:sp>
      <p:pic>
        <p:nvPicPr>
          <p:cNvPr id="9" name="Graphic 5" descr="Unstructured mesh. One mesh contains random points representing particles. Another cell holds points in a pattern representing degrees of freedom.">
            <a:extLst>
              <a:ext uri="{FF2B5EF4-FFF2-40B4-BE49-F238E27FC236}">
                <a16:creationId xmlns:a16="http://schemas.microsoft.com/office/drawing/2014/main" id="{F744B46A-DFD7-3C93-BAE0-350208B439F3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090640" y="1943640"/>
            <a:ext cx="3187080" cy="2496960"/>
          </a:xfrm>
          <a:prstGeom prst="rect">
            <a:avLst/>
          </a:prstGeom>
          <a:ln w="0">
            <a:noFill/>
          </a:ln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26D05565-63E1-0975-89E6-98A869DF9288}"/>
              </a:ext>
            </a:extLst>
          </p:cNvPr>
          <p:cNvSpPr/>
          <p:nvPr/>
        </p:nvSpPr>
        <p:spPr>
          <a:xfrm>
            <a:off x="7768800" y="4722840"/>
            <a:ext cx="3960360" cy="63972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Retain cell based structure of DOFs and partices.</a:t>
            </a:r>
            <a:endParaRPr lang="en-GB" sz="18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24768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8E7EDD-32B5-FF40-5E31-9FB79D242A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NESO-Particles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492BC9-0458-8213-AC64-9027E912B9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" name="Graphic 6" descr="Figure showing an unstructured mesh. Each cell contains a matrix of particle data. This matrix has a different size per mesh cell as there are a different number of particles. These matrices store particle properties. Particle properties are user choice and are given labels by the user.">
            <a:extLst>
              <a:ext uri="{FF2B5EF4-FFF2-40B4-BE49-F238E27FC236}">
                <a16:creationId xmlns:a16="http://schemas.microsoft.com/office/drawing/2014/main" id="{622F5E72-0511-8934-A0D1-63641EDCDF31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129132" y="1864022"/>
            <a:ext cx="7636680" cy="3873960"/>
          </a:xfrm>
          <a:prstGeom prst="rect">
            <a:avLst/>
          </a:prstGeom>
          <a:ln w="0">
            <a:noFill/>
          </a:ln>
        </p:spPr>
      </p:pic>
      <p:sp>
        <p:nvSpPr>
          <p:cNvPr id="5" name="TextBox 7">
            <a:extLst>
              <a:ext uri="{FF2B5EF4-FFF2-40B4-BE49-F238E27FC236}">
                <a16:creationId xmlns:a16="http://schemas.microsoft.com/office/drawing/2014/main" id="{41909794-FA6D-C16C-CA6D-E0E92BDEB1C9}"/>
              </a:ext>
            </a:extLst>
          </p:cNvPr>
          <p:cNvSpPr/>
          <p:nvPr/>
        </p:nvSpPr>
        <p:spPr>
          <a:xfrm>
            <a:off x="103794" y="2559466"/>
            <a:ext cx="3877560" cy="173772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Combines the: </a:t>
            </a:r>
            <a:r>
              <a:rPr lang="en-GB" sz="1800" b="0" strike="noStrike" spc="-1">
                <a:solidFill>
                  <a:srgbClr val="D14826"/>
                </a:solidFill>
                <a:latin typeface="Arial"/>
              </a:rPr>
              <a:t>mesh, compute device and particle data</a:t>
            </a: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.</a:t>
            </a:r>
            <a:endParaRPr lang="en-GB" sz="1800" b="0" strike="noStrike" spc="-1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Implements particle bookkeeping – cells and MPI ranks.</a:t>
            </a:r>
            <a:endParaRPr lang="en-GB" sz="1800" b="0" strike="noStrike" spc="-1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General particle properties, e.g. charge, mass, weight, velocity.</a:t>
            </a:r>
            <a:endParaRPr lang="en-GB" sz="1800" b="0" strike="noStrike" spc="-1">
              <a:latin typeface="Arial"/>
            </a:endParaRPr>
          </a:p>
        </p:txBody>
      </p:sp>
      <p:sp>
        <p:nvSpPr>
          <p:cNvPr id="6" name="PlaceHolder 3">
            <a:extLst>
              <a:ext uri="{FF2B5EF4-FFF2-40B4-BE49-F238E27FC236}">
                <a16:creationId xmlns:a16="http://schemas.microsoft.com/office/drawing/2014/main" id="{E56803B4-BA99-9D2D-9F0C-27BE7263ECDF}"/>
              </a:ext>
            </a:extLst>
          </p:cNvPr>
          <p:cNvSpPr>
            <a:spLocks noGrp="1"/>
          </p:cNvSpPr>
          <p:nvPr/>
        </p:nvSpPr>
        <p:spPr>
          <a:xfrm>
            <a:off x="9868560" y="4090890"/>
            <a:ext cx="783000" cy="4201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lnSpc>
                <a:spcPct val="100000"/>
              </a:lnSpc>
              <a:buNone/>
              <a:defRPr lang="en-US" sz="2000" b="1" strike="noStrike" kern="1200" spc="-1">
                <a:solidFill>
                  <a:srgbClr val="FFFFFF"/>
                </a:solidFill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375727-3734-4E9F-B6DB-A81F47C4620B}" type="slidenum">
              <a:rPr/>
              <a:pPr/>
              <a:t>4</a:t>
            </a:fld>
            <a:endParaRPr/>
          </a:p>
        </p:txBody>
      </p:sp>
      <p:sp>
        <p:nvSpPr>
          <p:cNvPr id="7" name="PlaceHolder 1">
            <a:extLst>
              <a:ext uri="{FF2B5EF4-FFF2-40B4-BE49-F238E27FC236}">
                <a16:creationId xmlns:a16="http://schemas.microsoft.com/office/drawing/2014/main" id="{12ED871D-1DA4-1C6C-9064-0E52757DCE3D}"/>
              </a:ext>
            </a:extLst>
          </p:cNvPr>
          <p:cNvSpPr>
            <a:spLocks noGrp="1"/>
          </p:cNvSpPr>
          <p:nvPr/>
        </p:nvSpPr>
        <p:spPr>
          <a:xfrm>
            <a:off x="258120" y="411480"/>
            <a:ext cx="11644560" cy="44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buNone/>
            </a:pPr>
            <a:r>
              <a:rPr lang="en-GB" sz="3200" b="1" strike="noStrike" spc="-1">
                <a:latin typeface="Arial"/>
              </a:rPr>
              <a:t>Particle Data</a:t>
            </a:r>
            <a:endParaRPr lang="en-US" sz="3200" b="0" strike="noStrike" spc="-1">
              <a:latin typeface="Arial"/>
              <a:cs typeface="Arial"/>
            </a:endParaRPr>
          </a:p>
        </p:txBody>
      </p:sp>
      <p:sp>
        <p:nvSpPr>
          <p:cNvPr id="8" name="PlaceHolder 2">
            <a:extLst>
              <a:ext uri="{FF2B5EF4-FFF2-40B4-BE49-F238E27FC236}">
                <a16:creationId xmlns:a16="http://schemas.microsoft.com/office/drawing/2014/main" id="{BAD5FA43-617E-25B2-8FF8-E00C9C56BEF4}"/>
              </a:ext>
            </a:extLst>
          </p:cNvPr>
          <p:cNvSpPr>
            <a:spLocks noGrp="1"/>
          </p:cNvSpPr>
          <p:nvPr/>
        </p:nvSpPr>
        <p:spPr>
          <a:xfrm>
            <a:off x="258120" y="881280"/>
            <a:ext cx="11644560" cy="333000"/>
          </a:xfrm>
          <a:prstGeom prst="rect">
            <a:avLst/>
          </a:prstGeom>
          <a:noFill/>
          <a:ln w="0">
            <a:noFill/>
          </a:ln>
        </p:spPr>
        <p:txBody>
          <a:bodyPr lIns="0" tIns="0" rIns="91440" bIns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GB" sz="2400" b="1" strike="noStrike" spc="-1" err="1">
                <a:latin typeface="Arial"/>
              </a:rPr>
              <a:t>ParticleGroup</a:t>
            </a:r>
            <a:r>
              <a:rPr lang="en-GB" sz="2400" b="1" strike="noStrike" spc="-1">
                <a:latin typeface="Arial"/>
              </a:rPr>
              <a:t>, </a:t>
            </a:r>
            <a:r>
              <a:rPr lang="en-GB" sz="2400" b="1" strike="noStrike" spc="-1" err="1">
                <a:latin typeface="Arial"/>
              </a:rPr>
              <a:t>ParticleDat</a:t>
            </a:r>
            <a:endParaRPr lang="en-US" sz="2400" b="0" strike="noStrike" spc="-1" err="1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5613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3FD7E0-4305-4D8F-7DEC-55AF974D11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ParticleLoop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489E35-7B6E-187C-8EB4-000FF28B9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98EC11AA-33BB-A718-44E3-9E7938C6939F}"/>
              </a:ext>
            </a:extLst>
          </p:cNvPr>
          <p:cNvSpPr>
            <a:spLocks noGrp="1"/>
          </p:cNvSpPr>
          <p:nvPr/>
        </p:nvSpPr>
        <p:spPr>
          <a:xfrm>
            <a:off x="258120" y="411480"/>
            <a:ext cx="11644560" cy="44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spc="-1" err="1">
                <a:solidFill>
                  <a:schemeClr val="accent1"/>
                </a:solidFill>
                <a:latin typeface="Arial"/>
              </a:rPr>
              <a:t>ParticleLoop</a:t>
            </a:r>
            <a:endParaRPr lang="en-US" sz="3200" b="0" strike="noStrike" spc="-1" err="1">
              <a:solidFill>
                <a:schemeClr val="accent1"/>
              </a:solidFill>
              <a:latin typeface="Arial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442A2AF-3884-8B7D-3C72-E2A027264777}"/>
              </a:ext>
            </a:extLst>
          </p:cNvPr>
          <p:cNvSpPr/>
          <p:nvPr/>
        </p:nvSpPr>
        <p:spPr>
          <a:xfrm>
            <a:off x="535482" y="1908878"/>
            <a:ext cx="8269638" cy="2862322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pc="-1">
                <a:solidFill>
                  <a:srgbClr val="4472C4"/>
                </a:solidFill>
                <a:latin typeface="Arial"/>
              </a:rPr>
              <a:t>Abstraction [1]:</a:t>
            </a:r>
            <a:endParaRPr lang="en-GB" sz="1800" b="0" strike="noStrike" spc="-1">
              <a:latin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Have a collection of particles.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Each particle has the same property types, e.g. </a:t>
            </a:r>
            <a:r>
              <a:rPr lang="en-GB" spc="-1">
                <a:solidFill>
                  <a:schemeClr val="tx2"/>
                </a:solidFill>
                <a:latin typeface="Arial"/>
              </a:rPr>
              <a:t>position (P),</a:t>
            </a:r>
            <a:r>
              <a:rPr lang="en-GB" spc="-1">
                <a:latin typeface="Arial"/>
              </a:rPr>
              <a:t> </a:t>
            </a:r>
            <a:r>
              <a:rPr lang="en-GB" spc="-1">
                <a:solidFill>
                  <a:schemeClr val="tx2"/>
                </a:solidFill>
                <a:latin typeface="Arial"/>
              </a:rPr>
              <a:t>velocity (V)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solidFill>
                  <a:srgbClr val="C00000"/>
                </a:solidFill>
                <a:latin typeface="Arial"/>
              </a:rPr>
              <a:t>Loop over all particles</a:t>
            </a:r>
            <a:r>
              <a:rPr lang="en-GB" spc="-1">
                <a:latin typeface="Arial"/>
              </a:rPr>
              <a:t> and apply the </a:t>
            </a:r>
            <a:r>
              <a:rPr lang="en-GB" spc="-1">
                <a:solidFill>
                  <a:srgbClr val="C00000"/>
                </a:solidFill>
                <a:latin typeface="Arial"/>
              </a:rPr>
              <a:t>same kernel</a:t>
            </a:r>
            <a:r>
              <a:rPr lang="en-GB" spc="-1">
                <a:latin typeface="Arial"/>
              </a:rPr>
              <a:t> to all particles, e.g.</a:t>
            </a:r>
          </a:p>
          <a:p>
            <a:pPr marL="285750" indent="-285750">
              <a:buFont typeface="Arial"/>
              <a:buChar char="•"/>
            </a:pPr>
            <a:endParaRPr lang="en-GB" spc="-1">
              <a:latin typeface="Arial"/>
            </a:endParaRPr>
          </a:p>
          <a:p>
            <a:pPr lvl="1"/>
            <a:r>
              <a:rPr lang="en-GB" spc="-1">
                <a:latin typeface="Arial"/>
              </a:rPr>
              <a:t>For each particle </a:t>
            </a:r>
            <a:r>
              <a:rPr lang="en-GB" spc="-1" err="1">
                <a:latin typeface="Arial"/>
              </a:rPr>
              <a:t>i</a:t>
            </a:r>
            <a:r>
              <a:rPr lang="en-GB" spc="-1">
                <a:latin typeface="Arial"/>
              </a:rPr>
              <a:t>:</a:t>
            </a:r>
          </a:p>
          <a:p>
            <a:pPr lvl="1"/>
            <a:r>
              <a:rPr lang="en-GB" spc="-1">
                <a:latin typeface="Arial"/>
              </a:rPr>
              <a:t>    Pi = Pi + dt * Vi </a:t>
            </a:r>
          </a:p>
          <a:p>
            <a:pPr lvl="1"/>
            <a:endParaRPr lang="en-GB" spc="-1">
              <a:latin typeface="Arial"/>
            </a:endParaRPr>
          </a:p>
          <a:p>
            <a:pPr marL="285750" indent="-285750">
              <a:buClr>
                <a:srgbClr val="000000"/>
              </a:buClr>
              <a:buFont typeface="Arial"/>
              <a:buChar char="•"/>
            </a:pPr>
            <a:r>
              <a:rPr lang="en-GB" spc="-1">
                <a:latin typeface="Arial"/>
                <a:cs typeface="Arial"/>
              </a:rPr>
              <a:t>May also wish to access </a:t>
            </a:r>
            <a:r>
              <a:rPr lang="en-GB" spc="-1">
                <a:solidFill>
                  <a:srgbClr val="C00000"/>
                </a:solidFill>
                <a:latin typeface="Arial"/>
                <a:cs typeface="Arial"/>
              </a:rPr>
              <a:t>global data</a:t>
            </a:r>
            <a:r>
              <a:rPr lang="en-GB" spc="-1">
                <a:latin typeface="Arial"/>
                <a:cs typeface="Arial"/>
              </a:rPr>
              <a:t> – not associated with a particular particle.</a:t>
            </a:r>
            <a:endParaRPr lang="en-GB" spc="-1">
              <a:latin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E37D4A-DDDD-1CCF-B80A-B666469EE598}"/>
              </a:ext>
            </a:extLst>
          </p:cNvPr>
          <p:cNvSpPr/>
          <p:nvPr/>
        </p:nvSpPr>
        <p:spPr>
          <a:xfrm>
            <a:off x="4412782" y="6477609"/>
            <a:ext cx="7498957" cy="276999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/>
              <a:t>[1] A domain specific language for performance portable molecular dynamics algorithms, CPC, </a:t>
            </a:r>
            <a:r>
              <a:rPr lang="en-GB" sz="1200">
                <a:ea typeface="+mn-lt"/>
                <a:cs typeface="+mn-lt"/>
              </a:rPr>
              <a:t>March 2018</a:t>
            </a:r>
            <a:endParaRPr lang="en-US" sz="12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8628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CC6D76-406D-6BCB-492C-1BE8BC76B1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ParticleLoop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351561-433A-4A13-F15C-EDE03B5C76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337F462A-7823-9EAE-20CD-10F92CB8B4F5}"/>
              </a:ext>
            </a:extLst>
          </p:cNvPr>
          <p:cNvSpPr>
            <a:spLocks noGrp="1"/>
          </p:cNvSpPr>
          <p:nvPr/>
        </p:nvSpPr>
        <p:spPr>
          <a:xfrm>
            <a:off x="258120" y="411480"/>
            <a:ext cx="11644560" cy="44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spc="-1" err="1">
                <a:solidFill>
                  <a:schemeClr val="accent1"/>
                </a:solidFill>
                <a:latin typeface="Arial"/>
              </a:rPr>
              <a:t>ParticleLoop</a:t>
            </a:r>
            <a:endParaRPr lang="en-US" sz="3200" b="0" strike="noStrike" spc="-1" err="1">
              <a:solidFill>
                <a:schemeClr val="accent1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2F8F30-AAE4-8F36-F8F1-57B9F3DD8ADD}"/>
              </a:ext>
            </a:extLst>
          </p:cNvPr>
          <p:cNvSpPr/>
          <p:nvPr/>
        </p:nvSpPr>
        <p:spPr>
          <a:xfrm>
            <a:off x="5798340" y="2050000"/>
            <a:ext cx="5676850" cy="353943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spc="-1" err="1">
                <a:latin typeface="Consolas"/>
                <a:ea typeface="+mn-lt"/>
                <a:cs typeface="+mn-lt"/>
              </a:rPr>
              <a:t>const</a:t>
            </a:r>
            <a:r>
              <a:rPr lang="en-GB" sz="1600" spc="-1">
                <a:latin typeface="Consolas"/>
                <a:ea typeface="+mn-lt"/>
                <a:cs typeface="+mn-lt"/>
              </a:rPr>
              <a:t> int </a:t>
            </a:r>
            <a:r>
              <a:rPr lang="en-GB" sz="1600" spc="-1" err="1">
                <a:latin typeface="Consolas"/>
                <a:ea typeface="+mn-lt"/>
                <a:cs typeface="+mn-lt"/>
              </a:rPr>
              <a:t>ndim</a:t>
            </a:r>
            <a:r>
              <a:rPr lang="en-GB" sz="1600" spc="-1">
                <a:latin typeface="Consolas"/>
                <a:ea typeface="+mn-lt"/>
                <a:cs typeface="+mn-lt"/>
              </a:rPr>
              <a:t> = 2;
</a:t>
            </a:r>
            <a:r>
              <a:rPr lang="en-GB" sz="1600" spc="-1" err="1">
                <a:latin typeface="Consolas"/>
                <a:ea typeface="+mn-lt"/>
                <a:cs typeface="+mn-lt"/>
              </a:rPr>
              <a:t>const</a:t>
            </a:r>
            <a:r>
              <a:rPr lang="en-GB" sz="1600" spc="-1">
                <a:latin typeface="Consolas"/>
                <a:ea typeface="+mn-lt"/>
                <a:cs typeface="+mn-lt"/>
              </a:rPr>
              <a:t> REAL dt = 0.001;</a:t>
            </a:r>
            <a:r>
              <a:rPr lang="en-GB" sz="1600" spc="-1">
                <a:solidFill>
                  <a:srgbClr val="C00000"/>
                </a:solidFill>
                <a:latin typeface="Consolas"/>
                <a:ea typeface="+mn-lt"/>
                <a:cs typeface="+mn-lt"/>
              </a:rPr>
              <a:t>
</a:t>
            </a:r>
            <a:r>
              <a:rPr lang="en-GB" sz="1600" spc="-1">
                <a:latin typeface="Consolas"/>
                <a:ea typeface="+mn-lt"/>
                <a:cs typeface="+mn-lt"/>
              </a:rPr>
              <a:t>auto loop = </a:t>
            </a:r>
            <a:r>
              <a:rPr lang="en-GB" sz="1600" spc="-1" err="1">
                <a:solidFill>
                  <a:srgbClr val="C00000"/>
                </a:solidFill>
                <a:latin typeface="Consolas"/>
                <a:ea typeface="+mn-lt"/>
                <a:cs typeface="+mn-lt"/>
              </a:rPr>
              <a:t>particle_loop</a:t>
            </a:r>
            <a:r>
              <a:rPr lang="en-GB" sz="1600" spc="-1">
                <a:latin typeface="Consolas"/>
                <a:ea typeface="+mn-lt"/>
                <a:cs typeface="+mn-lt"/>
              </a:rPr>
              <a:t>(
    </a:t>
            </a:r>
            <a:r>
              <a:rPr lang="en-GB" sz="1600" spc="-1" err="1">
                <a:latin typeface="Consolas"/>
                <a:ea typeface="+mn-lt"/>
                <a:cs typeface="+mn-lt"/>
              </a:rPr>
              <a:t>particle_group</a:t>
            </a:r>
            <a:r>
              <a:rPr lang="en-GB" sz="1600" spc="-1">
                <a:latin typeface="Consolas"/>
                <a:ea typeface="+mn-lt"/>
                <a:cs typeface="+mn-lt"/>
              </a:rPr>
              <a:t>,
    [=](auto P, auto V){
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        for(int </a:t>
            </a:r>
            <a:r>
              <a:rPr lang="en-GB" sz="1600" spc="-1" err="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dimx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=0 ; </a:t>
            </a:r>
            <a:r>
              <a:rPr lang="en-GB" sz="1600" spc="-1" err="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dimx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&lt;</a:t>
            </a:r>
            <a:r>
              <a:rPr lang="en-GB" sz="1600" spc="-1" err="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ndim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 ; </a:t>
            </a:r>
            <a:r>
              <a:rPr lang="en-GB" sz="1600" spc="-1" err="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dimx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++){
            P.at(</a:t>
            </a:r>
            <a:r>
              <a:rPr lang="en-GB" sz="1600" spc="-1" err="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dimx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) += dt * V.at(</a:t>
            </a:r>
            <a:r>
              <a:rPr lang="en-GB" sz="1600" spc="-1" err="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dimx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);
        }</a:t>
            </a:r>
            <a:r>
              <a:rPr lang="en-GB" sz="1600" spc="-1">
                <a:latin typeface="Consolas"/>
                <a:ea typeface="+mn-lt"/>
                <a:cs typeface="+mn-lt"/>
              </a:rPr>
              <a:t>
    },
    </a:t>
            </a:r>
            <a:r>
              <a:rPr lang="en-GB" sz="1600" spc="-1">
                <a:solidFill>
                  <a:srgbClr val="C00000"/>
                </a:solidFill>
                <a:latin typeface="Consolas"/>
                <a:ea typeface="+mn-lt"/>
                <a:cs typeface="+mn-lt"/>
              </a:rPr>
              <a:t>Access::write</a:t>
            </a:r>
            <a:r>
              <a:rPr lang="en-GB" sz="1600" spc="-1">
                <a:latin typeface="Consolas"/>
                <a:ea typeface="+mn-lt"/>
                <a:cs typeface="+mn-lt"/>
              </a:rPr>
              <a:t>(Sym&lt;REAL&gt;("P")),
    </a:t>
            </a:r>
            <a:r>
              <a:rPr lang="en-GB" sz="1600" spc="-1">
                <a:solidFill>
                  <a:srgbClr val="C00000"/>
                </a:solidFill>
                <a:latin typeface="Consolas"/>
                <a:ea typeface="+mn-lt"/>
                <a:cs typeface="+mn-lt"/>
              </a:rPr>
              <a:t>Access::read</a:t>
            </a:r>
            <a:r>
              <a:rPr lang="en-GB" sz="1600" spc="-1">
                <a:latin typeface="Consolas"/>
                <a:ea typeface="+mn-lt"/>
                <a:cs typeface="+mn-lt"/>
              </a:rPr>
              <a:t>(Sym&lt;REAL&gt;("V"))
 );</a:t>
            </a:r>
            <a:endParaRPr lang="en-US">
              <a:latin typeface="Consolas"/>
              <a:ea typeface="+mn-lt"/>
              <a:cs typeface="+mn-lt"/>
            </a:endParaRPr>
          </a:p>
          <a:p>
            <a:r>
              <a:rPr lang="en-GB" sz="1600" spc="-1">
                <a:latin typeface="Consolas"/>
                <a:cs typeface="Arial"/>
              </a:rPr>
              <a:t>loop-&gt;execute();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717E74-F2D0-A902-7DB4-7B3AE1A7D014}"/>
              </a:ext>
            </a:extLst>
          </p:cNvPr>
          <p:cNvSpPr/>
          <p:nvPr/>
        </p:nvSpPr>
        <p:spPr>
          <a:xfrm>
            <a:off x="7632990" y="174618"/>
            <a:ext cx="2622960" cy="92333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GB" sz="1800" b="0" strike="noStrike" spc="-1">
                <a:solidFill>
                  <a:srgbClr val="000000"/>
                </a:solidFill>
                <a:latin typeface="Arial"/>
              </a:rPr>
              <a:t>Key:</a:t>
            </a:r>
            <a:endParaRPr lang="en-GB" sz="1800" b="0" strike="noStrike" spc="-1">
              <a:latin typeface="Arial"/>
            </a:endParaRPr>
          </a:p>
          <a:p>
            <a:pPr marL="285750" indent="-285750">
              <a:lnSpc>
                <a:spcPct val="100000"/>
              </a:lnSpc>
              <a:buClr>
                <a:srgbClr val="C00000"/>
              </a:buClr>
              <a:buFont typeface="Arial"/>
              <a:buChar char="•"/>
            </a:pPr>
            <a:r>
              <a:rPr lang="en-GB" sz="1800" b="0" strike="noStrike" spc="-1">
                <a:solidFill>
                  <a:srgbClr val="C00000"/>
                </a:solidFill>
                <a:latin typeface="Arial"/>
              </a:rPr>
              <a:t>NESO-Particles API</a:t>
            </a:r>
            <a:endParaRPr lang="en-GB" sz="1800" b="0" strike="noStrike" spc="-1">
              <a:latin typeface="Arial"/>
            </a:endParaRPr>
          </a:p>
          <a:p>
            <a:pPr marL="285750" indent="-285750">
              <a:lnSpc>
                <a:spcPct val="100000"/>
              </a:lnSpc>
              <a:buClr>
                <a:srgbClr val="375C9E"/>
              </a:buClr>
              <a:buFont typeface="Arial"/>
              <a:buChar char="•"/>
            </a:pPr>
            <a:r>
              <a:rPr lang="en-GB" sz="1800" b="0" strike="noStrike" spc="-1">
                <a:solidFill>
                  <a:srgbClr val="375C9E"/>
                </a:solidFill>
                <a:latin typeface="Arial"/>
              </a:rPr>
              <a:t>User Kernel</a:t>
            </a:r>
            <a:endParaRPr lang="en-GB" sz="1800" b="0" strike="noStrike" spc="-1">
              <a:latin typeface="Arial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D6CEB331-2FD7-2526-5818-9D8C0CF1E76E}"/>
              </a:ext>
            </a:extLst>
          </p:cNvPr>
          <p:cNvSpPr/>
          <p:nvPr/>
        </p:nvSpPr>
        <p:spPr>
          <a:xfrm>
            <a:off x="535885" y="2132978"/>
            <a:ext cx="4793014" cy="2031325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pc="-1">
                <a:solidFill>
                  <a:srgbClr val="4472C4"/>
                </a:solidFill>
                <a:latin typeface="Arial"/>
              </a:rPr>
              <a:t>Implementation:</a:t>
            </a:r>
            <a:endParaRPr lang="en-GB" sz="1800" b="0" strike="noStrike" spc="-1">
              <a:latin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Is </a:t>
            </a:r>
            <a:r>
              <a:rPr lang="en-GB" spc="-1">
                <a:solidFill>
                  <a:srgbClr val="C00000"/>
                </a:solidFill>
                <a:latin typeface="Arial"/>
              </a:rPr>
              <a:t>SYCL-free</a:t>
            </a:r>
            <a:r>
              <a:rPr lang="en-GB" spc="-1">
                <a:latin typeface="Arial"/>
              </a:rPr>
              <a:t> for the user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Significantly reduced boilerplate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Reduced room for error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Access descriptors allow implementation to infer when data is modified.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Templated C++</a:t>
            </a:r>
          </a:p>
        </p:txBody>
      </p:sp>
    </p:spTree>
    <p:extLst>
      <p:ext uri="{BB962C8B-B14F-4D97-AF65-F5344CB8AC3E}">
        <p14:creationId xmlns:p14="http://schemas.microsoft.com/office/powerpoint/2010/main" val="3822171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12A534-2DB7-0BB6-B8BF-8BDCC9366C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ParticleSubGroup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46AD20-002C-2D4E-2D8B-A9343B492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7C99593A-5AFD-F47A-8C1A-6E87A5153D5D}"/>
              </a:ext>
            </a:extLst>
          </p:cNvPr>
          <p:cNvSpPr>
            <a:spLocks noGrp="1"/>
          </p:cNvSpPr>
          <p:nvPr/>
        </p:nvSpPr>
        <p:spPr>
          <a:xfrm>
            <a:off x="258120" y="411480"/>
            <a:ext cx="11644560" cy="44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spc="-1" err="1">
                <a:latin typeface="Arial"/>
              </a:rPr>
              <a:t>ParticleSubGroup</a:t>
            </a:r>
            <a:endParaRPr lang="en-GB" sz="3200" b="1" strike="noStrike" spc="-1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4DD46B-E014-2E05-31A6-60610D7F3311}"/>
              </a:ext>
            </a:extLst>
          </p:cNvPr>
          <p:cNvSpPr/>
          <p:nvPr/>
        </p:nvSpPr>
        <p:spPr>
          <a:xfrm>
            <a:off x="558591" y="1294427"/>
            <a:ext cx="5676850" cy="42780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spc="-1">
                <a:latin typeface="Consolas"/>
                <a:ea typeface="+mn-lt"/>
                <a:cs typeface="+mn-lt"/>
              </a:rPr>
              <a:t>auto </a:t>
            </a:r>
            <a:r>
              <a:rPr lang="en-GB" sz="1600" spc="-1" err="1">
                <a:latin typeface="Consolas"/>
                <a:ea typeface="+mn-lt"/>
                <a:cs typeface="+mn-lt"/>
              </a:rPr>
              <a:t>sub_group</a:t>
            </a:r>
            <a:r>
              <a:rPr lang="en-GB" sz="1600" spc="-1">
                <a:latin typeface="Consolas"/>
                <a:ea typeface="+mn-lt"/>
                <a:cs typeface="+mn-lt"/>
              </a:rPr>
              <a:t> = </a:t>
            </a:r>
            <a:r>
              <a:rPr lang="en-GB" sz="1600" spc="-1" err="1">
                <a:solidFill>
                  <a:srgbClr val="C00000"/>
                </a:solidFill>
                <a:latin typeface="Consolas"/>
                <a:ea typeface="+mn-lt"/>
                <a:cs typeface="+mn-lt"/>
              </a:rPr>
              <a:t>particle_sub_group</a:t>
            </a:r>
            <a:r>
              <a:rPr lang="en-GB" sz="1600" spc="-1">
                <a:latin typeface="Consolas"/>
                <a:ea typeface="+mn-lt"/>
                <a:cs typeface="+mn-lt"/>
              </a:rPr>
              <a:t>(
    </a:t>
            </a:r>
            <a:r>
              <a:rPr lang="en-GB" sz="1600" spc="-1" err="1">
                <a:latin typeface="Consolas"/>
                <a:ea typeface="+mn-lt"/>
                <a:cs typeface="+mn-lt"/>
              </a:rPr>
              <a:t>particle_group</a:t>
            </a:r>
            <a:r>
              <a:rPr lang="en-GB" sz="1600" spc="-1">
                <a:latin typeface="Consolas"/>
                <a:ea typeface="+mn-lt"/>
                <a:cs typeface="+mn-lt"/>
              </a:rPr>
              <a:t>,
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    [=](auto ID) {
        return (ID.at(0) % 2 == 0);
    }</a:t>
            </a:r>
            <a:r>
              <a:rPr lang="en-GB" sz="1600" spc="-1">
                <a:latin typeface="Consolas"/>
                <a:ea typeface="+mn-lt"/>
                <a:cs typeface="+mn-lt"/>
              </a:rPr>
              <a:t>, 
    Access::read(Sym&lt;INT&gt;("ID"))
);
auto loop = </a:t>
            </a:r>
            <a:r>
              <a:rPr lang="en-GB" sz="1600" spc="-1" err="1">
                <a:solidFill>
                  <a:srgbClr val="C00000"/>
                </a:solidFill>
                <a:latin typeface="Consolas"/>
                <a:ea typeface="+mn-lt"/>
                <a:cs typeface="+mn-lt"/>
              </a:rPr>
              <a:t>particle_loop</a:t>
            </a:r>
            <a:r>
              <a:rPr lang="en-GB" sz="1600" spc="-1">
                <a:latin typeface="Consolas"/>
                <a:ea typeface="+mn-lt"/>
                <a:cs typeface="+mn-lt"/>
              </a:rPr>
              <a:t>(
    </a:t>
            </a:r>
            <a:r>
              <a:rPr lang="en-GB" sz="1600" spc="-1" err="1">
                <a:latin typeface="Consolas"/>
                <a:ea typeface="+mn-lt"/>
                <a:cs typeface="+mn-lt"/>
              </a:rPr>
              <a:t>sub_group</a:t>
            </a:r>
            <a:r>
              <a:rPr lang="en-GB" sz="1600" spc="-1">
                <a:latin typeface="Consolas"/>
                <a:ea typeface="+mn-lt"/>
                <a:cs typeface="+mn-lt"/>
              </a:rPr>
              <a:t>,
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    [=](auto V, auto P){
         P.at(0) += 0.001 * V.at(0);
         P.at(1) += 0.001 * V.at(1);
    }</a:t>
            </a:r>
            <a:r>
              <a:rPr lang="en-GB" sz="1600" spc="-1">
                <a:latin typeface="Consolas"/>
                <a:ea typeface="+mn-lt"/>
                <a:cs typeface="+mn-lt"/>
              </a:rPr>
              <a:t>,
    Access::read(Sym&lt;REAL&gt;("V")),
    Access::write(Sym&lt;REAL&gt;("P"))
);</a:t>
            </a:r>
            <a:endParaRPr lang="en-GB" sz="1600" spc="-1">
              <a:latin typeface="Consolas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CEB331-2FD7-2526-5818-9D8C0CF1E76E}"/>
              </a:ext>
            </a:extLst>
          </p:cNvPr>
          <p:cNvSpPr/>
          <p:nvPr/>
        </p:nvSpPr>
        <p:spPr>
          <a:xfrm>
            <a:off x="5697356" y="1829580"/>
            <a:ext cx="5383553" cy="341632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Inspired by NumPy views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Lightweight selection of a subset of particles.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Valid iteration set for </a:t>
            </a:r>
            <a:r>
              <a:rPr lang="en-GB" spc="-1" err="1">
                <a:solidFill>
                  <a:srgbClr val="C00000"/>
                </a:solidFill>
                <a:latin typeface="Arial"/>
              </a:rPr>
              <a:t>ParticleLoop</a:t>
            </a:r>
            <a:endParaRPr lang="en-GB" spc="-1">
              <a:solidFill>
                <a:srgbClr val="C00000"/>
              </a:solidFill>
              <a:latin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Either </a:t>
            </a:r>
            <a:r>
              <a:rPr lang="en-GB" spc="-1">
                <a:solidFill>
                  <a:schemeClr val="tx2"/>
                </a:solidFill>
                <a:latin typeface="Arial"/>
              </a:rPr>
              <a:t>automatically update</a:t>
            </a:r>
            <a:r>
              <a:rPr lang="en-GB" spc="-1">
                <a:latin typeface="Arial"/>
              </a:rPr>
              <a:t> or are </a:t>
            </a:r>
            <a:r>
              <a:rPr lang="en-GB" spc="-1">
                <a:solidFill>
                  <a:schemeClr val="tx2"/>
                </a:solidFill>
                <a:latin typeface="Arial"/>
              </a:rPr>
              <a:t>fixed</a:t>
            </a:r>
            <a:r>
              <a:rPr lang="en-GB" spc="-1">
                <a:latin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solidFill>
                  <a:srgbClr val="000000"/>
                </a:solidFill>
                <a:latin typeface="Arial"/>
              </a:rPr>
              <a:t>Sub groups </a:t>
            </a:r>
            <a:r>
              <a:rPr lang="en-GB" b="1" spc="-1">
                <a:solidFill>
                  <a:schemeClr val="accent5"/>
                </a:solidFill>
                <a:latin typeface="Arial"/>
              </a:rPr>
              <a:t>can</a:t>
            </a:r>
            <a:r>
              <a:rPr lang="en-GB" spc="-1">
                <a:solidFill>
                  <a:schemeClr val="accent5"/>
                </a:solidFill>
                <a:latin typeface="Arial"/>
              </a:rPr>
              <a:t> </a:t>
            </a:r>
            <a:r>
              <a:rPr lang="en-GB" spc="-1">
                <a:solidFill>
                  <a:srgbClr val="000000"/>
                </a:solidFill>
                <a:latin typeface="Arial"/>
              </a:rPr>
              <a:t>be made from sub groups.</a:t>
            </a:r>
          </a:p>
          <a:p>
            <a:pPr marL="285750" indent="-285750">
              <a:buFont typeface="Arial"/>
              <a:buChar char="•"/>
            </a:pPr>
            <a:endParaRPr lang="en-GB" spc="-1">
              <a:solidFill>
                <a:srgbClr val="000000"/>
              </a:solidFill>
              <a:latin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pc="-1">
                <a:solidFill>
                  <a:srgbClr val="000000"/>
                </a:solidFill>
                <a:latin typeface="Arial"/>
              </a:rPr>
              <a:t>Are invalidated when:</a:t>
            </a:r>
          </a:p>
          <a:p>
            <a:pPr marL="800100" lvl="1" indent="-342900">
              <a:buAutoNum type="arabicPeriod"/>
            </a:pPr>
            <a:r>
              <a:rPr lang="en-GB" spc="-1">
                <a:solidFill>
                  <a:srgbClr val="000000"/>
                </a:solidFill>
                <a:latin typeface="Arial"/>
              </a:rPr>
              <a:t>Particle layout is updated, e.g. adding/removing particles, moving between ranks/cells.</a:t>
            </a:r>
          </a:p>
          <a:p>
            <a:pPr marL="800100" lvl="1" indent="-342900">
              <a:buAutoNum type="arabicPeriod"/>
            </a:pPr>
            <a:r>
              <a:rPr lang="en-GB" spc="-1">
                <a:solidFill>
                  <a:srgbClr val="000000"/>
                </a:solidFill>
                <a:latin typeface="Arial"/>
              </a:rPr>
              <a:t>Defining data, e.g. ID in example, is updated.</a:t>
            </a:r>
          </a:p>
        </p:txBody>
      </p:sp>
    </p:spTree>
    <p:extLst>
      <p:ext uri="{BB962C8B-B14F-4D97-AF65-F5344CB8AC3E}">
        <p14:creationId xmlns:p14="http://schemas.microsoft.com/office/powerpoint/2010/main" val="1194472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BA1A31-5037-FB16-B586-107476A36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Particle Pair Loop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54C2B2A-5F41-E58D-14A0-2D5D892D06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VANTAGE-Reactions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D15494-3F5F-3C97-E531-0F54F4722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CAD64CCD-589B-DCE3-4FDD-43DB754035D2}"/>
              </a:ext>
            </a:extLst>
          </p:cNvPr>
          <p:cNvSpPr/>
          <p:nvPr/>
        </p:nvSpPr>
        <p:spPr>
          <a:xfrm>
            <a:off x="432160" y="1631200"/>
            <a:ext cx="8269638" cy="341632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pc="-1">
                <a:solidFill>
                  <a:srgbClr val="4472C4"/>
                </a:solidFill>
                <a:latin typeface="Arial"/>
              </a:rPr>
              <a:t>Abstraction [1]:</a:t>
            </a:r>
            <a:endParaRPr lang="en-GB" sz="1800" b="0" strike="noStrike" spc="-1">
              <a:latin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Have a collection of pairs of particles.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Each particle has the same property types, e.g. </a:t>
            </a:r>
            <a:r>
              <a:rPr lang="en-GB" spc="-1">
                <a:solidFill>
                  <a:schemeClr val="tx2"/>
                </a:solidFill>
                <a:latin typeface="Arial"/>
              </a:rPr>
              <a:t>charge (Q)</a:t>
            </a:r>
            <a:endParaRPr lang="en-GB" spc="-1">
              <a:solidFill>
                <a:schemeClr val="tx2"/>
              </a:solidFill>
              <a:latin typeface="Arial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pc="-1">
                <a:solidFill>
                  <a:srgbClr val="C00000"/>
                </a:solidFill>
                <a:latin typeface="Arial"/>
              </a:rPr>
              <a:t>Loop over all particle pairs</a:t>
            </a:r>
            <a:r>
              <a:rPr lang="en-GB" spc="-1">
                <a:latin typeface="Arial"/>
              </a:rPr>
              <a:t> and apply the </a:t>
            </a:r>
            <a:r>
              <a:rPr lang="en-GB" spc="-1">
                <a:solidFill>
                  <a:srgbClr val="C00000"/>
                </a:solidFill>
                <a:latin typeface="Arial"/>
              </a:rPr>
              <a:t>same kernel</a:t>
            </a:r>
            <a:r>
              <a:rPr lang="en-GB" spc="-1">
                <a:latin typeface="Arial"/>
              </a:rPr>
              <a:t> to all pairs, e.g.</a:t>
            </a:r>
          </a:p>
          <a:p>
            <a:pPr marL="285750" indent="-285750">
              <a:buFont typeface="Arial"/>
              <a:buChar char="•"/>
            </a:pPr>
            <a:endParaRPr lang="en-GB" spc="-1">
              <a:latin typeface="Arial"/>
            </a:endParaRPr>
          </a:p>
          <a:p>
            <a:pPr lvl="1"/>
            <a:r>
              <a:rPr lang="en-GB" spc="-1" dirty="0">
                <a:latin typeface="Arial"/>
              </a:rPr>
              <a:t>For each pair (</a:t>
            </a:r>
            <a:r>
              <a:rPr lang="en-GB" spc="-1">
                <a:latin typeface="Arial"/>
              </a:rPr>
              <a:t>a, b)</a:t>
            </a:r>
            <a:r>
              <a:rPr lang="en-GB" spc="-1" dirty="0">
                <a:latin typeface="Arial"/>
              </a:rPr>
              <a:t>:</a:t>
            </a:r>
            <a:endParaRPr lang="en-GB" spc="-1" dirty="0">
              <a:latin typeface="Arial"/>
              <a:cs typeface="Arial"/>
            </a:endParaRPr>
          </a:p>
          <a:p>
            <a:pPr lvl="1"/>
            <a:r>
              <a:rPr lang="en-GB" spc="-1" dirty="0">
                <a:latin typeface="Arial"/>
              </a:rPr>
              <a:t>  </a:t>
            </a:r>
            <a:r>
              <a:rPr lang="en-GB" spc="-1" dirty="0" err="1">
                <a:latin typeface="Arial"/>
              </a:rPr>
              <a:t>Q_tmp</a:t>
            </a:r>
            <a:r>
              <a:rPr lang="en-GB" spc="-1" dirty="0">
                <a:latin typeface="Arial"/>
              </a:rPr>
              <a:t> = </a:t>
            </a:r>
            <a:r>
              <a:rPr lang="en-GB" spc="-1" dirty="0" err="1">
                <a:latin typeface="Arial"/>
              </a:rPr>
              <a:t>Q_a</a:t>
            </a:r>
            <a:r>
              <a:rPr lang="en-GB" spc="-1" dirty="0">
                <a:latin typeface="Arial"/>
              </a:rPr>
              <a:t>   </a:t>
            </a:r>
            <a:endParaRPr lang="en-GB" spc="-1" dirty="0">
              <a:latin typeface="Arial"/>
              <a:cs typeface="Arial"/>
            </a:endParaRPr>
          </a:p>
          <a:p>
            <a:pPr lvl="1"/>
            <a:r>
              <a:rPr lang="en-GB" spc="-1" dirty="0">
                <a:latin typeface="Arial"/>
              </a:rPr>
              <a:t>  </a:t>
            </a:r>
            <a:r>
              <a:rPr lang="en-GB" spc="-1" dirty="0" err="1">
                <a:latin typeface="Arial"/>
              </a:rPr>
              <a:t>Q_a</a:t>
            </a:r>
            <a:r>
              <a:rPr lang="en-GB" spc="-1" dirty="0">
                <a:latin typeface="Arial"/>
              </a:rPr>
              <a:t> = </a:t>
            </a:r>
            <a:r>
              <a:rPr lang="en-GB" spc="-1" dirty="0" err="1">
                <a:latin typeface="Arial"/>
              </a:rPr>
              <a:t>Q_b</a:t>
            </a:r>
            <a:endParaRPr lang="en-GB" spc="-1" dirty="0" err="1">
              <a:cs typeface="Arial"/>
            </a:endParaRPr>
          </a:p>
          <a:p>
            <a:pPr lvl="1"/>
            <a:r>
              <a:rPr lang="en-GB" spc="-1" dirty="0">
                <a:latin typeface="Arial"/>
                <a:cs typeface="Arial"/>
              </a:rPr>
              <a:t>  </a:t>
            </a:r>
            <a:r>
              <a:rPr lang="en-GB" spc="-1" dirty="0" err="1">
                <a:latin typeface="Arial"/>
                <a:cs typeface="Arial"/>
              </a:rPr>
              <a:t>Q_b</a:t>
            </a:r>
            <a:r>
              <a:rPr lang="en-GB" spc="-1" dirty="0">
                <a:latin typeface="Arial"/>
                <a:cs typeface="Arial"/>
              </a:rPr>
              <a:t> = </a:t>
            </a:r>
            <a:r>
              <a:rPr lang="en-GB" spc="-1" dirty="0" err="1">
                <a:latin typeface="Arial"/>
                <a:cs typeface="Arial"/>
              </a:rPr>
              <a:t>Q_tmp</a:t>
            </a:r>
          </a:p>
          <a:p>
            <a:pPr lvl="1"/>
            <a:endParaRPr lang="en-GB" spc="-1">
              <a:latin typeface="Arial"/>
              <a:cs typeface="Arial"/>
            </a:endParaRPr>
          </a:p>
          <a:p>
            <a:pPr marL="285750" indent="-285750">
              <a:buClr>
                <a:srgbClr val="000000"/>
              </a:buClr>
              <a:buFont typeface="Arial"/>
              <a:buChar char="•"/>
            </a:pPr>
            <a:r>
              <a:rPr lang="en-GB" spc="-1">
                <a:latin typeface="Arial"/>
                <a:cs typeface="Arial"/>
              </a:rPr>
              <a:t>May also wish to access </a:t>
            </a:r>
            <a:r>
              <a:rPr lang="en-GB" spc="-1">
                <a:solidFill>
                  <a:srgbClr val="C00000"/>
                </a:solidFill>
                <a:latin typeface="Arial"/>
                <a:cs typeface="Arial"/>
              </a:rPr>
              <a:t>global data</a:t>
            </a:r>
            <a:r>
              <a:rPr lang="en-GB" spc="-1">
                <a:latin typeface="Arial"/>
                <a:cs typeface="Arial"/>
              </a:rPr>
              <a:t> – not associated with a particular particle.</a:t>
            </a:r>
            <a:endParaRPr lang="en-GB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6219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F52F5-7A52-27D1-AEEB-3D3259712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3B70A9-8A7B-4F51-8CC8-B36E8673C4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ParticleSubGroup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3FC1B8-51D9-54AB-7D4D-1DEECF17F1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29B9FB18-9F78-8BF3-28F9-7E6EB6540D97}"/>
              </a:ext>
            </a:extLst>
          </p:cNvPr>
          <p:cNvSpPr>
            <a:spLocks noGrp="1"/>
          </p:cNvSpPr>
          <p:nvPr/>
        </p:nvSpPr>
        <p:spPr>
          <a:xfrm>
            <a:off x="258120" y="411480"/>
            <a:ext cx="11644560" cy="44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spc="-1">
                <a:latin typeface="Arial"/>
              </a:rPr>
              <a:t>Pair-wise Looping</a:t>
            </a:r>
            <a:endParaRPr lang="en-GB" sz="3200" b="1" strike="noStrike" spc="-1"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4E0B5C-1FAE-9E50-3E3F-9D4F16BFB0DA}"/>
              </a:ext>
            </a:extLst>
          </p:cNvPr>
          <p:cNvSpPr/>
          <p:nvPr/>
        </p:nvSpPr>
        <p:spPr>
          <a:xfrm>
            <a:off x="6095325" y="1287436"/>
            <a:ext cx="5711804" cy="427809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600" spc="-1">
              <a:latin typeface="Consolas"/>
              <a:ea typeface="+mn-lt"/>
              <a:cs typeface="+mn-lt"/>
            </a:endParaRPr>
          </a:p>
          <a:p>
            <a:r>
              <a:rPr lang="en-GB" sz="1600" spc="-1">
                <a:latin typeface="Consolas"/>
                <a:ea typeface="+mn-lt"/>
                <a:cs typeface="+mn-lt"/>
              </a:rPr>
              <a:t>auto </a:t>
            </a:r>
            <a:r>
              <a:rPr lang="en-GB" sz="1600" spc="-1" err="1">
                <a:latin typeface="Consolas"/>
                <a:ea typeface="+mn-lt"/>
                <a:cs typeface="+mn-lt"/>
              </a:rPr>
              <a:t>pair_list</a:t>
            </a:r>
            <a:r>
              <a:rPr lang="en-GB" sz="1600" spc="-1">
                <a:latin typeface="Consolas"/>
                <a:ea typeface="+mn-lt"/>
                <a:cs typeface="+mn-lt"/>
              </a:rPr>
              <a:t> = …</a:t>
            </a:r>
          </a:p>
          <a:p>
            <a:r>
              <a:rPr lang="en-GB" sz="1600" spc="-1">
                <a:latin typeface="Consolas"/>
                <a:ea typeface="+mn-lt"/>
                <a:cs typeface="+mn-lt"/>
              </a:rPr>
              <a:t>
</a:t>
            </a:r>
            <a:r>
              <a:rPr lang="en-GB" sz="1600" spc="-1" err="1">
                <a:solidFill>
                  <a:srgbClr val="C00000"/>
                </a:solidFill>
                <a:latin typeface="Consolas"/>
                <a:ea typeface="+mn-lt"/>
                <a:cs typeface="+mn-lt"/>
              </a:rPr>
              <a:t>Particle_pair_loop</a:t>
            </a:r>
            <a:r>
              <a:rPr lang="en-GB" sz="1600" spc="-1" err="1">
                <a:latin typeface="Consolas"/>
                <a:ea typeface="+mn-lt"/>
                <a:cs typeface="+mn-lt"/>
              </a:rPr>
              <a:t>(</a:t>
            </a:r>
            <a:r>
              <a:rPr lang="en-GB" sz="1600" spc="-1">
                <a:latin typeface="Consolas"/>
                <a:ea typeface="+mn-lt"/>
                <a:cs typeface="+mn-lt"/>
              </a:rPr>
              <a:t>
    </a:t>
            </a:r>
            <a:r>
              <a:rPr lang="en-GB" sz="1600" spc="-1" err="1">
                <a:latin typeface="Consolas"/>
                <a:ea typeface="+mn-lt"/>
                <a:cs typeface="+mn-lt"/>
              </a:rPr>
              <a:t>pair_list,</a:t>
            </a:r>
            <a:r>
              <a:rPr lang="en-GB" sz="1600" spc="-1">
                <a:latin typeface="Consolas"/>
                <a:ea typeface="+mn-lt"/>
                <a:cs typeface="+mn-lt"/>
              </a:rPr>
              <a:t>
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    [=](auto </a:t>
            </a:r>
            <a:r>
              <a:rPr lang="en-GB" sz="1600" spc="-1" err="1">
                <a:solidFill>
                  <a:schemeClr val="accent3"/>
                </a:solidFill>
                <a:latin typeface="Consolas"/>
                <a:ea typeface="+mn-lt"/>
                <a:cs typeface="+mn-lt"/>
              </a:rPr>
              <a:t>P_a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, auto </a:t>
            </a:r>
            <a:r>
              <a:rPr lang="en-GB" sz="1600" spc="-1" err="1">
                <a:solidFill>
                  <a:srgbClr val="0070C0"/>
                </a:solidFill>
                <a:latin typeface="Consolas"/>
                <a:ea typeface="+mn-lt"/>
                <a:cs typeface="+mn-lt"/>
              </a:rPr>
              <a:t>P_b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, ...){
      REAL r2 = 0.0;</a:t>
            </a:r>
          </a:p>
          <a:p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      for(int dx=0 ; dx&lt;3 ; dx++){</a:t>
            </a:r>
            <a:endParaRPr lang="en-GB" sz="1600" spc="-1">
              <a:solidFill>
                <a:schemeClr val="tx2"/>
              </a:solidFill>
              <a:latin typeface="Consolas"/>
              <a:cs typeface="Arial" panose="020B0604020202020204"/>
            </a:endParaRPr>
          </a:p>
          <a:p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        REAL r = </a:t>
            </a:r>
            <a:r>
              <a:rPr lang="en-GB" sz="1600" spc="-1">
                <a:solidFill>
                  <a:schemeClr val="accent3"/>
                </a:solidFill>
                <a:latin typeface="Consolas"/>
                <a:ea typeface="+mn-lt"/>
                <a:cs typeface="+mn-lt"/>
              </a:rPr>
              <a:t>P_a.at(dx)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 - </a:t>
            </a:r>
            <a:r>
              <a:rPr lang="en-GB" sz="1600" spc="-1">
                <a:solidFill>
                  <a:srgbClr val="0070C0"/>
                </a:solidFill>
                <a:latin typeface="Consolas"/>
                <a:ea typeface="+mn-lt"/>
                <a:cs typeface="+mn-lt"/>
              </a:rPr>
              <a:t>P_b.at(dx)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;</a:t>
            </a:r>
          </a:p>
          <a:p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        r2 += r*r;</a:t>
            </a:r>
          </a:p>
          <a:p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         }</a:t>
            </a:r>
          </a:p>
          <a:p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      </a:t>
            </a:r>
            <a:r>
              <a:rPr lang="en-GB" sz="1600" spc="-1">
                <a:solidFill>
                  <a:schemeClr val="accent6"/>
                </a:solidFill>
                <a:latin typeface="Consolas"/>
                <a:ea typeface="+mn-lt"/>
                <a:cs typeface="+mn-lt"/>
              </a:rPr>
              <a:t>// use r2</a:t>
            </a:r>
            <a:r>
              <a:rPr lang="en-GB" sz="1600" spc="-1">
                <a:solidFill>
                  <a:schemeClr val="tx2"/>
                </a:solidFill>
                <a:latin typeface="Consolas"/>
                <a:ea typeface="+mn-lt"/>
                <a:cs typeface="+mn-lt"/>
              </a:rPr>
              <a:t>
    }</a:t>
            </a:r>
            <a:r>
              <a:rPr lang="en-GB" sz="1600" spc="-1">
                <a:latin typeface="Consolas"/>
                <a:ea typeface="+mn-lt"/>
                <a:cs typeface="+mn-lt"/>
              </a:rPr>
              <a:t>,
    </a:t>
            </a:r>
            <a:r>
              <a:rPr lang="en-GB" sz="1600" spc="-1">
                <a:solidFill>
                  <a:schemeClr val="accent3"/>
                </a:solidFill>
                <a:latin typeface="Consolas"/>
                <a:ea typeface="+mn-lt"/>
                <a:cs typeface="+mn-lt"/>
              </a:rPr>
              <a:t>Access::A</a:t>
            </a:r>
            <a:r>
              <a:rPr lang="en-GB" sz="1600" spc="-1">
                <a:latin typeface="Consolas"/>
                <a:ea typeface="+mn-lt"/>
                <a:cs typeface="+mn-lt"/>
              </a:rPr>
              <a:t>(Access::read(Sym&lt;REAL&gt;("P"))),
    </a:t>
            </a:r>
            <a:r>
              <a:rPr lang="en-GB" sz="1600" spc="-1">
                <a:solidFill>
                  <a:srgbClr val="0070C0"/>
                </a:solidFill>
                <a:latin typeface="Consolas"/>
                <a:ea typeface="+mn-lt"/>
                <a:cs typeface="+mn-lt"/>
              </a:rPr>
              <a:t>Access::B</a:t>
            </a:r>
            <a:r>
              <a:rPr lang="en-GB" sz="1600" spc="-1">
                <a:latin typeface="Consolas"/>
                <a:ea typeface="+mn-lt"/>
                <a:cs typeface="+mn-lt"/>
              </a:rPr>
              <a:t>(Access::read(Sym&lt;REAL&gt;("P"))),</a:t>
            </a:r>
          </a:p>
          <a:p>
            <a:r>
              <a:rPr lang="en-GB" sz="1600" spc="-1">
                <a:latin typeface="Consolas"/>
                <a:ea typeface="+mn-lt"/>
                <a:cs typeface="+mn-lt"/>
              </a:rPr>
              <a:t>    ...
)-&gt;execute();</a:t>
            </a:r>
            <a:endParaRPr lang="en-GB" sz="1600" spc="-1">
              <a:latin typeface="Consolas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33E092-0020-B8FD-E186-633B6D4D8E8B}"/>
              </a:ext>
            </a:extLst>
          </p:cNvPr>
          <p:cNvSpPr/>
          <p:nvPr/>
        </p:nvSpPr>
        <p:spPr>
          <a:xfrm>
            <a:off x="356340" y="2553082"/>
            <a:ext cx="5383553" cy="2031325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GB" spc="-1">
                <a:cs typeface="Arial"/>
              </a:rPr>
              <a:t>Pair-wise implies a </a:t>
            </a:r>
            <a:r>
              <a:rPr lang="en-GB" spc="-1">
                <a:solidFill>
                  <a:srgbClr val="FF0000"/>
                </a:solidFill>
                <a:cs typeface="Arial"/>
              </a:rPr>
              <a:t>two-particle kernel</a:t>
            </a:r>
            <a:r>
              <a:rPr lang="en-GB" spc="-1"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cs typeface="Arial"/>
              </a:rPr>
              <a:t>We restrict which combination of pairs are permissible.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cs typeface="Arial"/>
              </a:rPr>
              <a:t>Initial implementation allows pairs where both particles reside in the same mesh cell.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solidFill>
                  <a:srgbClr val="FF0000"/>
                </a:solidFill>
                <a:cs typeface="Arial"/>
              </a:rPr>
              <a:t>Access descriptors</a:t>
            </a:r>
            <a:r>
              <a:rPr lang="en-GB" spc="-1">
                <a:cs typeface="Arial"/>
              </a:rPr>
              <a:t> denote which particle a parameter refers to.</a:t>
            </a:r>
          </a:p>
        </p:txBody>
      </p:sp>
    </p:spTree>
    <p:extLst>
      <p:ext uri="{BB962C8B-B14F-4D97-AF65-F5344CB8AC3E}">
        <p14:creationId xmlns:p14="http://schemas.microsoft.com/office/powerpoint/2010/main" val="2439268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8F746-A04C-A552-DFB9-00A6D3376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C663293-5B91-9AFF-284A-261ECAED61D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ParticleSubGroup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3FD4A6-3950-C242-B3E3-B70C20FA82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D340AB93-BED8-E001-8E5C-9B1C368A88F1}"/>
              </a:ext>
            </a:extLst>
          </p:cNvPr>
          <p:cNvSpPr>
            <a:spLocks noGrp="1"/>
          </p:cNvSpPr>
          <p:nvPr/>
        </p:nvSpPr>
        <p:spPr>
          <a:xfrm>
            <a:off x="258120" y="411480"/>
            <a:ext cx="11644560" cy="44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spc="-1">
                <a:latin typeface="Arial"/>
              </a:rPr>
              <a:t>Pair List</a:t>
            </a:r>
            <a:endParaRPr lang="en-GB" sz="3200" b="1" strike="noStrike" spc="-1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84DD47-C99A-B6B7-5AA4-C2D7C4BD89AB}"/>
              </a:ext>
            </a:extLst>
          </p:cNvPr>
          <p:cNvSpPr/>
          <p:nvPr/>
        </p:nvSpPr>
        <p:spPr>
          <a:xfrm>
            <a:off x="5622813" y="1717504"/>
            <a:ext cx="5383553" cy="341632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GB" spc="-1" dirty="0">
                <a:cs typeface="Arial"/>
              </a:rPr>
              <a:t>Exploiting the </a:t>
            </a:r>
            <a:r>
              <a:rPr lang="en-GB" spc="-1" dirty="0">
                <a:solidFill>
                  <a:schemeClr val="accent4"/>
                </a:solidFill>
                <a:cs typeface="Arial"/>
              </a:rPr>
              <a:t>pair lis</a:t>
            </a:r>
            <a:r>
              <a:rPr lang="en-GB" spc="-1">
                <a:solidFill>
                  <a:schemeClr val="accent4"/>
                </a:solidFill>
                <a:cs typeface="Arial"/>
              </a:rPr>
              <a:t>t structure</a:t>
            </a:r>
            <a:r>
              <a:rPr lang="en-GB" spc="-1">
                <a:cs typeface="Arial"/>
              </a:rPr>
              <a:t> is crucial for performance.</a:t>
            </a:r>
          </a:p>
          <a:p>
            <a:pPr marL="285750" indent="-285750">
              <a:buFont typeface="Arial"/>
              <a:buChar char="•"/>
            </a:pPr>
            <a:r>
              <a:rPr lang="en-GB" spc="-1" dirty="0">
                <a:cs typeface="Arial"/>
              </a:rPr>
              <a:t>The structure determines </a:t>
            </a:r>
            <a:r>
              <a:rPr lang="en-GB" spc="-1">
                <a:cs typeface="Arial"/>
              </a:rPr>
              <a:t>parallelism at the mesh-cell level.</a:t>
            </a:r>
          </a:p>
          <a:p>
            <a:pPr marL="285750" indent="-285750">
              <a:buFont typeface="Arial"/>
              <a:buChar char="•"/>
            </a:pPr>
            <a:r>
              <a:rPr lang="en-GB" spc="-1">
                <a:cs typeface="Arial"/>
              </a:rPr>
              <a:t>DSMC </a:t>
            </a:r>
            <a:r>
              <a:rPr lang="en-GB" spc="-1">
                <a:solidFill>
                  <a:schemeClr val="accent4"/>
                </a:solidFill>
                <a:cs typeface="Arial"/>
              </a:rPr>
              <a:t>sub-divides mesh cells</a:t>
            </a:r>
            <a:r>
              <a:rPr lang="en-GB" spc="-1">
                <a:cs typeface="Arial"/>
              </a:rPr>
              <a:t> into collision cells and samples pairs per collision cell.</a:t>
            </a:r>
          </a:p>
          <a:p>
            <a:pPr marL="285750" indent="-285750">
              <a:buFont typeface="Arial"/>
              <a:buChar char="•"/>
            </a:pPr>
            <a:r>
              <a:rPr lang="en-GB" spc="-1" dirty="0">
                <a:cs typeface="Arial"/>
              </a:rPr>
              <a:t>DSMC considers a (potentially) </a:t>
            </a:r>
            <a:r>
              <a:rPr lang="en-GB" spc="-1" dirty="0">
                <a:solidFill>
                  <a:schemeClr val="accent4"/>
                </a:solidFill>
                <a:cs typeface="Arial"/>
              </a:rPr>
              <a:t>very small number of possible pairs </a:t>
            </a:r>
            <a:r>
              <a:rPr lang="en-GB" spc="-1" dirty="0">
                <a:cs typeface="Arial"/>
              </a:rPr>
              <a:t>(much less cache </a:t>
            </a:r>
            <a:r>
              <a:rPr lang="en-GB" spc="-1">
                <a:cs typeface="Arial"/>
              </a:rPr>
              <a:t>reuse* and parallelism in comparison to other pairwise methods, e.g. MD).</a:t>
            </a:r>
          </a:p>
          <a:p>
            <a:pPr marL="285750" indent="-285750">
              <a:buFont typeface="Arial"/>
              <a:buChar char="•"/>
            </a:pPr>
            <a:r>
              <a:rPr lang="en-GB" spc="-1" dirty="0">
                <a:solidFill>
                  <a:schemeClr val="accent4"/>
                </a:solidFill>
                <a:cs typeface="Arial"/>
              </a:rPr>
              <a:t>Pairs are chosen at random</a:t>
            </a:r>
            <a:r>
              <a:rPr lang="en-GB" spc="-1" dirty="0">
                <a:cs typeface="Arial"/>
              </a:rPr>
              <a:t> and the ordering of the pairs must be </a:t>
            </a:r>
            <a:r>
              <a:rPr lang="en-GB" spc="-1">
                <a:cs typeface="Arial"/>
              </a:rPr>
              <a:t>persevered</a:t>
            </a:r>
            <a:endParaRPr lang="en-GB" spc="-1" dirty="0">
              <a:cs typeface="Arial"/>
            </a:endParaRPr>
          </a:p>
        </p:txBody>
      </p:sp>
      <p:pic>
        <p:nvPicPr>
          <p:cNvPr id="10" name="Graphic 9" descr="A single mesh cell containing particles. This cells is subdivided into several collision cells.">
            <a:extLst>
              <a:ext uri="{FF2B5EF4-FFF2-40B4-BE49-F238E27FC236}">
                <a16:creationId xmlns:a16="http://schemas.microsoft.com/office/drawing/2014/main" id="{8446ED98-BE01-4C60-8B6D-89961A83D1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94503" y="1068439"/>
            <a:ext cx="2263058" cy="50816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17503EC-8ED0-75F9-72BE-4029CF711F9E}"/>
              </a:ext>
            </a:extLst>
          </p:cNvPr>
          <p:cNvSpPr txBox="1"/>
          <p:nvPr/>
        </p:nvSpPr>
        <p:spPr>
          <a:xfrm>
            <a:off x="4847048" y="6176789"/>
            <a:ext cx="726143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Arial"/>
              </a:rPr>
              <a:t> * </a:t>
            </a:r>
            <a:r>
              <a:rPr lang="en-US" sz="1400" dirty="0">
                <a:cs typeface="Arial"/>
              </a:rPr>
              <a:t>Sampling without replacement implies no reuse of particle indices and hence no reuse of values. Best case scenario is reuse where data resides on a </a:t>
            </a:r>
            <a:r>
              <a:rPr lang="en-US" sz="1400" dirty="0" err="1">
                <a:cs typeface="Arial"/>
              </a:rPr>
              <a:t>cacheline</a:t>
            </a:r>
            <a:r>
              <a:rPr lang="en-US" sz="1400" dirty="0">
                <a:cs typeface="Arial"/>
              </a:rPr>
              <a:t> that is reused.</a:t>
            </a:r>
          </a:p>
        </p:txBody>
      </p:sp>
    </p:spTree>
    <p:extLst>
      <p:ext uri="{BB962C8B-B14F-4D97-AF65-F5344CB8AC3E}">
        <p14:creationId xmlns:p14="http://schemas.microsoft.com/office/powerpoint/2010/main" val="3346629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ingle mesh cell containing particles of three species types. The mesh cell is partitioned into collision cells.">
            <a:extLst>
              <a:ext uri="{FF2B5EF4-FFF2-40B4-BE49-F238E27FC236}">
                <a16:creationId xmlns:a16="http://schemas.microsoft.com/office/drawing/2014/main" id="{BD22DEA6-C444-9957-0593-CAD4204826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5356" y="1859962"/>
            <a:ext cx="3002151" cy="313647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BD8AC65-27AF-2DDF-6D85-705C5EA1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Partitioning and Masking</a:t>
            </a:r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1EFC50-AB9D-A79B-080A-7BAA5A48AB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VANTAGE-Reactions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6AA9BA-ABB9-1362-FC76-DDB4F8C97A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3090FFB6-ECA3-625A-E4CE-522479899527}"/>
              </a:ext>
            </a:extLst>
          </p:cNvPr>
          <p:cNvSpPr/>
          <p:nvPr/>
        </p:nvSpPr>
        <p:spPr>
          <a:xfrm>
            <a:off x="5622813" y="1717504"/>
            <a:ext cx="5383553" cy="2862322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GB" spc="-1" dirty="0" err="1">
                <a:solidFill>
                  <a:schemeClr val="accent5"/>
                </a:solidFill>
                <a:cs typeface="Arial"/>
              </a:rPr>
              <a:t>CollisionCellPartition</a:t>
            </a:r>
            <a:r>
              <a:rPr lang="en-GB" spc="-1" dirty="0">
                <a:solidFill>
                  <a:schemeClr val="accent5"/>
                </a:solidFill>
                <a:cs typeface="Arial"/>
              </a:rPr>
              <a:t>: </a:t>
            </a:r>
            <a:r>
              <a:rPr lang="en-GB" spc="-1" dirty="0">
                <a:cs typeface="Arial"/>
              </a:rPr>
              <a:t>Map from collision cells to particles.</a:t>
            </a:r>
          </a:p>
          <a:p>
            <a:pPr marL="742950" lvl="1" indent="-285750">
              <a:buFont typeface="Courier New"/>
              <a:buChar char="o"/>
            </a:pPr>
            <a:r>
              <a:rPr lang="en-GB" spc="-1">
                <a:solidFill>
                  <a:schemeClr val="accent5"/>
                </a:solidFill>
                <a:cs typeface="Arial"/>
              </a:rPr>
              <a:t>construct</a:t>
            </a:r>
            <a:r>
              <a:rPr lang="en-GB" spc="-1">
                <a:cs typeface="Arial"/>
              </a:rPr>
              <a:t>: Create the map.</a:t>
            </a:r>
          </a:p>
          <a:p>
            <a:pPr marL="742950" lvl="1" indent="-285750">
              <a:buFont typeface="Courier New"/>
              <a:buChar char="o"/>
            </a:pPr>
            <a:r>
              <a:rPr lang="en-GB" spc="-1" dirty="0" err="1">
                <a:solidFill>
                  <a:schemeClr val="accent5"/>
                </a:solidFill>
                <a:cs typeface="Arial"/>
              </a:rPr>
              <a:t>get_max_num_pairs</a:t>
            </a:r>
            <a:r>
              <a:rPr lang="en-GB" spc="-1" dirty="0">
                <a:cs typeface="Arial"/>
              </a:rPr>
              <a:t>: Get the maximum number of pairs that can be sampled in each collision cell for a given pair of species. Uses particles masks.</a:t>
            </a:r>
          </a:p>
          <a:p>
            <a:pPr marL="742950" lvl="1" indent="-285750">
              <a:buFont typeface="Courier New"/>
              <a:buChar char="o"/>
            </a:pPr>
            <a:r>
              <a:rPr lang="en-GB" spc="-1" dirty="0" err="1">
                <a:solidFill>
                  <a:schemeClr val="accent5"/>
                </a:solidFill>
                <a:cs typeface="Arial"/>
              </a:rPr>
              <a:t>get_num_unmasked_particles</a:t>
            </a:r>
            <a:r>
              <a:rPr lang="en-GB" spc="-1" dirty="0">
                <a:cs typeface="Arial"/>
              </a:rPr>
              <a:t>: Number of particles of a given species in each collision cell.</a:t>
            </a:r>
          </a:p>
        </p:txBody>
      </p:sp>
    </p:spTree>
    <p:extLst>
      <p:ext uri="{BB962C8B-B14F-4D97-AF65-F5344CB8AC3E}">
        <p14:creationId xmlns:p14="http://schemas.microsoft.com/office/powerpoint/2010/main" val="2916728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17B53-FC5F-2771-1831-AFFE0610D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5D0861-4311-4C06-718F-8FE5439C9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Sampling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C483383-1F95-91FC-3B45-B4A8BB06B6A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VANTAGE-Reactions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8853CF-412B-B85C-D5DF-E43D74EC28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71E2C9E-8B0A-605F-A1C3-DE52D382A7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0764867"/>
              </p:ext>
            </p:extLst>
          </p:nvPr>
        </p:nvGraphicFramePr>
        <p:xfrm>
          <a:off x="1073426" y="553279"/>
          <a:ext cx="9236765" cy="2325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94" name="Diagram 1193">
            <a:extLst>
              <a:ext uri="{FF2B5EF4-FFF2-40B4-BE49-F238E27FC236}">
                <a16:creationId xmlns:a16="http://schemas.microsoft.com/office/drawing/2014/main" id="{BEFD0F76-7E12-8908-3F14-A3051DC828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1915306"/>
              </p:ext>
            </p:extLst>
          </p:nvPr>
        </p:nvGraphicFramePr>
        <p:xfrm>
          <a:off x="662609" y="3429000"/>
          <a:ext cx="10051773" cy="2888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574082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2F1F24-42C4-3C0E-0DF8-953E1D712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C4CF16A-C23A-FBD5-97AD-43542E3399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Char char="•"/>
            </a:pPr>
            <a:r>
              <a:rPr lang="en-US" dirty="0">
                <a:latin typeface="Arial"/>
                <a:cs typeface="Arial"/>
              </a:rPr>
              <a:t>NESO-Particles is a MPI+SYCL particle framework</a:t>
            </a:r>
            <a:endParaRPr lang="en-US" dirty="0">
              <a:cs typeface="Arial"/>
            </a:endParaRPr>
          </a:p>
          <a:p>
            <a:pPr marL="342900" indent="-342900">
              <a:buChar char="•"/>
            </a:pPr>
            <a:r>
              <a:rPr lang="en-US" dirty="0">
                <a:latin typeface="Arial"/>
                <a:cs typeface="Arial"/>
              </a:rPr>
              <a:t>Single particle and two particle looping constructs</a:t>
            </a:r>
          </a:p>
          <a:p>
            <a:pPr marL="342900" indent="-342900">
              <a:buChar char="•"/>
            </a:pPr>
            <a:r>
              <a:rPr lang="en-US" dirty="0">
                <a:latin typeface="Arial"/>
                <a:cs typeface="Arial"/>
              </a:rPr>
              <a:t>Initial support for DSMC use case</a:t>
            </a:r>
          </a:p>
          <a:p>
            <a:endParaRPr lang="en-US" dirty="0"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r>
              <a:rPr lang="en-US" b="1" dirty="0">
                <a:latin typeface="Arial"/>
                <a:cs typeface="Arial"/>
              </a:rPr>
              <a:t>                                                          THE END</a:t>
            </a:r>
            <a:endParaRPr lang="en-US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17B674-46C5-627F-092B-B99A060CD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 Black"/>
              </a:rPr>
              <a:t>Overview</a:t>
            </a:r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173D30F-BB68-DC2A-ABAD-52994D196E3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VANTAGE-Reactions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D9D541-0DED-A187-C541-1B7C27B32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7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1458C9D-2CD4-C6CD-C479-5DE5CBE5A7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VANTAGE-Reactions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FCBB53-789B-4B1C-143D-38F869EEA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5" name="torus_interp_0">
            <a:hlinkClick r:id="" action="ppaction://media"/>
            <a:extLst>
              <a:ext uri="{FF2B5EF4-FFF2-40B4-BE49-F238E27FC236}">
                <a16:creationId xmlns:a16="http://schemas.microsoft.com/office/drawing/2014/main" id="{EB9AD4FE-2575-F959-4383-509E0DF0FD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1399" y="1025074"/>
            <a:ext cx="10433731" cy="493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11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A1AC293-0A55-3DE6-CEC8-43A1E74E16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ParticleLoop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684683-3084-1B04-8256-1F3928D04C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PlaceHolder 1">
            <a:extLst>
              <a:ext uri="{FF2B5EF4-FFF2-40B4-BE49-F238E27FC236}">
                <a16:creationId xmlns:a16="http://schemas.microsoft.com/office/drawing/2014/main" id="{4E652829-65BF-7E3F-955A-1476B608F171}"/>
              </a:ext>
            </a:extLst>
          </p:cNvPr>
          <p:cNvSpPr>
            <a:spLocks noGrp="1"/>
          </p:cNvSpPr>
          <p:nvPr/>
        </p:nvSpPr>
        <p:spPr>
          <a:xfrm>
            <a:off x="258120" y="411480"/>
            <a:ext cx="11644560" cy="442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spc="-1" err="1">
                <a:solidFill>
                  <a:schemeClr val="accent1"/>
                </a:solidFill>
                <a:latin typeface="Arial"/>
              </a:rPr>
              <a:t>ParticleLoop</a:t>
            </a:r>
            <a:endParaRPr lang="en-GB" sz="3200" b="1" strike="noStrike" spc="-1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90F5CE-E1F4-CC06-C9D6-5E61F68EA04F}"/>
              </a:ext>
            </a:extLst>
          </p:cNvPr>
          <p:cNvSpPr/>
          <p:nvPr/>
        </p:nvSpPr>
        <p:spPr>
          <a:xfrm>
            <a:off x="7401237" y="1904564"/>
            <a:ext cx="5676850" cy="3046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spc="-1">
                <a:latin typeface="Consolas"/>
                <a:ea typeface="+mn-lt"/>
                <a:cs typeface="+mn-lt"/>
              </a:rPr>
              <a:t>auto other = ...
auto loop = </a:t>
            </a:r>
            <a:r>
              <a:rPr lang="en-GB" sz="1600" spc="-1" err="1">
                <a:latin typeface="Consolas"/>
                <a:ea typeface="+mn-lt"/>
                <a:cs typeface="+mn-lt"/>
              </a:rPr>
              <a:t>particle_loop</a:t>
            </a:r>
            <a:r>
              <a:rPr lang="en-GB" sz="1600" spc="-1">
                <a:latin typeface="Consolas"/>
                <a:ea typeface="+mn-lt"/>
                <a:cs typeface="+mn-lt"/>
              </a:rPr>
              <a:t>(
    </a:t>
            </a:r>
            <a:r>
              <a:rPr lang="en-GB" sz="1600" spc="-1" err="1">
                <a:latin typeface="Consolas"/>
                <a:ea typeface="+mn-lt"/>
                <a:cs typeface="+mn-lt"/>
              </a:rPr>
              <a:t>particle_group</a:t>
            </a:r>
            <a:r>
              <a:rPr lang="en-GB" sz="1600" spc="-1">
                <a:latin typeface="Consolas"/>
                <a:ea typeface="+mn-lt"/>
                <a:cs typeface="+mn-lt"/>
              </a:rPr>
              <a:t>,
    [=](auto P, auto V, </a:t>
            </a:r>
            <a:r>
              <a:rPr lang="en-GB" sz="1600" spc="-1">
                <a:solidFill>
                  <a:srgbClr val="C00000"/>
                </a:solidFill>
                <a:latin typeface="Consolas"/>
                <a:ea typeface="+mn-lt"/>
                <a:cs typeface="+mn-lt"/>
              </a:rPr>
              <a:t>auto OTHER</a:t>
            </a:r>
            <a:r>
              <a:rPr lang="en-GB" sz="1600" spc="-1">
                <a:latin typeface="Consolas"/>
                <a:ea typeface="+mn-lt"/>
                <a:cs typeface="+mn-lt"/>
              </a:rPr>
              <a:t>){
         &lt;use </a:t>
            </a:r>
            <a:r>
              <a:rPr lang="en-GB" sz="1600" spc="-1">
                <a:solidFill>
                  <a:srgbClr val="C00000"/>
                </a:solidFill>
                <a:latin typeface="Consolas"/>
                <a:ea typeface="+mn-lt"/>
                <a:cs typeface="+mn-lt"/>
              </a:rPr>
              <a:t>OTHER</a:t>
            </a:r>
            <a:r>
              <a:rPr lang="en-GB" sz="1600" spc="-1">
                <a:latin typeface="Consolas"/>
                <a:ea typeface="+mn-lt"/>
                <a:cs typeface="+mn-lt"/>
              </a:rPr>
              <a:t>&gt;
    },
    Access::write(Sym&lt;REAL&gt;("P")),
    Access::read(Sym&lt;REAL&gt;("V")),</a:t>
            </a:r>
            <a:endParaRPr lang="en-US">
              <a:latin typeface="Consolas"/>
              <a:ea typeface="+mn-lt"/>
              <a:cs typeface="+mn-lt"/>
            </a:endParaRPr>
          </a:p>
          <a:p>
            <a:r>
              <a:rPr lang="en-GB" sz="1600" spc="-1">
                <a:latin typeface="Consolas"/>
                <a:ea typeface="+mn-lt"/>
                <a:cs typeface="+mn-lt"/>
              </a:rPr>
              <a:t>    </a:t>
            </a:r>
            <a:r>
              <a:rPr lang="en-GB" sz="1600" spc="-1">
                <a:solidFill>
                  <a:srgbClr val="C00000"/>
                </a:solidFill>
                <a:latin typeface="Consolas"/>
                <a:ea typeface="+mn-lt"/>
                <a:cs typeface="+mn-lt"/>
              </a:rPr>
              <a:t>Access::write(other)</a:t>
            </a:r>
            <a:r>
              <a:rPr lang="en-GB" sz="1600" spc="-1">
                <a:latin typeface="Consolas"/>
                <a:ea typeface="+mn-lt"/>
                <a:cs typeface="+mn-lt"/>
              </a:rPr>
              <a:t>,
 );</a:t>
            </a:r>
            <a:endParaRPr lang="en-US">
              <a:latin typeface="Consolas"/>
              <a:ea typeface="+mn-lt"/>
              <a:cs typeface="+mn-lt"/>
            </a:endParaRPr>
          </a:p>
          <a:p>
            <a:r>
              <a:rPr lang="en-GB" sz="1600" spc="-1">
                <a:latin typeface="Consolas"/>
                <a:cs typeface="Arial"/>
              </a:rPr>
              <a:t>loop-&gt;execute();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CEB331-2FD7-2526-5818-9D8C0CF1E76E}"/>
              </a:ext>
            </a:extLst>
          </p:cNvPr>
          <p:cNvSpPr/>
          <p:nvPr/>
        </p:nvSpPr>
        <p:spPr>
          <a:xfrm>
            <a:off x="430041" y="1645428"/>
            <a:ext cx="6245575" cy="3693319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1440" tIns="45720" rIns="91440" bIns="45720" numCol="1" spc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pc="-1">
                <a:latin typeface="Arial"/>
              </a:rPr>
              <a:t>Additional Data Structures</a:t>
            </a:r>
            <a:r>
              <a:rPr lang="en-GB" spc="-1">
                <a:solidFill>
                  <a:srgbClr val="4472C4"/>
                </a:solidFill>
                <a:latin typeface="Arial"/>
              </a:rPr>
              <a:t>:</a:t>
            </a:r>
            <a:endParaRPr lang="en-GB" sz="1800" b="0" strike="noStrike" spc="-1">
              <a:latin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GB" spc="-1">
                <a:latin typeface="Arial"/>
              </a:rPr>
              <a:t>Are </a:t>
            </a:r>
            <a:r>
              <a:rPr lang="en-GB" spc="-1">
                <a:solidFill>
                  <a:srgbClr val="000000"/>
                </a:solidFill>
                <a:latin typeface="Arial"/>
              </a:rPr>
              <a:t>still </a:t>
            </a:r>
            <a:r>
              <a:rPr lang="en-GB" spc="-1">
                <a:solidFill>
                  <a:srgbClr val="C00000"/>
                </a:solidFill>
                <a:latin typeface="Arial"/>
              </a:rPr>
              <a:t>SYCL-free</a:t>
            </a:r>
            <a:r>
              <a:rPr lang="en-GB" spc="-1">
                <a:latin typeface="Arial"/>
              </a:rPr>
              <a:t> for the user:</a:t>
            </a:r>
          </a:p>
          <a:p>
            <a:pPr marL="800100" lvl="1" indent="-342900">
              <a:buAutoNum type="arabicPeriod"/>
            </a:pPr>
            <a:r>
              <a:rPr lang="en-GB" spc="-1" err="1">
                <a:solidFill>
                  <a:srgbClr val="C00000"/>
                </a:solidFill>
                <a:latin typeface="Arial"/>
              </a:rPr>
              <a:t>LocalArray</a:t>
            </a:r>
            <a:r>
              <a:rPr lang="en-GB" spc="-1">
                <a:solidFill>
                  <a:srgbClr val="C00000"/>
                </a:solidFill>
                <a:latin typeface="Arial"/>
              </a:rPr>
              <a:t> </a:t>
            </a:r>
            <a:r>
              <a:rPr lang="en-GB" spc="-1">
                <a:latin typeface="Arial"/>
              </a:rPr>
              <a:t>(Array on each rank)</a:t>
            </a:r>
            <a:endParaRPr lang="en-GB" spc="-1">
              <a:latin typeface="Arial"/>
              <a:cs typeface="Arial"/>
            </a:endParaRPr>
          </a:p>
          <a:p>
            <a:pPr marL="742950" lvl="1" indent="-285750">
              <a:buAutoNum type="arabicPeriod"/>
            </a:pPr>
            <a:r>
              <a:rPr lang="en-GB" spc="-1" err="1">
                <a:solidFill>
                  <a:srgbClr val="C00000"/>
                </a:solidFill>
                <a:latin typeface="Arial"/>
              </a:rPr>
              <a:t>GlobalArray</a:t>
            </a:r>
            <a:r>
              <a:rPr lang="en-GB" spc="-1">
                <a:solidFill>
                  <a:srgbClr val="C00000"/>
                </a:solidFill>
                <a:latin typeface="Arial"/>
              </a:rPr>
              <a:t> </a:t>
            </a:r>
            <a:r>
              <a:rPr lang="en-GB" spc="-1">
                <a:latin typeface="Arial"/>
              </a:rPr>
              <a:t>(Array with writes reduced over ranks)</a:t>
            </a:r>
            <a:endParaRPr lang="en-GB" spc="-1">
              <a:latin typeface="Arial"/>
              <a:cs typeface="Arial"/>
            </a:endParaRPr>
          </a:p>
          <a:p>
            <a:pPr marL="742950" lvl="1" indent="-285750">
              <a:buAutoNum type="arabicPeriod"/>
            </a:pPr>
            <a:r>
              <a:rPr lang="en-GB" spc="-1" err="1">
                <a:solidFill>
                  <a:srgbClr val="C00000"/>
                </a:solidFill>
                <a:latin typeface="Arial"/>
              </a:rPr>
              <a:t>CellDatConst</a:t>
            </a:r>
            <a:r>
              <a:rPr lang="en-GB" spc="-1">
                <a:solidFill>
                  <a:srgbClr val="C00000"/>
                </a:solidFill>
                <a:latin typeface="Arial"/>
              </a:rPr>
              <a:t> </a:t>
            </a:r>
            <a:r>
              <a:rPr lang="en-GB" spc="-1">
                <a:latin typeface="Arial"/>
              </a:rPr>
              <a:t>(Matrix per mesh cell)</a:t>
            </a:r>
            <a:endParaRPr lang="en-GB" spc="-1">
              <a:latin typeface="Arial"/>
              <a:cs typeface="Arial"/>
            </a:endParaRPr>
          </a:p>
          <a:p>
            <a:pPr marL="800100" lvl="1" indent="-342900">
              <a:buAutoNum type="arabicPeriod"/>
            </a:pPr>
            <a:r>
              <a:rPr lang="en-GB" spc="-1" err="1">
                <a:solidFill>
                  <a:srgbClr val="C00000"/>
                </a:solidFill>
                <a:latin typeface="Arial"/>
              </a:rPr>
              <a:t>CellDat</a:t>
            </a:r>
            <a:r>
              <a:rPr lang="en-GB" spc="-1">
                <a:solidFill>
                  <a:srgbClr val="C00000"/>
                </a:solidFill>
                <a:latin typeface="Arial"/>
              </a:rPr>
              <a:t> </a:t>
            </a:r>
            <a:r>
              <a:rPr lang="en-GB" spc="-1">
                <a:latin typeface="Arial"/>
              </a:rPr>
              <a:t>(Matrix per mesh cell – variable row count)</a:t>
            </a:r>
            <a:endParaRPr lang="en-GB" spc="-1">
              <a:latin typeface="Arial"/>
              <a:cs typeface="Arial"/>
            </a:endParaRPr>
          </a:p>
          <a:p>
            <a:pPr marL="742950" lvl="1" indent="-285750">
              <a:buAutoNum type="arabicPeriod"/>
            </a:pPr>
            <a:r>
              <a:rPr lang="en-GB" spc="-1" err="1">
                <a:solidFill>
                  <a:srgbClr val="C00000"/>
                </a:solidFill>
                <a:latin typeface="Arial"/>
              </a:rPr>
              <a:t>SymVector</a:t>
            </a:r>
            <a:r>
              <a:rPr lang="en-GB" spc="-1">
                <a:solidFill>
                  <a:srgbClr val="C00000"/>
                </a:solidFill>
                <a:latin typeface="Arial"/>
              </a:rPr>
              <a:t> </a:t>
            </a:r>
            <a:r>
              <a:rPr lang="en-GB" spc="-1">
                <a:latin typeface="Arial"/>
              </a:rPr>
              <a:t>(Runtime number of kernel arguments)</a:t>
            </a:r>
            <a:endParaRPr lang="en-GB" spc="-1">
              <a:latin typeface="Arial"/>
              <a:cs typeface="Arial"/>
            </a:endParaRPr>
          </a:p>
          <a:p>
            <a:pPr marL="742950" lvl="1" indent="-285750">
              <a:buAutoNum type="arabicPeriod"/>
            </a:pPr>
            <a:r>
              <a:rPr lang="en-GB" spc="-1" err="1">
                <a:solidFill>
                  <a:srgbClr val="C00000"/>
                </a:solidFill>
                <a:latin typeface="Arial"/>
              </a:rPr>
              <a:t>ParticleLoopIndex</a:t>
            </a:r>
            <a:r>
              <a:rPr lang="en-GB" spc="-1">
                <a:solidFill>
                  <a:srgbClr val="C00000"/>
                </a:solidFill>
                <a:latin typeface="Arial"/>
              </a:rPr>
              <a:t> </a:t>
            </a:r>
            <a:r>
              <a:rPr lang="en-GB" spc="-1">
                <a:latin typeface="Arial"/>
              </a:rPr>
              <a:t>(Index of particle in kernel)</a:t>
            </a:r>
            <a:endParaRPr lang="en-GB" spc="-1">
              <a:latin typeface="Arial"/>
              <a:cs typeface="Arial"/>
            </a:endParaRPr>
          </a:p>
          <a:p>
            <a:pPr marL="742950" lvl="1" indent="-285750">
              <a:buAutoNum type="arabicPeriod"/>
            </a:pPr>
            <a:r>
              <a:rPr lang="en-GB" spc="-1" err="1">
                <a:solidFill>
                  <a:schemeClr val="accent5"/>
                </a:solidFill>
                <a:latin typeface="Arial"/>
              </a:rPr>
              <a:t>KernelRNG</a:t>
            </a:r>
            <a:r>
              <a:rPr lang="en-GB" spc="-1">
                <a:latin typeface="Arial"/>
              </a:rPr>
              <a:t> with GPU acceleration through </a:t>
            </a:r>
            <a:r>
              <a:rPr lang="en-GB" spc="-1">
                <a:solidFill>
                  <a:schemeClr val="tx2"/>
                </a:solidFill>
                <a:latin typeface="Arial"/>
              </a:rPr>
              <a:t>NESO-RNG-Toolkit</a:t>
            </a:r>
            <a:endParaRPr lang="en-GB" spc="-1">
              <a:solidFill>
                <a:schemeClr val="tx2"/>
              </a:solidFill>
              <a:latin typeface="Arial"/>
              <a:cs typeface="Arial"/>
            </a:endParaRPr>
          </a:p>
          <a:p>
            <a:pPr marL="742950" lvl="1" indent="-285750">
              <a:buAutoNum type="arabicPeriod"/>
            </a:pPr>
            <a:endParaRPr lang="en-GB" spc="-1">
              <a:solidFill>
                <a:schemeClr val="tx2"/>
              </a:solidFill>
              <a:latin typeface="Arial"/>
              <a:cs typeface="Arial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pc="-1">
                <a:solidFill>
                  <a:srgbClr val="002F56"/>
                </a:solidFill>
                <a:latin typeface="Arial"/>
                <a:cs typeface="Arial"/>
              </a:rPr>
              <a:t>Particle loops can create </a:t>
            </a:r>
            <a:r>
              <a:rPr lang="en-GB" spc="-1">
                <a:solidFill>
                  <a:schemeClr val="accent5"/>
                </a:solidFill>
                <a:latin typeface="Arial"/>
                <a:cs typeface="Arial"/>
              </a:rPr>
              <a:t>Products </a:t>
            </a:r>
            <a:r>
              <a:rPr lang="en-GB" spc="-1">
                <a:solidFill>
                  <a:srgbClr val="002F56"/>
                </a:solidFill>
                <a:latin typeface="Arial"/>
                <a:cs typeface="Arial"/>
              </a:rPr>
              <a:t>(new particles):</a:t>
            </a:r>
            <a:endParaRPr lang="en-GB"/>
          </a:p>
          <a:p>
            <a:pPr marL="285750" indent="-285750">
              <a:buFont typeface="Arial"/>
              <a:buChar char="•"/>
            </a:pPr>
            <a:endParaRPr lang="en-GB" spc="-1">
              <a:solidFill>
                <a:srgbClr val="002F56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260209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2F56"/>
      </a:dk1>
      <a:lt1>
        <a:srgbClr val="FFFFFF"/>
      </a:lt1>
      <a:dk2>
        <a:srgbClr val="000000"/>
      </a:dk2>
      <a:lt2>
        <a:srgbClr val="D1D2D3"/>
      </a:lt2>
      <a:accent1>
        <a:srgbClr val="002F56"/>
      </a:accent1>
      <a:accent2>
        <a:srgbClr val="F6D34D"/>
      </a:accent2>
      <a:accent3>
        <a:srgbClr val="006F45"/>
      </a:accent3>
      <a:accent4>
        <a:srgbClr val="0082CA"/>
      </a:accent4>
      <a:accent5>
        <a:srgbClr val="C9242C"/>
      </a:accent5>
      <a:accent6>
        <a:srgbClr val="808283"/>
      </a:accent6>
      <a:hlink>
        <a:srgbClr val="002F56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B85577C-A553-AC46-9EEC-DB7C9F25FC94}" vid="{49920258-0233-3B49-BEA3-CC2F938BAC0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Particle Pair Loop</vt:lpstr>
      <vt:lpstr>PowerPoint Presentation</vt:lpstr>
      <vt:lpstr>PowerPoint Presentation</vt:lpstr>
      <vt:lpstr>Partitioning and Masking</vt:lpstr>
      <vt:lpstr>Sampling</vt:lpstr>
      <vt:lpstr>Overview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321</cp:revision>
  <dcterms:created xsi:type="dcterms:W3CDTF">2026-05-08T09:24:05Z</dcterms:created>
  <dcterms:modified xsi:type="dcterms:W3CDTF">2026-10-05T13:04:47Z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2026-05-08T09:24:11Z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2a0ca9a6-cfaf-4155-960a-9b313b7a541e</vt:lpwstr>
  </property>
  <property fmtid="{D5CDD505-2E9C-101B-9397-08002B2CF9AE}" pid="8" name="MSIP_Label_22759de7-3255-46b5-8dfe-736652f9c6c1_ContentBits">
    <vt:lpwstr>0</vt:lpwstr>
  </property>
  <property fmtid="{D5CDD505-2E9C-101B-9397-08002B2CF9AE}" pid="9" name="MSIP_Label_22759de7-3255-46b5-8dfe-736652f9c6c1_Tag">
    <vt:lpwstr>10, 3, 0, 2</vt:lpwstr>
  </property>
</Properties>
</file>