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  <p:sldMasterId id="2147483694" r:id="rId5"/>
  </p:sldMasterIdLst>
  <p:notesMasterIdLst>
    <p:notesMasterId r:id="rId40"/>
  </p:notesMasterIdLst>
  <p:handoutMasterIdLst>
    <p:handoutMasterId r:id="rId41"/>
  </p:handoutMasterIdLst>
  <p:sldIdLst>
    <p:sldId id="256" r:id="rId6"/>
    <p:sldId id="258" r:id="rId7"/>
    <p:sldId id="314" r:id="rId8"/>
    <p:sldId id="315" r:id="rId9"/>
    <p:sldId id="292" r:id="rId10"/>
    <p:sldId id="289" r:id="rId11"/>
    <p:sldId id="294" r:id="rId12"/>
    <p:sldId id="295" r:id="rId13"/>
    <p:sldId id="296" r:id="rId14"/>
    <p:sldId id="297" r:id="rId15"/>
    <p:sldId id="298" r:id="rId16"/>
    <p:sldId id="301" r:id="rId17"/>
    <p:sldId id="302" r:id="rId18"/>
    <p:sldId id="303" r:id="rId19"/>
    <p:sldId id="304" r:id="rId20"/>
    <p:sldId id="306" r:id="rId21"/>
    <p:sldId id="313" r:id="rId22"/>
    <p:sldId id="308" r:id="rId23"/>
    <p:sldId id="310" r:id="rId24"/>
    <p:sldId id="516" r:id="rId25"/>
    <p:sldId id="514" r:id="rId26"/>
    <p:sldId id="515" r:id="rId27"/>
    <p:sldId id="312" r:id="rId28"/>
    <p:sldId id="311" r:id="rId29"/>
    <p:sldId id="517" r:id="rId30"/>
    <p:sldId id="511" r:id="rId31"/>
    <p:sldId id="512" r:id="rId32"/>
    <p:sldId id="513" r:id="rId33"/>
    <p:sldId id="259" r:id="rId34"/>
    <p:sldId id="261" r:id="rId35"/>
    <p:sldId id="293" r:id="rId36"/>
    <p:sldId id="299" r:id="rId37"/>
    <p:sldId id="300" r:id="rId38"/>
    <p:sldId id="307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886A90B-9AF0-034C-90B6-7CEB2AA693F0}">
          <p14:sldIdLst>
            <p14:sldId id="256"/>
            <p14:sldId id="258"/>
            <p14:sldId id="314"/>
            <p14:sldId id="315"/>
            <p14:sldId id="292"/>
            <p14:sldId id="289"/>
            <p14:sldId id="294"/>
            <p14:sldId id="295"/>
            <p14:sldId id="296"/>
            <p14:sldId id="297"/>
            <p14:sldId id="298"/>
            <p14:sldId id="301"/>
            <p14:sldId id="302"/>
            <p14:sldId id="303"/>
            <p14:sldId id="304"/>
            <p14:sldId id="306"/>
            <p14:sldId id="313"/>
            <p14:sldId id="308"/>
            <p14:sldId id="310"/>
            <p14:sldId id="516"/>
            <p14:sldId id="514"/>
            <p14:sldId id="515"/>
            <p14:sldId id="312"/>
            <p14:sldId id="311"/>
          </p14:sldIdLst>
        </p14:section>
        <p14:section name="Extras" id="{95F3204F-BD4D-2741-94F9-8443F128E58F}">
          <p14:sldIdLst>
            <p14:sldId id="517"/>
            <p14:sldId id="511"/>
            <p14:sldId id="512"/>
            <p14:sldId id="513"/>
            <p14:sldId id="259"/>
            <p14:sldId id="261"/>
            <p14:sldId id="293"/>
            <p14:sldId id="299"/>
            <p14:sldId id="300"/>
            <p14:sldId id="30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008" userDrawn="1">
          <p15:clr>
            <a:srgbClr val="A4A3A4"/>
          </p15:clr>
        </p15:guide>
        <p15:guide id="4" orient="horz" pos="37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1C71224-A924-7A4C-65A1-E019B15D2998}" name="Bishop, Breanna" initials="BB" userId="S::bishop33@llnl.gov::c14ed814-47ec-4dd6-8bc9-26785b8ceb9b" providerId="AD"/>
  <p188:author id="{716B002C-3A50-A698-5C71-9DC521FEE553}" name="Connors, Corey" initials="CC" userId="S::connors7@llnl.gov::1bd5e6ea-8a84-4c08-92e5-e1cc4585c256" providerId="AD"/>
  <p188:author id="{ABD9288F-AF9D-39E2-DE2F-0455E48C6207}" name="Shang, Stephanie P." initials="" userId="S::shang2@llnl.gov::bd3072b9-b4f0-47fa-be31-4f467de226fd" providerId="AD"/>
  <p188:author id="{09B38FA4-97F3-9EFD-6CB2-57A300CFC2C4}" name="Paschal, Katherine" initials="PK" userId="S::paschal3@llnl.gov::dd5872f5-9b7a-4c2a-b4c5-c71673282002" providerId="AD"/>
  <p188:author id="{ADA8D7AE-0C4F-4EB1-3486-383878F3FBA1}" name="Vander Vorst, Mitch" initials="VM" userId="S::vandervorst1@llnl.gov::90622c8b-d6e5-4bc5-960c-d7b492dcfd2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66A"/>
    <a:srgbClr val="A9AABC"/>
    <a:srgbClr val="EAF1FC"/>
    <a:srgbClr val="4472C4"/>
    <a:srgbClr val="0031A1"/>
    <a:srgbClr val="001E62"/>
    <a:srgbClr val="00535C"/>
    <a:srgbClr val="3366CC"/>
    <a:srgbClr val="03658B"/>
    <a:srgbClr val="0032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3185B3-2510-4E14-B233-8A522427DE20}" v="709" dt="2026-10-08T22:34:34.7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75" autoAdjust="0"/>
    <p:restoredTop sz="87787"/>
  </p:normalViewPr>
  <p:slideViewPr>
    <p:cSldViewPr snapToGrid="0">
      <p:cViewPr varScale="1">
        <p:scale>
          <a:sx n="72" d="100"/>
          <a:sy n="72" d="100"/>
        </p:scale>
        <p:origin x="1339" y="82"/>
      </p:cViewPr>
      <p:guideLst>
        <p:guide orient="horz" pos="288"/>
        <p:guide pos="3840"/>
        <p:guide pos="4008"/>
        <p:guide orient="horz" pos="37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viewProps" Target="viewProps.xml"/><Relationship Id="rId48" Type="http://schemas.microsoft.com/office/2018/10/relationships/authors" Target="author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microsoft.com/office/2016/11/relationships/changesInfo" Target="changesInfos/changesInfo1.xml"/><Relationship Id="rId20" Type="http://schemas.openxmlformats.org/officeDocument/2006/relationships/slide" Target="slides/slide15.xml"/><Relationship Id="rId41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ower, Dominic" userId="28105eff-79fc-4bed-b9b2-fd31229e32c8" providerId="ADAL" clId="{ECCE13A5-A48E-41F9-8D67-A6047D751938}"/>
    <pc:docChg chg="undo custSel mod addSld delSld modSld sldOrd modMainMaster addSection delSection modSection">
      <pc:chgData name="Power, Dominic" userId="28105eff-79fc-4bed-b9b2-fd31229e32c8" providerId="ADAL" clId="{ECCE13A5-A48E-41F9-8D67-A6047D751938}" dt="2026-10-08T22:34:46.221" v="2735" actId="1076"/>
      <pc:docMkLst>
        <pc:docMk/>
      </pc:docMkLst>
      <pc:sldChg chg="addSp modSp mod">
        <pc:chgData name="Power, Dominic" userId="28105eff-79fc-4bed-b9b2-fd31229e32c8" providerId="ADAL" clId="{ECCE13A5-A48E-41F9-8D67-A6047D751938}" dt="2026-10-07T21:58:43.392" v="884" actId="20577"/>
        <pc:sldMkLst>
          <pc:docMk/>
          <pc:sldMk cId="1774515465" sldId="256"/>
        </pc:sldMkLst>
        <pc:spChg chg="add mod">
          <ac:chgData name="Power, Dominic" userId="28105eff-79fc-4bed-b9b2-fd31229e32c8" providerId="ADAL" clId="{ECCE13A5-A48E-41F9-8D67-A6047D751938}" dt="2026-10-02T18:05:21.216" v="81" actId="1076"/>
          <ac:spMkLst>
            <pc:docMk/>
            <pc:sldMk cId="1774515465" sldId="256"/>
            <ac:spMk id="4" creationId="{5D97E4F6-8554-DF45-0611-20FC518CE375}"/>
          </ac:spMkLst>
        </pc:spChg>
        <pc:spChg chg="mod">
          <ac:chgData name="Power, Dominic" userId="28105eff-79fc-4bed-b9b2-fd31229e32c8" providerId="ADAL" clId="{ECCE13A5-A48E-41F9-8D67-A6047D751938}" dt="2026-10-07T21:58:43.392" v="884" actId="20577"/>
          <ac:spMkLst>
            <pc:docMk/>
            <pc:sldMk cId="1774515465" sldId="256"/>
            <ac:spMk id="5" creationId="{E70F5EC7-E70D-45AA-AA5E-160060EDD9D9}"/>
          </ac:spMkLst>
        </pc:spChg>
      </pc:sldChg>
      <pc:sldChg chg="modSp mod">
        <pc:chgData name="Power, Dominic" userId="28105eff-79fc-4bed-b9b2-fd31229e32c8" providerId="ADAL" clId="{ECCE13A5-A48E-41F9-8D67-A6047D751938}" dt="2026-10-08T22:32:38.590" v="2690" actId="20577"/>
        <pc:sldMkLst>
          <pc:docMk/>
          <pc:sldMk cId="1013042048" sldId="258"/>
        </pc:sldMkLst>
        <pc:spChg chg="mod">
          <ac:chgData name="Power, Dominic" userId="28105eff-79fc-4bed-b9b2-fd31229e32c8" providerId="ADAL" clId="{ECCE13A5-A48E-41F9-8D67-A6047D751938}" dt="2026-10-08T22:32:38.590" v="2690" actId="20577"/>
          <ac:spMkLst>
            <pc:docMk/>
            <pc:sldMk cId="1013042048" sldId="258"/>
            <ac:spMk id="2" creationId="{5DF17296-BAE6-C1F1-CA9B-D871D1E5E4BD}"/>
          </ac:spMkLst>
        </pc:spChg>
      </pc:sldChg>
      <pc:sldChg chg="ord">
        <pc:chgData name="Power, Dominic" userId="28105eff-79fc-4bed-b9b2-fd31229e32c8" providerId="ADAL" clId="{ECCE13A5-A48E-41F9-8D67-A6047D751938}" dt="2026-10-05T11:07:04.405" v="578"/>
        <pc:sldMkLst>
          <pc:docMk/>
          <pc:sldMk cId="3235217738" sldId="259"/>
        </pc:sldMkLst>
      </pc:sldChg>
      <pc:sldChg chg="ord">
        <pc:chgData name="Power, Dominic" userId="28105eff-79fc-4bed-b9b2-fd31229e32c8" providerId="ADAL" clId="{ECCE13A5-A48E-41F9-8D67-A6047D751938}" dt="2026-10-05T11:16:16.748" v="819"/>
        <pc:sldMkLst>
          <pc:docMk/>
          <pc:sldMk cId="2059549463" sldId="261"/>
        </pc:sldMkLst>
      </pc:sldChg>
      <pc:sldChg chg="modSp mod modAnim">
        <pc:chgData name="Power, Dominic" userId="28105eff-79fc-4bed-b9b2-fd31229e32c8" providerId="ADAL" clId="{ECCE13A5-A48E-41F9-8D67-A6047D751938}" dt="2026-10-07T22:16:55.661" v="1027" actId="20577"/>
        <pc:sldMkLst>
          <pc:docMk/>
          <pc:sldMk cId="1799331331" sldId="289"/>
        </pc:sldMkLst>
        <pc:spChg chg="mod">
          <ac:chgData name="Power, Dominic" userId="28105eff-79fc-4bed-b9b2-fd31229e32c8" providerId="ADAL" clId="{ECCE13A5-A48E-41F9-8D67-A6047D751938}" dt="2026-10-05T11:18:49.222" v="851" actId="404"/>
          <ac:spMkLst>
            <pc:docMk/>
            <pc:sldMk cId="1799331331" sldId="289"/>
            <ac:spMk id="2" creationId="{FB08F975-398C-5C72-209A-0ADC697B2B1B}"/>
          </ac:spMkLst>
        </pc:spChg>
        <pc:spChg chg="mod">
          <ac:chgData name="Power, Dominic" userId="28105eff-79fc-4bed-b9b2-fd31229e32c8" providerId="ADAL" clId="{ECCE13A5-A48E-41F9-8D67-A6047D751938}" dt="2026-10-07T22:16:55.661" v="1027" actId="20577"/>
          <ac:spMkLst>
            <pc:docMk/>
            <pc:sldMk cId="1799331331" sldId="289"/>
            <ac:spMk id="4" creationId="{342676D3-8E5D-A327-D693-EBA5E20454C0}"/>
          </ac:spMkLst>
        </pc:spChg>
      </pc:sldChg>
      <pc:sldChg chg="modSp mod modAnim">
        <pc:chgData name="Power, Dominic" userId="28105eff-79fc-4bed-b9b2-fd31229e32c8" providerId="ADAL" clId="{ECCE13A5-A48E-41F9-8D67-A6047D751938}" dt="2026-10-07T22:18:10.236" v="1071" actId="113"/>
        <pc:sldMkLst>
          <pc:docMk/>
          <pc:sldMk cId="810946672" sldId="292"/>
        </pc:sldMkLst>
        <pc:spChg chg="mod">
          <ac:chgData name="Power, Dominic" userId="28105eff-79fc-4bed-b9b2-fd31229e32c8" providerId="ADAL" clId="{ECCE13A5-A48E-41F9-8D67-A6047D751938}" dt="2026-10-05T11:18:54.343" v="852" actId="404"/>
          <ac:spMkLst>
            <pc:docMk/>
            <pc:sldMk cId="810946672" sldId="292"/>
            <ac:spMk id="2" creationId="{2A89E3B9-62F7-D5A8-EA63-D94D127231DD}"/>
          </ac:spMkLst>
        </pc:spChg>
        <pc:spChg chg="mod">
          <ac:chgData name="Power, Dominic" userId="28105eff-79fc-4bed-b9b2-fd31229e32c8" providerId="ADAL" clId="{ECCE13A5-A48E-41F9-8D67-A6047D751938}" dt="2026-10-07T22:18:10.236" v="1071" actId="113"/>
          <ac:spMkLst>
            <pc:docMk/>
            <pc:sldMk cId="810946672" sldId="292"/>
            <ac:spMk id="6" creationId="{3359FE98-120E-431C-1270-DBD94B414082}"/>
          </ac:spMkLst>
        </pc:spChg>
      </pc:sldChg>
      <pc:sldChg chg="ord">
        <pc:chgData name="Power, Dominic" userId="28105eff-79fc-4bed-b9b2-fd31229e32c8" providerId="ADAL" clId="{ECCE13A5-A48E-41F9-8D67-A6047D751938}" dt="2026-10-05T09:48:04.484" v="93"/>
        <pc:sldMkLst>
          <pc:docMk/>
          <pc:sldMk cId="2080487653" sldId="293"/>
        </pc:sldMkLst>
      </pc:sldChg>
      <pc:sldChg chg="modSp mod">
        <pc:chgData name="Power, Dominic" userId="28105eff-79fc-4bed-b9b2-fd31229e32c8" providerId="ADAL" clId="{ECCE13A5-A48E-41F9-8D67-A6047D751938}" dt="2026-10-08T22:33:12.866" v="2696" actId="207"/>
        <pc:sldMkLst>
          <pc:docMk/>
          <pc:sldMk cId="220551293" sldId="294"/>
        </pc:sldMkLst>
        <pc:spChg chg="mod">
          <ac:chgData name="Power, Dominic" userId="28105eff-79fc-4bed-b9b2-fd31229e32c8" providerId="ADAL" clId="{ECCE13A5-A48E-41F9-8D67-A6047D751938}" dt="2026-10-08T22:33:12.866" v="2696" actId="207"/>
          <ac:spMkLst>
            <pc:docMk/>
            <pc:sldMk cId="220551293" sldId="294"/>
            <ac:spMk id="2" creationId="{2BF0129F-6FDA-EA08-4EF9-D0B3E220F91D}"/>
          </ac:spMkLst>
        </pc:spChg>
      </pc:sldChg>
      <pc:sldChg chg="modSp">
        <pc:chgData name="Power, Dominic" userId="28105eff-79fc-4bed-b9b2-fd31229e32c8" providerId="ADAL" clId="{ECCE13A5-A48E-41F9-8D67-A6047D751938}" dt="2026-10-07T22:21:03.379" v="1123" actId="20577"/>
        <pc:sldMkLst>
          <pc:docMk/>
          <pc:sldMk cId="1572945843" sldId="297"/>
        </pc:sldMkLst>
        <pc:spChg chg="mod">
          <ac:chgData name="Power, Dominic" userId="28105eff-79fc-4bed-b9b2-fd31229e32c8" providerId="ADAL" clId="{ECCE13A5-A48E-41F9-8D67-A6047D751938}" dt="2026-10-07T22:21:03.379" v="1123" actId="20577"/>
          <ac:spMkLst>
            <pc:docMk/>
            <pc:sldMk cId="1572945843" sldId="297"/>
            <ac:spMk id="2" creationId="{CAC6E6AF-AAE9-EDA7-2984-9C1B93F48518}"/>
          </ac:spMkLst>
        </pc:spChg>
      </pc:sldChg>
      <pc:sldChg chg="ord">
        <pc:chgData name="Power, Dominic" userId="28105eff-79fc-4bed-b9b2-fd31229e32c8" providerId="ADAL" clId="{ECCE13A5-A48E-41F9-8D67-A6047D751938}" dt="2026-10-05T09:47:16.019" v="91"/>
        <pc:sldMkLst>
          <pc:docMk/>
          <pc:sldMk cId="2237768806" sldId="299"/>
        </pc:sldMkLst>
      </pc:sldChg>
      <pc:sldChg chg="ord">
        <pc:chgData name="Power, Dominic" userId="28105eff-79fc-4bed-b9b2-fd31229e32c8" providerId="ADAL" clId="{ECCE13A5-A48E-41F9-8D67-A6047D751938}" dt="2026-10-05T09:54:46.305" v="95"/>
        <pc:sldMkLst>
          <pc:docMk/>
          <pc:sldMk cId="3665011363" sldId="300"/>
        </pc:sldMkLst>
      </pc:sldChg>
      <pc:sldChg chg="modSp mod">
        <pc:chgData name="Power, Dominic" userId="28105eff-79fc-4bed-b9b2-fd31229e32c8" providerId="ADAL" clId="{ECCE13A5-A48E-41F9-8D67-A6047D751938}" dt="2026-10-08T22:33:27.902" v="2699" actId="207"/>
        <pc:sldMkLst>
          <pc:docMk/>
          <pc:sldMk cId="3421283907" sldId="302"/>
        </pc:sldMkLst>
        <pc:spChg chg="mod">
          <ac:chgData name="Power, Dominic" userId="28105eff-79fc-4bed-b9b2-fd31229e32c8" providerId="ADAL" clId="{ECCE13A5-A48E-41F9-8D67-A6047D751938}" dt="2026-10-08T22:33:27.902" v="2699" actId="207"/>
          <ac:spMkLst>
            <pc:docMk/>
            <pc:sldMk cId="3421283907" sldId="302"/>
            <ac:spMk id="2" creationId="{754B61A2-96FD-EFFF-5134-60FDE895281F}"/>
          </ac:spMkLst>
        </pc:spChg>
      </pc:sldChg>
      <pc:sldChg chg="addSp delSp modSp mod delAnim modAnim">
        <pc:chgData name="Power, Dominic" userId="28105eff-79fc-4bed-b9b2-fd31229e32c8" providerId="ADAL" clId="{ECCE13A5-A48E-41F9-8D67-A6047D751938}" dt="2026-10-07T22:29:53.119" v="1243"/>
        <pc:sldMkLst>
          <pc:docMk/>
          <pc:sldMk cId="2644347897" sldId="304"/>
        </pc:sldMkLst>
        <pc:spChg chg="add mod">
          <ac:chgData name="Power, Dominic" userId="28105eff-79fc-4bed-b9b2-fd31229e32c8" providerId="ADAL" clId="{ECCE13A5-A48E-41F9-8D67-A6047D751938}" dt="2026-10-05T10:30:27.621" v="555" actId="1037"/>
          <ac:spMkLst>
            <pc:docMk/>
            <pc:sldMk cId="2644347897" sldId="304"/>
            <ac:spMk id="2" creationId="{188CA78C-D164-8095-2069-4081D7D62DA8}"/>
          </ac:spMkLst>
        </pc:spChg>
        <pc:spChg chg="add mod">
          <ac:chgData name="Power, Dominic" userId="28105eff-79fc-4bed-b9b2-fd31229e32c8" providerId="ADAL" clId="{ECCE13A5-A48E-41F9-8D67-A6047D751938}" dt="2026-10-07T22:21:57.987" v="1127" actId="1076"/>
          <ac:spMkLst>
            <pc:docMk/>
            <pc:sldMk cId="2644347897" sldId="304"/>
            <ac:spMk id="4" creationId="{1E10B31C-50D5-9BDD-2532-7D51936D6454}"/>
          </ac:spMkLst>
        </pc:spChg>
        <pc:spChg chg="del mod">
          <ac:chgData name="Power, Dominic" userId="28105eff-79fc-4bed-b9b2-fd31229e32c8" providerId="ADAL" clId="{ECCE13A5-A48E-41F9-8D67-A6047D751938}" dt="2026-10-07T22:23:31.734" v="1135" actId="478"/>
          <ac:spMkLst>
            <pc:docMk/>
            <pc:sldMk cId="2644347897" sldId="304"/>
            <ac:spMk id="5" creationId="{63D4E307-12AD-9338-1D1A-9901D85F7849}"/>
          </ac:spMkLst>
        </pc:spChg>
        <pc:spChg chg="add mod">
          <ac:chgData name="Power, Dominic" userId="28105eff-79fc-4bed-b9b2-fd31229e32c8" providerId="ADAL" clId="{ECCE13A5-A48E-41F9-8D67-A6047D751938}" dt="2026-10-07T22:21:57.987" v="1127" actId="1076"/>
          <ac:spMkLst>
            <pc:docMk/>
            <pc:sldMk cId="2644347897" sldId="304"/>
            <ac:spMk id="7" creationId="{AA570A77-A72A-53BA-E86D-ABFEFED1BC21}"/>
          </ac:spMkLst>
        </pc:spChg>
        <pc:spChg chg="del mod">
          <ac:chgData name="Power, Dominic" userId="28105eff-79fc-4bed-b9b2-fd31229e32c8" providerId="ADAL" clId="{ECCE13A5-A48E-41F9-8D67-A6047D751938}" dt="2026-10-07T22:26:13.685" v="1226" actId="478"/>
          <ac:spMkLst>
            <pc:docMk/>
            <pc:sldMk cId="2644347897" sldId="304"/>
            <ac:spMk id="12" creationId="{F32F2536-26A2-25E5-1F9A-9376926A6B7B}"/>
          </ac:spMkLst>
        </pc:spChg>
        <pc:spChg chg="del mod">
          <ac:chgData name="Power, Dominic" userId="28105eff-79fc-4bed-b9b2-fd31229e32c8" providerId="ADAL" clId="{ECCE13A5-A48E-41F9-8D67-A6047D751938}" dt="2026-10-07T22:26:15.923" v="1228" actId="478"/>
          <ac:spMkLst>
            <pc:docMk/>
            <pc:sldMk cId="2644347897" sldId="304"/>
            <ac:spMk id="13" creationId="{6D99BCF9-0E19-5766-BB81-AC744FCC4130}"/>
          </ac:spMkLst>
        </pc:spChg>
        <pc:spChg chg="add mod">
          <ac:chgData name="Power, Dominic" userId="28105eff-79fc-4bed-b9b2-fd31229e32c8" providerId="ADAL" clId="{ECCE13A5-A48E-41F9-8D67-A6047D751938}" dt="2026-10-05T10:30:23.197" v="549" actId="1038"/>
          <ac:spMkLst>
            <pc:docMk/>
            <pc:sldMk cId="2644347897" sldId="304"/>
            <ac:spMk id="15" creationId="{287D6DF2-87CE-ABE8-78B4-C81E6A392755}"/>
          </ac:spMkLst>
        </pc:spChg>
        <pc:spChg chg="add mod">
          <ac:chgData name="Power, Dominic" userId="28105eff-79fc-4bed-b9b2-fd31229e32c8" providerId="ADAL" clId="{ECCE13A5-A48E-41F9-8D67-A6047D751938}" dt="2026-10-05T10:30:18.612" v="545" actId="1037"/>
          <ac:spMkLst>
            <pc:docMk/>
            <pc:sldMk cId="2644347897" sldId="304"/>
            <ac:spMk id="16" creationId="{ACB89438-1FE6-4F55-919F-E1BAA56A3B72}"/>
          </ac:spMkLst>
        </pc:spChg>
        <pc:spChg chg="add mod">
          <ac:chgData name="Power, Dominic" userId="28105eff-79fc-4bed-b9b2-fd31229e32c8" providerId="ADAL" clId="{ECCE13A5-A48E-41F9-8D67-A6047D751938}" dt="2026-10-05T10:28:36.678" v="542" actId="14100"/>
          <ac:spMkLst>
            <pc:docMk/>
            <pc:sldMk cId="2644347897" sldId="304"/>
            <ac:spMk id="17" creationId="{D4E2FEB8-9BE7-028B-86FF-9B0BCC38D7DF}"/>
          </ac:spMkLst>
        </pc:spChg>
        <pc:spChg chg="add mod">
          <ac:chgData name="Power, Dominic" userId="28105eff-79fc-4bed-b9b2-fd31229e32c8" providerId="ADAL" clId="{ECCE13A5-A48E-41F9-8D67-A6047D751938}" dt="2026-10-07T22:21:57.987" v="1127" actId="1076"/>
          <ac:spMkLst>
            <pc:docMk/>
            <pc:sldMk cId="2644347897" sldId="304"/>
            <ac:spMk id="18" creationId="{12F630E2-7BEC-514A-D3B3-ABD3F0D74C6F}"/>
          </ac:spMkLst>
        </pc:spChg>
        <pc:spChg chg="add mod">
          <ac:chgData name="Power, Dominic" userId="28105eff-79fc-4bed-b9b2-fd31229e32c8" providerId="ADAL" clId="{ECCE13A5-A48E-41F9-8D67-A6047D751938}" dt="2026-10-07T22:21:57.987" v="1127" actId="1076"/>
          <ac:spMkLst>
            <pc:docMk/>
            <pc:sldMk cId="2644347897" sldId="304"/>
            <ac:spMk id="19" creationId="{0F2A8528-D0B2-1C32-7F4F-8A942C8C0CBC}"/>
          </ac:spMkLst>
        </pc:spChg>
        <pc:spChg chg="add del mod">
          <ac:chgData name="Power, Dominic" userId="28105eff-79fc-4bed-b9b2-fd31229e32c8" providerId="ADAL" clId="{ECCE13A5-A48E-41F9-8D67-A6047D751938}" dt="2026-10-07T22:23:16.706" v="1131" actId="478"/>
          <ac:spMkLst>
            <pc:docMk/>
            <pc:sldMk cId="2644347897" sldId="304"/>
            <ac:spMk id="21" creationId="{5D908793-5257-BE53-0D78-243E4E3D4336}"/>
          </ac:spMkLst>
        </pc:spChg>
        <pc:spChg chg="add mod">
          <ac:chgData name="Power, Dominic" userId="28105eff-79fc-4bed-b9b2-fd31229e32c8" providerId="ADAL" clId="{ECCE13A5-A48E-41F9-8D67-A6047D751938}" dt="2026-10-07T22:25:15.682" v="1215" actId="1076"/>
          <ac:spMkLst>
            <pc:docMk/>
            <pc:sldMk cId="2644347897" sldId="304"/>
            <ac:spMk id="22" creationId="{8A45D44F-CCC8-58E5-AE09-5F9CA39A42D0}"/>
          </ac:spMkLst>
        </pc:spChg>
        <pc:spChg chg="add mod">
          <ac:chgData name="Power, Dominic" userId="28105eff-79fc-4bed-b9b2-fd31229e32c8" providerId="ADAL" clId="{ECCE13A5-A48E-41F9-8D67-A6047D751938}" dt="2026-10-07T22:24:59.361" v="1213" actId="1076"/>
          <ac:spMkLst>
            <pc:docMk/>
            <pc:sldMk cId="2644347897" sldId="304"/>
            <ac:spMk id="24" creationId="{E04882BE-031A-0DCE-A43F-61857BE3F4DD}"/>
          </ac:spMkLst>
        </pc:spChg>
        <pc:spChg chg="add mod">
          <ac:chgData name="Power, Dominic" userId="28105eff-79fc-4bed-b9b2-fd31229e32c8" providerId="ADAL" clId="{ECCE13A5-A48E-41F9-8D67-A6047D751938}" dt="2026-10-07T22:26:25.201" v="1231" actId="1076"/>
          <ac:spMkLst>
            <pc:docMk/>
            <pc:sldMk cId="2644347897" sldId="304"/>
            <ac:spMk id="26" creationId="{E617D867-4A29-702E-78F2-3D1D008C4877}"/>
          </ac:spMkLst>
        </pc:spChg>
        <pc:spChg chg="add mod">
          <ac:chgData name="Power, Dominic" userId="28105eff-79fc-4bed-b9b2-fd31229e32c8" providerId="ADAL" clId="{ECCE13A5-A48E-41F9-8D67-A6047D751938}" dt="2026-10-07T22:27:16.993" v="1234"/>
          <ac:spMkLst>
            <pc:docMk/>
            <pc:sldMk cId="2644347897" sldId="304"/>
            <ac:spMk id="27" creationId="{2C390A22-29EF-A1DF-0995-258C3D8E32F2}"/>
          </ac:spMkLst>
        </pc:spChg>
      </pc:sldChg>
      <pc:sldChg chg="modSp del mod">
        <pc:chgData name="Power, Dominic" userId="28105eff-79fc-4bed-b9b2-fd31229e32c8" providerId="ADAL" clId="{ECCE13A5-A48E-41F9-8D67-A6047D751938}" dt="2026-10-07T22:26:52.168" v="1233" actId="47"/>
        <pc:sldMkLst>
          <pc:docMk/>
          <pc:sldMk cId="973861132" sldId="305"/>
        </pc:sldMkLst>
      </pc:sldChg>
      <pc:sldChg chg="modSp mod">
        <pc:chgData name="Power, Dominic" userId="28105eff-79fc-4bed-b9b2-fd31229e32c8" providerId="ADAL" clId="{ECCE13A5-A48E-41F9-8D67-A6047D751938}" dt="2026-10-07T22:10:57.995" v="983" actId="20577"/>
        <pc:sldMkLst>
          <pc:docMk/>
          <pc:sldMk cId="1896671892" sldId="306"/>
        </pc:sldMkLst>
        <pc:spChg chg="mod">
          <ac:chgData name="Power, Dominic" userId="28105eff-79fc-4bed-b9b2-fd31229e32c8" providerId="ADAL" clId="{ECCE13A5-A48E-41F9-8D67-A6047D751938}" dt="2026-10-07T22:10:57.995" v="983" actId="20577"/>
          <ac:spMkLst>
            <pc:docMk/>
            <pc:sldMk cId="1896671892" sldId="306"/>
            <ac:spMk id="2" creationId="{C99EFA45-075D-C84D-4070-14F3152C22DD}"/>
          </ac:spMkLst>
        </pc:spChg>
      </pc:sldChg>
      <pc:sldChg chg="ord">
        <pc:chgData name="Power, Dominic" userId="28105eff-79fc-4bed-b9b2-fd31229e32c8" providerId="ADAL" clId="{ECCE13A5-A48E-41F9-8D67-A6047D751938}" dt="2026-10-05T09:56:27.673" v="97"/>
        <pc:sldMkLst>
          <pc:docMk/>
          <pc:sldMk cId="992376560" sldId="307"/>
        </pc:sldMkLst>
      </pc:sldChg>
      <pc:sldChg chg="del">
        <pc:chgData name="Power, Dominic" userId="28105eff-79fc-4bed-b9b2-fd31229e32c8" providerId="ADAL" clId="{ECCE13A5-A48E-41F9-8D67-A6047D751938}" dt="2026-10-07T22:19:33.854" v="1076" actId="47"/>
        <pc:sldMkLst>
          <pc:docMk/>
          <pc:sldMk cId="4228843043" sldId="309"/>
        </pc:sldMkLst>
      </pc:sldChg>
      <pc:sldChg chg="modSp mod">
        <pc:chgData name="Power, Dominic" userId="28105eff-79fc-4bed-b9b2-fd31229e32c8" providerId="ADAL" clId="{ECCE13A5-A48E-41F9-8D67-A6047D751938}" dt="2026-10-07T22:59:10.195" v="2641" actId="20577"/>
        <pc:sldMkLst>
          <pc:docMk/>
          <pc:sldMk cId="1961416515" sldId="311"/>
        </pc:sldMkLst>
        <pc:spChg chg="mod">
          <ac:chgData name="Power, Dominic" userId="28105eff-79fc-4bed-b9b2-fd31229e32c8" providerId="ADAL" clId="{ECCE13A5-A48E-41F9-8D67-A6047D751938}" dt="2026-10-07T22:59:10.195" v="2641" actId="20577"/>
          <ac:spMkLst>
            <pc:docMk/>
            <pc:sldMk cId="1961416515" sldId="311"/>
            <ac:spMk id="2" creationId="{AD5E0DCB-99FB-A5F8-3477-1E7A9DFB34DA}"/>
          </ac:spMkLst>
        </pc:spChg>
      </pc:sldChg>
      <pc:sldChg chg="modSp mod">
        <pc:chgData name="Power, Dominic" userId="28105eff-79fc-4bed-b9b2-fd31229e32c8" providerId="ADAL" clId="{ECCE13A5-A48E-41F9-8D67-A6047D751938}" dt="2026-10-08T22:33:57.916" v="2704" actId="207"/>
        <pc:sldMkLst>
          <pc:docMk/>
          <pc:sldMk cId="2054871657" sldId="312"/>
        </pc:sldMkLst>
        <pc:spChg chg="mod">
          <ac:chgData name="Power, Dominic" userId="28105eff-79fc-4bed-b9b2-fd31229e32c8" providerId="ADAL" clId="{ECCE13A5-A48E-41F9-8D67-A6047D751938}" dt="2026-10-08T22:33:57.916" v="2704" actId="207"/>
          <ac:spMkLst>
            <pc:docMk/>
            <pc:sldMk cId="2054871657" sldId="312"/>
            <ac:spMk id="2" creationId="{ADCA9A40-65A2-8D75-230B-31B23AC9308F}"/>
          </ac:spMkLst>
        </pc:spChg>
      </pc:sldChg>
      <pc:sldChg chg="addSp delSp modSp mod delAnim modAnim">
        <pc:chgData name="Power, Dominic" userId="28105eff-79fc-4bed-b9b2-fd31229e32c8" providerId="ADAL" clId="{ECCE13A5-A48E-41F9-8D67-A6047D751938}" dt="2026-10-07T22:36:31.937" v="1251" actId="20577"/>
        <pc:sldMkLst>
          <pc:docMk/>
          <pc:sldMk cId="2540599499" sldId="313"/>
        </pc:sldMkLst>
        <pc:spChg chg="add del mod">
          <ac:chgData name="Power, Dominic" userId="28105eff-79fc-4bed-b9b2-fd31229e32c8" providerId="ADAL" clId="{ECCE13A5-A48E-41F9-8D67-A6047D751938}" dt="2026-10-07T22:19:49.560" v="1084" actId="478"/>
          <ac:spMkLst>
            <pc:docMk/>
            <pc:sldMk cId="2540599499" sldId="313"/>
            <ac:spMk id="13" creationId="{FB336B36-86E9-20D4-8ABB-850B42609A63}"/>
          </ac:spMkLst>
        </pc:spChg>
        <pc:spChg chg="del">
          <ac:chgData name="Power, Dominic" userId="28105eff-79fc-4bed-b9b2-fd31229e32c8" providerId="ADAL" clId="{ECCE13A5-A48E-41F9-8D67-A6047D751938}" dt="2026-10-07T22:19:54.142" v="1086" actId="478"/>
          <ac:spMkLst>
            <pc:docMk/>
            <pc:sldMk cId="2540599499" sldId="313"/>
            <ac:spMk id="14" creationId="{C9CE478D-F1D9-443E-E2A3-814423215068}"/>
          </ac:spMkLst>
        </pc:spChg>
        <pc:spChg chg="mod">
          <ac:chgData name="Power, Dominic" userId="28105eff-79fc-4bed-b9b2-fd31229e32c8" providerId="ADAL" clId="{ECCE13A5-A48E-41F9-8D67-A6047D751938}" dt="2026-10-07T22:20:22.857" v="1098" actId="1076"/>
          <ac:spMkLst>
            <pc:docMk/>
            <pc:sldMk cId="2540599499" sldId="313"/>
            <ac:spMk id="15" creationId="{CF3013C2-79A1-069B-A590-3659C5B22233}"/>
          </ac:spMkLst>
        </pc:spChg>
        <pc:spChg chg="mod">
          <ac:chgData name="Power, Dominic" userId="28105eff-79fc-4bed-b9b2-fd31229e32c8" providerId="ADAL" clId="{ECCE13A5-A48E-41F9-8D67-A6047D751938}" dt="2026-10-07T22:20:27.470" v="1099" actId="1076"/>
          <ac:spMkLst>
            <pc:docMk/>
            <pc:sldMk cId="2540599499" sldId="313"/>
            <ac:spMk id="16" creationId="{8C27ADCA-3D8C-FB08-183E-F85C860BC00C}"/>
          </ac:spMkLst>
        </pc:spChg>
        <pc:spChg chg="mod">
          <ac:chgData name="Power, Dominic" userId="28105eff-79fc-4bed-b9b2-fd31229e32c8" providerId="ADAL" clId="{ECCE13A5-A48E-41F9-8D67-A6047D751938}" dt="2026-10-07T22:36:31.937" v="1251" actId="20577"/>
          <ac:spMkLst>
            <pc:docMk/>
            <pc:sldMk cId="2540599499" sldId="313"/>
            <ac:spMk id="17" creationId="{8C01F4CE-7601-65C3-E252-4B5678418453}"/>
          </ac:spMkLst>
        </pc:spChg>
        <pc:spChg chg="del">
          <ac:chgData name="Power, Dominic" userId="28105eff-79fc-4bed-b9b2-fd31229e32c8" providerId="ADAL" clId="{ECCE13A5-A48E-41F9-8D67-A6047D751938}" dt="2026-10-07T22:19:47.388" v="1082" actId="478"/>
          <ac:spMkLst>
            <pc:docMk/>
            <pc:sldMk cId="2540599499" sldId="313"/>
            <ac:spMk id="19" creationId="{92324ACD-1BB2-143E-589A-2FB96E9B3485}"/>
          </ac:spMkLst>
        </pc:spChg>
        <pc:spChg chg="del">
          <ac:chgData name="Power, Dominic" userId="28105eff-79fc-4bed-b9b2-fd31229e32c8" providerId="ADAL" clId="{ECCE13A5-A48E-41F9-8D67-A6047D751938}" dt="2026-10-07T22:19:56.267" v="1087" actId="478"/>
          <ac:spMkLst>
            <pc:docMk/>
            <pc:sldMk cId="2540599499" sldId="313"/>
            <ac:spMk id="20" creationId="{7D816166-B82C-6EA9-D05F-567A3B3FCAFD}"/>
          </ac:spMkLst>
        </pc:spChg>
        <pc:spChg chg="mod">
          <ac:chgData name="Power, Dominic" userId="28105eff-79fc-4bed-b9b2-fd31229e32c8" providerId="ADAL" clId="{ECCE13A5-A48E-41F9-8D67-A6047D751938}" dt="2026-10-07T22:20:22.857" v="1098" actId="1076"/>
          <ac:spMkLst>
            <pc:docMk/>
            <pc:sldMk cId="2540599499" sldId="313"/>
            <ac:spMk id="21" creationId="{880037A1-0E7F-1AB3-7C3F-427E8A782365}"/>
          </ac:spMkLst>
        </pc:spChg>
        <pc:spChg chg="mod">
          <ac:chgData name="Power, Dominic" userId="28105eff-79fc-4bed-b9b2-fd31229e32c8" providerId="ADAL" clId="{ECCE13A5-A48E-41F9-8D67-A6047D751938}" dt="2026-10-07T22:20:27.470" v="1099" actId="1076"/>
          <ac:spMkLst>
            <pc:docMk/>
            <pc:sldMk cId="2540599499" sldId="313"/>
            <ac:spMk id="22" creationId="{C202B6BE-7C6D-9BB5-0BD1-E15FE17F7198}"/>
          </ac:spMkLst>
        </pc:spChg>
        <pc:picChg chg="del">
          <ac:chgData name="Power, Dominic" userId="28105eff-79fc-4bed-b9b2-fd31229e32c8" providerId="ADAL" clId="{ECCE13A5-A48E-41F9-8D67-A6047D751938}" dt="2026-10-07T22:19:45.302" v="1081" actId="478"/>
          <ac:picMkLst>
            <pc:docMk/>
            <pc:sldMk cId="2540599499" sldId="313"/>
            <ac:picMk id="2" creationId="{F3DE9B62-83FB-0021-1CB5-047B8329AECF}"/>
          </ac:picMkLst>
        </pc:picChg>
        <pc:picChg chg="add del">
          <ac:chgData name="Power, Dominic" userId="28105eff-79fc-4bed-b9b2-fd31229e32c8" providerId="ADAL" clId="{ECCE13A5-A48E-41F9-8D67-A6047D751938}" dt="2026-10-07T22:19:44.547" v="1080" actId="478"/>
          <ac:picMkLst>
            <pc:docMk/>
            <pc:sldMk cId="2540599499" sldId="313"/>
            <ac:picMk id="4" creationId="{DB9EB13A-726C-A74C-EE32-BCF0A6598B24}"/>
          </ac:picMkLst>
        </pc:picChg>
        <pc:picChg chg="mod">
          <ac:chgData name="Power, Dominic" userId="28105eff-79fc-4bed-b9b2-fd31229e32c8" providerId="ADAL" clId="{ECCE13A5-A48E-41F9-8D67-A6047D751938}" dt="2026-10-07T22:20:15.684" v="1096" actId="1076"/>
          <ac:picMkLst>
            <pc:docMk/>
            <pc:sldMk cId="2540599499" sldId="313"/>
            <ac:picMk id="5" creationId="{BA4A6267-91EF-C19A-574D-6864CE4370E4}"/>
          </ac:picMkLst>
        </pc:picChg>
        <pc:picChg chg="mod">
          <ac:chgData name="Power, Dominic" userId="28105eff-79fc-4bed-b9b2-fd31229e32c8" providerId="ADAL" clId="{ECCE13A5-A48E-41F9-8D67-A6047D751938}" dt="2026-10-07T22:20:17.554" v="1097" actId="1076"/>
          <ac:picMkLst>
            <pc:docMk/>
            <pc:sldMk cId="2540599499" sldId="313"/>
            <ac:picMk id="7" creationId="{411450CC-DF80-241F-F1D1-53C0568029A3}"/>
          </ac:picMkLst>
        </pc:picChg>
      </pc:sldChg>
      <pc:sldChg chg="modSp mod">
        <pc:chgData name="Power, Dominic" userId="28105eff-79fc-4bed-b9b2-fd31229e32c8" providerId="ADAL" clId="{ECCE13A5-A48E-41F9-8D67-A6047D751938}" dt="2026-10-08T22:32:58.587" v="2692" actId="207"/>
        <pc:sldMkLst>
          <pc:docMk/>
          <pc:sldMk cId="3121178190" sldId="314"/>
        </pc:sldMkLst>
        <pc:spChg chg="mod">
          <ac:chgData name="Power, Dominic" userId="28105eff-79fc-4bed-b9b2-fd31229e32c8" providerId="ADAL" clId="{ECCE13A5-A48E-41F9-8D67-A6047D751938}" dt="2026-10-08T22:32:58.587" v="2692" actId="207"/>
          <ac:spMkLst>
            <pc:docMk/>
            <pc:sldMk cId="3121178190" sldId="314"/>
            <ac:spMk id="2" creationId="{27BCF4A8-EDB6-43D2-B82E-A25BA7F30B75}"/>
          </ac:spMkLst>
        </pc:spChg>
      </pc:sldChg>
      <pc:sldChg chg="addSp delSp modSp add mod delAnim modAnim">
        <pc:chgData name="Power, Dominic" userId="28105eff-79fc-4bed-b9b2-fd31229e32c8" providerId="ADAL" clId="{ECCE13A5-A48E-41F9-8D67-A6047D751938}" dt="2026-10-07T22:01:46.084" v="895"/>
        <pc:sldMkLst>
          <pc:docMk/>
          <pc:sldMk cId="2278277970" sldId="315"/>
        </pc:sldMkLst>
        <pc:spChg chg="mod">
          <ac:chgData name="Power, Dominic" userId="28105eff-79fc-4bed-b9b2-fd31229e32c8" providerId="ADAL" clId="{ECCE13A5-A48E-41F9-8D67-A6047D751938}" dt="2026-10-05T11:07:26.424" v="582"/>
          <ac:spMkLst>
            <pc:docMk/>
            <pc:sldMk cId="2278277970" sldId="315"/>
            <ac:spMk id="2" creationId="{6FF5AAE7-B901-2936-5492-DE39744D94CF}"/>
          </ac:spMkLst>
        </pc:spChg>
        <pc:spChg chg="add del">
          <ac:chgData name="Power, Dominic" userId="28105eff-79fc-4bed-b9b2-fd31229e32c8" providerId="ADAL" clId="{ECCE13A5-A48E-41F9-8D67-A6047D751938}" dt="2026-10-05T11:10:15.065" v="696" actId="478"/>
          <ac:spMkLst>
            <pc:docMk/>
            <pc:sldMk cId="2278277970" sldId="315"/>
            <ac:spMk id="4" creationId="{E711F8F0-091C-D11F-7455-7945E5DE83DE}"/>
          </ac:spMkLst>
        </pc:spChg>
        <pc:spChg chg="add mod ord">
          <ac:chgData name="Power, Dominic" userId="28105eff-79fc-4bed-b9b2-fd31229e32c8" providerId="ADAL" clId="{ECCE13A5-A48E-41F9-8D67-A6047D751938}" dt="2026-10-05T11:16:01.941" v="817" actId="20577"/>
          <ac:spMkLst>
            <pc:docMk/>
            <pc:sldMk cId="2278277970" sldId="315"/>
            <ac:spMk id="13" creationId="{350CB34E-7C77-C3BC-5C00-4ACC54286435}"/>
          </ac:spMkLst>
        </pc:spChg>
        <pc:spChg chg="mod">
          <ac:chgData name="Power, Dominic" userId="28105eff-79fc-4bed-b9b2-fd31229e32c8" providerId="ADAL" clId="{ECCE13A5-A48E-41F9-8D67-A6047D751938}" dt="2026-10-05T11:13:35.292" v="780" actId="1038"/>
          <ac:spMkLst>
            <pc:docMk/>
            <pc:sldMk cId="2278277970" sldId="315"/>
            <ac:spMk id="15" creationId="{B2F7F372-B4AE-1088-19B2-1C2CB73E9BDE}"/>
          </ac:spMkLst>
        </pc:spChg>
        <pc:spChg chg="add mod">
          <ac:chgData name="Power, Dominic" userId="28105eff-79fc-4bed-b9b2-fd31229e32c8" providerId="ADAL" clId="{ECCE13A5-A48E-41F9-8D67-A6047D751938}" dt="2026-10-05T11:12:14.074" v="738" actId="1076"/>
          <ac:spMkLst>
            <pc:docMk/>
            <pc:sldMk cId="2278277970" sldId="315"/>
            <ac:spMk id="23" creationId="{27BBE3DE-FF49-7B97-EFFA-631D7D4FF9F1}"/>
          </ac:spMkLst>
        </pc:spChg>
        <pc:spChg chg="add mod">
          <ac:chgData name="Power, Dominic" userId="28105eff-79fc-4bed-b9b2-fd31229e32c8" providerId="ADAL" clId="{ECCE13A5-A48E-41F9-8D67-A6047D751938}" dt="2026-10-05T11:12:16.735" v="739" actId="1076"/>
          <ac:spMkLst>
            <pc:docMk/>
            <pc:sldMk cId="2278277970" sldId="315"/>
            <ac:spMk id="24" creationId="{0484FA11-4CF9-AFE2-0476-D8E8CFB95630}"/>
          </ac:spMkLst>
        </pc:spChg>
        <pc:spChg chg="add mod">
          <ac:chgData name="Power, Dominic" userId="28105eff-79fc-4bed-b9b2-fd31229e32c8" providerId="ADAL" clId="{ECCE13A5-A48E-41F9-8D67-A6047D751938}" dt="2026-10-05T11:12:49.938" v="755" actId="1076"/>
          <ac:spMkLst>
            <pc:docMk/>
            <pc:sldMk cId="2278277970" sldId="315"/>
            <ac:spMk id="27" creationId="{C94E89B6-40D7-3FFC-7009-2DAD56A26446}"/>
          </ac:spMkLst>
        </pc:spChg>
        <pc:spChg chg="add mod">
          <ac:chgData name="Power, Dominic" userId="28105eff-79fc-4bed-b9b2-fd31229e32c8" providerId="ADAL" clId="{ECCE13A5-A48E-41F9-8D67-A6047D751938}" dt="2026-10-05T11:10:57.112" v="704" actId="1076"/>
          <ac:spMkLst>
            <pc:docMk/>
            <pc:sldMk cId="2278277970" sldId="315"/>
            <ac:spMk id="30" creationId="{AD7F128F-0049-1EEF-2CB2-693AA7AB4132}"/>
          </ac:spMkLst>
        </pc:spChg>
        <pc:spChg chg="add mod">
          <ac:chgData name="Power, Dominic" userId="28105eff-79fc-4bed-b9b2-fd31229e32c8" providerId="ADAL" clId="{ECCE13A5-A48E-41F9-8D67-A6047D751938}" dt="2026-10-05T11:10:57.112" v="704" actId="1076"/>
          <ac:spMkLst>
            <pc:docMk/>
            <pc:sldMk cId="2278277970" sldId="315"/>
            <ac:spMk id="31" creationId="{059C83A6-661B-0049-96E8-E389BABBAA2D}"/>
          </ac:spMkLst>
        </pc:spChg>
        <pc:spChg chg="add mod ord">
          <ac:chgData name="Power, Dominic" userId="28105eff-79fc-4bed-b9b2-fd31229e32c8" providerId="ADAL" clId="{ECCE13A5-A48E-41F9-8D67-A6047D751938}" dt="2026-10-05T11:13:04.759" v="764" actId="170"/>
          <ac:spMkLst>
            <pc:docMk/>
            <pc:sldMk cId="2278277970" sldId="315"/>
            <ac:spMk id="34" creationId="{12B0248D-06F2-2955-DF1F-C72F6E4ECAC0}"/>
          </ac:spMkLst>
        </pc:spChg>
        <pc:spChg chg="add mod">
          <ac:chgData name="Power, Dominic" userId="28105eff-79fc-4bed-b9b2-fd31229e32c8" providerId="ADAL" clId="{ECCE13A5-A48E-41F9-8D67-A6047D751938}" dt="2026-10-05T11:11:43.364" v="729" actId="1076"/>
          <ac:spMkLst>
            <pc:docMk/>
            <pc:sldMk cId="2278277970" sldId="315"/>
            <ac:spMk id="36" creationId="{4DA63063-7A11-D98C-041F-A418FD17F254}"/>
          </ac:spMkLst>
        </pc:spChg>
        <pc:spChg chg="add mod">
          <ac:chgData name="Power, Dominic" userId="28105eff-79fc-4bed-b9b2-fd31229e32c8" providerId="ADAL" clId="{ECCE13A5-A48E-41F9-8D67-A6047D751938}" dt="2026-10-05T11:11:55.961" v="732" actId="1076"/>
          <ac:spMkLst>
            <pc:docMk/>
            <pc:sldMk cId="2278277970" sldId="315"/>
            <ac:spMk id="38" creationId="{38558F99-A44D-5F0D-C5EE-084154F6D6C3}"/>
          </ac:spMkLst>
        </pc:spChg>
        <pc:spChg chg="add mod">
          <ac:chgData name="Power, Dominic" userId="28105eff-79fc-4bed-b9b2-fd31229e32c8" providerId="ADAL" clId="{ECCE13A5-A48E-41F9-8D67-A6047D751938}" dt="2026-10-05T11:11:43.364" v="729" actId="1076"/>
          <ac:spMkLst>
            <pc:docMk/>
            <pc:sldMk cId="2278277970" sldId="315"/>
            <ac:spMk id="39" creationId="{03684069-20CC-54A5-A962-9A50AAC588CE}"/>
          </ac:spMkLst>
        </pc:spChg>
        <pc:spChg chg="add mod">
          <ac:chgData name="Power, Dominic" userId="28105eff-79fc-4bed-b9b2-fd31229e32c8" providerId="ADAL" clId="{ECCE13A5-A48E-41F9-8D67-A6047D751938}" dt="2026-10-05T11:11:43.364" v="729" actId="1076"/>
          <ac:spMkLst>
            <pc:docMk/>
            <pc:sldMk cId="2278277970" sldId="315"/>
            <ac:spMk id="40" creationId="{55BDC4B1-0E84-44C9-3AA5-72C1AD73C215}"/>
          </ac:spMkLst>
        </pc:spChg>
        <pc:picChg chg="mod">
          <ac:chgData name="Power, Dominic" userId="28105eff-79fc-4bed-b9b2-fd31229e32c8" providerId="ADAL" clId="{ECCE13A5-A48E-41F9-8D67-A6047D751938}" dt="2026-10-05T11:10:38.346" v="699" actId="1076"/>
          <ac:picMkLst>
            <pc:docMk/>
            <pc:sldMk cId="2278277970" sldId="315"/>
            <ac:picMk id="8" creationId="{7E410FCC-886B-6551-7C7B-8738B322CD88}"/>
          </ac:picMkLst>
        </pc:picChg>
        <pc:picChg chg="add mod">
          <ac:chgData name="Power, Dominic" userId="28105eff-79fc-4bed-b9b2-fd31229e32c8" providerId="ADAL" clId="{ECCE13A5-A48E-41F9-8D67-A6047D751938}" dt="2026-10-05T11:11:59.073" v="733" actId="1076"/>
          <ac:picMkLst>
            <pc:docMk/>
            <pc:sldMk cId="2278277970" sldId="315"/>
            <ac:picMk id="19" creationId="{BC54B06C-A0B2-3FFE-26D1-37432C13A262}"/>
          </ac:picMkLst>
        </pc:picChg>
        <pc:picChg chg="add mod">
          <ac:chgData name="Power, Dominic" userId="28105eff-79fc-4bed-b9b2-fd31229e32c8" providerId="ADAL" clId="{ECCE13A5-A48E-41F9-8D67-A6047D751938}" dt="2026-10-05T11:12:44.575" v="754" actId="14100"/>
          <ac:picMkLst>
            <pc:docMk/>
            <pc:sldMk cId="2278277970" sldId="315"/>
            <ac:picMk id="26" creationId="{91FEED79-49AE-79A9-46C4-0BCB8962D77B}"/>
          </ac:picMkLst>
        </pc:picChg>
        <pc:picChg chg="add mod">
          <ac:chgData name="Power, Dominic" userId="28105eff-79fc-4bed-b9b2-fd31229e32c8" providerId="ADAL" clId="{ECCE13A5-A48E-41F9-8D67-A6047D751938}" dt="2026-10-05T11:11:43.364" v="729" actId="1076"/>
          <ac:picMkLst>
            <pc:docMk/>
            <pc:sldMk cId="2278277970" sldId="315"/>
            <ac:picMk id="35" creationId="{60BC513E-C333-854F-2D21-695447F2EF36}"/>
          </ac:picMkLst>
        </pc:picChg>
        <pc:cxnChg chg="mod">
          <ac:chgData name="Power, Dominic" userId="28105eff-79fc-4bed-b9b2-fd31229e32c8" providerId="ADAL" clId="{ECCE13A5-A48E-41F9-8D67-A6047D751938}" dt="2026-10-05T11:10:41.190" v="700" actId="14100"/>
          <ac:cxnSpMkLst>
            <pc:docMk/>
            <pc:sldMk cId="2278277970" sldId="315"/>
            <ac:cxnSpMk id="10" creationId="{881E422E-01B5-885A-40ED-4170A617DDFB}"/>
          </ac:cxnSpMkLst>
        </pc:cxnChg>
        <pc:cxnChg chg="mod">
          <ac:chgData name="Power, Dominic" userId="28105eff-79fc-4bed-b9b2-fd31229e32c8" providerId="ADAL" clId="{ECCE13A5-A48E-41F9-8D67-A6047D751938}" dt="2026-10-05T11:10:43.776" v="701" actId="14100"/>
          <ac:cxnSpMkLst>
            <pc:docMk/>
            <pc:sldMk cId="2278277970" sldId="315"/>
            <ac:cxnSpMk id="11" creationId="{FB84D192-E0BF-38FE-858B-EBC3F7471032}"/>
          </ac:cxnSpMkLst>
        </pc:cxnChg>
        <pc:cxnChg chg="add mod">
          <ac:chgData name="Power, Dominic" userId="28105eff-79fc-4bed-b9b2-fd31229e32c8" providerId="ADAL" clId="{ECCE13A5-A48E-41F9-8D67-A6047D751938}" dt="2026-10-05T11:12:09.334" v="736" actId="1076"/>
          <ac:cxnSpMkLst>
            <pc:docMk/>
            <pc:sldMk cId="2278277970" sldId="315"/>
            <ac:cxnSpMk id="22" creationId="{916194E3-77B5-F75A-309E-7647833E4AE9}"/>
          </ac:cxnSpMkLst>
        </pc:cxnChg>
        <pc:cxnChg chg="add mod">
          <ac:chgData name="Power, Dominic" userId="28105eff-79fc-4bed-b9b2-fd31229e32c8" providerId="ADAL" clId="{ECCE13A5-A48E-41F9-8D67-A6047D751938}" dt="2026-10-05T11:12:21.506" v="741" actId="14100"/>
          <ac:cxnSpMkLst>
            <pc:docMk/>
            <pc:sldMk cId="2278277970" sldId="315"/>
            <ac:cxnSpMk id="25" creationId="{CF102573-281F-0147-7FE3-B2BA6DE80B3B}"/>
          </ac:cxnSpMkLst>
        </pc:cxnChg>
        <pc:cxnChg chg="mod">
          <ac:chgData name="Power, Dominic" userId="28105eff-79fc-4bed-b9b2-fd31229e32c8" providerId="ADAL" clId="{ECCE13A5-A48E-41F9-8D67-A6047D751938}" dt="2026-10-05T11:12:55.421" v="757" actId="14100"/>
          <ac:cxnSpMkLst>
            <pc:docMk/>
            <pc:sldMk cId="2278277970" sldId="315"/>
            <ac:cxnSpMk id="28" creationId="{2BC733E5-06F7-4B5F-3B25-746FB80A0222}"/>
          </ac:cxnSpMkLst>
        </pc:cxnChg>
        <pc:cxnChg chg="add mod">
          <ac:chgData name="Power, Dominic" userId="28105eff-79fc-4bed-b9b2-fd31229e32c8" providerId="ADAL" clId="{ECCE13A5-A48E-41F9-8D67-A6047D751938}" dt="2026-10-05T11:12:52.863" v="756" actId="14100"/>
          <ac:cxnSpMkLst>
            <pc:docMk/>
            <pc:sldMk cId="2278277970" sldId="315"/>
            <ac:cxnSpMk id="29" creationId="{75247AFF-27B3-C5D7-AB81-A292574FC6D5}"/>
          </ac:cxnSpMkLst>
        </pc:cxnChg>
        <pc:cxnChg chg="add mod">
          <ac:chgData name="Power, Dominic" userId="28105eff-79fc-4bed-b9b2-fd31229e32c8" providerId="ADAL" clId="{ECCE13A5-A48E-41F9-8D67-A6047D751938}" dt="2026-10-05T11:11:52.720" v="731" actId="14100"/>
          <ac:cxnSpMkLst>
            <pc:docMk/>
            <pc:sldMk cId="2278277970" sldId="315"/>
            <ac:cxnSpMk id="37" creationId="{AAF92064-7B71-BD3E-0C94-54D63B5176CE}"/>
          </ac:cxnSpMkLst>
        </pc:cxnChg>
      </pc:sldChg>
      <pc:sldChg chg="add del ord">
        <pc:chgData name="Power, Dominic" userId="28105eff-79fc-4bed-b9b2-fd31229e32c8" providerId="ADAL" clId="{ECCE13A5-A48E-41F9-8D67-A6047D751938}" dt="2026-10-07T22:57:38.515" v="2492" actId="47"/>
        <pc:sldMkLst>
          <pc:docMk/>
          <pc:sldMk cId="2155899571" sldId="495"/>
        </pc:sldMkLst>
      </pc:sldChg>
      <pc:sldChg chg="add del ord">
        <pc:chgData name="Power, Dominic" userId="28105eff-79fc-4bed-b9b2-fd31229e32c8" providerId="ADAL" clId="{ECCE13A5-A48E-41F9-8D67-A6047D751938}" dt="2026-10-07T22:57:38.515" v="2492" actId="47"/>
        <pc:sldMkLst>
          <pc:docMk/>
          <pc:sldMk cId="600638919" sldId="502"/>
        </pc:sldMkLst>
      </pc:sldChg>
      <pc:sldChg chg="add del ord">
        <pc:chgData name="Power, Dominic" userId="28105eff-79fc-4bed-b9b2-fd31229e32c8" providerId="ADAL" clId="{ECCE13A5-A48E-41F9-8D67-A6047D751938}" dt="2026-10-07T22:57:38.515" v="2492" actId="47"/>
        <pc:sldMkLst>
          <pc:docMk/>
          <pc:sldMk cId="1759199139" sldId="503"/>
        </pc:sldMkLst>
      </pc:sldChg>
      <pc:sldChg chg="add del ord">
        <pc:chgData name="Power, Dominic" userId="28105eff-79fc-4bed-b9b2-fd31229e32c8" providerId="ADAL" clId="{ECCE13A5-A48E-41F9-8D67-A6047D751938}" dt="2026-10-07T22:57:38.515" v="2492" actId="47"/>
        <pc:sldMkLst>
          <pc:docMk/>
          <pc:sldMk cId="4017686843" sldId="504"/>
        </pc:sldMkLst>
      </pc:sldChg>
      <pc:sldChg chg="addSp modSp add del mod ord">
        <pc:chgData name="Power, Dominic" userId="28105eff-79fc-4bed-b9b2-fd31229e32c8" providerId="ADAL" clId="{ECCE13A5-A48E-41F9-8D67-A6047D751938}" dt="2026-10-07T22:57:38.515" v="2492" actId="47"/>
        <pc:sldMkLst>
          <pc:docMk/>
          <pc:sldMk cId="660190094" sldId="510"/>
        </pc:sldMkLst>
        <pc:spChg chg="mod">
          <ac:chgData name="Power, Dominic" userId="28105eff-79fc-4bed-b9b2-fd31229e32c8" providerId="ADAL" clId="{ECCE13A5-A48E-41F9-8D67-A6047D751938}" dt="2026-10-07T22:15:50.477" v="1024" actId="20577"/>
          <ac:spMkLst>
            <pc:docMk/>
            <pc:sldMk cId="660190094" sldId="510"/>
            <ac:spMk id="2" creationId="{E479E98A-2663-97B3-6B76-06045A5884EA}"/>
          </ac:spMkLst>
        </pc:spChg>
        <pc:spChg chg="mod">
          <ac:chgData name="Power, Dominic" userId="28105eff-79fc-4bed-b9b2-fd31229e32c8" providerId="ADAL" clId="{ECCE13A5-A48E-41F9-8D67-A6047D751938}" dt="2026-10-07T22:15:06.318" v="1021" actId="1076"/>
          <ac:spMkLst>
            <pc:docMk/>
            <pc:sldMk cId="660190094" sldId="510"/>
            <ac:spMk id="4" creationId="{70C00EDD-FFEC-6E5F-2598-CFA7DB162447}"/>
          </ac:spMkLst>
        </pc:spChg>
        <pc:spChg chg="mod">
          <ac:chgData name="Power, Dominic" userId="28105eff-79fc-4bed-b9b2-fd31229e32c8" providerId="ADAL" clId="{ECCE13A5-A48E-41F9-8D67-A6047D751938}" dt="2026-10-07T22:15:15.630" v="1023" actId="1076"/>
          <ac:spMkLst>
            <pc:docMk/>
            <pc:sldMk cId="660190094" sldId="510"/>
            <ac:spMk id="6" creationId="{D6BE146F-F0EA-BE3E-A213-153782313722}"/>
          </ac:spMkLst>
        </pc:spChg>
        <pc:spChg chg="mod">
          <ac:chgData name="Power, Dominic" userId="28105eff-79fc-4bed-b9b2-fd31229e32c8" providerId="ADAL" clId="{ECCE13A5-A48E-41F9-8D67-A6047D751938}" dt="2026-10-07T22:15:15.630" v="1023" actId="1076"/>
          <ac:spMkLst>
            <pc:docMk/>
            <pc:sldMk cId="660190094" sldId="510"/>
            <ac:spMk id="7" creationId="{FF8E3320-D316-6270-D090-B428ABF58F32}"/>
          </ac:spMkLst>
        </pc:spChg>
        <pc:spChg chg="mod">
          <ac:chgData name="Power, Dominic" userId="28105eff-79fc-4bed-b9b2-fd31229e32c8" providerId="ADAL" clId="{ECCE13A5-A48E-41F9-8D67-A6047D751938}" dt="2026-10-07T22:15:15.630" v="1023" actId="1076"/>
          <ac:spMkLst>
            <pc:docMk/>
            <pc:sldMk cId="660190094" sldId="510"/>
            <ac:spMk id="8" creationId="{D64BA230-D6A6-7F44-E6D5-80A9CBD2042E}"/>
          </ac:spMkLst>
        </pc:spChg>
        <pc:spChg chg="mod">
          <ac:chgData name="Power, Dominic" userId="28105eff-79fc-4bed-b9b2-fd31229e32c8" providerId="ADAL" clId="{ECCE13A5-A48E-41F9-8D67-A6047D751938}" dt="2026-10-07T22:15:15.630" v="1023" actId="1076"/>
          <ac:spMkLst>
            <pc:docMk/>
            <pc:sldMk cId="660190094" sldId="510"/>
            <ac:spMk id="9" creationId="{0A7BCA45-427B-571F-EECC-053C9DBDCB0C}"/>
          </ac:spMkLst>
        </pc:spChg>
        <pc:spChg chg="mod">
          <ac:chgData name="Power, Dominic" userId="28105eff-79fc-4bed-b9b2-fd31229e32c8" providerId="ADAL" clId="{ECCE13A5-A48E-41F9-8D67-A6047D751938}" dt="2026-10-07T22:15:15.630" v="1023" actId="1076"/>
          <ac:spMkLst>
            <pc:docMk/>
            <pc:sldMk cId="660190094" sldId="510"/>
            <ac:spMk id="10" creationId="{D2B91804-6684-E27B-895A-FFAFF990F878}"/>
          </ac:spMkLst>
        </pc:spChg>
        <pc:spChg chg="add mod">
          <ac:chgData name="Power, Dominic" userId="28105eff-79fc-4bed-b9b2-fd31229e32c8" providerId="ADAL" clId="{ECCE13A5-A48E-41F9-8D67-A6047D751938}" dt="2026-10-07T22:37:22.465" v="1255"/>
          <ac:spMkLst>
            <pc:docMk/>
            <pc:sldMk cId="660190094" sldId="510"/>
            <ac:spMk id="11" creationId="{141963C6-B3B8-B3DA-238A-02837953BA4B}"/>
          </ac:spMkLst>
        </pc:spChg>
        <pc:picChg chg="mod">
          <ac:chgData name="Power, Dominic" userId="28105eff-79fc-4bed-b9b2-fd31229e32c8" providerId="ADAL" clId="{ECCE13A5-A48E-41F9-8D67-A6047D751938}" dt="2026-10-07T22:15:08.574" v="1022" actId="1076"/>
          <ac:picMkLst>
            <pc:docMk/>
            <pc:sldMk cId="660190094" sldId="510"/>
            <ac:picMk id="3" creationId="{A6307C04-36AF-6C81-B2C3-AA3F2DCE7F87}"/>
          </ac:picMkLst>
        </pc:picChg>
      </pc:sldChg>
      <pc:sldChg chg="add ord">
        <pc:chgData name="Power, Dominic" userId="28105eff-79fc-4bed-b9b2-fd31229e32c8" providerId="ADAL" clId="{ECCE13A5-A48E-41F9-8D67-A6047D751938}" dt="2026-10-07T22:19:38.244" v="1079"/>
        <pc:sldMkLst>
          <pc:docMk/>
          <pc:sldMk cId="3892620896" sldId="511"/>
        </pc:sldMkLst>
      </pc:sldChg>
      <pc:sldChg chg="add">
        <pc:chgData name="Power, Dominic" userId="28105eff-79fc-4bed-b9b2-fd31229e32c8" providerId="ADAL" clId="{ECCE13A5-A48E-41F9-8D67-A6047D751938}" dt="2026-10-07T22:21:34.287" v="1124"/>
        <pc:sldMkLst>
          <pc:docMk/>
          <pc:sldMk cId="4178044252" sldId="512"/>
        </pc:sldMkLst>
      </pc:sldChg>
      <pc:sldChg chg="add">
        <pc:chgData name="Power, Dominic" userId="28105eff-79fc-4bed-b9b2-fd31229e32c8" providerId="ADAL" clId="{ECCE13A5-A48E-41F9-8D67-A6047D751938}" dt="2026-10-07T22:21:34.287" v="1124"/>
        <pc:sldMkLst>
          <pc:docMk/>
          <pc:sldMk cId="2218854097" sldId="513"/>
        </pc:sldMkLst>
      </pc:sldChg>
      <pc:sldChg chg="addSp delSp modSp new mod modAnim">
        <pc:chgData name="Power, Dominic" userId="28105eff-79fc-4bed-b9b2-fd31229e32c8" providerId="ADAL" clId="{ECCE13A5-A48E-41F9-8D67-A6047D751938}" dt="2026-10-07T22:52:25.667" v="2133" actId="20577"/>
        <pc:sldMkLst>
          <pc:docMk/>
          <pc:sldMk cId="1371527457" sldId="514"/>
        </pc:sldMkLst>
        <pc:spChg chg="del">
          <ac:chgData name="Power, Dominic" userId="28105eff-79fc-4bed-b9b2-fd31229e32c8" providerId="ADAL" clId="{ECCE13A5-A48E-41F9-8D67-A6047D751938}" dt="2026-10-07T22:38:01.820" v="1284" actId="478"/>
          <ac:spMkLst>
            <pc:docMk/>
            <pc:sldMk cId="1371527457" sldId="514"/>
            <ac:spMk id="2" creationId="{C551ED00-73F8-716C-D0F5-B074427DC126}"/>
          </ac:spMkLst>
        </pc:spChg>
        <pc:spChg chg="del">
          <ac:chgData name="Power, Dominic" userId="28105eff-79fc-4bed-b9b2-fd31229e32c8" providerId="ADAL" clId="{ECCE13A5-A48E-41F9-8D67-A6047D751938}" dt="2026-10-07T22:37:36.487" v="1257"/>
          <ac:spMkLst>
            <pc:docMk/>
            <pc:sldMk cId="1371527457" sldId="514"/>
            <ac:spMk id="3" creationId="{99C44E73-07F1-3E4B-AC08-41135AE3D86A}"/>
          </ac:spMkLst>
        </pc:spChg>
        <pc:spChg chg="add mod ord">
          <ac:chgData name="Power, Dominic" userId="28105eff-79fc-4bed-b9b2-fd31229e32c8" providerId="ADAL" clId="{ECCE13A5-A48E-41F9-8D67-A6047D751938}" dt="2026-10-07T22:51:14.897" v="2114" actId="1076"/>
          <ac:spMkLst>
            <pc:docMk/>
            <pc:sldMk cId="1371527457" sldId="514"/>
            <ac:spMk id="4" creationId="{4C9BE687-5D19-C3AD-12B8-4E2C42E56AA1}"/>
          </ac:spMkLst>
        </pc:spChg>
        <pc:spChg chg="add mod">
          <ac:chgData name="Power, Dominic" userId="28105eff-79fc-4bed-b9b2-fd31229e32c8" providerId="ADAL" clId="{ECCE13A5-A48E-41F9-8D67-A6047D751938}" dt="2026-10-07T22:48:45.880" v="1985" actId="1076"/>
          <ac:spMkLst>
            <pc:docMk/>
            <pc:sldMk cId="1371527457" sldId="514"/>
            <ac:spMk id="6" creationId="{3ED84C6F-4C33-9D10-893F-B12E19869672}"/>
          </ac:spMkLst>
        </pc:spChg>
        <pc:spChg chg="add mod">
          <ac:chgData name="Power, Dominic" userId="28105eff-79fc-4bed-b9b2-fd31229e32c8" providerId="ADAL" clId="{ECCE13A5-A48E-41F9-8D67-A6047D751938}" dt="2026-10-07T22:38:05.140" v="1285" actId="1076"/>
          <ac:spMkLst>
            <pc:docMk/>
            <pc:sldMk cId="1371527457" sldId="514"/>
            <ac:spMk id="10" creationId="{E9EA9F1C-99C9-8886-4E47-F4E65CAFB4CF}"/>
          </ac:spMkLst>
        </pc:spChg>
        <pc:spChg chg="add del mod">
          <ac:chgData name="Power, Dominic" userId="28105eff-79fc-4bed-b9b2-fd31229e32c8" providerId="ADAL" clId="{ECCE13A5-A48E-41F9-8D67-A6047D751938}" dt="2026-10-07T22:39:10.699" v="1305"/>
          <ac:spMkLst>
            <pc:docMk/>
            <pc:sldMk cId="1371527457" sldId="514"/>
            <ac:spMk id="12" creationId="{3B2EE0D0-05EB-1BCB-5CA5-A249D0361BA0}"/>
          </ac:spMkLst>
        </pc:spChg>
        <pc:spChg chg="add mod">
          <ac:chgData name="Power, Dominic" userId="28105eff-79fc-4bed-b9b2-fd31229e32c8" providerId="ADAL" clId="{ECCE13A5-A48E-41F9-8D67-A6047D751938}" dt="2026-10-07T22:48:45.880" v="1985" actId="1076"/>
          <ac:spMkLst>
            <pc:docMk/>
            <pc:sldMk cId="1371527457" sldId="514"/>
            <ac:spMk id="14" creationId="{7DB805CA-7B46-61A9-D8A1-7CAF6DB24CE4}"/>
          </ac:spMkLst>
        </pc:spChg>
        <pc:spChg chg="add mod">
          <ac:chgData name="Power, Dominic" userId="28105eff-79fc-4bed-b9b2-fd31229e32c8" providerId="ADAL" clId="{ECCE13A5-A48E-41F9-8D67-A6047D751938}" dt="2026-10-07T22:48:45.880" v="1985" actId="1076"/>
          <ac:spMkLst>
            <pc:docMk/>
            <pc:sldMk cId="1371527457" sldId="514"/>
            <ac:spMk id="16" creationId="{826F7EA4-2209-5BB7-465D-E6B876F4800F}"/>
          </ac:spMkLst>
        </pc:spChg>
        <pc:spChg chg="add mod">
          <ac:chgData name="Power, Dominic" userId="28105eff-79fc-4bed-b9b2-fd31229e32c8" providerId="ADAL" clId="{ECCE13A5-A48E-41F9-8D67-A6047D751938}" dt="2026-10-07T22:48:45.880" v="1985" actId="1076"/>
          <ac:spMkLst>
            <pc:docMk/>
            <pc:sldMk cId="1371527457" sldId="514"/>
            <ac:spMk id="18" creationId="{71E71302-6B70-7930-E894-21598BAFF2E5}"/>
          </ac:spMkLst>
        </pc:spChg>
        <pc:spChg chg="add mod">
          <ac:chgData name="Power, Dominic" userId="28105eff-79fc-4bed-b9b2-fd31229e32c8" providerId="ADAL" clId="{ECCE13A5-A48E-41F9-8D67-A6047D751938}" dt="2026-10-07T22:48:45.880" v="1985" actId="1076"/>
          <ac:spMkLst>
            <pc:docMk/>
            <pc:sldMk cId="1371527457" sldId="514"/>
            <ac:spMk id="20" creationId="{1A06A19E-FB65-663F-3A7A-1663ABF7D6ED}"/>
          </ac:spMkLst>
        </pc:spChg>
        <pc:spChg chg="add mod">
          <ac:chgData name="Power, Dominic" userId="28105eff-79fc-4bed-b9b2-fd31229e32c8" providerId="ADAL" clId="{ECCE13A5-A48E-41F9-8D67-A6047D751938}" dt="2026-10-07T22:52:25.667" v="2133" actId="20577"/>
          <ac:spMkLst>
            <pc:docMk/>
            <pc:sldMk cId="1371527457" sldId="514"/>
            <ac:spMk id="22" creationId="{1FC72331-19BB-E1B0-9406-1117BD13D7D1}"/>
          </ac:spMkLst>
        </pc:spChg>
        <pc:spChg chg="add mod">
          <ac:chgData name="Power, Dominic" userId="28105eff-79fc-4bed-b9b2-fd31229e32c8" providerId="ADAL" clId="{ECCE13A5-A48E-41F9-8D67-A6047D751938}" dt="2026-10-07T22:49:39.208" v="2047" actId="20577"/>
          <ac:spMkLst>
            <pc:docMk/>
            <pc:sldMk cId="1371527457" sldId="514"/>
            <ac:spMk id="26" creationId="{5D99A61E-F198-3330-DC9C-811164C753DB}"/>
          </ac:spMkLst>
        </pc:spChg>
        <pc:spChg chg="add mod">
          <ac:chgData name="Power, Dominic" userId="28105eff-79fc-4bed-b9b2-fd31229e32c8" providerId="ADAL" clId="{ECCE13A5-A48E-41F9-8D67-A6047D751938}" dt="2026-10-07T22:51:44.272" v="2118" actId="404"/>
          <ac:spMkLst>
            <pc:docMk/>
            <pc:sldMk cId="1371527457" sldId="514"/>
            <ac:spMk id="27" creationId="{1022289F-8B7F-0936-2725-D1E53C04CCF8}"/>
          </ac:spMkLst>
        </pc:spChg>
        <pc:spChg chg="add mod">
          <ac:chgData name="Power, Dominic" userId="28105eff-79fc-4bed-b9b2-fd31229e32c8" providerId="ADAL" clId="{ECCE13A5-A48E-41F9-8D67-A6047D751938}" dt="2026-10-07T22:51:48.012" v="2123" actId="1038"/>
          <ac:spMkLst>
            <pc:docMk/>
            <pc:sldMk cId="1371527457" sldId="514"/>
            <ac:spMk id="28" creationId="{6BED9143-40EA-7FE1-B6D2-81D64DF66054}"/>
          </ac:spMkLst>
        </pc:spChg>
        <pc:spChg chg="add mod">
          <ac:chgData name="Power, Dominic" userId="28105eff-79fc-4bed-b9b2-fd31229e32c8" providerId="ADAL" clId="{ECCE13A5-A48E-41F9-8D67-A6047D751938}" dt="2026-10-07T22:51:49.714" v="2126" actId="1037"/>
          <ac:spMkLst>
            <pc:docMk/>
            <pc:sldMk cId="1371527457" sldId="514"/>
            <ac:spMk id="29" creationId="{A24326F1-E800-1EEA-852F-2F68D71D7F07}"/>
          </ac:spMkLst>
        </pc:spChg>
        <pc:picChg chg="add mod">
          <ac:chgData name="Power, Dominic" userId="28105eff-79fc-4bed-b9b2-fd31229e32c8" providerId="ADAL" clId="{ECCE13A5-A48E-41F9-8D67-A6047D751938}" dt="2026-10-07T22:40:27.610" v="1377" actId="1076"/>
          <ac:picMkLst>
            <pc:docMk/>
            <pc:sldMk cId="1371527457" sldId="514"/>
            <ac:picMk id="8" creationId="{96326FAA-DC42-1D02-7354-BC49D9C38A42}"/>
          </ac:picMkLst>
        </pc:picChg>
        <pc:picChg chg="add mod">
          <ac:chgData name="Power, Dominic" userId="28105eff-79fc-4bed-b9b2-fd31229e32c8" providerId="ADAL" clId="{ECCE13A5-A48E-41F9-8D67-A6047D751938}" dt="2026-10-07T22:40:24.480" v="1376" actId="14100"/>
          <ac:picMkLst>
            <pc:docMk/>
            <pc:sldMk cId="1371527457" sldId="514"/>
            <ac:picMk id="24" creationId="{851BAE90-F985-16C3-093B-D79D1B112075}"/>
          </ac:picMkLst>
        </pc:picChg>
      </pc:sldChg>
      <pc:sldChg chg="addSp delSp modSp new mod">
        <pc:chgData name="Power, Dominic" userId="28105eff-79fc-4bed-b9b2-fd31229e32c8" providerId="ADAL" clId="{ECCE13A5-A48E-41F9-8D67-A6047D751938}" dt="2026-10-07T22:57:08.852" v="2491" actId="20577"/>
        <pc:sldMkLst>
          <pc:docMk/>
          <pc:sldMk cId="3467475587" sldId="515"/>
        </pc:sldMkLst>
        <pc:spChg chg="del">
          <ac:chgData name="Power, Dominic" userId="28105eff-79fc-4bed-b9b2-fd31229e32c8" providerId="ADAL" clId="{ECCE13A5-A48E-41F9-8D67-A6047D751938}" dt="2026-10-07T22:54:47.163" v="2180" actId="478"/>
          <ac:spMkLst>
            <pc:docMk/>
            <pc:sldMk cId="3467475587" sldId="515"/>
            <ac:spMk id="2" creationId="{4AE2E32C-C4D5-8BFF-8F59-50194D3F4B31}"/>
          </ac:spMkLst>
        </pc:spChg>
        <pc:spChg chg="mod">
          <ac:chgData name="Power, Dominic" userId="28105eff-79fc-4bed-b9b2-fd31229e32c8" providerId="ADAL" clId="{ECCE13A5-A48E-41F9-8D67-A6047D751938}" dt="2026-10-07T22:54:52.242" v="2182" actId="1076"/>
          <ac:spMkLst>
            <pc:docMk/>
            <pc:sldMk cId="3467475587" sldId="515"/>
            <ac:spMk id="3" creationId="{9E11CF4A-1139-7499-5B20-C20DCD62DE16}"/>
          </ac:spMkLst>
        </pc:spChg>
        <pc:spChg chg="add mod">
          <ac:chgData name="Power, Dominic" userId="28105eff-79fc-4bed-b9b2-fd31229e32c8" providerId="ADAL" clId="{ECCE13A5-A48E-41F9-8D67-A6047D751938}" dt="2026-10-07T22:54:52.242" v="2182" actId="1076"/>
          <ac:spMkLst>
            <pc:docMk/>
            <pc:sldMk cId="3467475587" sldId="515"/>
            <ac:spMk id="6" creationId="{F1FE7F28-5066-11A9-5E04-4983C9B10C5E}"/>
          </ac:spMkLst>
        </pc:spChg>
        <pc:spChg chg="add mod">
          <ac:chgData name="Power, Dominic" userId="28105eff-79fc-4bed-b9b2-fd31229e32c8" providerId="ADAL" clId="{ECCE13A5-A48E-41F9-8D67-A6047D751938}" dt="2026-10-07T22:57:08.852" v="2491" actId="20577"/>
          <ac:spMkLst>
            <pc:docMk/>
            <pc:sldMk cId="3467475587" sldId="515"/>
            <ac:spMk id="9" creationId="{8E1682B7-9462-E5A0-1305-76AC173C5CAB}"/>
          </ac:spMkLst>
        </pc:spChg>
        <pc:picChg chg="add mod">
          <ac:chgData name="Power, Dominic" userId="28105eff-79fc-4bed-b9b2-fd31229e32c8" providerId="ADAL" clId="{ECCE13A5-A48E-41F9-8D67-A6047D751938}" dt="2026-10-07T22:54:52.242" v="2182" actId="1076"/>
          <ac:picMkLst>
            <pc:docMk/>
            <pc:sldMk cId="3467475587" sldId="515"/>
            <ac:picMk id="4" creationId="{6B714266-D81C-4C36-E151-8E33FE7E2587}"/>
          </ac:picMkLst>
        </pc:picChg>
        <pc:picChg chg="add mod">
          <ac:chgData name="Power, Dominic" userId="28105eff-79fc-4bed-b9b2-fd31229e32c8" providerId="ADAL" clId="{ECCE13A5-A48E-41F9-8D67-A6047D751938}" dt="2026-10-07T22:54:52.242" v="2182" actId="1076"/>
          <ac:picMkLst>
            <pc:docMk/>
            <pc:sldMk cId="3467475587" sldId="515"/>
            <ac:picMk id="5" creationId="{DB8E8930-7F82-D575-B56F-CF68CB221354}"/>
          </ac:picMkLst>
        </pc:picChg>
        <pc:picChg chg="add mod">
          <ac:chgData name="Power, Dominic" userId="28105eff-79fc-4bed-b9b2-fd31229e32c8" providerId="ADAL" clId="{ECCE13A5-A48E-41F9-8D67-A6047D751938}" dt="2026-10-07T22:54:58.693" v="2183" actId="1076"/>
          <ac:picMkLst>
            <pc:docMk/>
            <pc:sldMk cId="3467475587" sldId="515"/>
            <ac:picMk id="10" creationId="{FD9A6CAA-82F2-2362-27D2-64EA268103E9}"/>
          </ac:picMkLst>
        </pc:picChg>
        <pc:cxnChg chg="add mod">
          <ac:chgData name="Power, Dominic" userId="28105eff-79fc-4bed-b9b2-fd31229e32c8" providerId="ADAL" clId="{ECCE13A5-A48E-41F9-8D67-A6047D751938}" dt="2026-10-07T22:54:52.242" v="2182" actId="1076"/>
          <ac:cxnSpMkLst>
            <pc:docMk/>
            <pc:sldMk cId="3467475587" sldId="515"/>
            <ac:cxnSpMk id="7" creationId="{10080A01-DEDE-299F-FD6D-BF7C9FC710FC}"/>
          </ac:cxnSpMkLst>
        </pc:cxnChg>
        <pc:cxnChg chg="add mod">
          <ac:chgData name="Power, Dominic" userId="28105eff-79fc-4bed-b9b2-fd31229e32c8" providerId="ADAL" clId="{ECCE13A5-A48E-41F9-8D67-A6047D751938}" dt="2026-10-07T22:54:52.242" v="2182" actId="1076"/>
          <ac:cxnSpMkLst>
            <pc:docMk/>
            <pc:sldMk cId="3467475587" sldId="515"/>
            <ac:cxnSpMk id="8" creationId="{7BF744EC-9A15-5DAF-A629-C41D4CBB2E90}"/>
          </ac:cxnSpMkLst>
        </pc:cxnChg>
      </pc:sldChg>
      <pc:sldChg chg="modSp add mod">
        <pc:chgData name="Power, Dominic" userId="28105eff-79fc-4bed-b9b2-fd31229e32c8" providerId="ADAL" clId="{ECCE13A5-A48E-41F9-8D67-A6047D751938}" dt="2026-10-08T22:33:48.971" v="2702" actId="207"/>
        <pc:sldMkLst>
          <pc:docMk/>
          <pc:sldMk cId="3090283716" sldId="516"/>
        </pc:sldMkLst>
        <pc:spChg chg="mod">
          <ac:chgData name="Power, Dominic" userId="28105eff-79fc-4bed-b9b2-fd31229e32c8" providerId="ADAL" clId="{ECCE13A5-A48E-41F9-8D67-A6047D751938}" dt="2026-10-08T22:33:48.971" v="2702" actId="207"/>
          <ac:spMkLst>
            <pc:docMk/>
            <pc:sldMk cId="3090283716" sldId="516"/>
            <ac:spMk id="2" creationId="{106ACB24-DBA4-DC75-AA41-E58AA425C3F9}"/>
          </ac:spMkLst>
        </pc:spChg>
      </pc:sldChg>
      <pc:sldChg chg="addSp delSp modSp new mod ord">
        <pc:chgData name="Power, Dominic" userId="28105eff-79fc-4bed-b9b2-fd31229e32c8" providerId="ADAL" clId="{ECCE13A5-A48E-41F9-8D67-A6047D751938}" dt="2026-10-08T22:34:46.221" v="2735" actId="1076"/>
        <pc:sldMkLst>
          <pc:docMk/>
          <pc:sldMk cId="1618980707" sldId="517"/>
        </pc:sldMkLst>
        <pc:spChg chg="del mod">
          <ac:chgData name="Power, Dominic" userId="28105eff-79fc-4bed-b9b2-fd31229e32c8" providerId="ADAL" clId="{ECCE13A5-A48E-41F9-8D67-A6047D751938}" dt="2026-10-08T22:34:22.949" v="2715" actId="478"/>
          <ac:spMkLst>
            <pc:docMk/>
            <pc:sldMk cId="1618980707" sldId="517"/>
            <ac:spMk id="2" creationId="{D5F05B2A-156F-2E89-9710-ACFC1C43FC11}"/>
          </ac:spMkLst>
        </pc:spChg>
        <pc:spChg chg="add del mod">
          <ac:chgData name="Power, Dominic" userId="28105eff-79fc-4bed-b9b2-fd31229e32c8" providerId="ADAL" clId="{ECCE13A5-A48E-41F9-8D67-A6047D751938}" dt="2026-10-08T22:34:26.762" v="2716" actId="478"/>
          <ac:spMkLst>
            <pc:docMk/>
            <pc:sldMk cId="1618980707" sldId="517"/>
            <ac:spMk id="4" creationId="{0E61742A-400D-ED5D-90DA-EB9AA4132BF9}"/>
          </ac:spMkLst>
        </pc:spChg>
        <pc:spChg chg="add mod">
          <ac:chgData name="Power, Dominic" userId="28105eff-79fc-4bed-b9b2-fd31229e32c8" providerId="ADAL" clId="{ECCE13A5-A48E-41F9-8D67-A6047D751938}" dt="2026-10-08T22:34:46.221" v="2735" actId="1076"/>
          <ac:spMkLst>
            <pc:docMk/>
            <pc:sldMk cId="1618980707" sldId="517"/>
            <ac:spMk id="5" creationId="{B2EF14EF-E31F-DA05-32EE-739A21B07D4C}"/>
          </ac:spMkLst>
        </pc:spChg>
      </pc:sldChg>
      <pc:sldMasterChg chg="addSp delSp modSp mod delSldLayout modSldLayout">
        <pc:chgData name="Power, Dominic" userId="28105eff-79fc-4bed-b9b2-fd31229e32c8" providerId="ADAL" clId="{ECCE13A5-A48E-41F9-8D67-A6047D751938}" dt="2026-10-07T22:57:38.515" v="2492" actId="47"/>
        <pc:sldMasterMkLst>
          <pc:docMk/>
          <pc:sldMasterMk cId="4048822221" sldId="2147483684"/>
        </pc:sldMasterMkLst>
        <pc:picChg chg="add mod">
          <ac:chgData name="Power, Dominic" userId="28105eff-79fc-4bed-b9b2-fd31229e32c8" providerId="ADAL" clId="{ECCE13A5-A48E-41F9-8D67-A6047D751938}" dt="2026-10-05T09:13:18.621" v="88" actId="1038"/>
          <ac:picMkLst>
            <pc:docMk/>
            <pc:sldMasterMk cId="4048822221" sldId="2147483684"/>
            <ac:picMk id="3" creationId="{0E3751EB-0DE4-F2A2-037C-D892900F15ED}"/>
          </ac:picMkLst>
        </pc:picChg>
        <pc:picChg chg="add mod">
          <ac:chgData name="Power, Dominic" userId="28105eff-79fc-4bed-b9b2-fd31229e32c8" providerId="ADAL" clId="{ECCE13A5-A48E-41F9-8D67-A6047D751938}" dt="2026-10-02T18:04:47.702" v="79" actId="1076"/>
          <ac:picMkLst>
            <pc:docMk/>
            <pc:sldMasterMk cId="4048822221" sldId="2147483684"/>
            <ac:picMk id="6" creationId="{F259EFAB-5794-4214-A75E-09206248D1B4}"/>
          </ac:picMkLst>
        </pc:picChg>
        <pc:sldLayoutChg chg="delSp mod">
          <pc:chgData name="Power, Dominic" userId="28105eff-79fc-4bed-b9b2-fd31229e32c8" providerId="ADAL" clId="{ECCE13A5-A48E-41F9-8D67-A6047D751938}" dt="2026-10-02T18:03:44.287" v="48" actId="478"/>
          <pc:sldLayoutMkLst>
            <pc:docMk/>
            <pc:sldMasterMk cId="4048822221" sldId="2147483684"/>
            <pc:sldLayoutMk cId="1005751741" sldId="2147483686"/>
          </pc:sldLayoutMkLst>
        </pc:sldLayoutChg>
        <pc:sldLayoutChg chg="delSp mod">
          <pc:chgData name="Power, Dominic" userId="28105eff-79fc-4bed-b9b2-fd31229e32c8" providerId="ADAL" clId="{ECCE13A5-A48E-41F9-8D67-A6047D751938}" dt="2026-10-02T18:03:47.828" v="50" actId="478"/>
          <pc:sldLayoutMkLst>
            <pc:docMk/>
            <pc:sldMasterMk cId="4048822221" sldId="2147483684"/>
            <pc:sldLayoutMk cId="360485673" sldId="2147483688"/>
          </pc:sldLayoutMkLst>
        </pc:sldLayoutChg>
        <pc:sldLayoutChg chg="delSp mod">
          <pc:chgData name="Power, Dominic" userId="28105eff-79fc-4bed-b9b2-fd31229e32c8" providerId="ADAL" clId="{ECCE13A5-A48E-41F9-8D67-A6047D751938}" dt="2026-10-02T18:03:48.875" v="51" actId="478"/>
          <pc:sldLayoutMkLst>
            <pc:docMk/>
            <pc:sldMasterMk cId="4048822221" sldId="2147483684"/>
            <pc:sldLayoutMk cId="2831878156" sldId="2147483690"/>
          </pc:sldLayoutMkLst>
        </pc:sldLayoutChg>
        <pc:sldLayoutChg chg="delSp modSp mod">
          <pc:chgData name="Power, Dominic" userId="28105eff-79fc-4bed-b9b2-fd31229e32c8" providerId="ADAL" clId="{ECCE13A5-A48E-41F9-8D67-A6047D751938}" dt="2026-10-02T18:03:06.701" v="44" actId="478"/>
          <pc:sldLayoutMkLst>
            <pc:docMk/>
            <pc:sldMasterMk cId="4048822221" sldId="2147483684"/>
            <pc:sldLayoutMk cId="1593878930" sldId="2147483693"/>
          </pc:sldLayoutMkLst>
        </pc:sldLayoutChg>
        <pc:sldLayoutChg chg="delSp modSp mod">
          <pc:chgData name="Power, Dominic" userId="28105eff-79fc-4bed-b9b2-fd31229e32c8" providerId="ADAL" clId="{ECCE13A5-A48E-41F9-8D67-A6047D751938}" dt="2026-10-02T18:01:33.740" v="35" actId="20577"/>
          <pc:sldLayoutMkLst>
            <pc:docMk/>
            <pc:sldMasterMk cId="4048822221" sldId="2147483684"/>
            <pc:sldLayoutMk cId="2479471424" sldId="2147483706"/>
          </pc:sldLayoutMkLst>
          <pc:spChg chg="mod">
            <ac:chgData name="Power, Dominic" userId="28105eff-79fc-4bed-b9b2-fd31229e32c8" providerId="ADAL" clId="{ECCE13A5-A48E-41F9-8D67-A6047D751938}" dt="2026-10-02T18:01:33.740" v="35" actId="20577"/>
            <ac:spMkLst>
              <pc:docMk/>
              <pc:sldMasterMk cId="4048822221" sldId="2147483684"/>
              <pc:sldLayoutMk cId="2479471424" sldId="2147483706"/>
              <ac:spMk id="4" creationId="{A996B9CF-BD9A-1A81-444B-E84A4B6FF0A6}"/>
            </ac:spMkLst>
          </pc:spChg>
        </pc:sldLayoutChg>
        <pc:sldLayoutChg chg="delSp mod">
          <pc:chgData name="Power, Dominic" userId="28105eff-79fc-4bed-b9b2-fd31229e32c8" providerId="ADAL" clId="{ECCE13A5-A48E-41F9-8D67-A6047D751938}" dt="2026-10-02T18:03:38.656" v="45" actId="478"/>
          <pc:sldLayoutMkLst>
            <pc:docMk/>
            <pc:sldMasterMk cId="4048822221" sldId="2147483684"/>
            <pc:sldLayoutMk cId="2022456854" sldId="2147483719"/>
          </pc:sldLayoutMkLst>
        </pc:sldLayoutChg>
        <pc:sldLayoutChg chg="delSp mod">
          <pc:chgData name="Power, Dominic" userId="28105eff-79fc-4bed-b9b2-fd31229e32c8" providerId="ADAL" clId="{ECCE13A5-A48E-41F9-8D67-A6047D751938}" dt="2026-10-02T18:03:49.922" v="52" actId="478"/>
          <pc:sldLayoutMkLst>
            <pc:docMk/>
            <pc:sldMasterMk cId="4048822221" sldId="2147483684"/>
            <pc:sldLayoutMk cId="4249479381" sldId="2147483725"/>
          </pc:sldLayoutMkLst>
        </pc:sldLayoutChg>
        <pc:sldLayoutChg chg="delSp mod">
          <pc:chgData name="Power, Dominic" userId="28105eff-79fc-4bed-b9b2-fd31229e32c8" providerId="ADAL" clId="{ECCE13A5-A48E-41F9-8D67-A6047D751938}" dt="2026-10-02T18:03:51.161" v="53" actId="478"/>
          <pc:sldLayoutMkLst>
            <pc:docMk/>
            <pc:sldMasterMk cId="4048822221" sldId="2147483684"/>
            <pc:sldLayoutMk cId="2527234742" sldId="2147483742"/>
          </pc:sldLayoutMkLst>
        </pc:sldLayoutChg>
        <pc:sldLayoutChg chg="delSp mod">
          <pc:chgData name="Power, Dominic" userId="28105eff-79fc-4bed-b9b2-fd31229e32c8" providerId="ADAL" clId="{ECCE13A5-A48E-41F9-8D67-A6047D751938}" dt="2026-10-02T18:03:46.655" v="49" actId="478"/>
          <pc:sldLayoutMkLst>
            <pc:docMk/>
            <pc:sldMasterMk cId="4048822221" sldId="2147483684"/>
            <pc:sldLayoutMk cId="916107305" sldId="2147483744"/>
          </pc:sldLayoutMkLst>
        </pc:sldLayoutChg>
        <pc:sldLayoutChg chg="modSp mod">
          <pc:chgData name="Power, Dominic" userId="28105eff-79fc-4bed-b9b2-fd31229e32c8" providerId="ADAL" clId="{ECCE13A5-A48E-41F9-8D67-A6047D751938}" dt="2026-10-02T18:03:52.714" v="54" actId="1035"/>
          <pc:sldLayoutMkLst>
            <pc:docMk/>
            <pc:sldMasterMk cId="4048822221" sldId="2147483684"/>
            <pc:sldLayoutMk cId="102920736" sldId="2147483746"/>
          </pc:sldLayoutMkLst>
          <pc:spChg chg="mod">
            <ac:chgData name="Power, Dominic" userId="28105eff-79fc-4bed-b9b2-fd31229e32c8" providerId="ADAL" clId="{ECCE13A5-A48E-41F9-8D67-A6047D751938}" dt="2026-10-02T18:03:52.714" v="54" actId="1035"/>
            <ac:spMkLst>
              <pc:docMk/>
              <pc:sldMasterMk cId="4048822221" sldId="2147483684"/>
              <pc:sldLayoutMk cId="102920736" sldId="2147483746"/>
              <ac:spMk id="2" creationId="{0FA7ABB2-B072-D6BC-7247-4ABD9499CA5A}"/>
            </ac:spMkLst>
          </pc:spChg>
        </pc:sldLayoutChg>
        <pc:sldLayoutChg chg="delSp mod">
          <pc:chgData name="Power, Dominic" userId="28105eff-79fc-4bed-b9b2-fd31229e32c8" providerId="ADAL" clId="{ECCE13A5-A48E-41F9-8D67-A6047D751938}" dt="2026-10-02T18:03:40.882" v="46" actId="478"/>
          <pc:sldLayoutMkLst>
            <pc:docMk/>
            <pc:sldMasterMk cId="4048822221" sldId="2147483684"/>
            <pc:sldLayoutMk cId="3930106379" sldId="2147483748"/>
          </pc:sldLayoutMkLst>
        </pc:sldLayoutChg>
        <pc:sldLayoutChg chg="delSp mod">
          <pc:chgData name="Power, Dominic" userId="28105eff-79fc-4bed-b9b2-fd31229e32c8" providerId="ADAL" clId="{ECCE13A5-A48E-41F9-8D67-A6047D751938}" dt="2026-10-05T09:13:25.127" v="89" actId="478"/>
          <pc:sldLayoutMkLst>
            <pc:docMk/>
            <pc:sldMasterMk cId="4048822221" sldId="2147483684"/>
            <pc:sldLayoutMk cId="3310601727" sldId="2147483749"/>
          </pc:sldLayoutMkLst>
        </pc:sldLayoutChg>
        <pc:sldLayoutChg chg="del">
          <pc:chgData name="Power, Dominic" userId="28105eff-79fc-4bed-b9b2-fd31229e32c8" providerId="ADAL" clId="{ECCE13A5-A48E-41F9-8D67-A6047D751938}" dt="2026-10-07T22:57:38.515" v="2492" actId="47"/>
          <pc:sldLayoutMkLst>
            <pc:docMk/>
            <pc:sldMasterMk cId="4048822221" sldId="2147483684"/>
            <pc:sldLayoutMk cId="2291690243" sldId="2147483754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2802918-22C0-8CE6-ACAC-5AA7752501A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F02EE2-C741-5562-91E5-0FFBFFA7CE6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F36E5A-1590-4136-A887-20852AD82C3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25B730-239B-F605-C383-0787270CC5C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D01379-4D04-C4B3-20B2-858439CFF9C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E807D5-3579-4B13-8E6D-ACCBBC789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8317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AC20CD-2D24-491B-8442-D7F8AD17C10D}" type="datetimeFigureOut"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FC5F92-FDEA-41A6-8D5E-BC743BE46E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395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FC5F92-FDEA-41A6-8D5E-BC743BE46EA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5166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D747E-42E2-D2A4-2D79-E48EA8249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FE2127-0FB2-279D-050F-E9EF28AA3F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0882F5-1882-5F1D-766E-A7651F4AB0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A0F92A-9BE7-C70D-8D90-1071B3C720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FC5F92-FDEA-41A6-8D5E-BC743BE46EA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3941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In purely toroidal plasma, no equilibria exist where there is a vertical pressure gradient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In SFD, </a:t>
                </a:r>
                <a:r>
                  <a:rPr lang="en-US" b="0" i="0">
                    <a:latin typeface="Cambria Math" panose="02040503050406030204" pitchFamily="18" charset="0"/>
                  </a:rPr>
                  <a:t>𝐵_𝑝∝𝑟^2</a:t>
                </a:r>
                <a:r>
                  <a:rPr lang="en-GB" dirty="0"/>
                  <a:t> (</a:t>
                </a:r>
                <a:r>
                  <a:rPr lang="en-US" b="0" i="0" dirty="0">
                    <a:latin typeface="Cambria Math" panose="02040503050406030204" pitchFamily="18" charset="0"/>
                  </a:rPr>
                  <a:t>𝑟= </a:t>
                </a:r>
                <a:r>
                  <a:rPr lang="en-GB" dirty="0"/>
                  <a:t>distance from nulls)</a:t>
                </a:r>
              </a:p>
              <a:p>
                <a:pPr marL="742950" lvl="1" indent="-285750">
                  <a:buFont typeface="System Font Regular"/>
                  <a:buChar char="→"/>
                </a:pPr>
                <a:r>
                  <a:rPr lang="en-GB" dirty="0"/>
                  <a:t>Toroidal equilibrium conditions are not easily satisfied</a:t>
                </a:r>
              </a:p>
              <a:p>
                <a:pPr marL="285750" indent="-285750">
                  <a:buFont typeface="System Font Regular"/>
                  <a:buChar char="→"/>
                </a:pPr>
                <a:r>
                  <a:rPr lang="en-GB" dirty="0"/>
                  <a:t>Explain the curvature drive, origins in </a:t>
                </a:r>
                <a:r>
                  <a:rPr lang="en-GB" dirty="0" err="1"/>
                  <a:t>jxB</a:t>
                </a:r>
                <a:r>
                  <a:rPr lang="en-GB" dirty="0"/>
                  <a:t> term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Introduce idealised oscillatory motion as balance between thermal and magnetic energy, key parameters of </a:t>
                </a:r>
                <a:r>
                  <a:rPr lang="en-GB" dirty="0" err="1"/>
                  <a:t>r_cz</a:t>
                </a:r>
                <a:r>
                  <a:rPr lang="en-GB" dirty="0"/>
                  <a:t> and tau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Explain why this might be a good thing: plasma mixing around the X-points will distribute power across legs, may broaden SOL widths, etc</a:t>
                </a:r>
              </a:p>
              <a:p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FC5F92-FDEA-41A6-8D5E-BC743BE46EA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64426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FC5F92-FDEA-41A6-8D5E-BC743BE46EA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0986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FC5F92-FDEA-41A6-8D5E-BC743BE46EAD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813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18504-1CB3-3078-0FF1-21659BD3F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C42B99-BDBC-867C-7B6E-254E0B254B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AEFD58-85DB-18D8-96B9-400CE672BF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6111F8-9C2F-C4D6-0442-D3FC26FB76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FC5F92-FDEA-41A6-8D5E-BC743BE46EAD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66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EFA9E-BA08-9359-E3EE-9DC4BF2E4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CB9A3D-F74F-4FDF-59D5-1124FF1C41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54CA12-B94F-6572-C630-AF0DD8659D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1F206-549D-5733-F685-168D5E7076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FC5F92-FDEA-41A6-8D5E-BC743BE46EAD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78695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C2352A-E112-6215-6D72-D9169B1D3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17367C-D28E-1359-B41E-A585B31217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35FFA2-D436-2D87-8B85-980729BB77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B643E5-7CCB-377E-C6E7-C7F26EC7CE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FC5F92-FDEA-41A6-8D5E-BC743BE46EAD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4624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FC5F92-FDEA-41A6-8D5E-BC743BE46EAD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11115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FC5F92-FDEA-41A6-8D5E-BC743BE46EAD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1086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FC5F92-FDEA-41A6-8D5E-BC743BE46EAD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42582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FC5F92-FDEA-41A6-8D5E-BC743BE46EAD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248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 Slide One-line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14C6F16-A438-2589-9430-9388132E1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000" y="3503524"/>
            <a:ext cx="1066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D24590B9-EEAD-CDBF-281A-18CAE5B6D8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1807" y="6045585"/>
            <a:ext cx="6228693" cy="27552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78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Optional organization name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C8E7A4A-15BE-881A-D85E-180C7CDD7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91807" y="5710031"/>
            <a:ext cx="6228693" cy="299735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Bef>
                <a:spcPts val="500"/>
              </a:spcBef>
              <a:buNone/>
              <a:defRPr sz="1400" b="1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Name, Title | Division SME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1A5A724-1DDF-3949-9E8D-06FF184324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4148504"/>
            <a:ext cx="4306957" cy="48306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2400"/>
            </a:lvl1pPr>
          </a:lstStyle>
          <a:p>
            <a:pPr lvl="0"/>
            <a:r>
              <a:rPr lang="en-US"/>
              <a:t>Optional 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50ED97-7285-AA24-3C15-D276985031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18787"/>
            <a:ext cx="9144000" cy="4232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US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Audience or optional 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69688D-DC30-4CC3-F3B5-750F4874AD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5929" y="1683611"/>
            <a:ext cx="9144000" cy="1826351"/>
          </a:xfrm>
          <a:prstGeom prst="rect">
            <a:avLst/>
          </a:prstGeom>
        </p:spPr>
        <p:txBody>
          <a:bodyPr anchor="ctr"/>
          <a:lstStyle>
            <a:lvl1pPr algn="l">
              <a:defRPr sz="5400" b="1" i="0">
                <a:latin typeface="Aptos SemiBold" panose="020B0004020202020204" pitchFamily="34" charset="0"/>
              </a:defRPr>
            </a:lvl1pPr>
          </a:lstStyle>
          <a:p>
            <a:r>
              <a:rPr lang="en-US"/>
              <a:t>Presentation title</a:t>
            </a:r>
            <a:br>
              <a:rPr lang="en-US"/>
            </a:br>
            <a:r>
              <a:rPr lang="en-US"/>
              <a:t>Should not exceed two lines</a:t>
            </a:r>
          </a:p>
        </p:txBody>
      </p:sp>
    </p:spTree>
    <p:extLst>
      <p:ext uri="{BB962C8B-B14F-4D97-AF65-F5344CB8AC3E}">
        <p14:creationId xmlns:p14="http://schemas.microsoft.com/office/powerpoint/2010/main" val="1593878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3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 Slide Multi-line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14C6F16-A438-2589-9430-9388132E1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000" y="3503524"/>
            <a:ext cx="1066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BE1EF58-452F-3843-CE28-9BE2A077680A}"/>
              </a:ext>
            </a:extLst>
          </p:cNvPr>
          <p:cNvSpPr txBox="1"/>
          <p:nvPr userDrawn="1"/>
        </p:nvSpPr>
        <p:spPr>
          <a:xfrm>
            <a:off x="87141" y="6032891"/>
            <a:ext cx="261962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rgbClr val="63666A"/>
                </a:solidFill>
                <a:effectLst/>
                <a:latin typeface="Aptos Light" panose="020B0004020202020204" pitchFamily="34" charset="0"/>
              </a:rPr>
              <a:t>Prepared by LLNL under Contract DE-AC52-07NA27344.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D24590B9-EEAD-CDBF-281A-18CAE5B6D8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33535" y="6045585"/>
            <a:ext cx="5886965" cy="1952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78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Optional organization name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E66D38BB-8056-B61B-52F8-60F7D548B4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91807" y="5145802"/>
            <a:ext cx="6228693" cy="893732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Bef>
                <a:spcPts val="300"/>
              </a:spcBef>
              <a:buNone/>
              <a:defRPr sz="1400" b="1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Name, Title | Division SME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07D1CCA8-944E-8CE6-8C03-6B24E1A7A5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5145802"/>
            <a:ext cx="3867807" cy="48306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2400"/>
            </a:lvl1pPr>
          </a:lstStyle>
          <a:p>
            <a:pPr lvl="0"/>
            <a:r>
              <a:rPr lang="en-US"/>
              <a:t>Optional 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50ED97-7285-AA24-3C15-D276985031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9"/>
            <a:ext cx="9154510" cy="138559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Audience or optional subtitle with up to three lines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69688D-DC30-4CC3-F3B5-750F4874AD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5928" y="1683611"/>
            <a:ext cx="10094571" cy="1826351"/>
          </a:xfrm>
          <a:prstGeom prst="rect">
            <a:avLst/>
          </a:prstGeom>
        </p:spPr>
        <p:txBody>
          <a:bodyPr anchor="ctr"/>
          <a:lstStyle>
            <a:lvl1pPr algn="l">
              <a:defRPr sz="5400" b="1" i="0">
                <a:latin typeface="Aptos SemiBold" panose="020B0004020202020204" pitchFamily="34" charset="0"/>
              </a:defRPr>
            </a:lvl1pPr>
          </a:lstStyle>
          <a:p>
            <a:r>
              <a:rPr lang="en-US"/>
              <a:t>Presentation title</a:t>
            </a:r>
            <a:br>
              <a:rPr lang="en-US"/>
            </a:br>
            <a:r>
              <a:rPr lang="en-US"/>
              <a:t>Should not exceed two lines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A43FE8-62D3-456F-7FAD-F80B08D6A1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5328" y="6521450"/>
            <a:ext cx="975700" cy="26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456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3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 Slide One-line Joint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D6243BB-1A0B-F4EC-D8B0-BAFDB08E54A1}"/>
              </a:ext>
            </a:extLst>
          </p:cNvPr>
          <p:cNvSpPr/>
          <p:nvPr userDrawn="1"/>
        </p:nvSpPr>
        <p:spPr>
          <a:xfrm>
            <a:off x="87141" y="6447101"/>
            <a:ext cx="1605928" cy="374904"/>
          </a:xfrm>
          <a:prstGeom prst="rect">
            <a:avLst/>
          </a:prstGeom>
          <a:solidFill>
            <a:srgbClr val="EAF1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14C6F16-A438-2589-9430-9388132E1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000" y="3503524"/>
            <a:ext cx="1066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BE1EF58-452F-3843-CE28-9BE2A077680A}"/>
              </a:ext>
            </a:extLst>
          </p:cNvPr>
          <p:cNvSpPr txBox="1"/>
          <p:nvPr userDrawn="1"/>
        </p:nvSpPr>
        <p:spPr>
          <a:xfrm>
            <a:off x="87141" y="6032891"/>
            <a:ext cx="261962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tx1"/>
                </a:solidFill>
                <a:effectLst/>
                <a:latin typeface="Aptos Light" panose="020B0004020202020204" pitchFamily="34" charset="0"/>
              </a:rPr>
              <a:t>Prepared by LLNL under Contract DE-AC52-07NA27344.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D24590B9-EEAD-CDBF-281A-18CAE5B6D8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1807" y="6045585"/>
            <a:ext cx="6228693" cy="27552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78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Optional organization name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C8E7A4A-15BE-881A-D85E-180C7CDD75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91807" y="5710031"/>
            <a:ext cx="6228693" cy="299735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Bef>
                <a:spcPts val="500"/>
              </a:spcBef>
              <a:buNone/>
              <a:defRPr sz="1400" b="1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Name, Title | Division SME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0677F880-7F53-9A2C-4A1A-3A656A5B31A1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10120291" y="5068762"/>
            <a:ext cx="1500209" cy="515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Joint Logo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B44DB0D0-9F93-469E-320E-13671CB6980D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8470085" y="5068762"/>
            <a:ext cx="1500209" cy="515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Joint Logo</a:t>
            </a:r>
          </a:p>
        </p:txBody>
      </p:sp>
      <p:sp>
        <p:nvSpPr>
          <p:cNvPr id="18" name="Picture Placeholder 2">
            <a:extLst>
              <a:ext uri="{FF2B5EF4-FFF2-40B4-BE49-F238E27FC236}">
                <a16:creationId xmlns:a16="http://schemas.microsoft.com/office/drawing/2014/main" id="{CEEE6DCD-561B-BFA6-B32E-308CD0ABE450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6022181" y="5068762"/>
            <a:ext cx="2290764" cy="515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LLNL Primary Logo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1A5A724-1DDF-3949-9E8D-06FF184324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4148504"/>
            <a:ext cx="4306957" cy="48306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2400"/>
            </a:lvl1pPr>
          </a:lstStyle>
          <a:p>
            <a:pPr lvl="0"/>
            <a:r>
              <a:rPr lang="en-US"/>
              <a:t>Optional 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50ED97-7285-AA24-3C15-D276985031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18787"/>
            <a:ext cx="9144000" cy="4232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US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Audience or optional 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69688D-DC30-4CC3-F3B5-750F4874AD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5929" y="1683611"/>
            <a:ext cx="9144000" cy="1826351"/>
          </a:xfrm>
          <a:prstGeom prst="rect">
            <a:avLst/>
          </a:prstGeom>
        </p:spPr>
        <p:txBody>
          <a:bodyPr anchor="ctr"/>
          <a:lstStyle>
            <a:lvl1pPr algn="l">
              <a:defRPr sz="5400" b="1" i="0">
                <a:latin typeface="Aptos SemiBold" panose="020B0004020202020204" pitchFamily="34" charset="0"/>
              </a:defRPr>
            </a:lvl1pPr>
          </a:lstStyle>
          <a:p>
            <a:r>
              <a:rPr lang="en-US"/>
              <a:t>Presentation title</a:t>
            </a:r>
            <a:br>
              <a:rPr lang="en-US"/>
            </a:br>
            <a:r>
              <a:rPr lang="en-US"/>
              <a:t>Should not exceed two lines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BCB6EF-FEF6-1E1F-F966-03AA4A64FE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5328" y="6521450"/>
            <a:ext cx="975700" cy="26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106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32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 Slide Multi-line Subtitle Joint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14C6F16-A438-2589-9430-9388132E1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000" y="3503524"/>
            <a:ext cx="1066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BE1EF58-452F-3843-CE28-9BE2A077680A}"/>
              </a:ext>
            </a:extLst>
          </p:cNvPr>
          <p:cNvSpPr txBox="1"/>
          <p:nvPr userDrawn="1"/>
        </p:nvSpPr>
        <p:spPr>
          <a:xfrm>
            <a:off x="87141" y="6032891"/>
            <a:ext cx="261962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rgbClr val="63666A"/>
                </a:solidFill>
                <a:effectLst/>
                <a:latin typeface="Aptos Light" panose="020B0004020202020204" pitchFamily="34" charset="0"/>
              </a:rPr>
              <a:t>Prepared by LLNL under Contract DE-AC52-07NA27344.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D24590B9-EEAD-CDBF-281A-18CAE5B6D8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33535" y="6045585"/>
            <a:ext cx="5886965" cy="1952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78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Optional organization name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E66D38BB-8056-B61B-52F8-60F7D548B4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91807" y="5584038"/>
            <a:ext cx="6228693" cy="455496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Bef>
                <a:spcPts val="300"/>
              </a:spcBef>
              <a:buNone/>
              <a:defRPr sz="1400" b="1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Name, Title | Division SME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8F4E51EA-0747-A2FA-CAED-E61AC89965D3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10120291" y="5068762"/>
            <a:ext cx="1500209" cy="515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Joint Logo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56CA6951-156C-8875-033B-2B0849F978CB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8470085" y="5068762"/>
            <a:ext cx="1500209" cy="515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Joint Logo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B3DC4330-0A31-CB8A-47F8-446E9E83C90B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6022181" y="5068762"/>
            <a:ext cx="2290764" cy="515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LLNL Primary Logo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07D1CCA8-944E-8CE6-8C03-6B24E1A7A5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5145802"/>
            <a:ext cx="3867807" cy="48306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500"/>
              </a:spcBef>
              <a:buNone/>
              <a:defRPr sz="2400"/>
            </a:lvl1pPr>
          </a:lstStyle>
          <a:p>
            <a:pPr lvl="0"/>
            <a:r>
              <a:rPr lang="en-US"/>
              <a:t>Optional 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50ED97-7285-AA24-3C15-D276985031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9"/>
            <a:ext cx="9154510" cy="138559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Audience or optional subtitle with up to three lines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69688D-DC30-4CC3-F3B5-750F4874AD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5928" y="1683611"/>
            <a:ext cx="10094571" cy="1826351"/>
          </a:xfrm>
          <a:prstGeom prst="rect">
            <a:avLst/>
          </a:prstGeom>
        </p:spPr>
        <p:txBody>
          <a:bodyPr anchor="ctr"/>
          <a:lstStyle>
            <a:lvl1pPr algn="l">
              <a:defRPr sz="5400" b="1" i="0">
                <a:latin typeface="Aptos SemiBold" panose="020B0004020202020204" pitchFamily="34" charset="0"/>
              </a:defRPr>
            </a:lvl1pPr>
          </a:lstStyle>
          <a:p>
            <a:r>
              <a:rPr lang="en-US"/>
              <a:t>Presentation title</a:t>
            </a:r>
            <a:br>
              <a:rPr lang="en-US"/>
            </a:br>
            <a:r>
              <a:rPr lang="en-US"/>
              <a:t>Should not exceed two lines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E853F0-D96E-721F-CE05-A0B362058E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5328" y="6521450"/>
            <a:ext cx="975700" cy="26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601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32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F93694-358D-A57A-C9FB-DAE48CCB4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503524"/>
            <a:ext cx="12192000" cy="1461315"/>
          </a:xfrm>
          <a:prstGeom prst="rect">
            <a:avLst/>
          </a:prstGeom>
          <a:solidFill>
            <a:srgbClr val="0032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A9E4A75-D5CC-0F01-2E3B-B2D109E54DF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3745" y="1623606"/>
            <a:ext cx="9887615" cy="187991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4400" b="1" i="0">
                <a:solidFill>
                  <a:srgbClr val="0032A1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/>
              <a:t>Optional section text</a:t>
            </a:r>
          </a:p>
          <a:p>
            <a:pPr lvl="0"/>
            <a:r>
              <a:rPr lang="en-US"/>
              <a:t>Can be two lines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B42CC85-9864-BE96-2E8D-D34502526B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93745" y="3776981"/>
            <a:ext cx="9887615" cy="9144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6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Section heading</a:t>
            </a:r>
          </a:p>
        </p:txBody>
      </p:sp>
    </p:spTree>
    <p:extLst>
      <p:ext uri="{BB962C8B-B14F-4D97-AF65-F5344CB8AC3E}">
        <p14:creationId xmlns:p14="http://schemas.microsoft.com/office/powerpoint/2010/main" val="100575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978197-C994-67CF-A88C-31BCCFE041C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9470" y="1733384"/>
            <a:ext cx="10614329" cy="450869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1500"/>
              </a:spcBef>
              <a:defRPr/>
            </a:lvl1pPr>
            <a:lvl2pPr>
              <a:lnSpc>
                <a:spcPct val="100000"/>
              </a:lnSpc>
              <a:spcBef>
                <a:spcPts val="500"/>
              </a:spcBef>
              <a:defRPr sz="2400"/>
            </a:lvl2pPr>
            <a:lvl3pPr>
              <a:lnSpc>
                <a:spcPct val="100000"/>
              </a:lnSpc>
              <a:defRPr/>
            </a:lvl3pPr>
          </a:lstStyle>
          <a:p>
            <a:pPr lvl="0"/>
            <a:r>
              <a:rPr lang="en-US"/>
              <a:t>Click to edit Level 1 bullet</a:t>
            </a:r>
          </a:p>
          <a:p>
            <a:pPr lvl="0"/>
            <a:r>
              <a:rPr lang="en-US"/>
              <a:t>Additional Level 1 bullet </a:t>
            </a:r>
          </a:p>
          <a:p>
            <a:pPr lvl="1"/>
            <a:r>
              <a:rPr lang="en-US"/>
              <a:t>Second level bullet</a:t>
            </a:r>
          </a:p>
          <a:p>
            <a:pPr lvl="2"/>
            <a:r>
              <a:rPr lang="en-US"/>
              <a:t>Third level bullet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33FBC9-EF00-BABA-8C3D-9A7B4C7AC6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9470" y="615918"/>
            <a:ext cx="10614329" cy="102572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Title and content slide</a:t>
            </a:r>
            <a:br>
              <a:rPr lang="en-US" dirty="0"/>
            </a:br>
            <a:r>
              <a:rPr lang="en-US" dirty="0"/>
              <a:t>Title can be two lines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96B9CF-BD9A-1A81-444B-E84A4B6FF0A6}"/>
              </a:ext>
            </a:extLst>
          </p:cNvPr>
          <p:cNvSpPr txBox="1"/>
          <p:nvPr userDrawn="1"/>
        </p:nvSpPr>
        <p:spPr>
          <a:xfrm>
            <a:off x="5450214" y="6492240"/>
            <a:ext cx="19215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dominic.power@ukaea.uk</a:t>
            </a:r>
          </a:p>
        </p:txBody>
      </p:sp>
    </p:spTree>
    <p:extLst>
      <p:ext uri="{BB962C8B-B14F-4D97-AF65-F5344CB8AC3E}">
        <p14:creationId xmlns:p14="http://schemas.microsoft.com/office/powerpoint/2010/main" val="24794714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3FBC9-EF00-BABA-8C3D-9A7B4C7AC6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9470" y="615918"/>
            <a:ext cx="10614329" cy="102572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Title only slide</a:t>
            </a:r>
            <a:br>
              <a:rPr lang="en-US"/>
            </a:br>
            <a:r>
              <a:rPr lang="en-US"/>
              <a:t>Title can be two lines</a:t>
            </a:r>
          </a:p>
        </p:txBody>
      </p:sp>
    </p:spTree>
    <p:extLst>
      <p:ext uri="{BB962C8B-B14F-4D97-AF65-F5344CB8AC3E}">
        <p14:creationId xmlns:p14="http://schemas.microsoft.com/office/powerpoint/2010/main" val="916107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97D851A-4359-3F09-9560-90BFF0B578F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96000" y="2059189"/>
            <a:ext cx="5280329" cy="418289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1500"/>
              </a:spcBef>
              <a:defRPr/>
            </a:lvl1pPr>
            <a:lvl2pPr>
              <a:lnSpc>
                <a:spcPct val="100000"/>
              </a:lnSpc>
              <a:spcBef>
                <a:spcPts val="500"/>
              </a:spcBef>
              <a:defRPr sz="2400"/>
            </a:lvl2pPr>
            <a:lvl3pPr>
              <a:lnSpc>
                <a:spcPct val="100000"/>
              </a:lnSpc>
              <a:defRPr/>
            </a:lvl3pPr>
          </a:lstStyle>
          <a:p>
            <a:pPr lvl="0"/>
            <a:r>
              <a:rPr lang="en-US"/>
              <a:t>Click to edit Level 1 bullet</a:t>
            </a:r>
          </a:p>
          <a:p>
            <a:pPr lvl="0"/>
            <a:r>
              <a:rPr lang="en-US"/>
              <a:t>Additional Level 1 bullet </a:t>
            </a:r>
          </a:p>
          <a:p>
            <a:pPr lvl="1"/>
            <a:r>
              <a:rPr lang="en-US"/>
              <a:t>Second level bullet</a:t>
            </a:r>
          </a:p>
          <a:p>
            <a:pPr lvl="2"/>
            <a:r>
              <a:rPr lang="en-US"/>
              <a:t>Third level bullet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7CE74C1-C574-4101-7585-40715520DD54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39470" y="2059189"/>
            <a:ext cx="5280329" cy="418289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1500"/>
              </a:spcBef>
              <a:defRPr/>
            </a:lvl1pPr>
            <a:lvl2pPr>
              <a:lnSpc>
                <a:spcPct val="100000"/>
              </a:lnSpc>
              <a:spcBef>
                <a:spcPts val="500"/>
              </a:spcBef>
              <a:defRPr sz="2400"/>
            </a:lvl2pPr>
            <a:lvl3pPr>
              <a:lnSpc>
                <a:spcPct val="100000"/>
              </a:lnSpc>
              <a:defRPr/>
            </a:lvl3pPr>
          </a:lstStyle>
          <a:p>
            <a:pPr lvl="0"/>
            <a:r>
              <a:rPr lang="en-US"/>
              <a:t>Click to edit Level 1 bullet</a:t>
            </a:r>
          </a:p>
          <a:p>
            <a:pPr lvl="0"/>
            <a:r>
              <a:rPr lang="en-US"/>
              <a:t>Additional Level 1 bullet </a:t>
            </a:r>
          </a:p>
          <a:p>
            <a:pPr lvl="1"/>
            <a:r>
              <a:rPr lang="en-US"/>
              <a:t>Second level bullet</a:t>
            </a:r>
          </a:p>
          <a:p>
            <a:pPr lvl="2"/>
            <a:r>
              <a:rPr lang="en-US"/>
              <a:t>Third level bullet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8A98299-6BD5-007E-C74F-2ED00F0A47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9470" y="615918"/>
            <a:ext cx="10614329" cy="102572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Title and comparison slide</a:t>
            </a:r>
            <a:br>
              <a:rPr lang="en-US"/>
            </a:br>
            <a:r>
              <a:rPr lang="en-US"/>
              <a:t>Title can be two lines</a:t>
            </a:r>
          </a:p>
        </p:txBody>
      </p:sp>
    </p:spTree>
    <p:extLst>
      <p:ext uri="{BB962C8B-B14F-4D97-AF65-F5344CB8AC3E}">
        <p14:creationId xmlns:p14="http://schemas.microsoft.com/office/powerpoint/2010/main" val="360485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Imag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139AC7-FFA7-29D4-C18D-034BF13E0C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3D2A6D1-4E1F-9177-6043-4FD9871EF6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39470" y="2059189"/>
            <a:ext cx="3932237" cy="380186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1500"/>
              </a:spcBef>
              <a:defRPr/>
            </a:lvl1pPr>
            <a:lvl2pPr>
              <a:lnSpc>
                <a:spcPct val="100000"/>
              </a:lnSpc>
              <a:spcBef>
                <a:spcPts val="500"/>
              </a:spcBef>
              <a:defRPr sz="2400"/>
            </a:lvl2pPr>
            <a:lvl3pPr>
              <a:lnSpc>
                <a:spcPct val="100000"/>
              </a:lnSpc>
              <a:defRPr/>
            </a:lvl3pPr>
          </a:lstStyle>
          <a:p>
            <a:pPr lvl="0"/>
            <a:r>
              <a:rPr lang="en-US"/>
              <a:t>Click to edit Level 1 bullet</a:t>
            </a:r>
          </a:p>
          <a:p>
            <a:pPr lvl="0"/>
            <a:r>
              <a:rPr lang="en-US"/>
              <a:t>Additional Level 1 bullet </a:t>
            </a:r>
          </a:p>
          <a:p>
            <a:pPr lvl="1"/>
            <a:r>
              <a:rPr lang="en-US"/>
              <a:t>Second level bullet</a:t>
            </a:r>
          </a:p>
          <a:p>
            <a:pPr lvl="2"/>
            <a:r>
              <a:rPr lang="en-US"/>
              <a:t>Third level bullet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E6A7522E-6D5F-889A-AD0D-BC092605091E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739470" y="716957"/>
            <a:ext cx="3932237" cy="96230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rgbClr val="0032A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Content and image slide</a:t>
            </a:r>
          </a:p>
        </p:txBody>
      </p:sp>
    </p:spTree>
    <p:extLst>
      <p:ext uri="{BB962C8B-B14F-4D97-AF65-F5344CB8AC3E}">
        <p14:creationId xmlns:p14="http://schemas.microsoft.com/office/powerpoint/2010/main" val="283187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Image with Quote or 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D139AC7-FFA7-29D4-C18D-034BF13E0C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5740CFEF-7C94-1A7B-0398-2AA9358883B9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739470" y="5653616"/>
            <a:ext cx="3932237" cy="61171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rgbClr val="63666A"/>
                </a:solidFill>
                <a:latin typeface="Aptos Light" panose="020B00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—Name, Title</a:t>
            </a:r>
          </a:p>
          <a:p>
            <a:pPr lvl="0"/>
            <a:r>
              <a:rPr lang="en-US"/>
              <a:t>Organization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E6A7522E-6D5F-889A-AD0D-BC092605091E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739470" y="716957"/>
            <a:ext cx="3932237" cy="480331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800" b="1" i="0">
                <a:solidFill>
                  <a:srgbClr val="0032A1"/>
                </a:solidFill>
                <a:latin typeface="Aptos SemiBold" panose="020B00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“Large text or a quote goes here”</a:t>
            </a:r>
          </a:p>
        </p:txBody>
      </p:sp>
    </p:spTree>
    <p:extLst>
      <p:ext uri="{BB962C8B-B14F-4D97-AF65-F5344CB8AC3E}">
        <p14:creationId xmlns:p14="http://schemas.microsoft.com/office/powerpoint/2010/main" val="4249479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948911FF-6ED4-16BE-95A0-E0AAC64C4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" y="5827865"/>
            <a:ext cx="12191999" cy="551144"/>
          </a:xfrm>
          <a:prstGeom prst="rect">
            <a:avLst/>
          </a:prstGeom>
          <a:solidFill>
            <a:srgbClr val="0031A1"/>
          </a:solidFill>
        </p:spPr>
        <p:txBody>
          <a:bodyPr anchor="ctr"/>
          <a:lstStyle>
            <a:lvl1pPr marL="0" indent="0" algn="ctr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optional summary. Remove if not needed.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EB2B0BD-CA2F-72F9-3310-7C62306ED04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9470" y="1733384"/>
            <a:ext cx="10614329" cy="392198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1500"/>
              </a:spcBef>
              <a:defRPr/>
            </a:lvl1pPr>
            <a:lvl2pPr>
              <a:lnSpc>
                <a:spcPct val="100000"/>
              </a:lnSpc>
              <a:spcBef>
                <a:spcPts val="500"/>
              </a:spcBef>
              <a:defRPr sz="2400"/>
            </a:lvl2pPr>
            <a:lvl3pPr>
              <a:lnSpc>
                <a:spcPct val="100000"/>
              </a:lnSpc>
              <a:defRPr/>
            </a:lvl3pPr>
          </a:lstStyle>
          <a:p>
            <a:pPr lvl="0"/>
            <a:r>
              <a:rPr lang="en-US"/>
              <a:t>Click to edit Level 1 bullet</a:t>
            </a:r>
          </a:p>
          <a:p>
            <a:pPr lvl="0"/>
            <a:r>
              <a:rPr lang="en-US"/>
              <a:t>Additional Level 1 bullet </a:t>
            </a:r>
          </a:p>
          <a:p>
            <a:pPr lvl="1"/>
            <a:r>
              <a:rPr lang="en-US"/>
              <a:t>Second level bullet</a:t>
            </a:r>
          </a:p>
          <a:p>
            <a:pPr lvl="2"/>
            <a:r>
              <a:rPr lang="en-US"/>
              <a:t>Third level bullet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8A98299-6BD5-007E-C74F-2ED00F0A47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9470" y="615918"/>
            <a:ext cx="10614329" cy="102572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Title slide with summary box</a:t>
            </a:r>
            <a:br>
              <a:rPr lang="en-US"/>
            </a:br>
            <a:r>
              <a:rPr lang="en-US"/>
              <a:t>Title can be two lines</a:t>
            </a:r>
          </a:p>
        </p:txBody>
      </p:sp>
    </p:spTree>
    <p:extLst>
      <p:ext uri="{BB962C8B-B14F-4D97-AF65-F5344CB8AC3E}">
        <p14:creationId xmlns:p14="http://schemas.microsoft.com/office/powerpoint/2010/main" val="25272347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98406B13-7A85-92DA-832A-0B13F01863F5}"/>
              </a:ext>
            </a:extLst>
          </p:cNvPr>
          <p:cNvGrpSpPr/>
          <p:nvPr userDrawn="1"/>
        </p:nvGrpSpPr>
        <p:grpSpPr>
          <a:xfrm>
            <a:off x="11622555" y="90551"/>
            <a:ext cx="354152" cy="382723"/>
            <a:chOff x="11622555" y="90551"/>
            <a:chExt cx="354152" cy="38272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6C22E7C-9DF2-5421-7530-5B38699F57EF}"/>
                </a:ext>
              </a:extLst>
            </p:cNvPr>
            <p:cNvSpPr/>
            <p:nvPr userDrawn="1"/>
          </p:nvSpPr>
          <p:spPr>
            <a:xfrm>
              <a:off x="11622555" y="90551"/>
              <a:ext cx="354152" cy="382723"/>
            </a:xfrm>
            <a:prstGeom prst="rect">
              <a:avLst/>
            </a:prstGeom>
            <a:solidFill>
              <a:srgbClr val="0032A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C9614801-983D-0050-43CD-0DD4F04DD43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1648902" y="122528"/>
              <a:ext cx="323829" cy="318769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FA7ABB2-B072-D6BC-7247-4ABD9499CA5A}"/>
              </a:ext>
            </a:extLst>
          </p:cNvPr>
          <p:cNvSpPr/>
          <p:nvPr userDrawn="1"/>
        </p:nvSpPr>
        <p:spPr>
          <a:xfrm>
            <a:off x="0" y="-31461"/>
            <a:ext cx="12192000" cy="6918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207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Water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 descr="LLNL logomark">
            <a:extLst>
              <a:ext uri="{FF2B5EF4-FFF2-40B4-BE49-F238E27FC236}">
                <a16:creationId xmlns:a16="http://schemas.microsoft.com/office/drawing/2014/main" id="{903EF629-36E9-F004-93C3-C780D599742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95062" y="114298"/>
            <a:ext cx="4714244" cy="467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10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emental Navy Title Slide One-line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CBB9592-8864-BE40-C836-07BB5A185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000" y="3503524"/>
            <a:ext cx="1066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184B7DD-AFA4-9301-1D26-123EB100365B}"/>
              </a:ext>
            </a:extLst>
          </p:cNvPr>
          <p:cNvSpPr txBox="1"/>
          <p:nvPr userDrawn="1"/>
        </p:nvSpPr>
        <p:spPr>
          <a:xfrm>
            <a:off x="87141" y="6032891"/>
            <a:ext cx="261962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/>
                </a:solidFill>
                <a:effectLst/>
                <a:latin typeface="Aptos Light" panose="020B0004020202020204" pitchFamily="34" charset="0"/>
              </a:rPr>
              <a:t>Prepared by LLNL under Contract DE-AC52-07NA27344.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1D6E4C27-AD38-CC97-A72B-8F14DDF644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1807" y="6045585"/>
            <a:ext cx="6228693" cy="27552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78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Optional organization name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3D6F3410-C340-4487-C22D-6AE50BC0C4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91807" y="5710031"/>
            <a:ext cx="6228693" cy="299735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Bef>
                <a:spcPts val="500"/>
              </a:spcBef>
              <a:buNone/>
              <a:defRPr sz="1400" b="1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Name, Title | Division SME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39A06243-9718-3E77-00C3-D4F4052C24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4148504"/>
            <a:ext cx="4306957" cy="48306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500"/>
              </a:spcBef>
              <a:buNone/>
              <a:defRPr sz="2400"/>
            </a:lvl1pPr>
          </a:lstStyle>
          <a:p>
            <a:pPr lvl="0"/>
            <a:r>
              <a:rPr lang="en-US"/>
              <a:t>Optional date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8974BF3E-949D-80C5-E462-81C9E2FE42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18787"/>
            <a:ext cx="9144000" cy="4232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US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Audience or optional subtitle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550B73D-67B6-98C4-267E-659C89CADC7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5929" y="1683611"/>
            <a:ext cx="9144000" cy="1826351"/>
          </a:xfrm>
          <a:prstGeom prst="rect">
            <a:avLst/>
          </a:prstGeom>
        </p:spPr>
        <p:txBody>
          <a:bodyPr anchor="ctr"/>
          <a:lstStyle>
            <a:lvl1pPr algn="l">
              <a:defRPr sz="5400" b="1" i="0">
                <a:latin typeface="Aptos SemiBold" panose="020B0004020202020204" pitchFamily="34" charset="0"/>
              </a:defRPr>
            </a:lvl1pPr>
          </a:lstStyle>
          <a:p>
            <a:r>
              <a:rPr lang="en-US"/>
              <a:t>Presentation title</a:t>
            </a:r>
            <a:br>
              <a:rPr lang="en-US"/>
            </a:br>
            <a:r>
              <a:rPr lang="en-US"/>
              <a:t>Should not exceed two lines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A5BE25-91C3-099A-C2B8-1D42A7BF46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5328" y="6521450"/>
            <a:ext cx="975700" cy="266511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8634D62-0668-3E51-72AB-9EC56F555510}"/>
              </a:ext>
            </a:extLst>
          </p:cNvPr>
          <p:cNvGrpSpPr/>
          <p:nvPr userDrawn="1"/>
        </p:nvGrpSpPr>
        <p:grpSpPr>
          <a:xfrm>
            <a:off x="11577667" y="106426"/>
            <a:ext cx="443927" cy="395222"/>
            <a:chOff x="10830498" y="90551"/>
            <a:chExt cx="443927" cy="39522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BCE4A88-E38F-437C-2B25-3B6B60773D11}"/>
                </a:ext>
              </a:extLst>
            </p:cNvPr>
            <p:cNvSpPr/>
            <p:nvPr userDrawn="1"/>
          </p:nvSpPr>
          <p:spPr>
            <a:xfrm>
              <a:off x="10876430" y="90551"/>
              <a:ext cx="354152" cy="382723"/>
            </a:xfrm>
            <a:prstGeom prst="rect">
              <a:avLst/>
            </a:prstGeom>
            <a:solidFill>
              <a:srgbClr val="0032A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3" name="Graphic 6">
              <a:extLst>
                <a:ext uri="{FF2B5EF4-FFF2-40B4-BE49-F238E27FC236}">
                  <a16:creationId xmlns:a16="http://schemas.microsoft.com/office/drawing/2014/main" id="{C74E1CBE-059D-CD66-C456-B5C01FFCC7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49943" b="48616"/>
            <a:stretch/>
          </p:blipFill>
          <p:spPr>
            <a:xfrm>
              <a:off x="10830498" y="95414"/>
              <a:ext cx="443927" cy="3903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97014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emental Navy Title Slide Multi-line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366E419-3817-1482-B04F-5F01CBD06B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000" y="3503524"/>
            <a:ext cx="1066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AF5BBB8-E60B-36CA-9501-4E9CBCD2EA07}"/>
              </a:ext>
            </a:extLst>
          </p:cNvPr>
          <p:cNvSpPr txBox="1"/>
          <p:nvPr userDrawn="1"/>
        </p:nvSpPr>
        <p:spPr>
          <a:xfrm>
            <a:off x="87141" y="6032891"/>
            <a:ext cx="261962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/>
                </a:solidFill>
                <a:effectLst/>
                <a:latin typeface="Aptos Light" panose="020B0004020202020204" pitchFamily="34" charset="0"/>
              </a:rPr>
              <a:t>Prepared by LLNL under Contract DE-AC52-07NA27344.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6BAE1E32-F0A5-85AD-A55D-6CABAFDA5E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33535" y="6045585"/>
            <a:ext cx="5886965" cy="1952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78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Optional organization name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31342865-C786-3105-E769-766978BA33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91807" y="5165663"/>
            <a:ext cx="6228693" cy="893732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Bef>
                <a:spcPts val="300"/>
              </a:spcBef>
              <a:buNone/>
              <a:defRPr sz="1400" b="1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Name, Title | Division SME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9DD3800F-93CE-1E50-3B29-8B46F538A5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5145802"/>
            <a:ext cx="3867807" cy="48306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500"/>
              </a:spcBef>
              <a:buNone/>
              <a:defRPr sz="2400"/>
            </a:lvl1pPr>
          </a:lstStyle>
          <a:p>
            <a:pPr lvl="0"/>
            <a:r>
              <a:rPr lang="en-US"/>
              <a:t>Optional date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F62FDB6D-4848-F87E-847C-7767A11D72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9"/>
            <a:ext cx="9154510" cy="138559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Audience or optional subtitle with up to three lines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5BA4572-6B99-2F7E-D468-E1DCA84786F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5928" y="1683611"/>
            <a:ext cx="10094571" cy="1826351"/>
          </a:xfrm>
          <a:prstGeom prst="rect">
            <a:avLst/>
          </a:prstGeom>
        </p:spPr>
        <p:txBody>
          <a:bodyPr anchor="ctr"/>
          <a:lstStyle>
            <a:lvl1pPr algn="l">
              <a:defRPr sz="5400" b="1" i="0">
                <a:latin typeface="Aptos SemiBold" panose="020B0004020202020204" pitchFamily="34" charset="0"/>
              </a:defRPr>
            </a:lvl1pPr>
          </a:lstStyle>
          <a:p>
            <a:r>
              <a:rPr lang="en-US"/>
              <a:t>Presentation title</a:t>
            </a:r>
            <a:br>
              <a:rPr lang="en-US"/>
            </a:br>
            <a:r>
              <a:rPr lang="en-US"/>
              <a:t>Should not exceed two lines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CC3B38-61B7-783E-52C6-00B5050BFA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5328" y="6521450"/>
            <a:ext cx="975700" cy="26651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EA04BE3-B2E4-5E0B-DDDE-B54B250A9165}"/>
              </a:ext>
            </a:extLst>
          </p:cNvPr>
          <p:cNvGrpSpPr/>
          <p:nvPr userDrawn="1"/>
        </p:nvGrpSpPr>
        <p:grpSpPr>
          <a:xfrm>
            <a:off x="11577667" y="106426"/>
            <a:ext cx="443927" cy="395222"/>
            <a:chOff x="10830498" y="90551"/>
            <a:chExt cx="443927" cy="39522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802C16D-1649-E412-C28B-CE9BB8349E63}"/>
                </a:ext>
              </a:extLst>
            </p:cNvPr>
            <p:cNvSpPr/>
            <p:nvPr userDrawn="1"/>
          </p:nvSpPr>
          <p:spPr>
            <a:xfrm>
              <a:off x="10876430" y="90551"/>
              <a:ext cx="354152" cy="382723"/>
            </a:xfrm>
            <a:prstGeom prst="rect">
              <a:avLst/>
            </a:prstGeom>
            <a:solidFill>
              <a:srgbClr val="0032A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71BC2762-1D07-E88C-EB3B-2F7FC96B55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49943" b="48616"/>
            <a:stretch/>
          </p:blipFill>
          <p:spPr>
            <a:xfrm>
              <a:off x="10830498" y="95414"/>
              <a:ext cx="443927" cy="3903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2049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emental Navy Title Slide One-line Subtitle Joint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FC3773E-EFB0-9F62-37C6-747B3B73E543}"/>
              </a:ext>
            </a:extLst>
          </p:cNvPr>
          <p:cNvSpPr/>
          <p:nvPr userDrawn="1"/>
        </p:nvSpPr>
        <p:spPr>
          <a:xfrm>
            <a:off x="87141" y="6447101"/>
            <a:ext cx="1605928" cy="374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CBB9592-8864-BE40-C836-07BB5A185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000" y="3503524"/>
            <a:ext cx="1066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6184B7DD-AFA4-9301-1D26-123EB100365B}"/>
              </a:ext>
            </a:extLst>
          </p:cNvPr>
          <p:cNvSpPr txBox="1"/>
          <p:nvPr userDrawn="1"/>
        </p:nvSpPr>
        <p:spPr>
          <a:xfrm>
            <a:off x="87141" y="6032891"/>
            <a:ext cx="261962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/>
                </a:solidFill>
                <a:effectLst/>
                <a:latin typeface="Aptos Light" panose="020B0004020202020204" pitchFamily="34" charset="0"/>
              </a:rPr>
              <a:t>Prepared by LLNL under Contract DE-AC52-07NA27344.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1D6E4C27-AD38-CC97-A72B-8F14DDF644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1807" y="6045585"/>
            <a:ext cx="6228693" cy="27552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78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Optional organization name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3D6F3410-C340-4487-C22D-6AE50BC0C4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91807" y="5710031"/>
            <a:ext cx="6228693" cy="299735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Bef>
                <a:spcPts val="500"/>
              </a:spcBef>
              <a:buNone/>
              <a:defRPr sz="1400" b="1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Name, Title | Division SME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7D3EDC3E-FABC-7C2D-C04C-79F7AB2B8AE1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10120291" y="5068762"/>
            <a:ext cx="1500209" cy="515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Joint Logo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653E7E-7A9E-329B-FFD8-1D9BA9786AAD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8470085" y="5068762"/>
            <a:ext cx="1500209" cy="515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Joint Logo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F0EC055E-155F-D5A6-ED52-24C6B094DA6A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6022181" y="5068762"/>
            <a:ext cx="2290764" cy="515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LLNL Primary Logo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39A06243-9718-3E77-00C3-D4F4052C24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4148504"/>
            <a:ext cx="4306957" cy="48306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500"/>
              </a:spcBef>
              <a:buNone/>
              <a:defRPr sz="2400"/>
            </a:lvl1pPr>
          </a:lstStyle>
          <a:p>
            <a:pPr lvl="0"/>
            <a:r>
              <a:rPr lang="en-US"/>
              <a:t>Optional date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8974BF3E-949D-80C5-E462-81C9E2FE42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18787"/>
            <a:ext cx="9144000" cy="4232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en-US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Audience or optional subtitle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550B73D-67B6-98C4-267E-659C89CADC7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5929" y="1683611"/>
            <a:ext cx="9144000" cy="1826351"/>
          </a:xfrm>
          <a:prstGeom prst="rect">
            <a:avLst/>
          </a:prstGeom>
        </p:spPr>
        <p:txBody>
          <a:bodyPr anchor="ctr"/>
          <a:lstStyle>
            <a:lvl1pPr algn="l">
              <a:defRPr sz="5400" b="1" i="0">
                <a:latin typeface="Aptos SemiBold" panose="020B0004020202020204" pitchFamily="34" charset="0"/>
              </a:defRPr>
            </a:lvl1pPr>
          </a:lstStyle>
          <a:p>
            <a:r>
              <a:rPr lang="en-US"/>
              <a:t>Presentation title</a:t>
            </a:r>
            <a:br>
              <a:rPr lang="en-US"/>
            </a:br>
            <a:r>
              <a:rPr lang="en-US"/>
              <a:t>Should not exceed two lines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59819F-BE33-0619-00D8-AA2E74DB2E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5328" y="6521450"/>
            <a:ext cx="975700" cy="266511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A401DE8D-4627-4E63-01D7-7AFC7BD68C87}"/>
              </a:ext>
            </a:extLst>
          </p:cNvPr>
          <p:cNvGrpSpPr/>
          <p:nvPr userDrawn="1"/>
        </p:nvGrpSpPr>
        <p:grpSpPr>
          <a:xfrm>
            <a:off x="11577667" y="106426"/>
            <a:ext cx="443927" cy="395222"/>
            <a:chOff x="10830498" y="90551"/>
            <a:chExt cx="443927" cy="395222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2EAB398-F5A2-BF1D-1D8B-85D9A1A0956B}"/>
                </a:ext>
              </a:extLst>
            </p:cNvPr>
            <p:cNvSpPr/>
            <p:nvPr userDrawn="1"/>
          </p:nvSpPr>
          <p:spPr>
            <a:xfrm>
              <a:off x="10876430" y="90551"/>
              <a:ext cx="354152" cy="382723"/>
            </a:xfrm>
            <a:prstGeom prst="rect">
              <a:avLst/>
            </a:prstGeom>
            <a:solidFill>
              <a:srgbClr val="0032A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4" name="Graphic 6">
              <a:extLst>
                <a:ext uri="{FF2B5EF4-FFF2-40B4-BE49-F238E27FC236}">
                  <a16:creationId xmlns:a16="http://schemas.microsoft.com/office/drawing/2014/main" id="{D5FD14F8-050B-EB31-7E6D-7F324858BCC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49943" b="48616"/>
            <a:stretch/>
          </p:blipFill>
          <p:spPr>
            <a:xfrm>
              <a:off x="10830498" y="95414"/>
              <a:ext cx="443927" cy="3903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47433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emental Navy Title Slide Multi-line Subtitle Joint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366E419-3817-1482-B04F-5F01CBD06B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24000" y="3503524"/>
            <a:ext cx="1066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2B645E0-C06E-36A3-FCCA-0958A2DE3F2E}"/>
              </a:ext>
            </a:extLst>
          </p:cNvPr>
          <p:cNvSpPr/>
          <p:nvPr userDrawn="1"/>
        </p:nvSpPr>
        <p:spPr>
          <a:xfrm>
            <a:off x="87141" y="6447101"/>
            <a:ext cx="1605928" cy="374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F5BBB8-E60B-36CA-9501-4E9CBCD2EA07}"/>
              </a:ext>
            </a:extLst>
          </p:cNvPr>
          <p:cNvSpPr txBox="1"/>
          <p:nvPr userDrawn="1"/>
        </p:nvSpPr>
        <p:spPr>
          <a:xfrm>
            <a:off x="87141" y="6032891"/>
            <a:ext cx="261962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bg1"/>
                </a:solidFill>
                <a:effectLst/>
                <a:latin typeface="Aptos Light" panose="020B0004020202020204" pitchFamily="34" charset="0"/>
              </a:rPr>
              <a:t>Prepared by LLNL under Contract DE-AC52-07NA27344.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6BAE1E32-F0A5-85AD-A55D-6CABAFDA5E2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33535" y="6045585"/>
            <a:ext cx="5886965" cy="19520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780"/>
              </a:lnSpc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Optional organization name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31342865-C786-3105-E769-766978BA331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91807" y="5584038"/>
            <a:ext cx="6228693" cy="475356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Bef>
                <a:spcPts val="300"/>
              </a:spcBef>
              <a:buNone/>
              <a:defRPr sz="1400" b="1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Name, Title | Division SME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9BAB132D-B4BF-5EAD-FEA3-E9DB260DC8DA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10120291" y="5068762"/>
            <a:ext cx="1500209" cy="515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Joint Logo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5D7C6E2-A11F-9992-22D9-6F2C99874C8D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8470085" y="5068762"/>
            <a:ext cx="1500209" cy="515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Joint Logo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5AE4F60B-636D-0976-1F43-CA060E14B6FB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6022181" y="5068762"/>
            <a:ext cx="2290764" cy="5152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LLNL Primary Logo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9DD3800F-93CE-1E50-3B29-8B46F538A5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5145802"/>
            <a:ext cx="3867807" cy="483067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500"/>
              </a:spcBef>
              <a:buNone/>
              <a:defRPr sz="2400"/>
            </a:lvl1pPr>
          </a:lstStyle>
          <a:p>
            <a:pPr lvl="0"/>
            <a:r>
              <a:rPr lang="en-US"/>
              <a:t>Optional date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F62FDB6D-4848-F87E-847C-7767A11D72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9"/>
            <a:ext cx="9154510" cy="138559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Audience or optional subtitle with up to three lines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5BA4572-6B99-2F7E-D468-E1DCA84786F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5928" y="1683611"/>
            <a:ext cx="10094571" cy="1826351"/>
          </a:xfrm>
          <a:prstGeom prst="rect">
            <a:avLst/>
          </a:prstGeom>
        </p:spPr>
        <p:txBody>
          <a:bodyPr anchor="ctr"/>
          <a:lstStyle>
            <a:lvl1pPr algn="l">
              <a:defRPr sz="5400" b="1" i="0">
                <a:latin typeface="Aptos SemiBold" panose="020B0004020202020204" pitchFamily="34" charset="0"/>
              </a:defRPr>
            </a:lvl1pPr>
          </a:lstStyle>
          <a:p>
            <a:r>
              <a:rPr lang="en-US"/>
              <a:t>Presentation title</a:t>
            </a:r>
            <a:br>
              <a:rPr lang="en-US"/>
            </a:br>
            <a:r>
              <a:rPr lang="en-US"/>
              <a:t>Should not exceed two lines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8350D76-D3DA-00B9-EB47-215F803C51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5328" y="6521450"/>
            <a:ext cx="975700" cy="266511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2BBBD00-9842-E737-7C55-0014F698884D}"/>
              </a:ext>
            </a:extLst>
          </p:cNvPr>
          <p:cNvGrpSpPr/>
          <p:nvPr userDrawn="1"/>
        </p:nvGrpSpPr>
        <p:grpSpPr>
          <a:xfrm>
            <a:off x="11577667" y="106426"/>
            <a:ext cx="443927" cy="395222"/>
            <a:chOff x="10830498" y="90551"/>
            <a:chExt cx="443927" cy="39522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28D6176-3F76-1DE0-6227-B0D3D8D8D4CF}"/>
                </a:ext>
              </a:extLst>
            </p:cNvPr>
            <p:cNvSpPr/>
            <p:nvPr userDrawn="1"/>
          </p:nvSpPr>
          <p:spPr>
            <a:xfrm>
              <a:off x="10876430" y="90551"/>
              <a:ext cx="354152" cy="382723"/>
            </a:xfrm>
            <a:prstGeom prst="rect">
              <a:avLst/>
            </a:prstGeom>
            <a:solidFill>
              <a:srgbClr val="0032A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9" name="Graphic 6">
              <a:extLst>
                <a:ext uri="{FF2B5EF4-FFF2-40B4-BE49-F238E27FC236}">
                  <a16:creationId xmlns:a16="http://schemas.microsoft.com/office/drawing/2014/main" id="{1149AFE4-C705-3882-9F30-3EEEBA12BF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49943" b="48616"/>
            <a:stretch/>
          </p:blipFill>
          <p:spPr>
            <a:xfrm>
              <a:off x="10830498" y="95414"/>
              <a:ext cx="443927" cy="3903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2116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emental Navy 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D36A78C-E775-A660-63A5-DEC117A7F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503524"/>
            <a:ext cx="12192000" cy="1461315"/>
          </a:xfrm>
          <a:prstGeom prst="rect">
            <a:avLst/>
          </a:prstGeom>
          <a:solidFill>
            <a:srgbClr val="0032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16">
            <a:extLst>
              <a:ext uri="{FF2B5EF4-FFF2-40B4-BE49-F238E27FC236}">
                <a16:creationId xmlns:a16="http://schemas.microsoft.com/office/drawing/2014/main" id="{8DE18753-2F2A-4623-864B-1C5D72E45B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3745" y="1623606"/>
            <a:ext cx="9887615" cy="1879918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400" b="1" i="0">
                <a:solidFill>
                  <a:schemeClr val="bg1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/>
              <a:t>Optional section text</a:t>
            </a:r>
          </a:p>
          <a:p>
            <a:pPr lvl="0"/>
            <a:r>
              <a:rPr lang="en-US"/>
              <a:t>Can be two lines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68C20271-5651-D0C8-A20F-A5991817AB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93745" y="3776981"/>
            <a:ext cx="9887615" cy="9144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6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Section heading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5088618-7323-F613-021C-7EF282FEF3D3}"/>
              </a:ext>
            </a:extLst>
          </p:cNvPr>
          <p:cNvGrpSpPr/>
          <p:nvPr userDrawn="1"/>
        </p:nvGrpSpPr>
        <p:grpSpPr>
          <a:xfrm>
            <a:off x="11577667" y="106426"/>
            <a:ext cx="443927" cy="395222"/>
            <a:chOff x="10830498" y="90551"/>
            <a:chExt cx="443927" cy="39522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14894D0-90BA-7383-BE51-E3CC9C80EC32}"/>
                </a:ext>
              </a:extLst>
            </p:cNvPr>
            <p:cNvSpPr/>
            <p:nvPr userDrawn="1"/>
          </p:nvSpPr>
          <p:spPr>
            <a:xfrm>
              <a:off x="10876430" y="90551"/>
              <a:ext cx="354152" cy="382723"/>
            </a:xfrm>
            <a:prstGeom prst="rect">
              <a:avLst/>
            </a:prstGeom>
            <a:solidFill>
              <a:srgbClr val="0032A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" name="Graphic 6">
              <a:extLst>
                <a:ext uri="{FF2B5EF4-FFF2-40B4-BE49-F238E27FC236}">
                  <a16:creationId xmlns:a16="http://schemas.microsoft.com/office/drawing/2014/main" id="{63265006-4B41-90C0-F2C6-C22FDC0F02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49943" b="48616"/>
            <a:stretch/>
          </p:blipFill>
          <p:spPr>
            <a:xfrm>
              <a:off x="10830498" y="95414"/>
              <a:ext cx="443927" cy="3903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45012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emental Navy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88DB9A-9551-5A40-D24C-13BA437C8AB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9470" y="1733384"/>
            <a:ext cx="10614329" cy="4508697"/>
          </a:xfrm>
          <a:prstGeom prst="rect">
            <a:avLst/>
          </a:prstGeom>
        </p:spPr>
        <p:txBody>
          <a:bodyPr/>
          <a:lstStyle>
            <a:lvl1pPr algn="l">
              <a:lnSpc>
                <a:spcPct val="100000"/>
              </a:lnSpc>
              <a:spcBef>
                <a:spcPts val="1500"/>
              </a:spcBef>
              <a:defRPr/>
            </a:lvl1pPr>
            <a:lvl2pPr algn="l">
              <a:lnSpc>
                <a:spcPct val="100000"/>
              </a:lnSpc>
              <a:spcBef>
                <a:spcPts val="500"/>
              </a:spcBef>
              <a:defRPr sz="2400"/>
            </a:lvl2pPr>
            <a:lvl3pPr algn="l">
              <a:lnSpc>
                <a:spcPct val="100000"/>
              </a:lnSpc>
              <a:defRPr/>
            </a:lvl3pPr>
          </a:lstStyle>
          <a:p>
            <a:pPr lvl="0"/>
            <a:r>
              <a:rPr lang="en-US"/>
              <a:t>Click to edit Level 1 bullet</a:t>
            </a:r>
          </a:p>
          <a:p>
            <a:pPr lvl="0"/>
            <a:r>
              <a:rPr lang="en-US"/>
              <a:t>Additional Level 1 bullet </a:t>
            </a:r>
          </a:p>
          <a:p>
            <a:pPr lvl="1"/>
            <a:r>
              <a:rPr lang="en-US"/>
              <a:t>Second level bullet</a:t>
            </a:r>
          </a:p>
          <a:p>
            <a:pPr lvl="2"/>
            <a:r>
              <a:rPr lang="en-US"/>
              <a:t>Third level bullet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2391FE-461A-8305-C8F0-8FC09663BB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9470" y="615918"/>
            <a:ext cx="10614329" cy="102572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Title and content slide</a:t>
            </a:r>
            <a:br>
              <a:rPr lang="en-US"/>
            </a:br>
            <a:r>
              <a:rPr lang="en-US"/>
              <a:t>Title can be two lines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34A268B-2822-3537-305A-4177E097BE6C}"/>
              </a:ext>
            </a:extLst>
          </p:cNvPr>
          <p:cNvGrpSpPr/>
          <p:nvPr userDrawn="1"/>
        </p:nvGrpSpPr>
        <p:grpSpPr>
          <a:xfrm>
            <a:off x="11577667" y="106426"/>
            <a:ext cx="443927" cy="395222"/>
            <a:chOff x="10830498" y="90551"/>
            <a:chExt cx="443927" cy="39522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114D893-B608-B2AE-289A-D71AC38A5F93}"/>
                </a:ext>
              </a:extLst>
            </p:cNvPr>
            <p:cNvSpPr/>
            <p:nvPr userDrawn="1"/>
          </p:nvSpPr>
          <p:spPr>
            <a:xfrm>
              <a:off x="10876430" y="90551"/>
              <a:ext cx="354152" cy="382723"/>
            </a:xfrm>
            <a:prstGeom prst="rect">
              <a:avLst/>
            </a:prstGeom>
            <a:solidFill>
              <a:srgbClr val="0032A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D9952794-4BBC-BB1F-AB0E-65F4BC6E12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49943" b="48616"/>
            <a:stretch/>
          </p:blipFill>
          <p:spPr>
            <a:xfrm>
              <a:off x="10830498" y="95414"/>
              <a:ext cx="443927" cy="3903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4391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emental Navy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391FE-461A-8305-C8F0-8FC09663BB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9470" y="615918"/>
            <a:ext cx="10614329" cy="102572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Title only slide</a:t>
            </a:r>
            <a:br>
              <a:rPr lang="en-US"/>
            </a:br>
            <a:r>
              <a:rPr lang="en-US"/>
              <a:t>Title can be two lines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F227045-5190-2224-75F9-3B5313E5EE84}"/>
              </a:ext>
            </a:extLst>
          </p:cNvPr>
          <p:cNvGrpSpPr/>
          <p:nvPr userDrawn="1"/>
        </p:nvGrpSpPr>
        <p:grpSpPr>
          <a:xfrm>
            <a:off x="11577667" y="106426"/>
            <a:ext cx="443927" cy="395222"/>
            <a:chOff x="10830498" y="90551"/>
            <a:chExt cx="443927" cy="39522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9A3F334-69F6-44FB-90E5-53B869F6EF5F}"/>
                </a:ext>
              </a:extLst>
            </p:cNvPr>
            <p:cNvSpPr/>
            <p:nvPr userDrawn="1"/>
          </p:nvSpPr>
          <p:spPr>
            <a:xfrm>
              <a:off x="10876430" y="90551"/>
              <a:ext cx="354152" cy="382723"/>
            </a:xfrm>
            <a:prstGeom prst="rect">
              <a:avLst/>
            </a:prstGeom>
            <a:solidFill>
              <a:srgbClr val="0032A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" name="Graphic 6">
              <a:extLst>
                <a:ext uri="{FF2B5EF4-FFF2-40B4-BE49-F238E27FC236}">
                  <a16:creationId xmlns:a16="http://schemas.microsoft.com/office/drawing/2014/main" id="{52BA87F1-4CF9-E33E-B8A8-FD86542383A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49943" b="48616"/>
            <a:stretch/>
          </p:blipFill>
          <p:spPr>
            <a:xfrm>
              <a:off x="10830498" y="95414"/>
              <a:ext cx="443927" cy="3903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230426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emental Navy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8627C3B-8F71-7E0E-F898-88D3D3B0757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96000" y="2059189"/>
            <a:ext cx="5280329" cy="4182892"/>
          </a:xfrm>
          <a:prstGeom prst="rect">
            <a:avLst/>
          </a:prstGeom>
        </p:spPr>
        <p:txBody>
          <a:bodyPr/>
          <a:lstStyle>
            <a:lvl1pPr algn="l">
              <a:lnSpc>
                <a:spcPct val="100000"/>
              </a:lnSpc>
              <a:spcBef>
                <a:spcPts val="1500"/>
              </a:spcBef>
              <a:defRPr/>
            </a:lvl1pPr>
            <a:lvl2pPr algn="l">
              <a:lnSpc>
                <a:spcPct val="100000"/>
              </a:lnSpc>
              <a:spcBef>
                <a:spcPts val="500"/>
              </a:spcBef>
              <a:defRPr sz="2400"/>
            </a:lvl2pPr>
            <a:lvl3pPr algn="l">
              <a:lnSpc>
                <a:spcPct val="100000"/>
              </a:lnSpc>
              <a:defRPr/>
            </a:lvl3pPr>
          </a:lstStyle>
          <a:p>
            <a:pPr lvl="0"/>
            <a:r>
              <a:rPr lang="en-US"/>
              <a:t>Click to edit Level 1 bullet</a:t>
            </a:r>
          </a:p>
          <a:p>
            <a:pPr lvl="0"/>
            <a:r>
              <a:rPr lang="en-US"/>
              <a:t>Additional Level 1 bullet </a:t>
            </a:r>
          </a:p>
          <a:p>
            <a:pPr lvl="1"/>
            <a:r>
              <a:rPr lang="en-US"/>
              <a:t>Second level bullet</a:t>
            </a:r>
          </a:p>
          <a:p>
            <a:pPr lvl="2"/>
            <a:r>
              <a:rPr lang="en-US"/>
              <a:t>Third level bullet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53CAD0B-204C-C55B-5F5D-705D6E48C29B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39470" y="2059189"/>
            <a:ext cx="5280329" cy="4182892"/>
          </a:xfrm>
          <a:prstGeom prst="rect">
            <a:avLst/>
          </a:prstGeom>
        </p:spPr>
        <p:txBody>
          <a:bodyPr/>
          <a:lstStyle>
            <a:lvl1pPr algn="l">
              <a:lnSpc>
                <a:spcPct val="100000"/>
              </a:lnSpc>
              <a:spcBef>
                <a:spcPts val="1500"/>
              </a:spcBef>
              <a:defRPr/>
            </a:lvl1pPr>
            <a:lvl2pPr algn="l">
              <a:lnSpc>
                <a:spcPct val="100000"/>
              </a:lnSpc>
              <a:spcBef>
                <a:spcPts val="500"/>
              </a:spcBef>
              <a:defRPr sz="2400"/>
            </a:lvl2pPr>
            <a:lvl3pPr algn="l">
              <a:lnSpc>
                <a:spcPct val="100000"/>
              </a:lnSpc>
              <a:defRPr/>
            </a:lvl3pPr>
          </a:lstStyle>
          <a:p>
            <a:pPr lvl="0"/>
            <a:r>
              <a:rPr lang="en-US"/>
              <a:t>Click to edit Level 1 bullet</a:t>
            </a:r>
          </a:p>
          <a:p>
            <a:pPr lvl="0"/>
            <a:r>
              <a:rPr lang="en-US"/>
              <a:t>Additional Level 1 bullet </a:t>
            </a:r>
          </a:p>
          <a:p>
            <a:pPr lvl="1"/>
            <a:r>
              <a:rPr lang="en-US"/>
              <a:t>Second level bullet</a:t>
            </a:r>
          </a:p>
          <a:p>
            <a:pPr lvl="2"/>
            <a:r>
              <a:rPr lang="en-US"/>
              <a:t>Third level bullet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3ACEA37-8AD9-4011-E68E-30913E6DD2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9470" y="615918"/>
            <a:ext cx="10614329" cy="102572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Title and comparison slide</a:t>
            </a:r>
            <a:br>
              <a:rPr lang="en-US"/>
            </a:br>
            <a:r>
              <a:rPr lang="en-US"/>
              <a:t>Title can be two lines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6490C2D-95CE-19F1-295D-B15FE9A497F7}"/>
              </a:ext>
            </a:extLst>
          </p:cNvPr>
          <p:cNvGrpSpPr/>
          <p:nvPr userDrawn="1"/>
        </p:nvGrpSpPr>
        <p:grpSpPr>
          <a:xfrm>
            <a:off x="11577667" y="106426"/>
            <a:ext cx="443927" cy="395222"/>
            <a:chOff x="10830498" y="90551"/>
            <a:chExt cx="443927" cy="39522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614949C-B6BD-2031-B8B0-30CEEFBC0A67}"/>
                </a:ext>
              </a:extLst>
            </p:cNvPr>
            <p:cNvSpPr/>
            <p:nvPr userDrawn="1"/>
          </p:nvSpPr>
          <p:spPr>
            <a:xfrm>
              <a:off x="10876430" y="90551"/>
              <a:ext cx="354152" cy="382723"/>
            </a:xfrm>
            <a:prstGeom prst="rect">
              <a:avLst/>
            </a:prstGeom>
            <a:solidFill>
              <a:srgbClr val="0032A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" name="Graphic 6">
              <a:extLst>
                <a:ext uri="{FF2B5EF4-FFF2-40B4-BE49-F238E27FC236}">
                  <a16:creationId xmlns:a16="http://schemas.microsoft.com/office/drawing/2014/main" id="{0939D1BB-8630-23C5-B112-501FBF48498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49943" b="48616"/>
            <a:stretch/>
          </p:blipFill>
          <p:spPr>
            <a:xfrm>
              <a:off x="10830498" y="95414"/>
              <a:ext cx="443927" cy="3903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844157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emental Navy Imag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AB1E133E-DA39-5AA8-1013-A6F6833366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24D7E00-07A2-DC5A-7530-652E06E9354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739470" y="2059189"/>
            <a:ext cx="3932237" cy="3801861"/>
          </a:xfrm>
          <a:prstGeom prst="rect">
            <a:avLst/>
          </a:prstGeom>
        </p:spPr>
        <p:txBody>
          <a:bodyPr/>
          <a:lstStyle>
            <a:lvl1pPr algn="l">
              <a:lnSpc>
                <a:spcPct val="100000"/>
              </a:lnSpc>
              <a:spcBef>
                <a:spcPts val="1500"/>
              </a:spcBef>
              <a:defRPr/>
            </a:lvl1pPr>
            <a:lvl2pPr algn="l">
              <a:lnSpc>
                <a:spcPct val="100000"/>
              </a:lnSpc>
              <a:spcBef>
                <a:spcPts val="500"/>
              </a:spcBef>
              <a:defRPr sz="2400"/>
            </a:lvl2pPr>
            <a:lvl3pPr algn="l">
              <a:lnSpc>
                <a:spcPct val="100000"/>
              </a:lnSpc>
              <a:defRPr/>
            </a:lvl3pPr>
          </a:lstStyle>
          <a:p>
            <a:pPr lvl="0"/>
            <a:r>
              <a:rPr lang="en-US"/>
              <a:t>Click to edit Level 1 bullet</a:t>
            </a:r>
          </a:p>
          <a:p>
            <a:pPr lvl="0"/>
            <a:r>
              <a:rPr lang="en-US"/>
              <a:t>Additional Level 1 bullet </a:t>
            </a:r>
          </a:p>
          <a:p>
            <a:pPr lvl="1"/>
            <a:r>
              <a:rPr lang="en-US"/>
              <a:t>Second level bullet</a:t>
            </a:r>
          </a:p>
          <a:p>
            <a:pPr lvl="2"/>
            <a:r>
              <a:rPr lang="en-US"/>
              <a:t>Third level bullet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E38749E-3D70-CF4A-F25F-2AF9BD0684BC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739470" y="716957"/>
            <a:ext cx="3932237" cy="96230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Content and image slide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755691F-A11E-A92B-7325-3E4BB8EB72EA}"/>
              </a:ext>
            </a:extLst>
          </p:cNvPr>
          <p:cNvGrpSpPr/>
          <p:nvPr userDrawn="1"/>
        </p:nvGrpSpPr>
        <p:grpSpPr>
          <a:xfrm>
            <a:off x="11577667" y="106426"/>
            <a:ext cx="443927" cy="395222"/>
            <a:chOff x="10830498" y="90551"/>
            <a:chExt cx="443927" cy="39522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7F7F92D-C7CB-5C6F-FD5C-6107C702BF14}"/>
                </a:ext>
              </a:extLst>
            </p:cNvPr>
            <p:cNvSpPr/>
            <p:nvPr userDrawn="1"/>
          </p:nvSpPr>
          <p:spPr>
            <a:xfrm>
              <a:off x="10876430" y="90551"/>
              <a:ext cx="354152" cy="382723"/>
            </a:xfrm>
            <a:prstGeom prst="rect">
              <a:avLst/>
            </a:prstGeom>
            <a:solidFill>
              <a:srgbClr val="0032A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2EF14C0F-1069-0587-464E-DDA07BE35AE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49943" b="48616"/>
            <a:stretch/>
          </p:blipFill>
          <p:spPr>
            <a:xfrm>
              <a:off x="10830498" y="95414"/>
              <a:ext cx="443927" cy="3903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967399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emental Navy Image with Quote or 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138BCD77-48BE-35A7-99AC-A16EFB0B0F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2353D1-8E82-98FB-E3FF-0FDB24FE9304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739470" y="5653616"/>
            <a:ext cx="3932237" cy="61171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400" b="0" i="0">
                <a:solidFill>
                  <a:schemeClr val="bg1"/>
                </a:solidFill>
                <a:latin typeface="Aptos Light" panose="020B00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—Name, Title</a:t>
            </a:r>
          </a:p>
          <a:p>
            <a:pPr lvl="0"/>
            <a:r>
              <a:rPr lang="en-US"/>
              <a:t>Organization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5B110F6E-0B47-7691-9751-12F585435727}"/>
              </a:ext>
            </a:extLst>
          </p:cNvPr>
          <p:cNvSpPr>
            <a:spLocks noGrp="1"/>
          </p:cNvSpPr>
          <p:nvPr>
            <p:ph type="body" sz="half" idx="12" hasCustomPrompt="1"/>
          </p:nvPr>
        </p:nvSpPr>
        <p:spPr>
          <a:xfrm>
            <a:off x="739470" y="716957"/>
            <a:ext cx="3932237" cy="480331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800" b="1" i="0">
                <a:solidFill>
                  <a:schemeClr val="bg1"/>
                </a:solidFill>
                <a:latin typeface="Aptos SemiBold" panose="020B00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“Large text or a quote goes here”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CA69396-10B4-E494-346D-4177C9346F09}"/>
              </a:ext>
            </a:extLst>
          </p:cNvPr>
          <p:cNvGrpSpPr/>
          <p:nvPr userDrawn="1"/>
        </p:nvGrpSpPr>
        <p:grpSpPr>
          <a:xfrm>
            <a:off x="11577667" y="106426"/>
            <a:ext cx="443927" cy="395222"/>
            <a:chOff x="10830498" y="90551"/>
            <a:chExt cx="443927" cy="39522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AC6F2C1-373A-0AFC-60B4-358E19BD220C}"/>
                </a:ext>
              </a:extLst>
            </p:cNvPr>
            <p:cNvSpPr/>
            <p:nvPr userDrawn="1"/>
          </p:nvSpPr>
          <p:spPr>
            <a:xfrm>
              <a:off x="10876430" y="90551"/>
              <a:ext cx="354152" cy="382723"/>
            </a:xfrm>
            <a:prstGeom prst="rect">
              <a:avLst/>
            </a:prstGeom>
            <a:solidFill>
              <a:srgbClr val="0032A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5668A782-35E1-40D9-72B5-2DE2AD48A5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49943" b="48616"/>
            <a:stretch/>
          </p:blipFill>
          <p:spPr>
            <a:xfrm>
              <a:off x="10830498" y="95414"/>
              <a:ext cx="443927" cy="3903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833084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emental Navy 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F465E69D-2EBA-EAF0-02C7-23C4EE46C5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843392"/>
            <a:ext cx="12191999" cy="551144"/>
          </a:xfrm>
          <a:prstGeom prst="rect">
            <a:avLst/>
          </a:prstGeom>
          <a:solidFill>
            <a:srgbClr val="0031A1"/>
          </a:solidFill>
        </p:spPr>
        <p:txBody>
          <a:bodyPr anchor="ctr"/>
          <a:lstStyle>
            <a:lvl1pPr marL="0" indent="0" algn="ctr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optional summary. Remove if not needed.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AF0F2-3CEF-3390-AFA9-92EA0122B7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9470" y="1733384"/>
            <a:ext cx="10614329" cy="3921981"/>
          </a:xfrm>
          <a:prstGeom prst="rect">
            <a:avLst/>
          </a:prstGeom>
        </p:spPr>
        <p:txBody>
          <a:bodyPr/>
          <a:lstStyle>
            <a:lvl1pPr algn="l">
              <a:lnSpc>
                <a:spcPct val="100000"/>
              </a:lnSpc>
              <a:spcBef>
                <a:spcPts val="1500"/>
              </a:spcBef>
              <a:defRPr/>
            </a:lvl1pPr>
            <a:lvl2pPr algn="l">
              <a:lnSpc>
                <a:spcPct val="100000"/>
              </a:lnSpc>
              <a:spcBef>
                <a:spcPts val="500"/>
              </a:spcBef>
              <a:defRPr sz="2400"/>
            </a:lvl2pPr>
            <a:lvl3pPr algn="l">
              <a:lnSpc>
                <a:spcPct val="100000"/>
              </a:lnSpc>
              <a:defRPr/>
            </a:lvl3pPr>
          </a:lstStyle>
          <a:p>
            <a:pPr lvl="0"/>
            <a:r>
              <a:rPr lang="en-US"/>
              <a:t>Click to edit Level 1 bullet</a:t>
            </a:r>
          </a:p>
          <a:p>
            <a:pPr lvl="0"/>
            <a:r>
              <a:rPr lang="en-US"/>
              <a:t>Additional Level 1 bullet </a:t>
            </a:r>
          </a:p>
          <a:p>
            <a:pPr lvl="1"/>
            <a:r>
              <a:rPr lang="en-US"/>
              <a:t>Second level bullet</a:t>
            </a:r>
          </a:p>
          <a:p>
            <a:pPr lvl="2"/>
            <a:r>
              <a:rPr lang="en-US"/>
              <a:t>Third level bullet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2391FE-461A-8305-C8F0-8FC09663BB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9470" y="615918"/>
            <a:ext cx="10614329" cy="102572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Title slide with summary box</a:t>
            </a:r>
            <a:br>
              <a:rPr lang="en-US"/>
            </a:br>
            <a:r>
              <a:rPr lang="en-US"/>
              <a:t>Title can be two lines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1A6CF2F-F87B-580E-E55A-5260D8CCD093}"/>
              </a:ext>
            </a:extLst>
          </p:cNvPr>
          <p:cNvGrpSpPr/>
          <p:nvPr userDrawn="1"/>
        </p:nvGrpSpPr>
        <p:grpSpPr>
          <a:xfrm>
            <a:off x="11577667" y="106426"/>
            <a:ext cx="443927" cy="395222"/>
            <a:chOff x="10830498" y="90551"/>
            <a:chExt cx="443927" cy="39522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4A610CD-738E-D5AD-87BD-E5FD0B4ACA25}"/>
                </a:ext>
              </a:extLst>
            </p:cNvPr>
            <p:cNvSpPr/>
            <p:nvPr userDrawn="1"/>
          </p:nvSpPr>
          <p:spPr>
            <a:xfrm>
              <a:off x="10876430" y="90551"/>
              <a:ext cx="354152" cy="382723"/>
            </a:xfrm>
            <a:prstGeom prst="rect">
              <a:avLst/>
            </a:prstGeom>
            <a:solidFill>
              <a:srgbClr val="0032A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9" name="Graphic 6">
              <a:extLst>
                <a:ext uri="{FF2B5EF4-FFF2-40B4-BE49-F238E27FC236}">
                  <a16:creationId xmlns:a16="http://schemas.microsoft.com/office/drawing/2014/main" id="{E4653727-A3C9-DBD4-3E86-14C88B4104A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49943" b="48616"/>
            <a:stretch/>
          </p:blipFill>
          <p:spPr>
            <a:xfrm>
              <a:off x="10830498" y="95414"/>
              <a:ext cx="443927" cy="3903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195948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emental Nav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31FF6B2-35C7-D306-77E2-0CED076EEAAF}"/>
              </a:ext>
            </a:extLst>
          </p:cNvPr>
          <p:cNvGrpSpPr/>
          <p:nvPr userDrawn="1"/>
        </p:nvGrpSpPr>
        <p:grpSpPr>
          <a:xfrm>
            <a:off x="11622555" y="103251"/>
            <a:ext cx="354152" cy="382723"/>
            <a:chOff x="11622555" y="90551"/>
            <a:chExt cx="354152" cy="38272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2ED90EF-C05F-D7B5-C320-E6BBCD1B69A6}"/>
                </a:ext>
              </a:extLst>
            </p:cNvPr>
            <p:cNvSpPr/>
            <p:nvPr userDrawn="1"/>
          </p:nvSpPr>
          <p:spPr>
            <a:xfrm>
              <a:off x="11622555" y="90551"/>
              <a:ext cx="354152" cy="382723"/>
            </a:xfrm>
            <a:prstGeom prst="rect">
              <a:avLst/>
            </a:prstGeom>
            <a:solidFill>
              <a:srgbClr val="0032A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7B5A7D9F-8188-5BF9-BE92-C9BF876EFBD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1648902" y="122528"/>
              <a:ext cx="323829" cy="318769"/>
            </a:xfrm>
            <a:prstGeom prst="rect">
              <a:avLst/>
            </a:prstGeom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C56F4057-8E98-FA08-9013-6E5B914B0E72}"/>
              </a:ext>
            </a:extLst>
          </p:cNvPr>
          <p:cNvSpPr/>
          <p:nvPr userDrawn="1"/>
        </p:nvSpPr>
        <p:spPr>
          <a:xfrm>
            <a:off x="-9651" y="0"/>
            <a:ext cx="12201652" cy="6896100"/>
          </a:xfrm>
          <a:prstGeom prst="rect">
            <a:avLst/>
          </a:prstGeom>
          <a:solidFill>
            <a:srgbClr val="001E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871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emental Navy Water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 descr="LLNL logomark">
            <a:extLst>
              <a:ext uri="{FF2B5EF4-FFF2-40B4-BE49-F238E27FC236}">
                <a16:creationId xmlns:a16="http://schemas.microsoft.com/office/drawing/2014/main" id="{D8DF9641-42BB-6DDC-39B7-5EE92E0E56B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295061" y="134938"/>
            <a:ext cx="4714244" cy="467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956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6.sv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FF9AD165-772F-EC00-FCE9-651F03CD8A55}"/>
              </a:ext>
            </a:extLst>
          </p:cNvPr>
          <p:cNvSpPr txBox="1">
            <a:spLocks/>
          </p:cNvSpPr>
          <p:nvPr userDrawn="1"/>
        </p:nvSpPr>
        <p:spPr>
          <a:xfrm>
            <a:off x="11082131" y="6515434"/>
            <a:ext cx="975332" cy="257361"/>
          </a:xfrm>
          <a:prstGeom prst="rect">
            <a:avLst/>
          </a:prstGeom>
        </p:spPr>
        <p:txBody>
          <a:bodyPr rIns="45720" anchor="ctr" anchorCtr="0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C8516-CBB0-4BEF-BA7F-653719278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532A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532A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959E4C-0B40-E11F-C73B-1542B31B37F9}"/>
              </a:ext>
            </a:extLst>
          </p:cNvPr>
          <p:cNvSpPr txBox="1"/>
          <p:nvPr userDrawn="1"/>
        </p:nvSpPr>
        <p:spPr>
          <a:xfrm>
            <a:off x="469806" y="-1652398"/>
            <a:ext cx="1774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Secondary colors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E7451D-7E0B-7E91-EA0B-DBF5AA8773AF}"/>
              </a:ext>
            </a:extLst>
          </p:cNvPr>
          <p:cNvSpPr txBox="1"/>
          <p:nvPr userDrawn="1"/>
        </p:nvSpPr>
        <p:spPr>
          <a:xfrm>
            <a:off x="716347" y="-665551"/>
            <a:ext cx="1528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Primary colors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AE0D5BE-76E4-60BB-30F4-339A39ECBA60}"/>
              </a:ext>
            </a:extLst>
          </p:cNvPr>
          <p:cNvSpPr/>
          <p:nvPr userDrawn="1"/>
        </p:nvSpPr>
        <p:spPr>
          <a:xfrm>
            <a:off x="2498958" y="-1807534"/>
            <a:ext cx="679605" cy="679605"/>
          </a:xfrm>
          <a:prstGeom prst="rect">
            <a:avLst/>
          </a:prstGeom>
          <a:solidFill>
            <a:srgbClr val="9D0C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28C5647-1017-7BF3-20C9-F6973980A515}"/>
              </a:ext>
            </a:extLst>
          </p:cNvPr>
          <p:cNvSpPr/>
          <p:nvPr userDrawn="1"/>
        </p:nvSpPr>
        <p:spPr>
          <a:xfrm>
            <a:off x="4362240" y="-1807534"/>
            <a:ext cx="679605" cy="679605"/>
          </a:xfrm>
          <a:prstGeom prst="rect">
            <a:avLst/>
          </a:prstGeom>
          <a:solidFill>
            <a:srgbClr val="FF79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FB73925-972A-A7EB-0DA3-4307F45B33E5}"/>
              </a:ext>
            </a:extLst>
          </p:cNvPr>
          <p:cNvSpPr>
            <a:spLocks/>
          </p:cNvSpPr>
          <p:nvPr userDrawn="1"/>
        </p:nvSpPr>
        <p:spPr>
          <a:xfrm>
            <a:off x="6225564" y="-1807534"/>
            <a:ext cx="679605" cy="679605"/>
          </a:xfrm>
          <a:prstGeom prst="rect">
            <a:avLst/>
          </a:prstGeom>
          <a:solidFill>
            <a:srgbClr val="84C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latin typeface="Aptos Display" panose="020B00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2C6D589-70CA-D5E6-9ADC-2B66BFA18A99}"/>
              </a:ext>
            </a:extLst>
          </p:cNvPr>
          <p:cNvSpPr>
            <a:spLocks/>
          </p:cNvSpPr>
          <p:nvPr userDrawn="1"/>
        </p:nvSpPr>
        <p:spPr>
          <a:xfrm>
            <a:off x="5293902" y="-1807534"/>
            <a:ext cx="679605" cy="679605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latin typeface="Aptos Display" panose="020B00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470D093-72F0-FEEA-18FB-51F93411D07A}"/>
              </a:ext>
            </a:extLst>
          </p:cNvPr>
          <p:cNvSpPr>
            <a:spLocks noChangeAspect="1"/>
          </p:cNvSpPr>
          <p:nvPr userDrawn="1"/>
        </p:nvSpPr>
        <p:spPr>
          <a:xfrm>
            <a:off x="3424761" y="-823131"/>
            <a:ext cx="679428" cy="679605"/>
          </a:xfrm>
          <a:prstGeom prst="rect">
            <a:avLst/>
          </a:prstGeom>
          <a:solidFill>
            <a:srgbClr val="001E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dirty="0">
              <a:highlight>
                <a:srgbClr val="FFFF00"/>
              </a:highligh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B3D9189-C597-53D9-85BF-96B774A10E3A}"/>
              </a:ext>
            </a:extLst>
          </p:cNvPr>
          <p:cNvSpPr>
            <a:spLocks noChangeAspect="1"/>
          </p:cNvSpPr>
          <p:nvPr userDrawn="1"/>
        </p:nvSpPr>
        <p:spPr>
          <a:xfrm>
            <a:off x="2490769" y="-823131"/>
            <a:ext cx="679428" cy="679605"/>
          </a:xfrm>
          <a:prstGeom prst="rect">
            <a:avLst/>
          </a:prstGeom>
          <a:solidFill>
            <a:srgbClr val="003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A038435-6BF1-5F0E-3BAB-57AFC315DFDB}"/>
              </a:ext>
            </a:extLst>
          </p:cNvPr>
          <p:cNvSpPr>
            <a:spLocks noChangeAspect="1"/>
          </p:cNvSpPr>
          <p:nvPr userDrawn="1"/>
        </p:nvSpPr>
        <p:spPr>
          <a:xfrm>
            <a:off x="4367119" y="-823131"/>
            <a:ext cx="679428" cy="679605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96D5522-A6C5-EBCB-F43F-098B7950B145}"/>
              </a:ext>
            </a:extLst>
          </p:cNvPr>
          <p:cNvSpPr>
            <a:spLocks noChangeAspect="1"/>
          </p:cNvSpPr>
          <p:nvPr userDrawn="1"/>
        </p:nvSpPr>
        <p:spPr>
          <a:xfrm>
            <a:off x="5301111" y="-823131"/>
            <a:ext cx="679428" cy="679605"/>
          </a:xfrm>
          <a:prstGeom prst="rect">
            <a:avLst/>
          </a:prstGeom>
          <a:solidFill>
            <a:srgbClr val="EAF0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F91CB4B-47EC-F4B9-9E72-4430825A4596}"/>
              </a:ext>
            </a:extLst>
          </p:cNvPr>
          <p:cNvSpPr>
            <a:spLocks noChangeAspect="1"/>
          </p:cNvSpPr>
          <p:nvPr userDrawn="1"/>
        </p:nvSpPr>
        <p:spPr>
          <a:xfrm>
            <a:off x="6235103" y="-823131"/>
            <a:ext cx="679428" cy="679605"/>
          </a:xfrm>
          <a:prstGeom prst="rect">
            <a:avLst/>
          </a:prstGeom>
          <a:solidFill>
            <a:srgbClr val="A9AA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471AE23-E2AD-B1B7-6FA7-B2FDDC470464}"/>
              </a:ext>
            </a:extLst>
          </p:cNvPr>
          <p:cNvSpPr>
            <a:spLocks noChangeAspect="1"/>
          </p:cNvSpPr>
          <p:nvPr userDrawn="1"/>
        </p:nvSpPr>
        <p:spPr>
          <a:xfrm>
            <a:off x="7169095" y="-823131"/>
            <a:ext cx="679428" cy="679605"/>
          </a:xfrm>
          <a:prstGeom prst="rect">
            <a:avLst/>
          </a:prstGeom>
          <a:solidFill>
            <a:srgbClr val="6E6E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9ABE289-2E64-A404-121A-62D28018A7BD}"/>
              </a:ext>
            </a:extLst>
          </p:cNvPr>
          <p:cNvSpPr/>
          <p:nvPr userDrawn="1"/>
        </p:nvSpPr>
        <p:spPr>
          <a:xfrm>
            <a:off x="3430577" y="-1807534"/>
            <a:ext cx="679605" cy="679605"/>
          </a:xfrm>
          <a:prstGeom prst="rect">
            <a:avLst/>
          </a:prstGeom>
          <a:solidFill>
            <a:srgbClr val="B40F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DA244F8-9F2C-1D7C-7F4D-1D5CC47C377A}"/>
              </a:ext>
            </a:extLst>
          </p:cNvPr>
          <p:cNvSpPr/>
          <p:nvPr userDrawn="1"/>
        </p:nvSpPr>
        <p:spPr>
          <a:xfrm>
            <a:off x="7157226" y="-1807534"/>
            <a:ext cx="679605" cy="679605"/>
          </a:xfrm>
          <a:prstGeom prst="rect">
            <a:avLst/>
          </a:prstGeom>
          <a:solidFill>
            <a:srgbClr val="00A5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CBF98ED-2FAD-F9AF-C5CE-962954EAE6F9}"/>
              </a:ext>
            </a:extLst>
          </p:cNvPr>
          <p:cNvSpPr/>
          <p:nvPr userDrawn="1"/>
        </p:nvSpPr>
        <p:spPr>
          <a:xfrm>
            <a:off x="8088888" y="-1807534"/>
            <a:ext cx="679605" cy="679605"/>
          </a:xfrm>
          <a:prstGeom prst="rect">
            <a:avLst/>
          </a:prstGeom>
          <a:solidFill>
            <a:srgbClr val="4B00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A4C00F2-DAA0-BF14-6AC5-A85947B03605}"/>
              </a:ext>
            </a:extLst>
          </p:cNvPr>
          <p:cNvSpPr>
            <a:spLocks noChangeAspect="1"/>
          </p:cNvSpPr>
          <p:nvPr userDrawn="1"/>
        </p:nvSpPr>
        <p:spPr>
          <a:xfrm>
            <a:off x="8118543" y="-823131"/>
            <a:ext cx="679428" cy="679605"/>
          </a:xfrm>
          <a:prstGeom prst="rect">
            <a:avLst/>
          </a:prstGeom>
          <a:solidFill>
            <a:srgbClr val="FCB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ACBB6D2-C908-7C4F-EFF9-0F9BE7C96D98}"/>
              </a:ext>
            </a:extLst>
          </p:cNvPr>
          <p:cNvSpPr txBox="1"/>
          <p:nvPr userDrawn="1"/>
        </p:nvSpPr>
        <p:spPr>
          <a:xfrm>
            <a:off x="3382444" y="-733839"/>
            <a:ext cx="7640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Elemental</a:t>
            </a:r>
          </a:p>
          <a:p>
            <a:pPr algn="ctr"/>
            <a:r>
              <a:rPr lang="en-US" sz="900" i="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Navy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#</a:t>
            </a:r>
            <a:r>
              <a:rPr lang="en-US" sz="900" i="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001E62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4F7AF79-99AD-EF3A-AEBF-02EC7D405413}"/>
              </a:ext>
            </a:extLst>
          </p:cNvPr>
          <p:cNvSpPr txBox="1"/>
          <p:nvPr userDrawn="1"/>
        </p:nvSpPr>
        <p:spPr>
          <a:xfrm>
            <a:off x="2448452" y="-733839"/>
            <a:ext cx="7640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Impact</a:t>
            </a:r>
          </a:p>
          <a:p>
            <a:pPr algn="ctr"/>
            <a:r>
              <a:rPr lang="en-US" sz="900" i="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(Lab) Blue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#0032a1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9FB10BD-EC4E-AD99-DF93-0031CAE62128}"/>
              </a:ext>
            </a:extLst>
          </p:cNvPr>
          <p:cNvSpPr txBox="1"/>
          <p:nvPr userDrawn="1"/>
        </p:nvSpPr>
        <p:spPr>
          <a:xfrm>
            <a:off x="4360061" y="-733839"/>
            <a:ext cx="6952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Energetic</a:t>
            </a:r>
          </a:p>
          <a:p>
            <a:pPr algn="ctr"/>
            <a:r>
              <a:rPr lang="en-US" sz="900" i="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Azure</a:t>
            </a:r>
          </a:p>
          <a:p>
            <a:pPr algn="ctr"/>
            <a:r>
              <a:rPr lang="en-US" sz="900" i="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#3366CC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FDAD7D3-FB35-2D1F-E87B-768FBC6980D1}"/>
              </a:ext>
            </a:extLst>
          </p:cNvPr>
          <p:cNvSpPr txBox="1"/>
          <p:nvPr userDrawn="1"/>
        </p:nvSpPr>
        <p:spPr>
          <a:xfrm>
            <a:off x="5169207" y="-733839"/>
            <a:ext cx="93861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0" dirty="0">
                <a:effectLst/>
                <a:latin typeface="Aptos" panose="020B0004020202020204" pitchFamily="34" charset="0"/>
              </a:rPr>
              <a:t>Livermorium</a:t>
            </a:r>
          </a:p>
          <a:p>
            <a:pPr algn="ctr"/>
            <a:r>
              <a:rPr lang="en-US" sz="900" i="0" dirty="0">
                <a:effectLst/>
                <a:latin typeface="Aptos" panose="020B0004020202020204" pitchFamily="34" charset="0"/>
              </a:rPr>
              <a:t>Ice</a:t>
            </a:r>
            <a:endParaRPr lang="en-US" sz="900" b="0" i="0" dirty="0">
              <a:solidFill>
                <a:schemeClr val="tx1"/>
              </a:solidFill>
              <a:effectLst/>
              <a:latin typeface="Aptos" panose="020B0004020202020204" pitchFamily="34" charset="0"/>
            </a:endParaRPr>
          </a:p>
          <a:p>
            <a:pPr algn="ctr"/>
            <a:r>
              <a:rPr lang="en-US" sz="900" b="0" i="0" dirty="0"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#</a:t>
            </a:r>
            <a:r>
              <a:rPr lang="en-US" sz="900" i="0" dirty="0">
                <a:effectLst/>
                <a:latin typeface="Aptos" panose="020B0004020202020204" pitchFamily="34" charset="0"/>
              </a:rPr>
              <a:t>eaf0fb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DF0C0BC-D896-A401-AAC4-EE91E9B12C8E}"/>
              </a:ext>
            </a:extLst>
          </p:cNvPr>
          <p:cNvSpPr txBox="1"/>
          <p:nvPr userDrawn="1"/>
        </p:nvSpPr>
        <p:spPr>
          <a:xfrm>
            <a:off x="6243880" y="-713663"/>
            <a:ext cx="679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0" dirty="0">
                <a:effectLst/>
                <a:latin typeface="Aptos" panose="020B0004020202020204" pitchFamily="34" charset="0"/>
              </a:rPr>
              <a:t>Carbon </a:t>
            </a:r>
          </a:p>
          <a:p>
            <a:pPr algn="ctr"/>
            <a:r>
              <a:rPr lang="en-US" sz="900" i="0" dirty="0">
                <a:effectLst/>
                <a:latin typeface="Aptos" panose="020B0004020202020204" pitchFamily="34" charset="0"/>
              </a:rPr>
              <a:t>Gray</a:t>
            </a:r>
          </a:p>
          <a:p>
            <a:pPr algn="ctr"/>
            <a:r>
              <a:rPr lang="en-US" sz="900" i="0" dirty="0">
                <a:effectLst/>
                <a:latin typeface="Aptos" panose="020B0004020202020204" pitchFamily="34" charset="0"/>
              </a:rPr>
              <a:t>#a9aabc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7DBC23D-583C-AFAB-1853-85EAFB10D8DB}"/>
              </a:ext>
            </a:extLst>
          </p:cNvPr>
          <p:cNvSpPr txBox="1"/>
          <p:nvPr userDrawn="1"/>
        </p:nvSpPr>
        <p:spPr>
          <a:xfrm>
            <a:off x="7179546" y="-713664"/>
            <a:ext cx="66897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Quantum</a:t>
            </a:r>
          </a:p>
          <a:p>
            <a:pPr algn="ctr"/>
            <a:r>
              <a:rPr lang="en-US" sz="900" i="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Slate</a:t>
            </a:r>
          </a:p>
          <a:p>
            <a:pPr algn="ctr"/>
            <a:r>
              <a:rPr lang="en-US" sz="900" i="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#6e6e7c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741003F-A5C7-1A1F-FCEA-0CC45DBBA0F3}"/>
              </a:ext>
            </a:extLst>
          </p:cNvPr>
          <p:cNvSpPr txBox="1"/>
          <p:nvPr userDrawn="1"/>
        </p:nvSpPr>
        <p:spPr>
          <a:xfrm>
            <a:off x="8081022" y="-713664"/>
            <a:ext cx="75447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0" dirty="0">
                <a:effectLst/>
                <a:latin typeface="Aptos" panose="020B0004020202020204" pitchFamily="34" charset="0"/>
              </a:rPr>
              <a:t>Innovation</a:t>
            </a:r>
          </a:p>
          <a:p>
            <a:pPr algn="ctr"/>
            <a:r>
              <a:rPr lang="en-US" sz="900" i="0" dirty="0">
                <a:effectLst/>
                <a:latin typeface="Aptos" panose="020B0004020202020204" pitchFamily="34" charset="0"/>
              </a:rPr>
              <a:t>Yellow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dirty="0"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#</a:t>
            </a:r>
            <a:r>
              <a:rPr lang="en-US" sz="900" i="0" dirty="0">
                <a:effectLst/>
                <a:latin typeface="Aptos" panose="020B0004020202020204" pitchFamily="34" charset="0"/>
              </a:rPr>
              <a:t>fcb317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D18BF93-7C34-E7D3-3B00-E87D36B0803F}"/>
              </a:ext>
            </a:extLst>
          </p:cNvPr>
          <p:cNvSpPr txBox="1"/>
          <p:nvPr userDrawn="1"/>
        </p:nvSpPr>
        <p:spPr>
          <a:xfrm>
            <a:off x="2498958" y="-1701414"/>
            <a:ext cx="67123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0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Research Red</a:t>
            </a:r>
          </a:p>
          <a:p>
            <a:pPr algn="ctr"/>
            <a:r>
              <a:rPr lang="en-US" sz="900" i="0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#9d0c0c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0B37A5C-1BD6-BD93-866F-F3DC930A6348}"/>
              </a:ext>
            </a:extLst>
          </p:cNvPr>
          <p:cNvSpPr txBox="1"/>
          <p:nvPr userDrawn="1"/>
        </p:nvSpPr>
        <p:spPr>
          <a:xfrm>
            <a:off x="3323492" y="-1701414"/>
            <a:ext cx="89859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i="0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Performance Pink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i="0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#b40f64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3F6CF33-72EA-84E9-EF88-0D5CF566B395}"/>
              </a:ext>
            </a:extLst>
          </p:cNvPr>
          <p:cNvSpPr txBox="1"/>
          <p:nvPr userDrawn="1"/>
        </p:nvSpPr>
        <p:spPr>
          <a:xfrm>
            <a:off x="4360061" y="-1701414"/>
            <a:ext cx="67483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i="0" dirty="0">
                <a:effectLst/>
                <a:latin typeface="Aptos" panose="020B0004020202020204" pitchFamily="34" charset="0"/>
              </a:rPr>
              <a:t>Algorithm Orange</a:t>
            </a:r>
          </a:p>
          <a:p>
            <a:pPr algn="ctr"/>
            <a:r>
              <a:rPr lang="en-US" sz="900" i="0" dirty="0">
                <a:effectLst/>
                <a:latin typeface="Aptos" panose="020B0004020202020204" pitchFamily="34" charset="0"/>
              </a:rPr>
              <a:t>#ff7900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C23073A-1142-A88B-30BA-516E2B99FDCC}"/>
              </a:ext>
            </a:extLst>
          </p:cNvPr>
          <p:cNvSpPr txBox="1"/>
          <p:nvPr userDrawn="1"/>
        </p:nvSpPr>
        <p:spPr>
          <a:xfrm>
            <a:off x="5286950" y="-1701414"/>
            <a:ext cx="7111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0" dirty="0">
                <a:effectLst/>
                <a:latin typeface="Aptos" panose="020B0004020202020204" pitchFamily="34" charset="0"/>
              </a:rPr>
              <a:t>Solar</a:t>
            </a:r>
          </a:p>
          <a:p>
            <a:pPr algn="ctr"/>
            <a:r>
              <a:rPr lang="en-US" sz="900" i="0" dirty="0">
                <a:effectLst/>
                <a:latin typeface="Aptos" panose="020B0004020202020204" pitchFamily="34" charset="0"/>
              </a:rPr>
              <a:t>Yellow</a:t>
            </a:r>
          </a:p>
          <a:p>
            <a:pPr algn="ctr"/>
            <a:r>
              <a:rPr lang="en-US" sz="900" i="0" dirty="0">
                <a:effectLst/>
                <a:latin typeface="Aptos" panose="020B0004020202020204" pitchFamily="34" charset="0"/>
              </a:rPr>
              <a:t>#ffd900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FFF46EA-2247-0672-B0F2-72BDABBFEAFC}"/>
              </a:ext>
            </a:extLst>
          </p:cNvPr>
          <p:cNvSpPr txBox="1"/>
          <p:nvPr userDrawn="1"/>
        </p:nvSpPr>
        <p:spPr>
          <a:xfrm>
            <a:off x="6243880" y="-1701414"/>
            <a:ext cx="679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0" dirty="0">
                <a:effectLst/>
                <a:latin typeface="Aptos" panose="020B0004020202020204" pitchFamily="34" charset="0"/>
              </a:rPr>
              <a:t>Gamma Green</a:t>
            </a:r>
          </a:p>
          <a:p>
            <a:pPr algn="ctr"/>
            <a:r>
              <a:rPr lang="en-US" sz="900" i="0" dirty="0">
                <a:effectLst/>
                <a:latin typeface="Aptos" panose="020B0004020202020204" pitchFamily="34" charset="0"/>
              </a:rPr>
              <a:t>#84c342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48578C-A2C1-33C7-A608-29A6AF95A044}"/>
              </a:ext>
            </a:extLst>
          </p:cNvPr>
          <p:cNvSpPr txBox="1"/>
          <p:nvPr userDrawn="1"/>
        </p:nvSpPr>
        <p:spPr>
          <a:xfrm>
            <a:off x="7179546" y="-1701414"/>
            <a:ext cx="6794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i="0" dirty="0">
                <a:effectLst/>
                <a:latin typeface="Aptos" panose="020B0004020202020204" pitchFamily="34" charset="0"/>
              </a:rPr>
              <a:t>Extreme Turquoise</a:t>
            </a:r>
          </a:p>
          <a:p>
            <a:pPr algn="ctr"/>
            <a:r>
              <a:rPr lang="en-US" sz="900" i="0" dirty="0">
                <a:effectLst/>
                <a:latin typeface="Aptos" panose="020B0004020202020204" pitchFamily="34" charset="0"/>
              </a:rPr>
              <a:t>#00a5b8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4DCED45-5CA0-272F-02B2-18978BDB293C}"/>
              </a:ext>
            </a:extLst>
          </p:cNvPr>
          <p:cNvSpPr txBox="1"/>
          <p:nvPr userDrawn="1"/>
        </p:nvSpPr>
        <p:spPr>
          <a:xfrm>
            <a:off x="8043502" y="-1701414"/>
            <a:ext cx="75446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i="0" dirty="0">
                <a:solidFill>
                  <a:schemeClr val="bg1"/>
                </a:solidFill>
                <a:effectLst/>
                <a:latin typeface="Helvetica" pitchFamily="2" charset="0"/>
              </a:rPr>
              <a:t>Inspiration Indigo</a:t>
            </a:r>
          </a:p>
          <a:p>
            <a:pPr algn="ctr"/>
            <a:r>
              <a:rPr lang="en-US" sz="900" i="0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#4b0082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3751EB-0DE4-F2A2-037C-D892900F15ED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4" t="11610" r="5288" b="21429"/>
          <a:stretch/>
        </p:blipFill>
        <p:spPr>
          <a:xfrm>
            <a:off x="942355" y="6432467"/>
            <a:ext cx="2174554" cy="4439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59EFAB-5794-4214-A75E-09206248D1B4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0" y="5935719"/>
            <a:ext cx="923883" cy="922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822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719" r:id="rId2"/>
    <p:sldLayoutId id="2147483748" r:id="rId3"/>
    <p:sldLayoutId id="2147483749" r:id="rId4"/>
    <p:sldLayoutId id="2147483686" r:id="rId5"/>
    <p:sldLayoutId id="2147483706" r:id="rId6"/>
    <p:sldLayoutId id="2147483744" r:id="rId7"/>
    <p:sldLayoutId id="2147483688" r:id="rId8"/>
    <p:sldLayoutId id="2147483690" r:id="rId9"/>
    <p:sldLayoutId id="2147483725" r:id="rId10"/>
    <p:sldLayoutId id="2147483742" r:id="rId11"/>
    <p:sldLayoutId id="2147483746" r:id="rId12"/>
    <p:sldLayoutId id="2147483687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0532A0"/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85000"/>
              <a:lumOff val="15000"/>
            </a:schemeClr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 userDrawn="1">
          <p15:clr>
            <a:srgbClr val="F26B43"/>
          </p15:clr>
        </p15:guide>
        <p15:guide id="3" orient="horz" pos="2088" userDrawn="1">
          <p15:clr>
            <a:srgbClr val="F26B43"/>
          </p15:clr>
        </p15:guide>
        <p15:guide id="5" orient="horz" pos="4200" userDrawn="1">
          <p15:clr>
            <a:srgbClr val="F26B43"/>
          </p15:clr>
        </p15:guide>
        <p15:guide id="6" orient="horz" pos="4224" userDrawn="1">
          <p15:clr>
            <a:srgbClr val="F26B43"/>
          </p15:clr>
        </p15:guide>
        <p15:guide id="7" orient="horz" pos="388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6D6F184-D98A-76A1-D3A3-6220CD5927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7622" y="6069"/>
            <a:ext cx="12199622" cy="6386623"/>
          </a:xfrm>
          <a:prstGeom prst="rect">
            <a:avLst/>
          </a:prstGeom>
          <a:solidFill>
            <a:srgbClr val="001E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570886-F1AB-A724-0F90-31CF909445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667" y="6383633"/>
            <a:ext cx="12199667" cy="5018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FF9AD165-772F-EC00-FCE9-651F03CD8A55}"/>
              </a:ext>
            </a:extLst>
          </p:cNvPr>
          <p:cNvSpPr txBox="1">
            <a:spLocks/>
          </p:cNvSpPr>
          <p:nvPr userDrawn="1"/>
        </p:nvSpPr>
        <p:spPr>
          <a:xfrm>
            <a:off x="11032435" y="6515434"/>
            <a:ext cx="1025027" cy="257361"/>
          </a:xfrm>
          <a:prstGeom prst="rect">
            <a:avLst/>
          </a:prstGeom>
        </p:spPr>
        <p:txBody>
          <a:bodyPr rIns="45720" anchor="ctr" anchorCtr="0"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8C8516-CBB0-4BEF-BA7F-65371927869A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532A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532A0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D88313-0A9D-F699-01E9-023C12C3B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622" y="-3646"/>
            <a:ext cx="12192000" cy="135721"/>
          </a:xfrm>
          <a:prstGeom prst="rect">
            <a:avLst/>
          </a:prstGeom>
          <a:solidFill>
            <a:srgbClr val="0032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A3A5C465-1B9B-422D-7333-59CF628CE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50000"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-7623" y="132074"/>
            <a:ext cx="1030960" cy="9875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0773BBB-EBD8-923E-4E8D-AE21F233EF6D}"/>
              </a:ext>
            </a:extLst>
          </p:cNvPr>
          <p:cNvSpPr txBox="1"/>
          <p:nvPr userDrawn="1"/>
        </p:nvSpPr>
        <p:spPr>
          <a:xfrm>
            <a:off x="1750786" y="6536424"/>
            <a:ext cx="1423033" cy="25736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IM NUMBER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A7FB9D-0F50-CCE0-659E-1BECD8A1C18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4" t="11610" r="5288" b="21429"/>
          <a:stretch/>
        </p:blipFill>
        <p:spPr>
          <a:xfrm>
            <a:off x="111125" y="6486525"/>
            <a:ext cx="1505124" cy="3072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2A7DFA-65B0-0636-93FD-F828C0FDE051}"/>
              </a:ext>
            </a:extLst>
          </p:cNvPr>
          <p:cNvSpPr txBox="1"/>
          <p:nvPr userDrawn="1"/>
        </p:nvSpPr>
        <p:spPr>
          <a:xfrm>
            <a:off x="469806" y="-1652398"/>
            <a:ext cx="1774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Secondary colors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E2BF41-DE54-3917-0EC3-FB9E29DF5013}"/>
              </a:ext>
            </a:extLst>
          </p:cNvPr>
          <p:cNvSpPr txBox="1"/>
          <p:nvPr userDrawn="1"/>
        </p:nvSpPr>
        <p:spPr>
          <a:xfrm>
            <a:off x="716347" y="-665551"/>
            <a:ext cx="1528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Primary colors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CE9BBD5-C27C-7DE7-930C-9CF1269977E6}"/>
              </a:ext>
            </a:extLst>
          </p:cNvPr>
          <p:cNvSpPr/>
          <p:nvPr userDrawn="1"/>
        </p:nvSpPr>
        <p:spPr>
          <a:xfrm>
            <a:off x="2498958" y="-1807534"/>
            <a:ext cx="679605" cy="679605"/>
          </a:xfrm>
          <a:prstGeom prst="rect">
            <a:avLst/>
          </a:prstGeom>
          <a:solidFill>
            <a:srgbClr val="9D0C0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8A0FF3C-9AAB-6E70-2170-E6F82DEC227F}"/>
              </a:ext>
            </a:extLst>
          </p:cNvPr>
          <p:cNvSpPr/>
          <p:nvPr userDrawn="1"/>
        </p:nvSpPr>
        <p:spPr>
          <a:xfrm>
            <a:off x="4362240" y="-1807534"/>
            <a:ext cx="679605" cy="679605"/>
          </a:xfrm>
          <a:prstGeom prst="rect">
            <a:avLst/>
          </a:prstGeom>
          <a:solidFill>
            <a:srgbClr val="FF79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DC60EE9-3C5D-8ADF-F3BA-245D5C56B604}"/>
              </a:ext>
            </a:extLst>
          </p:cNvPr>
          <p:cNvSpPr>
            <a:spLocks/>
          </p:cNvSpPr>
          <p:nvPr userDrawn="1"/>
        </p:nvSpPr>
        <p:spPr>
          <a:xfrm>
            <a:off x="6225564" y="-1807534"/>
            <a:ext cx="679605" cy="679605"/>
          </a:xfrm>
          <a:prstGeom prst="rect">
            <a:avLst/>
          </a:prstGeom>
          <a:solidFill>
            <a:srgbClr val="84C3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latin typeface="Aptos Display" panose="020B00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EFE9B1-65FE-BE22-0384-0AAD5A95D85C}"/>
              </a:ext>
            </a:extLst>
          </p:cNvPr>
          <p:cNvSpPr>
            <a:spLocks/>
          </p:cNvSpPr>
          <p:nvPr userDrawn="1"/>
        </p:nvSpPr>
        <p:spPr>
          <a:xfrm>
            <a:off x="5293902" y="-1807534"/>
            <a:ext cx="679605" cy="679605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>
              <a:latin typeface="Aptos Display" panose="020B00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DA02CB6-0946-ACBC-BC1C-2FF6325A7329}"/>
              </a:ext>
            </a:extLst>
          </p:cNvPr>
          <p:cNvSpPr>
            <a:spLocks noChangeAspect="1"/>
          </p:cNvSpPr>
          <p:nvPr userDrawn="1"/>
        </p:nvSpPr>
        <p:spPr>
          <a:xfrm>
            <a:off x="3424761" y="-823131"/>
            <a:ext cx="679428" cy="679605"/>
          </a:xfrm>
          <a:prstGeom prst="rect">
            <a:avLst/>
          </a:prstGeom>
          <a:solidFill>
            <a:srgbClr val="001E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dirty="0">
              <a:highlight>
                <a:srgbClr val="FFFF00"/>
              </a:highligh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1A8102F-57B2-001C-4D81-F55ACD4E445B}"/>
              </a:ext>
            </a:extLst>
          </p:cNvPr>
          <p:cNvSpPr>
            <a:spLocks noChangeAspect="1"/>
          </p:cNvSpPr>
          <p:nvPr userDrawn="1"/>
        </p:nvSpPr>
        <p:spPr>
          <a:xfrm>
            <a:off x="2490769" y="-823131"/>
            <a:ext cx="679428" cy="679605"/>
          </a:xfrm>
          <a:prstGeom prst="rect">
            <a:avLst/>
          </a:prstGeom>
          <a:solidFill>
            <a:srgbClr val="0032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D90F5D6-AFE4-8CA5-35FB-0E291750B2B6}"/>
              </a:ext>
            </a:extLst>
          </p:cNvPr>
          <p:cNvSpPr>
            <a:spLocks noChangeAspect="1"/>
          </p:cNvSpPr>
          <p:nvPr userDrawn="1"/>
        </p:nvSpPr>
        <p:spPr>
          <a:xfrm>
            <a:off x="4367119" y="-823131"/>
            <a:ext cx="679428" cy="679605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CF251F2-EE36-B660-AE40-842B8788BAB7}"/>
              </a:ext>
            </a:extLst>
          </p:cNvPr>
          <p:cNvSpPr>
            <a:spLocks noChangeAspect="1"/>
          </p:cNvSpPr>
          <p:nvPr userDrawn="1"/>
        </p:nvSpPr>
        <p:spPr>
          <a:xfrm>
            <a:off x="5301111" y="-823131"/>
            <a:ext cx="679428" cy="679605"/>
          </a:xfrm>
          <a:prstGeom prst="rect">
            <a:avLst/>
          </a:prstGeom>
          <a:solidFill>
            <a:srgbClr val="EAF0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8A82D47-E137-DBBD-DB5E-01894E4849DD}"/>
              </a:ext>
            </a:extLst>
          </p:cNvPr>
          <p:cNvSpPr>
            <a:spLocks noChangeAspect="1"/>
          </p:cNvSpPr>
          <p:nvPr userDrawn="1"/>
        </p:nvSpPr>
        <p:spPr>
          <a:xfrm>
            <a:off x="6235103" y="-823131"/>
            <a:ext cx="679428" cy="679605"/>
          </a:xfrm>
          <a:prstGeom prst="rect">
            <a:avLst/>
          </a:prstGeom>
          <a:solidFill>
            <a:srgbClr val="A9AA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D05E0C1-DFA8-34CD-475F-9E012143B9AF}"/>
              </a:ext>
            </a:extLst>
          </p:cNvPr>
          <p:cNvSpPr>
            <a:spLocks noChangeAspect="1"/>
          </p:cNvSpPr>
          <p:nvPr userDrawn="1"/>
        </p:nvSpPr>
        <p:spPr>
          <a:xfrm>
            <a:off x="7169095" y="-823131"/>
            <a:ext cx="679428" cy="679605"/>
          </a:xfrm>
          <a:prstGeom prst="rect">
            <a:avLst/>
          </a:prstGeom>
          <a:solidFill>
            <a:srgbClr val="6E6E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8BCE5D2-964B-7DEB-C02A-60D7995DF62B}"/>
              </a:ext>
            </a:extLst>
          </p:cNvPr>
          <p:cNvSpPr/>
          <p:nvPr userDrawn="1"/>
        </p:nvSpPr>
        <p:spPr>
          <a:xfrm>
            <a:off x="3430577" y="-1807534"/>
            <a:ext cx="679605" cy="679605"/>
          </a:xfrm>
          <a:prstGeom prst="rect">
            <a:avLst/>
          </a:prstGeom>
          <a:solidFill>
            <a:srgbClr val="B40F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5C8363B-8B11-8CE6-61DE-A61A05D54B0F}"/>
              </a:ext>
            </a:extLst>
          </p:cNvPr>
          <p:cNvSpPr/>
          <p:nvPr userDrawn="1"/>
        </p:nvSpPr>
        <p:spPr>
          <a:xfrm>
            <a:off x="7157226" y="-1807534"/>
            <a:ext cx="679605" cy="679605"/>
          </a:xfrm>
          <a:prstGeom prst="rect">
            <a:avLst/>
          </a:prstGeom>
          <a:solidFill>
            <a:srgbClr val="00A5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370BF72-77DF-B466-3FD1-F7F081FA9CA6}"/>
              </a:ext>
            </a:extLst>
          </p:cNvPr>
          <p:cNvSpPr/>
          <p:nvPr userDrawn="1"/>
        </p:nvSpPr>
        <p:spPr>
          <a:xfrm>
            <a:off x="8088888" y="-1807534"/>
            <a:ext cx="679605" cy="679605"/>
          </a:xfrm>
          <a:prstGeom prst="rect">
            <a:avLst/>
          </a:prstGeom>
          <a:solidFill>
            <a:srgbClr val="4B00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9EBCDBE-DABB-3438-8C69-A481C74489B9}"/>
              </a:ext>
            </a:extLst>
          </p:cNvPr>
          <p:cNvSpPr>
            <a:spLocks noChangeAspect="1"/>
          </p:cNvSpPr>
          <p:nvPr userDrawn="1"/>
        </p:nvSpPr>
        <p:spPr>
          <a:xfrm>
            <a:off x="8118543" y="-823131"/>
            <a:ext cx="679428" cy="679605"/>
          </a:xfrm>
          <a:prstGeom prst="rect">
            <a:avLst/>
          </a:prstGeom>
          <a:solidFill>
            <a:srgbClr val="FCB3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412224D-01B0-1297-3FE3-13F0404B0F77}"/>
              </a:ext>
            </a:extLst>
          </p:cNvPr>
          <p:cNvSpPr txBox="1"/>
          <p:nvPr userDrawn="1"/>
        </p:nvSpPr>
        <p:spPr>
          <a:xfrm>
            <a:off x="3382444" y="-733839"/>
            <a:ext cx="7640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Elemental</a:t>
            </a:r>
          </a:p>
          <a:p>
            <a:pPr algn="ctr"/>
            <a:r>
              <a:rPr lang="en-US" sz="900" i="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Navy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#</a:t>
            </a:r>
            <a:r>
              <a:rPr lang="en-US" sz="900" i="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001E62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8DF19DC-423E-4783-2C16-D373B1C5B24A}"/>
              </a:ext>
            </a:extLst>
          </p:cNvPr>
          <p:cNvSpPr txBox="1"/>
          <p:nvPr userDrawn="1"/>
        </p:nvSpPr>
        <p:spPr>
          <a:xfrm>
            <a:off x="2448452" y="-733839"/>
            <a:ext cx="7640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Impact</a:t>
            </a:r>
          </a:p>
          <a:p>
            <a:pPr algn="ctr"/>
            <a:r>
              <a:rPr lang="en-US" sz="900" i="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(Lab) Blue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#0032a1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EDF076D-1D17-DA25-B8F4-C78C00AFB5D1}"/>
              </a:ext>
            </a:extLst>
          </p:cNvPr>
          <p:cNvSpPr txBox="1"/>
          <p:nvPr userDrawn="1"/>
        </p:nvSpPr>
        <p:spPr>
          <a:xfrm>
            <a:off x="4360061" y="-733839"/>
            <a:ext cx="6952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Energetic</a:t>
            </a:r>
          </a:p>
          <a:p>
            <a:pPr algn="ctr"/>
            <a:r>
              <a:rPr lang="en-US" sz="900" i="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Azure</a:t>
            </a:r>
          </a:p>
          <a:p>
            <a:pPr algn="ctr"/>
            <a:r>
              <a:rPr lang="en-US" sz="900" i="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#3366CC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917914D-589E-020D-9C16-400A30C7992C}"/>
              </a:ext>
            </a:extLst>
          </p:cNvPr>
          <p:cNvSpPr txBox="1"/>
          <p:nvPr userDrawn="1"/>
        </p:nvSpPr>
        <p:spPr>
          <a:xfrm>
            <a:off x="5169207" y="-733839"/>
            <a:ext cx="93861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0" dirty="0">
                <a:effectLst/>
                <a:latin typeface="Aptos" panose="020B0004020202020204" pitchFamily="34" charset="0"/>
              </a:rPr>
              <a:t>Livermorium</a:t>
            </a:r>
          </a:p>
          <a:p>
            <a:pPr algn="ctr"/>
            <a:r>
              <a:rPr lang="en-US" sz="900" i="0" dirty="0">
                <a:effectLst/>
                <a:latin typeface="Aptos" panose="020B0004020202020204" pitchFamily="34" charset="0"/>
              </a:rPr>
              <a:t>Ice</a:t>
            </a:r>
            <a:endParaRPr lang="en-US" sz="900" b="0" i="0" dirty="0">
              <a:solidFill>
                <a:schemeClr val="tx1"/>
              </a:solidFill>
              <a:effectLst/>
              <a:latin typeface="Aptos" panose="020B0004020202020204" pitchFamily="34" charset="0"/>
            </a:endParaRPr>
          </a:p>
          <a:p>
            <a:pPr algn="ctr"/>
            <a:r>
              <a:rPr lang="en-US" sz="900" b="0" i="0" dirty="0"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#</a:t>
            </a:r>
            <a:r>
              <a:rPr lang="en-US" sz="900" i="0" dirty="0">
                <a:effectLst/>
                <a:latin typeface="Aptos" panose="020B0004020202020204" pitchFamily="34" charset="0"/>
              </a:rPr>
              <a:t>eaf0fb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5FFCEEF-1880-D2BC-D4CD-5AC62C1B16AE}"/>
              </a:ext>
            </a:extLst>
          </p:cNvPr>
          <p:cNvSpPr txBox="1"/>
          <p:nvPr userDrawn="1"/>
        </p:nvSpPr>
        <p:spPr>
          <a:xfrm>
            <a:off x="6243880" y="-713663"/>
            <a:ext cx="679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0" dirty="0">
                <a:effectLst/>
                <a:latin typeface="Aptos" panose="020B0004020202020204" pitchFamily="34" charset="0"/>
              </a:rPr>
              <a:t>Carbon </a:t>
            </a:r>
          </a:p>
          <a:p>
            <a:pPr algn="ctr"/>
            <a:r>
              <a:rPr lang="en-US" sz="900" i="0" dirty="0">
                <a:effectLst/>
                <a:latin typeface="Aptos" panose="020B0004020202020204" pitchFamily="34" charset="0"/>
              </a:rPr>
              <a:t>Gray</a:t>
            </a:r>
          </a:p>
          <a:p>
            <a:pPr algn="ctr"/>
            <a:r>
              <a:rPr lang="en-US" sz="900" i="0" dirty="0">
                <a:effectLst/>
                <a:latin typeface="Aptos" panose="020B0004020202020204" pitchFamily="34" charset="0"/>
              </a:rPr>
              <a:t>#a9aabc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92074D8-7FD6-A412-5B3E-A83A96118029}"/>
              </a:ext>
            </a:extLst>
          </p:cNvPr>
          <p:cNvSpPr txBox="1"/>
          <p:nvPr userDrawn="1"/>
        </p:nvSpPr>
        <p:spPr>
          <a:xfrm>
            <a:off x="7179546" y="-713664"/>
            <a:ext cx="66897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Quantum</a:t>
            </a:r>
          </a:p>
          <a:p>
            <a:pPr algn="ctr"/>
            <a:r>
              <a:rPr lang="en-US" sz="900" i="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Slate</a:t>
            </a:r>
          </a:p>
          <a:p>
            <a:pPr algn="ctr"/>
            <a:r>
              <a:rPr lang="en-US" sz="900" i="0" dirty="0">
                <a:solidFill>
                  <a:srgbClr val="FFFFFF"/>
                </a:solidFill>
                <a:effectLst/>
                <a:latin typeface="Aptos" panose="020B0004020202020204" pitchFamily="34" charset="0"/>
              </a:rPr>
              <a:t>#6e6e7c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06CD0D2-A217-246E-86F0-7BAE0694613B}"/>
              </a:ext>
            </a:extLst>
          </p:cNvPr>
          <p:cNvSpPr txBox="1"/>
          <p:nvPr userDrawn="1"/>
        </p:nvSpPr>
        <p:spPr>
          <a:xfrm>
            <a:off x="8081022" y="-713664"/>
            <a:ext cx="75447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0" dirty="0">
                <a:effectLst/>
                <a:latin typeface="Aptos" panose="020B0004020202020204" pitchFamily="34" charset="0"/>
              </a:rPr>
              <a:t>Innovation</a:t>
            </a:r>
          </a:p>
          <a:p>
            <a:pPr algn="ctr"/>
            <a:r>
              <a:rPr lang="en-US" sz="900" i="0" dirty="0">
                <a:effectLst/>
                <a:latin typeface="Aptos" panose="020B0004020202020204" pitchFamily="34" charset="0"/>
              </a:rPr>
              <a:t>Yellow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0" dirty="0">
                <a:solidFill>
                  <a:schemeClr val="tx1"/>
                </a:solidFill>
                <a:effectLst/>
                <a:latin typeface="Aptos" panose="020B0004020202020204" pitchFamily="34" charset="0"/>
              </a:rPr>
              <a:t>#</a:t>
            </a:r>
            <a:r>
              <a:rPr lang="en-US" sz="900" i="0" dirty="0">
                <a:effectLst/>
                <a:latin typeface="Aptos" panose="020B0004020202020204" pitchFamily="34" charset="0"/>
              </a:rPr>
              <a:t>fcb317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C531D96-5978-B8C1-2305-1A521149E81D}"/>
              </a:ext>
            </a:extLst>
          </p:cNvPr>
          <p:cNvSpPr txBox="1"/>
          <p:nvPr userDrawn="1"/>
        </p:nvSpPr>
        <p:spPr>
          <a:xfrm>
            <a:off x="2498958" y="-1701414"/>
            <a:ext cx="67123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0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Research Red</a:t>
            </a:r>
          </a:p>
          <a:p>
            <a:pPr algn="ctr"/>
            <a:r>
              <a:rPr lang="en-US" sz="900" i="0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#9d0c0c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78734A2-9420-F13D-9F60-9A664115B793}"/>
              </a:ext>
            </a:extLst>
          </p:cNvPr>
          <p:cNvSpPr txBox="1"/>
          <p:nvPr userDrawn="1"/>
        </p:nvSpPr>
        <p:spPr>
          <a:xfrm>
            <a:off x="3323492" y="-1701414"/>
            <a:ext cx="89859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i="0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Performance Pink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i="0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#b40f64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67BB533-7CC3-816F-9772-4E7A55E01839}"/>
              </a:ext>
            </a:extLst>
          </p:cNvPr>
          <p:cNvSpPr txBox="1"/>
          <p:nvPr userDrawn="1"/>
        </p:nvSpPr>
        <p:spPr>
          <a:xfrm>
            <a:off x="4360061" y="-1701414"/>
            <a:ext cx="67483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i="0" dirty="0">
                <a:effectLst/>
                <a:latin typeface="Aptos" panose="020B0004020202020204" pitchFamily="34" charset="0"/>
              </a:rPr>
              <a:t>Algorithm Orange</a:t>
            </a:r>
          </a:p>
          <a:p>
            <a:pPr algn="ctr"/>
            <a:r>
              <a:rPr lang="en-US" sz="900" i="0" dirty="0">
                <a:effectLst/>
                <a:latin typeface="Aptos" panose="020B0004020202020204" pitchFamily="34" charset="0"/>
              </a:rPr>
              <a:t>#ff7900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4D929E-06B5-C3C5-6BB2-6E2C4D68CB16}"/>
              </a:ext>
            </a:extLst>
          </p:cNvPr>
          <p:cNvSpPr txBox="1"/>
          <p:nvPr userDrawn="1"/>
        </p:nvSpPr>
        <p:spPr>
          <a:xfrm>
            <a:off x="5286950" y="-1701414"/>
            <a:ext cx="7111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0" dirty="0">
                <a:effectLst/>
                <a:latin typeface="Aptos" panose="020B0004020202020204" pitchFamily="34" charset="0"/>
              </a:rPr>
              <a:t>Solar</a:t>
            </a:r>
          </a:p>
          <a:p>
            <a:pPr algn="ctr"/>
            <a:r>
              <a:rPr lang="en-US" sz="900" i="0" dirty="0">
                <a:effectLst/>
                <a:latin typeface="Aptos" panose="020B0004020202020204" pitchFamily="34" charset="0"/>
              </a:rPr>
              <a:t>Yellow</a:t>
            </a:r>
          </a:p>
          <a:p>
            <a:pPr algn="ctr"/>
            <a:r>
              <a:rPr lang="en-US" sz="900" i="0" dirty="0">
                <a:effectLst/>
                <a:latin typeface="Aptos" panose="020B0004020202020204" pitchFamily="34" charset="0"/>
              </a:rPr>
              <a:t>#ffd900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F86E4CA-2051-193B-B256-F949E089B5F0}"/>
              </a:ext>
            </a:extLst>
          </p:cNvPr>
          <p:cNvSpPr txBox="1"/>
          <p:nvPr userDrawn="1"/>
        </p:nvSpPr>
        <p:spPr>
          <a:xfrm>
            <a:off x="6243880" y="-1701414"/>
            <a:ext cx="67942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0" dirty="0">
                <a:effectLst/>
                <a:latin typeface="Aptos" panose="020B0004020202020204" pitchFamily="34" charset="0"/>
              </a:rPr>
              <a:t>Gamma Green</a:t>
            </a:r>
          </a:p>
          <a:p>
            <a:pPr algn="ctr"/>
            <a:r>
              <a:rPr lang="en-US" sz="900" i="0" dirty="0">
                <a:effectLst/>
                <a:latin typeface="Aptos" panose="020B0004020202020204" pitchFamily="34" charset="0"/>
              </a:rPr>
              <a:t>#84c342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30328D9-49EE-6A7D-64F1-4F8C8F6C0EB8}"/>
              </a:ext>
            </a:extLst>
          </p:cNvPr>
          <p:cNvSpPr txBox="1"/>
          <p:nvPr userDrawn="1"/>
        </p:nvSpPr>
        <p:spPr>
          <a:xfrm>
            <a:off x="7179546" y="-1701414"/>
            <a:ext cx="6794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i="0" dirty="0">
                <a:effectLst/>
                <a:latin typeface="Aptos" panose="020B0004020202020204" pitchFamily="34" charset="0"/>
              </a:rPr>
              <a:t>Extreme Turquoise</a:t>
            </a:r>
          </a:p>
          <a:p>
            <a:pPr algn="ctr"/>
            <a:r>
              <a:rPr lang="en-US" sz="900" i="0" dirty="0">
                <a:effectLst/>
                <a:latin typeface="Aptos" panose="020B0004020202020204" pitchFamily="34" charset="0"/>
              </a:rPr>
              <a:t>#00a5b8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EE25DD1-5379-B65B-5858-CB4529762F43}"/>
              </a:ext>
            </a:extLst>
          </p:cNvPr>
          <p:cNvSpPr txBox="1"/>
          <p:nvPr userDrawn="1"/>
        </p:nvSpPr>
        <p:spPr>
          <a:xfrm>
            <a:off x="8043502" y="-1701414"/>
            <a:ext cx="75446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i="0" dirty="0">
                <a:solidFill>
                  <a:schemeClr val="bg1"/>
                </a:solidFill>
                <a:effectLst/>
                <a:latin typeface="Helvetica" pitchFamily="2" charset="0"/>
              </a:rPr>
              <a:t>Inspiration Indigo</a:t>
            </a:r>
          </a:p>
          <a:p>
            <a:pPr algn="ctr"/>
            <a:r>
              <a:rPr lang="en-US" sz="900" i="0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#4b0082</a:t>
            </a:r>
          </a:p>
        </p:txBody>
      </p:sp>
    </p:spTree>
    <p:extLst>
      <p:ext uri="{BB962C8B-B14F-4D97-AF65-F5344CB8AC3E}">
        <p14:creationId xmlns:p14="http://schemas.microsoft.com/office/powerpoint/2010/main" val="1063208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28" r:id="rId2"/>
    <p:sldLayoutId id="2147483752" r:id="rId3"/>
    <p:sldLayoutId id="2147483753" r:id="rId4"/>
    <p:sldLayoutId id="2147483710" r:id="rId5"/>
    <p:sldLayoutId id="2147483711" r:id="rId6"/>
    <p:sldLayoutId id="2147483745" r:id="rId7"/>
    <p:sldLayoutId id="2147483712" r:id="rId8"/>
    <p:sldLayoutId id="2147483713" r:id="rId9"/>
    <p:sldLayoutId id="2147483740" r:id="rId10"/>
    <p:sldLayoutId id="2147483743" r:id="rId11"/>
    <p:sldLayoutId id="2147483747" r:id="rId12"/>
    <p:sldLayoutId id="2147483715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228600" indent="-228600" algn="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42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8.png"/><Relationship Id="rId3" Type="http://schemas.openxmlformats.org/officeDocument/2006/relationships/image" Target="../media/image33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4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5" Type="http://schemas.openxmlformats.org/officeDocument/2006/relationships/image" Target="../media/image60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6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7" Type="http://schemas.openxmlformats.org/officeDocument/2006/relationships/image" Target="../media/image19.png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70.png"/><Relationship Id="rId4" Type="http://schemas.openxmlformats.org/officeDocument/2006/relationships/image" Target="../media/image52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gif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0.png"/><Relationship Id="rId3" Type="http://schemas.openxmlformats.org/officeDocument/2006/relationships/image" Target="../media/image47.png"/><Relationship Id="rId7" Type="http://schemas.openxmlformats.org/officeDocument/2006/relationships/image" Target="../media/image6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10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48.png"/><Relationship Id="rId9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7" Type="http://schemas.openxmlformats.org/officeDocument/2006/relationships/image" Target="../media/image35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11" Type="http://schemas.openxmlformats.org/officeDocument/2006/relationships/image" Target="../media/image41.png"/><Relationship Id="rId5" Type="http://schemas.openxmlformats.org/officeDocument/2006/relationships/image" Target="../media/image33.png"/><Relationship Id="rId10" Type="http://schemas.openxmlformats.org/officeDocument/2006/relationships/image" Target="../media/image40.png"/><Relationship Id="rId4" Type="http://schemas.openxmlformats.org/officeDocument/2006/relationships/image" Target="../media/image470.png"/><Relationship Id="rId9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110.png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0.emf"/><Relationship Id="rId4" Type="http://schemas.openxmlformats.org/officeDocument/2006/relationships/image" Target="../media/image69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4.gif"/><Relationship Id="rId4" Type="http://schemas.openxmlformats.org/officeDocument/2006/relationships/image" Target="../media/image5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EC03EF-9242-B88F-7D67-C0F6E0C3C6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01160" y="5342168"/>
            <a:ext cx="8919342" cy="937446"/>
          </a:xfrm>
        </p:spPr>
        <p:txBody>
          <a:bodyPr/>
          <a:lstStyle/>
          <a:p>
            <a:r>
              <a:rPr lang="en-GB" sz="2000" dirty="0"/>
              <a:t>Dominic Power</a:t>
            </a:r>
          </a:p>
          <a:p>
            <a:r>
              <a:rPr lang="en-GB" dirty="0"/>
              <a:t>Acknowledgments: Vlad </a:t>
            </a:r>
            <a:r>
              <a:rPr lang="en-GB" dirty="0" err="1"/>
              <a:t>Soukhanovskii</a:t>
            </a:r>
            <a:r>
              <a:rPr lang="en-GB" dirty="0"/>
              <a:t>, Maxim Umansky, Dmitri </a:t>
            </a:r>
            <a:r>
              <a:rPr lang="en-GB" dirty="0" err="1"/>
              <a:t>Ryutov</a:t>
            </a:r>
            <a:r>
              <a:rPr lang="en-GB" dirty="0"/>
              <a:t>, Fabio Federici &amp; the MAST-U Team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70F5EC7-E70D-45AA-AA5E-160060EDD9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UKAEA Exhaust Code Workshop 2026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5831365-D37F-A45E-85C8-DCF814A40D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1758" y="1683611"/>
            <a:ext cx="10464585" cy="1826351"/>
          </a:xfrm>
        </p:spPr>
        <p:txBody>
          <a:bodyPr/>
          <a:lstStyle/>
          <a:p>
            <a:r>
              <a:rPr lang="en-GB" sz="5000" b="0" dirty="0"/>
              <a:t>2D transport mechanisms near the X-points in snowflake divertors</a:t>
            </a:r>
            <a:endParaRPr lang="en-GB" sz="5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97E4F6-8554-DF45-0611-20FC518CE375}"/>
              </a:ext>
            </a:extLst>
          </p:cNvPr>
          <p:cNvSpPr txBox="1"/>
          <p:nvPr/>
        </p:nvSpPr>
        <p:spPr>
          <a:xfrm>
            <a:off x="3200400" y="6642556"/>
            <a:ext cx="261962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solidFill>
                  <a:schemeClr val="tx1"/>
                </a:solidFill>
                <a:effectLst/>
                <a:latin typeface="Aptos Light" panose="020B0004020202020204" pitchFamily="34" charset="0"/>
              </a:rPr>
              <a:t>Prepared by LLNL under Contract DE-AC52-07NA27344.</a:t>
            </a:r>
          </a:p>
        </p:txBody>
      </p:sp>
    </p:spTree>
    <p:extLst>
      <p:ext uri="{BB962C8B-B14F-4D97-AF65-F5344CB8AC3E}">
        <p14:creationId xmlns:p14="http://schemas.microsoft.com/office/powerpoint/2010/main" val="1774515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DF17296-BAE6-C1F1-CA9B-D871D1E5E4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The snowflake divertor background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Edge transport modelling  of snowflake experiments at MAST-U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BOUT++ modelling of transport near the X-points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An electrostatic version of the churning mode?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Conclusions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5F95A6D-4EE2-1500-13C5-30FE12BB5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Talk outline</a:t>
            </a:r>
          </a:p>
        </p:txBody>
      </p:sp>
    </p:spTree>
    <p:extLst>
      <p:ext uri="{BB962C8B-B14F-4D97-AF65-F5344CB8AC3E}">
        <p14:creationId xmlns:p14="http://schemas.microsoft.com/office/powerpoint/2010/main" val="1013042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B95BC-C78A-0233-B00E-508E4EB1B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7BCF4A8-EDB6-43D2-B82E-A25BA7F30B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The snowflake divertor background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Edge transport modelling  of snowflake experiments at MAST-U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BOUT++ modelling of transport near the X-points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An electrostatic version of the churning mode?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Conclusions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C426312-814A-46F5-6EBA-4B461A345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Talk outline</a:t>
            </a:r>
          </a:p>
        </p:txBody>
      </p:sp>
    </p:spTree>
    <p:extLst>
      <p:ext uri="{BB962C8B-B14F-4D97-AF65-F5344CB8AC3E}">
        <p14:creationId xmlns:p14="http://schemas.microsoft.com/office/powerpoint/2010/main" val="3121178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79A23-1538-FA22-8889-DF252632F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5AAE7-B901-2936-5492-DE39744D9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snowflake divertor (SFD) - experiments show evidence of enhanced transport around the X-points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937C09-902D-BFCF-87A9-454B35BF0EE3}"/>
              </a:ext>
            </a:extLst>
          </p:cNvPr>
          <p:cNvSpPr txBox="1"/>
          <p:nvPr/>
        </p:nvSpPr>
        <p:spPr>
          <a:xfrm>
            <a:off x="140138" y="2421626"/>
            <a:ext cx="9348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2732C0-039B-FE2D-82D6-BF64C683FC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38" y="2174492"/>
            <a:ext cx="2327488" cy="3429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8534412-B460-1F3A-F240-00EB49546104}"/>
              </a:ext>
            </a:extLst>
          </p:cNvPr>
          <p:cNvSpPr/>
          <p:nvPr/>
        </p:nvSpPr>
        <p:spPr>
          <a:xfrm>
            <a:off x="973574" y="4465828"/>
            <a:ext cx="622997" cy="56271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410FCC-886B-6551-7C7B-8738B322CD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6571" y="2253865"/>
            <a:ext cx="1420432" cy="151079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81E422E-01B5-885A-40ED-4170A617DDFB}"/>
              </a:ext>
            </a:extLst>
          </p:cNvPr>
          <p:cNvCxnSpPr>
            <a:cxnSpLocks/>
          </p:cNvCxnSpPr>
          <p:nvPr/>
        </p:nvCxnSpPr>
        <p:spPr>
          <a:xfrm flipV="1">
            <a:off x="1005156" y="2253865"/>
            <a:ext cx="598233" cy="221196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B84D192-E0BF-38FE-858B-EBC3F7471032}"/>
              </a:ext>
            </a:extLst>
          </p:cNvPr>
          <p:cNvCxnSpPr>
            <a:cxnSpLocks/>
          </p:cNvCxnSpPr>
          <p:nvPr/>
        </p:nvCxnSpPr>
        <p:spPr>
          <a:xfrm flipV="1">
            <a:off x="1596571" y="3764655"/>
            <a:ext cx="1420432" cy="1249423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2F7F372-B4AE-1088-19B2-1C2CB73E9BDE}"/>
              </a:ext>
            </a:extLst>
          </p:cNvPr>
          <p:cNvSpPr txBox="1"/>
          <p:nvPr/>
        </p:nvSpPr>
        <p:spPr>
          <a:xfrm>
            <a:off x="9242605" y="30602"/>
            <a:ext cx="301877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[1] </a:t>
            </a:r>
            <a:r>
              <a:rPr lang="en-GB" sz="1100" dirty="0" err="1"/>
              <a:t>Ryutov</a:t>
            </a:r>
            <a:r>
              <a:rPr lang="en-GB" sz="1100" dirty="0"/>
              <a:t> &amp; </a:t>
            </a:r>
            <a:r>
              <a:rPr lang="en-GB" sz="1100" dirty="0" err="1"/>
              <a:t>Soukhanovskii</a:t>
            </a:r>
            <a:r>
              <a:rPr lang="en-GB" sz="1100" dirty="0"/>
              <a:t>, </a:t>
            </a:r>
            <a:r>
              <a:rPr lang="en-GB" sz="1100" dirty="0" err="1"/>
              <a:t>PoP</a:t>
            </a:r>
            <a:r>
              <a:rPr lang="en-GB" sz="1100" dirty="0"/>
              <a:t> (2015)</a:t>
            </a:r>
          </a:p>
          <a:p>
            <a:r>
              <a:rPr lang="en-GB" sz="1100" dirty="0"/>
              <a:t>[2] Lunt et al., PPCF </a:t>
            </a:r>
            <a:r>
              <a:rPr lang="en-GB" sz="1100" b="1" dirty="0"/>
              <a:t>56</a:t>
            </a:r>
            <a:r>
              <a:rPr lang="en-GB" sz="1100" dirty="0"/>
              <a:t> (2014)</a:t>
            </a:r>
          </a:p>
          <a:p>
            <a:r>
              <a:rPr lang="en-GB" sz="1100" dirty="0"/>
              <a:t>[3] </a:t>
            </a:r>
            <a:r>
              <a:rPr lang="en-GB" sz="1100" dirty="0" err="1"/>
              <a:t>Soukhanovskii</a:t>
            </a:r>
            <a:r>
              <a:rPr lang="en-GB" sz="1100" dirty="0"/>
              <a:t> et al., </a:t>
            </a:r>
            <a:r>
              <a:rPr lang="en-GB" sz="1100" dirty="0" err="1"/>
              <a:t>Nucl</a:t>
            </a:r>
            <a:r>
              <a:rPr lang="en-GB" sz="1100" dirty="0"/>
              <a:t>. Fusion </a:t>
            </a:r>
            <a:r>
              <a:rPr lang="en-GB" sz="1100" b="1" dirty="0"/>
              <a:t>58</a:t>
            </a:r>
            <a:r>
              <a:rPr lang="en-GB" sz="1100" dirty="0"/>
              <a:t> (2018)</a:t>
            </a:r>
            <a:endParaRPr lang="en-GB" sz="11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11F8F0-091C-D11F-7455-7945E5DE83DE}"/>
              </a:ext>
            </a:extLst>
          </p:cNvPr>
          <p:cNvSpPr txBox="1"/>
          <p:nvPr/>
        </p:nvSpPr>
        <p:spPr>
          <a:xfrm>
            <a:off x="1975679" y="5711936"/>
            <a:ext cx="3433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[1]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C54B06C-A0B2-3FFE-26D1-37432C13A2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0266" y="4611509"/>
            <a:ext cx="2719539" cy="2137173"/>
          </a:xfrm>
          <a:prstGeom prst="rect">
            <a:avLst/>
          </a:prstGeom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16194E3-77B5-F75A-309E-7647833E4AE9}"/>
              </a:ext>
            </a:extLst>
          </p:cNvPr>
          <p:cNvCxnSpPr>
            <a:cxnSpLocks/>
          </p:cNvCxnSpPr>
          <p:nvPr/>
        </p:nvCxnSpPr>
        <p:spPr>
          <a:xfrm>
            <a:off x="6527316" y="5162129"/>
            <a:ext cx="399853" cy="558349"/>
          </a:xfrm>
          <a:prstGeom prst="straightConnector1">
            <a:avLst/>
          </a:prstGeom>
          <a:ln w="28575">
            <a:solidFill>
              <a:srgbClr val="0031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27BBE3DE-FF49-7B97-EFFA-631D7D4FF9F1}"/>
              </a:ext>
            </a:extLst>
          </p:cNvPr>
          <p:cNvSpPr txBox="1"/>
          <p:nvPr/>
        </p:nvSpPr>
        <p:spPr>
          <a:xfrm>
            <a:off x="6069370" y="4739826"/>
            <a:ext cx="1380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0031A1"/>
                </a:solidFill>
              </a:rPr>
              <a:t>LP measurements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484FA11-4CF9-AFE2-0476-D8E8CFB95630}"/>
              </a:ext>
            </a:extLst>
          </p:cNvPr>
          <p:cNvSpPr txBox="1"/>
          <p:nvPr/>
        </p:nvSpPr>
        <p:spPr>
          <a:xfrm>
            <a:off x="7330655" y="5282589"/>
            <a:ext cx="1369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0031A1"/>
                </a:solidFill>
              </a:rPr>
              <a:t>EMC3-EIRENE simulations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F102573-281F-0147-7FE3-B2BA6DE80B3B}"/>
              </a:ext>
            </a:extLst>
          </p:cNvPr>
          <p:cNvCxnSpPr>
            <a:cxnSpLocks/>
          </p:cNvCxnSpPr>
          <p:nvPr/>
        </p:nvCxnSpPr>
        <p:spPr>
          <a:xfrm flipH="1">
            <a:off x="7059297" y="5773930"/>
            <a:ext cx="332256" cy="549070"/>
          </a:xfrm>
          <a:prstGeom prst="straightConnector1">
            <a:avLst/>
          </a:prstGeom>
          <a:ln w="28575">
            <a:solidFill>
              <a:srgbClr val="0031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91FEED79-49AE-79A9-46C4-0BCB8962D7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2644" y="4395375"/>
            <a:ext cx="1184467" cy="2382334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94E89B6-40D7-3FFC-7009-2DAD56A26446}"/>
              </a:ext>
            </a:extLst>
          </p:cNvPr>
          <p:cNvSpPr/>
          <p:nvPr/>
        </p:nvSpPr>
        <p:spPr>
          <a:xfrm>
            <a:off x="3771297" y="6112989"/>
            <a:ext cx="512894" cy="342682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BC733E5-06F7-4B5F-3B25-746FB80A0222}"/>
              </a:ext>
            </a:extLst>
          </p:cNvPr>
          <p:cNvCxnSpPr>
            <a:cxnSpLocks/>
          </p:cNvCxnSpPr>
          <p:nvPr/>
        </p:nvCxnSpPr>
        <p:spPr>
          <a:xfrm flipV="1">
            <a:off x="3771297" y="4655596"/>
            <a:ext cx="2291635" cy="1483245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5247AFF-27B3-C5D7-AB81-A292574FC6D5}"/>
              </a:ext>
            </a:extLst>
          </p:cNvPr>
          <p:cNvCxnSpPr>
            <a:cxnSpLocks/>
          </p:cNvCxnSpPr>
          <p:nvPr/>
        </p:nvCxnSpPr>
        <p:spPr>
          <a:xfrm flipV="1">
            <a:off x="4284191" y="6404344"/>
            <a:ext cx="1811809" cy="5132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ight Arrow 25">
            <a:extLst>
              <a:ext uri="{FF2B5EF4-FFF2-40B4-BE49-F238E27FC236}">
                <a16:creationId xmlns:a16="http://schemas.microsoft.com/office/drawing/2014/main" id="{AD7F128F-0049-1EEF-2CB2-693AA7AB4132}"/>
              </a:ext>
            </a:extLst>
          </p:cNvPr>
          <p:cNvSpPr/>
          <p:nvPr/>
        </p:nvSpPr>
        <p:spPr>
          <a:xfrm rot="5400000">
            <a:off x="3945113" y="5211717"/>
            <a:ext cx="390440" cy="390440"/>
          </a:xfrm>
          <a:prstGeom prst="rightArrow">
            <a:avLst/>
          </a:prstGeom>
          <a:solidFill>
            <a:srgbClr val="4472C4">
              <a:alpha val="56078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59C83A6-661B-0049-96E8-E389BABBAA2D}"/>
              </a:ext>
            </a:extLst>
          </p:cNvPr>
          <p:cNvSpPr txBox="1"/>
          <p:nvPr/>
        </p:nvSpPr>
        <p:spPr>
          <a:xfrm>
            <a:off x="4824430" y="6373567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[2]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60BC513E-C333-854F-2D21-695447F2EF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96678" y="2042297"/>
            <a:ext cx="2845390" cy="4732638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4DA63063-7A11-D98C-041F-A418FD17F254}"/>
              </a:ext>
            </a:extLst>
          </p:cNvPr>
          <p:cNvSpPr/>
          <p:nvPr/>
        </p:nvSpPr>
        <p:spPr>
          <a:xfrm>
            <a:off x="9290240" y="2399109"/>
            <a:ext cx="1184466" cy="43990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AF92064-7B71-BD3E-0C94-54D63B5176CE}"/>
              </a:ext>
            </a:extLst>
          </p:cNvPr>
          <p:cNvCxnSpPr>
            <a:cxnSpLocks/>
          </p:cNvCxnSpPr>
          <p:nvPr/>
        </p:nvCxnSpPr>
        <p:spPr>
          <a:xfrm>
            <a:off x="9849475" y="5773930"/>
            <a:ext cx="1184466" cy="461665"/>
          </a:xfrm>
          <a:prstGeom prst="straightConnector1">
            <a:avLst/>
          </a:prstGeom>
          <a:ln w="28575">
            <a:solidFill>
              <a:srgbClr val="0031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38558F99-A44D-5F0D-C5EE-084154F6D6C3}"/>
              </a:ext>
            </a:extLst>
          </p:cNvPr>
          <p:cNvSpPr txBox="1"/>
          <p:nvPr/>
        </p:nvSpPr>
        <p:spPr>
          <a:xfrm>
            <a:off x="9019976" y="4889481"/>
            <a:ext cx="1380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0031A1"/>
                </a:solidFill>
              </a:rPr>
              <a:t>Secondary SP increasingly activated at high heating power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03684069-20CC-54A5-A962-9A50AAC588CE}"/>
              </a:ext>
            </a:extLst>
          </p:cNvPr>
          <p:cNvSpPr/>
          <p:nvPr/>
        </p:nvSpPr>
        <p:spPr>
          <a:xfrm>
            <a:off x="9600151" y="2399110"/>
            <a:ext cx="1005641" cy="1669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5BDC4B1-0E84-44C9-3AA5-72C1AD73C215}"/>
              </a:ext>
            </a:extLst>
          </p:cNvPr>
          <p:cNvSpPr/>
          <p:nvPr/>
        </p:nvSpPr>
        <p:spPr>
          <a:xfrm>
            <a:off x="9575851" y="6619587"/>
            <a:ext cx="1005641" cy="1669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2B0248D-06F2-2955-DF1F-C72F6E4ECAC0}"/>
              </a:ext>
            </a:extLst>
          </p:cNvPr>
          <p:cNvSpPr txBox="1"/>
          <p:nvPr/>
        </p:nvSpPr>
        <p:spPr>
          <a:xfrm>
            <a:off x="10441708" y="6413995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[3]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0CB34E-7C77-C3BC-5C00-4ACC54286435}"/>
              </a:ext>
            </a:extLst>
          </p:cNvPr>
          <p:cNvSpPr txBox="1"/>
          <p:nvPr/>
        </p:nvSpPr>
        <p:spPr>
          <a:xfrm>
            <a:off x="3231611" y="1774406"/>
            <a:ext cx="68055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Geometric + magnetic properties of the SFD indicate good exhaust performance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SFD realised at TCV, NSTX, DIII-D, MAST-U, ASDEX-Upgrade &amp; planned for NSTX-U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From TCV: some transport mechanism is driving “activation” of secondary strike points, beyond that expected from standard edge transport modelling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From DIII-D: effect is sensitive to </a:t>
            </a:r>
            <a:r>
              <a:rPr lang="en-US" dirty="0"/>
              <a:t>heating power → some dependence on pressure in X-point region?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8277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7" grpId="0" animBg="1"/>
      <p:bldP spid="30" grpId="0" animBg="1"/>
      <p:bldP spid="31" grpId="0"/>
      <p:bldP spid="38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A89E3B9-62F7-D5A8-EA63-D94D127231D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sz="3200" dirty="0"/>
                  <a:t>Candidate 1: Enhanced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3200" dirty="0"/>
                  <a:t> drifts driven by poloidal gradients near the X-points [Canal et al.]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2A89E3B9-62F7-D5A8-EA63-D94D127231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436" t="-11905" b="-148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FCFC05F0-056E-88E4-129B-CCAE266B49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387" y="1846943"/>
            <a:ext cx="3117411" cy="22014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359FE98-120E-431C-1270-DBD94B414082}"/>
                  </a:ext>
                </a:extLst>
              </p:cNvPr>
              <p:cNvSpPr txBox="1"/>
              <p:nvPr/>
            </p:nvSpPr>
            <p:spPr>
              <a:xfrm>
                <a:off x="739470" y="2079057"/>
                <a:ext cx="7496917" cy="4247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In [4], Canal et al. proposed that strong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dirty="0"/>
                  <a:t> drifts, driven by parallel gradients, could explain enhanced null transport in SFD experiments at TCV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Some supporting evidence from 3D electrostatic turbulence simulations with GBS [5]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Argument in [4] based on </a:t>
                </a:r>
                <a:r>
                  <a:rPr lang="en-GB" b="1" dirty="0"/>
                  <a:t>post-processing</a:t>
                </a:r>
                <a:r>
                  <a:rPr lang="en-GB" dirty="0"/>
                  <a:t> of EMC3-EIRENE simulations:  mechanism </a:t>
                </a:r>
                <a:r>
                  <a:rPr lang="en-US" b="1" dirty="0"/>
                  <a:t>yet to be demonstrated in self-consistent simulations with drifts</a:t>
                </a:r>
                <a:endParaRPr lang="en-GB" b="1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endParaRPr lang="en-GB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359FE98-120E-431C-1270-DBD94B4140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470" y="2079057"/>
                <a:ext cx="7496917" cy="4247317"/>
              </a:xfrm>
              <a:prstGeom prst="rect">
                <a:avLst/>
              </a:prstGeom>
              <a:blipFill>
                <a:blip r:embed="rId4"/>
                <a:stretch>
                  <a:fillRect l="-488" t="-574" r="-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6D04EAAD-49E4-E19C-C09B-6F1F45E039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8357" y="3979176"/>
            <a:ext cx="2853471" cy="23496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0B6A0D1-69DD-FC48-38E6-C5A6482BFA88}"/>
              </a:ext>
            </a:extLst>
          </p:cNvPr>
          <p:cNvSpPr txBox="1"/>
          <p:nvPr/>
        </p:nvSpPr>
        <p:spPr>
          <a:xfrm>
            <a:off x="8749364" y="3576402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[4]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28CB9D-E41D-84AE-DC17-2C412909F42A}"/>
              </a:ext>
            </a:extLst>
          </p:cNvPr>
          <p:cNvSpPr txBox="1"/>
          <p:nvPr/>
        </p:nvSpPr>
        <p:spPr>
          <a:xfrm>
            <a:off x="8766083" y="5611448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[5]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449693-7F6E-A047-04FE-615FFE8AA197}"/>
              </a:ext>
            </a:extLst>
          </p:cNvPr>
          <p:cNvSpPr txBox="1"/>
          <p:nvPr/>
        </p:nvSpPr>
        <p:spPr>
          <a:xfrm>
            <a:off x="8704084" y="6434740"/>
            <a:ext cx="24945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[4] Canal et al., </a:t>
            </a:r>
            <a:r>
              <a:rPr lang="en-GB" sz="1000" dirty="0" err="1"/>
              <a:t>Nucl</a:t>
            </a:r>
            <a:r>
              <a:rPr lang="en-GB" sz="1000" dirty="0"/>
              <a:t>. Fusion </a:t>
            </a:r>
            <a:r>
              <a:rPr lang="en-GB" sz="1000" b="1" dirty="0"/>
              <a:t>55</a:t>
            </a:r>
            <a:r>
              <a:rPr lang="en-GB" sz="1000" dirty="0"/>
              <a:t> (2015)</a:t>
            </a:r>
          </a:p>
          <a:p>
            <a:r>
              <a:rPr lang="en-GB" sz="1000" dirty="0"/>
              <a:t>[5] Giacomin et al., </a:t>
            </a:r>
            <a:r>
              <a:rPr lang="en-GB" sz="1000" dirty="0" err="1"/>
              <a:t>Nucl</a:t>
            </a:r>
            <a:r>
              <a:rPr lang="en-GB" sz="1000" dirty="0"/>
              <a:t>. Fusion </a:t>
            </a:r>
            <a:r>
              <a:rPr lang="en-GB" sz="1000" b="1" dirty="0"/>
              <a:t>60 </a:t>
            </a:r>
            <a:r>
              <a:rPr lang="en-GB" sz="1000" dirty="0"/>
              <a:t>(2020)</a:t>
            </a:r>
          </a:p>
        </p:txBody>
      </p:sp>
    </p:spTree>
    <p:extLst>
      <p:ext uri="{BB962C8B-B14F-4D97-AF65-F5344CB8AC3E}">
        <p14:creationId xmlns:p14="http://schemas.microsoft.com/office/powerpoint/2010/main" val="810946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8F975-398C-5C72-209A-0ADC697B2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Candidate 2: The “churning mode” (CM), axisymmetric plasma convection in the null region [</a:t>
            </a:r>
            <a:r>
              <a:rPr lang="en-GB" sz="3200" dirty="0" err="1"/>
              <a:t>Ryutov</a:t>
            </a:r>
            <a:r>
              <a:rPr lang="en-GB" sz="3200" dirty="0"/>
              <a:t> et al.]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42676D3-8E5D-A327-D693-EBA5E20454C0}"/>
                  </a:ext>
                </a:extLst>
              </p:cNvPr>
              <p:cNvSpPr txBox="1"/>
              <p:nvPr/>
            </p:nvSpPr>
            <p:spPr>
              <a:xfrm>
                <a:off x="1091191" y="1858295"/>
                <a:ext cx="6732487" cy="48399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In purely toroidal plasma, no equilibria exist where there is a vertical pressure gradient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In SFD,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/>
                  <a:t> (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GB" dirty="0"/>
                  <a:t>distance from nulls) and pressure drops across X-point region</a:t>
                </a:r>
              </a:p>
              <a:p>
                <a:pPr marL="742950" lvl="1" indent="-285750">
                  <a:buFont typeface="System Font Regular"/>
                  <a:buChar char="→"/>
                </a:pPr>
                <a:r>
                  <a:rPr lang="en-GB" b="1" dirty="0"/>
                  <a:t>Toroidal equilibrium conditions not easily satisfied near X-points</a:t>
                </a:r>
              </a:p>
              <a:p>
                <a:pPr marL="742950" lvl="1" indent="-285750">
                  <a:buFont typeface="System Font Regular"/>
                  <a:buChar char="→"/>
                </a:pPr>
                <a:r>
                  <a:rPr lang="en-GB" b="1" dirty="0"/>
                  <a:t>“Churning mode” [6] is proposed convective/turbulent regime</a:t>
                </a:r>
              </a:p>
              <a:p>
                <a:endParaRPr lang="en-GB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Key parameters:</a:t>
                </a:r>
              </a:p>
              <a:p>
                <a:pPr marL="800100" lvl="1" indent="-34290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𝑛𝑢𝑙𝑙</m:t>
                            </m:r>
                          </m:sub>
                        </m:sSub>
                      </m:num>
                      <m:den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𝑝𝑚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/2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endParaRPr lang="en-GB" dirty="0"/>
              </a:p>
              <a:p>
                <a:pPr marL="800100" lvl="1" indent="-3429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den>
                    </m:f>
                  </m:oMath>
                </a14:m>
                <a:endParaRPr lang="en-GB" dirty="0"/>
              </a:p>
              <a:p>
                <a:endParaRPr lang="en-GB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42676D3-8E5D-A327-D693-EBA5E20454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191" y="1858295"/>
                <a:ext cx="6732487" cy="4839915"/>
              </a:xfrm>
              <a:prstGeom prst="rect">
                <a:avLst/>
              </a:prstGeom>
              <a:blipFill>
                <a:blip r:embed="rId3"/>
                <a:stretch>
                  <a:fillRect l="-543" t="-630" r="-6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AE88A292-33F9-6E8E-CF61-AF57CACDD7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4949" y="1727910"/>
            <a:ext cx="2858555" cy="22511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C714C8-BD6E-B768-C38C-75F1A38587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5503" y="4072270"/>
            <a:ext cx="2478296" cy="19932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EA4178-DE3C-3BDA-463F-856BBE1DDBCC}"/>
              </a:ext>
            </a:extLst>
          </p:cNvPr>
          <p:cNvSpPr txBox="1"/>
          <p:nvPr/>
        </p:nvSpPr>
        <p:spPr>
          <a:xfrm>
            <a:off x="10007470" y="5980472"/>
            <a:ext cx="6671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[6]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00FB19-A994-46DB-7845-10FE9690A57F}"/>
              </a:ext>
            </a:extLst>
          </p:cNvPr>
          <p:cNvSpPr txBox="1"/>
          <p:nvPr/>
        </p:nvSpPr>
        <p:spPr>
          <a:xfrm>
            <a:off x="7248969" y="6390568"/>
            <a:ext cx="2201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[6] </a:t>
            </a:r>
            <a:r>
              <a:rPr lang="en-GB" sz="1100" dirty="0" err="1"/>
              <a:t>Ryutov</a:t>
            </a:r>
            <a:r>
              <a:rPr lang="en-GB" sz="1100" dirty="0"/>
              <a:t> et al., Phys. Scr. (2014)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480873E9-8AFA-1F38-FB01-3E1B0DA2376B}"/>
              </a:ext>
            </a:extLst>
          </p:cNvPr>
          <p:cNvSpPr/>
          <p:nvPr/>
        </p:nvSpPr>
        <p:spPr>
          <a:xfrm>
            <a:off x="3503275" y="5031426"/>
            <a:ext cx="312517" cy="686234"/>
          </a:xfrm>
          <a:prstGeom prst="rightBrac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07A384-30D1-9BEC-A9F8-3FD015B663CE}"/>
              </a:ext>
            </a:extLst>
          </p:cNvPr>
          <p:cNvSpPr txBox="1"/>
          <p:nvPr/>
        </p:nvSpPr>
        <p:spPr>
          <a:xfrm>
            <a:off x="3815792" y="5145500"/>
            <a:ext cx="4159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Determine the size of the affected zone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2A11193-956E-AA19-103E-2E3CDF9C6961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7974944" y="5142303"/>
            <a:ext cx="1572817" cy="18786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5B6DFD40-A4FD-B2F7-2F44-DDB80B391048}"/>
              </a:ext>
            </a:extLst>
          </p:cNvPr>
          <p:cNvSpPr txBox="1"/>
          <p:nvPr/>
        </p:nvSpPr>
        <p:spPr>
          <a:xfrm>
            <a:off x="9450213" y="6390568"/>
            <a:ext cx="241284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[7] Umansky &amp; </a:t>
            </a:r>
            <a:r>
              <a:rPr lang="en-GB" sz="1100" dirty="0" err="1"/>
              <a:t>Ryutov</a:t>
            </a:r>
            <a:r>
              <a:rPr lang="en-GB" sz="1100" dirty="0"/>
              <a:t>, </a:t>
            </a:r>
            <a:r>
              <a:rPr lang="en-GB" sz="1100" dirty="0" err="1"/>
              <a:t>PoP</a:t>
            </a:r>
            <a:r>
              <a:rPr lang="en-GB" sz="1100" dirty="0"/>
              <a:t> 23 (2016)</a:t>
            </a:r>
          </a:p>
          <a:p>
            <a:r>
              <a:rPr lang="en-GB" sz="1100" dirty="0"/>
              <a:t>[8] Power et al., </a:t>
            </a:r>
            <a:r>
              <a:rPr lang="en-GB" sz="1100" dirty="0" err="1"/>
              <a:t>PoP</a:t>
            </a:r>
            <a:r>
              <a:rPr lang="en-GB" sz="1100" dirty="0"/>
              <a:t> 32 (2025)</a:t>
            </a:r>
          </a:p>
        </p:txBody>
      </p:sp>
    </p:spTree>
    <p:extLst>
      <p:ext uri="{BB962C8B-B14F-4D97-AF65-F5344CB8AC3E}">
        <p14:creationId xmlns:p14="http://schemas.microsoft.com/office/powerpoint/2010/main" val="1799331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E2E83-8BBE-007E-D020-8373D97D4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BF0129F-6FDA-EA08-4EF9-D0B3E220F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The snowflake divertor background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Edge transport modelling  of snowflake experiments at MAST-U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BOUT++ modelling of transport near the X-points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An electrostatic version of the churning mode?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Conclusions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60C8E9D-37E5-757E-8204-C6EEE21F3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Talk outline</a:t>
            </a:r>
          </a:p>
        </p:txBody>
      </p:sp>
    </p:spTree>
    <p:extLst>
      <p:ext uri="{BB962C8B-B14F-4D97-AF65-F5344CB8AC3E}">
        <p14:creationId xmlns:p14="http://schemas.microsoft.com/office/powerpoint/2010/main" val="2205512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84096180-F33A-CA08-142A-B605DFAA138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64684" y="1301553"/>
                <a:ext cx="6547237" cy="5056914"/>
              </a:xfrm>
            </p:spPr>
            <p:txBody>
              <a:bodyPr/>
              <a:lstStyle/>
              <a:p>
                <a:pPr>
                  <a:spcBef>
                    <a:spcPts val="400"/>
                  </a:spcBef>
                </a:pPr>
                <a:r>
                  <a:rPr lang="en-GB" sz="2000" dirty="0"/>
                  <a:t>UEDGE is a multi-species 2D fluid edge code (similar to SOLPS-ITER, EDGE2D, etc)</a:t>
                </a:r>
              </a:p>
              <a:p>
                <a:pPr>
                  <a:spcBef>
                    <a:spcPts val="400"/>
                  </a:spcBef>
                </a:pPr>
                <a:r>
                  <a:rPr lang="en-GB" sz="2000" dirty="0"/>
                  <a:t>UEDGE model:</a:t>
                </a:r>
              </a:p>
              <a:p>
                <a:pPr lvl="1">
                  <a:spcBef>
                    <a:spcPts val="400"/>
                  </a:spcBef>
                </a:pPr>
                <a:r>
                  <a:rPr lang="en-GB" sz="1600" dirty="0"/>
                  <a:t>Full drift effects included</a:t>
                </a:r>
              </a:p>
              <a:p>
                <a:pPr lvl="1">
                  <a:spcBef>
                    <a:spcPts val="400"/>
                  </a:spcBef>
                </a:pPr>
                <a:r>
                  <a:rPr lang="en-GB" sz="1600" dirty="0"/>
                  <a:t>Charge-resolved impurities included (sputtered carbon)</a:t>
                </a:r>
              </a:p>
              <a:p>
                <a:pPr lvl="1">
                  <a:spcBef>
                    <a:spcPts val="400"/>
                  </a:spcBef>
                </a:pPr>
                <a:r>
                  <a:rPr lang="en-GB" sz="1600" dirty="0"/>
                  <a:t>Fluid neutrals</a:t>
                </a:r>
              </a:p>
              <a:p>
                <a:pPr>
                  <a:spcBef>
                    <a:spcPts val="400"/>
                  </a:spcBef>
                </a:pPr>
                <a:r>
                  <a:rPr lang="en-GB" sz="2000" dirty="0"/>
                  <a:t>UEDGE limitation: maximum two X-points</a:t>
                </a:r>
              </a:p>
              <a:p>
                <a:pPr lvl="1">
                  <a:spcBef>
                    <a:spcPts val="400"/>
                  </a:spcBef>
                </a:pPr>
                <a:r>
                  <a:rPr lang="en-GB" sz="1600" dirty="0"/>
                  <a:t>Remove upper divertor from equilibrium</a:t>
                </a:r>
              </a:p>
              <a:p>
                <a:pPr lvl="1">
                  <a:spcBef>
                    <a:spcPts val="400"/>
                  </a:spcBef>
                </a:pPr>
                <a:r>
                  <a:rPr lang="en-GB" sz="1600" dirty="0"/>
                  <a:t>Reverse toroidal field to simulate effect of drifts in upper/lower divertor (“FWD” = lower, “REV” = upper)</a:t>
                </a:r>
              </a:p>
              <a:p>
                <a:pPr>
                  <a:spcBef>
                    <a:spcPts val="400"/>
                  </a:spcBef>
                </a:pPr>
                <a:r>
                  <a:rPr lang="en-GB" sz="2000" dirty="0"/>
                  <a:t>Three experimental equilibria simulated in UEDGE</a:t>
                </a:r>
              </a:p>
              <a:p>
                <a:pPr>
                  <a:spcBef>
                    <a:spcPts val="400"/>
                  </a:spcBef>
                </a:pPr>
                <a:r>
                  <a:rPr lang="en-GB" sz="2000" dirty="0"/>
                  <a:t>Constrain simulations with:</a:t>
                </a:r>
              </a:p>
              <a:p>
                <a:pPr lvl="1">
                  <a:spcBef>
                    <a:spcPts val="400"/>
                  </a:spcBef>
                </a:pPr>
                <a:r>
                  <a:rPr lang="en-GB" sz="1600" dirty="0"/>
                  <a:t>Thomson diagnostic →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GB" sz="1600" dirty="0"/>
                  <a:t> profiles at midplane</a:t>
                </a:r>
              </a:p>
              <a:p>
                <a:pPr lvl="1">
                  <a:spcBef>
                    <a:spcPts val="400"/>
                  </a:spcBef>
                </a:pPr>
                <a:r>
                  <a:rPr lang="en-GB" sz="1600" dirty="0"/>
                  <a:t>Infra-red video bolometer (IRVB) → radiated power profiles in divertor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84096180-F33A-CA08-142A-B605DFAA13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4684" y="1301553"/>
                <a:ext cx="6547237" cy="5056914"/>
              </a:xfrm>
              <a:blipFill>
                <a:blip r:embed="rId2"/>
                <a:stretch>
                  <a:fillRect l="-775" t="-752" r="-1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175CF791-9F96-BEF6-E51A-85898A28F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UEDGE modelling of SFD experiments at MAST-U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FB6356-E053-BCCC-F5A4-08C50CF08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6579" y="1174251"/>
            <a:ext cx="1911789" cy="3029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B9419F-E234-3312-C723-E0584BA75B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454" y="1174252"/>
            <a:ext cx="2236433" cy="3029699"/>
          </a:xfrm>
          <a:prstGeom prst="rect">
            <a:avLst/>
          </a:prstGeom>
        </p:spPr>
      </p:pic>
      <p:sp>
        <p:nvSpPr>
          <p:cNvPr id="6" name="Right Arrow 5">
            <a:extLst>
              <a:ext uri="{FF2B5EF4-FFF2-40B4-BE49-F238E27FC236}">
                <a16:creationId xmlns:a16="http://schemas.microsoft.com/office/drawing/2014/main" id="{D086839D-2073-2BF7-BD5A-AC71E3D22A1B}"/>
              </a:ext>
            </a:extLst>
          </p:cNvPr>
          <p:cNvSpPr/>
          <p:nvPr/>
        </p:nvSpPr>
        <p:spPr>
          <a:xfrm>
            <a:off x="9484230" y="2444292"/>
            <a:ext cx="356224" cy="39029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F282BB-A2BA-23C6-0A03-2CA07BB2E2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4607" y="4559497"/>
            <a:ext cx="5317067" cy="19939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97A5A3C-ABD0-D4FC-4908-8D9242FE1F0D}"/>
              </a:ext>
            </a:extLst>
          </p:cNvPr>
          <p:cNvSpPr txBox="1"/>
          <p:nvPr/>
        </p:nvSpPr>
        <p:spPr>
          <a:xfrm>
            <a:off x="9022001" y="4322467"/>
            <a:ext cx="1452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UEDGE grids</a:t>
            </a:r>
          </a:p>
        </p:txBody>
      </p:sp>
    </p:spTree>
    <p:extLst>
      <p:ext uri="{BB962C8B-B14F-4D97-AF65-F5344CB8AC3E}">
        <p14:creationId xmlns:p14="http://schemas.microsoft.com/office/powerpoint/2010/main" val="1080638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C4BF3A0-C63C-D02D-FB28-C9143F441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3682" y="3504676"/>
            <a:ext cx="5868317" cy="3353323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1912041-28A3-D621-BAAB-CFB47CEC8F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470" y="1794850"/>
            <a:ext cx="9682487" cy="4508697"/>
          </a:xfrm>
        </p:spPr>
        <p:txBody>
          <a:bodyPr/>
          <a:lstStyle/>
          <a:p>
            <a:r>
              <a:rPr lang="en-GB" sz="2000" dirty="0"/>
              <a:t>Direct comparison of simulations with/without drifts show increased heat flux to secondary strike points (SPs), reduced heat flux to primary SPs</a:t>
            </a:r>
          </a:p>
          <a:p>
            <a:r>
              <a:rPr lang="en-GB" sz="2000" dirty="0"/>
              <a:t>“Activation” of secondary SPs is beneficial for plasma exhaust</a:t>
            </a:r>
          </a:p>
          <a:p>
            <a:r>
              <a:rPr lang="en-GB" sz="2000" dirty="0"/>
              <a:t>This indicates drifts are playing a role beyond the geometric properties of the SFD</a:t>
            </a:r>
          </a:p>
          <a:p>
            <a:r>
              <a:rPr lang="en-GB" sz="2000" dirty="0"/>
              <a:t>Seen in all SFD geometries considered</a:t>
            </a:r>
          </a:p>
          <a:p>
            <a:r>
              <a:rPr lang="en-GB" sz="2000" dirty="0"/>
              <a:t>Effect is more pronounced in lower divertor (FWD)</a:t>
            </a:r>
            <a:br>
              <a:rPr lang="en-GB" sz="2000" dirty="0"/>
            </a:br>
            <a:r>
              <a:rPr lang="en-GB" sz="2000" dirty="0"/>
              <a:t>compared to upper divertor (REV)</a:t>
            </a:r>
          </a:p>
          <a:p>
            <a:endParaRPr lang="en-GB" sz="20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3ED45A8-6C2A-8754-5EDC-03EB2C2C0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Simulations with drifts show redistribution of exhaust power from primary to secondary targets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8934D1-6835-150F-8235-63343C23F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2004" y="462707"/>
            <a:ext cx="1679996" cy="202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694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AC6E6AF-AAE9-EDA7-2984-9C1B93F4851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438644" y="1733384"/>
                <a:ext cx="4503640" cy="4508697"/>
              </a:xfrm>
            </p:spPr>
            <p:txBody>
              <a:bodyPr/>
              <a:lstStyle/>
              <a:p>
                <a:r>
                  <a:rPr lang="en-GB" sz="2000" dirty="0"/>
                  <a:t>Plot streamlines of </a:t>
                </a:r>
                <a:r>
                  <a:rPr lang="en-GB" sz="2000" dirty="0" err="1"/>
                  <a:t>ExB</a:t>
                </a:r>
                <a:r>
                  <a:rPr lang="en-GB" sz="2000" dirty="0"/>
                  <a:t> heat flux: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⃑"/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acc>
                        </m:e>
                        <m:sub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∥,</m:t>
                              </m:r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sSub>
                        <m:sSub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⃑"/>
                              <m:ctrlP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GB" sz="2000" dirty="0"/>
              </a:p>
              <a:p>
                <a:r>
                  <a:rPr lang="en-GB" sz="2000" dirty="0">
                    <a:solidFill>
                      <a:schemeClr val="tx1"/>
                    </a:solidFill>
                  </a:rPr>
                  <a:t>Streamlines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⃑"/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show convective cell structures around the X-point region, contributing to radial transport into secondary divertor legs</a:t>
                </a:r>
              </a:p>
              <a:p>
                <a:r>
                  <a:rPr lang="en-GB" sz="2000" dirty="0">
                    <a:solidFill>
                      <a:schemeClr val="tx1"/>
                    </a:solidFill>
                  </a:rPr>
                  <a:t>Direction is partly driven by the toroidal field direction</a:t>
                </a:r>
              </a:p>
              <a:p>
                <a:r>
                  <a:rPr lang="en-GB" sz="2000" dirty="0">
                    <a:solidFill>
                      <a:schemeClr val="tx1"/>
                    </a:solidFill>
                  </a:rPr>
                  <a:t>Results in redistribution of exhaust power from outboard SOL (opposite in upper divertor)</a:t>
                </a:r>
              </a:p>
              <a:p>
                <a:endParaRPr lang="en-GB" sz="2000" dirty="0"/>
              </a:p>
              <a:p>
                <a:pPr marL="0" indent="0">
                  <a:buNone/>
                </a:pPr>
                <a:endParaRPr lang="en-GB" sz="20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AC6E6AF-AAE9-EDA7-2984-9C1B93F485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438644" y="1733384"/>
                <a:ext cx="4503640" cy="4508697"/>
              </a:xfrm>
              <a:blipFill>
                <a:blip r:embed="rId2"/>
                <a:stretch>
                  <a:fillRect l="-1218" t="-676" r="-12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D1ECC7B6-5A22-DAA4-5DA4-6213F8413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This additional transport comes from </a:t>
            </a:r>
            <a:r>
              <a:rPr lang="en-GB" dirty="0" err="1"/>
              <a:t>ExB</a:t>
            </a:r>
            <a:r>
              <a:rPr lang="en-GB" dirty="0"/>
              <a:t> flux near the X-points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BB4A9D-D38F-0DB1-7F0C-57C93F70C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716" y="2412820"/>
            <a:ext cx="2276097" cy="29264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65D830-808C-CB61-895D-8A18175D36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8200" y="2412820"/>
            <a:ext cx="2276097" cy="29264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D267AB-1C24-4F09-D8D0-7AAF4F68C6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6684" y="2412819"/>
            <a:ext cx="2276097" cy="29264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7064632-E2B6-8B06-8A92-BCB6F701A696}"/>
              </a:ext>
            </a:extLst>
          </p:cNvPr>
          <p:cNvSpPr txBox="1"/>
          <p:nvPr/>
        </p:nvSpPr>
        <p:spPr>
          <a:xfrm>
            <a:off x="309697" y="4681694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SF45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068693-3811-A622-1D1C-7185DE6AAF37}"/>
              </a:ext>
            </a:extLst>
          </p:cNvPr>
          <p:cNvSpPr txBox="1"/>
          <p:nvPr/>
        </p:nvSpPr>
        <p:spPr>
          <a:xfrm>
            <a:off x="2724830" y="4681694"/>
            <a:ext cx="5725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SF75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F90A5B-AC90-E50A-9885-D9A31986B9EA}"/>
              </a:ext>
            </a:extLst>
          </p:cNvPr>
          <p:cNvSpPr txBox="1"/>
          <p:nvPr/>
        </p:nvSpPr>
        <p:spPr>
          <a:xfrm>
            <a:off x="5049521" y="4681693"/>
            <a:ext cx="6687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SF135</a:t>
            </a:r>
          </a:p>
        </p:txBody>
      </p:sp>
    </p:spTree>
    <p:extLst>
      <p:ext uri="{BB962C8B-B14F-4D97-AF65-F5344CB8AC3E}">
        <p14:creationId xmlns:p14="http://schemas.microsoft.com/office/powerpoint/2010/main" val="1572945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631C7F6-C164-AF1E-72F0-EC116B598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7034" y="1774822"/>
            <a:ext cx="6250787" cy="35718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85C9D2A-01D2-F527-50CE-95B62972DFD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5404" y="1834984"/>
                <a:ext cx="6182029" cy="4508697"/>
              </a:xfrm>
            </p:spPr>
            <p:txBody>
              <a:bodyPr/>
              <a:lstStyle/>
              <a:p>
                <a:r>
                  <a:rPr lang="en-GB" sz="2000" dirty="0"/>
                  <a:t>Magnetic field is nearly toroidal here, so radial component of </a:t>
                </a:r>
                <a:r>
                  <a:rPr lang="en-GB" sz="2000" dirty="0" err="1"/>
                  <a:t>ExB</a:t>
                </a:r>
                <a:r>
                  <a:rPr lang="en-GB" sz="2000" dirty="0"/>
                  <a:t> is large: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⃑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</m:acc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×</m:t>
                            </m:r>
                            <m:acc>
                              <m:accPr>
                                <m:chr m:val="⃑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</m:acc>
                          </m:e>
                        </m:d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⃑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⃑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𝜙</m:t>
                        </m:r>
                      </m:sub>
                    </m:sSub>
                  </m:oMath>
                </a14:m>
                <a:endParaRPr lang="en-GB" sz="2000" dirty="0"/>
              </a:p>
              <a:p>
                <a:r>
                  <a:rPr lang="en-GB" sz="2000" dirty="0"/>
                  <a:t>Large poloidal gradients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GB" sz="2000" dirty="0"/>
                  <a:t> observed near X-point, which in turn create a large poloidal E-field:</a:t>
                </a:r>
              </a:p>
              <a:p>
                <a:endParaRPr lang="en-GB" sz="2000" dirty="0"/>
              </a:p>
              <a:p>
                <a:endParaRPr lang="en-GB" sz="2000" dirty="0"/>
              </a:p>
              <a:p>
                <a:r>
                  <a:rPr lang="en-GB" sz="2000" dirty="0"/>
                  <a:t>Seen clearly in poloidal profiles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GB" sz="2000" dirty="0"/>
                  <a:t> in flux tube just outside separatrix 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85C9D2A-01D2-F527-50CE-95B62972DFD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5404" y="1834984"/>
                <a:ext cx="6182029" cy="4508697"/>
              </a:xfrm>
              <a:blipFill>
                <a:blip r:embed="rId4"/>
                <a:stretch>
                  <a:fillRect l="-820" t="-5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8FD3CF2C-65E6-B91E-0CC5-862FDEEF4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Strong </a:t>
            </a:r>
            <a:r>
              <a:rPr lang="en-GB" dirty="0" err="1"/>
              <a:t>ExB</a:t>
            </a:r>
            <a:r>
              <a:rPr lang="en-GB" dirty="0"/>
              <a:t> fluxes near the X-points arise from large poloidal gradients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0D2566-DF78-71BA-71C2-F4F17F6545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4848" y="3559662"/>
            <a:ext cx="4743140" cy="7937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A192F6-5617-729D-41ED-EC216F7F1EB8}"/>
              </a:ext>
            </a:extLst>
          </p:cNvPr>
          <p:cNvSpPr txBox="1"/>
          <p:nvPr/>
        </p:nvSpPr>
        <p:spPr>
          <a:xfrm>
            <a:off x="9356462" y="3802649"/>
            <a:ext cx="13778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Primary X-point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7F0A878-61A0-AD58-B34A-B062CE6A4518}"/>
              </a:ext>
            </a:extLst>
          </p:cNvPr>
          <p:cNvCxnSpPr>
            <a:cxnSpLocks/>
          </p:cNvCxnSpPr>
          <p:nvPr/>
        </p:nvCxnSpPr>
        <p:spPr>
          <a:xfrm flipH="1" flipV="1">
            <a:off x="8905822" y="3719098"/>
            <a:ext cx="425240" cy="184666"/>
          </a:xfrm>
          <a:prstGeom prst="straightConnector1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282A282-DC49-E73E-5EA8-899AE4E8F801}"/>
              </a:ext>
            </a:extLst>
          </p:cNvPr>
          <p:cNvCxnSpPr>
            <a:cxnSpLocks/>
          </p:cNvCxnSpPr>
          <p:nvPr/>
        </p:nvCxnSpPr>
        <p:spPr>
          <a:xfrm flipV="1">
            <a:off x="10730596" y="3710316"/>
            <a:ext cx="403584" cy="184666"/>
          </a:xfrm>
          <a:prstGeom prst="straightConnector1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07494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2B41353-44EC-BD89-9A27-CF6EC94CA60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39470" y="1568778"/>
                <a:ext cx="10614329" cy="4673304"/>
              </a:xfrm>
            </p:spPr>
            <p:txBody>
              <a:bodyPr/>
              <a:lstStyle/>
              <a:p>
                <a:r>
                  <a:rPr lang="en-GB" dirty="0"/>
                  <a:t>UEDGE simulations with drifts indicate they are playing a role in driving additional transport near the X-points </a:t>
                </a:r>
              </a:p>
              <a:p>
                <a:r>
                  <a:rPr lang="en-GB" dirty="0"/>
                  <a:t>The mechanism is the one predicted by Canal et al. [4]:</a:t>
                </a:r>
              </a:p>
              <a:p>
                <a:pPr lvl="1"/>
                <a:r>
                  <a:rPr lang="en-GB" dirty="0"/>
                  <a:t>Large poloidal gradients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GB" dirty="0"/>
                  <a:t> near primary X-point</a:t>
                </a:r>
              </a:p>
              <a:p>
                <a:pPr lvl="1"/>
                <a:r>
                  <a:rPr lang="en-GB" dirty="0"/>
                  <a:t>Drives large poloidal E-field which in turn drives large radial </a:t>
                </a:r>
                <a:r>
                  <a:rPr lang="en-GB" dirty="0" err="1"/>
                  <a:t>ExB</a:t>
                </a:r>
                <a:r>
                  <a:rPr lang="en-GB" dirty="0"/>
                  <a:t> flux</a:t>
                </a:r>
              </a:p>
              <a:p>
                <a:r>
                  <a:rPr lang="en-GB" dirty="0"/>
                  <a:t>Outstanding questions:</a:t>
                </a:r>
              </a:p>
              <a:p>
                <a:pPr lvl="1"/>
                <a:r>
                  <a:rPr lang="en-GB" dirty="0"/>
                  <a:t>Does this explain observations of increased SFD transport at higher heating power / during ELMs?</a:t>
                </a:r>
              </a:p>
              <a:p>
                <a:pPr lvl="1"/>
                <a:r>
                  <a:rPr lang="en-GB" dirty="0"/>
                  <a:t>How does this mechanism compete with the ‘churning mode’?</a:t>
                </a:r>
              </a:p>
              <a:p>
                <a:pPr lvl="1"/>
                <a:r>
                  <a:rPr lang="en-GB" dirty="0"/>
                  <a:t>What happens at higher poloidal beta?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2B41353-44EC-BD89-9A27-CF6EC94CA60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9470" y="1568778"/>
                <a:ext cx="10614329" cy="4673304"/>
              </a:xfrm>
              <a:blipFill>
                <a:blip r:embed="rId2"/>
                <a:stretch>
                  <a:fillRect l="-1077" t="-1355" b="-35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4900F5C8-44FF-1FCC-22CD-63C9989E1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 from UEDGE modelling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CB6F4E-541D-B0AA-7512-9DF0ED84E52C}"/>
              </a:ext>
            </a:extLst>
          </p:cNvPr>
          <p:cNvSpPr txBox="1"/>
          <p:nvPr/>
        </p:nvSpPr>
        <p:spPr>
          <a:xfrm>
            <a:off x="8585859" y="6489266"/>
            <a:ext cx="610391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/>
              <a:t>[4] Canal et al., </a:t>
            </a:r>
            <a:r>
              <a:rPr lang="en-GB" sz="1100" dirty="0" err="1"/>
              <a:t>Nucl</a:t>
            </a:r>
            <a:r>
              <a:rPr lang="en-GB" sz="1100" dirty="0"/>
              <a:t>. Fusion </a:t>
            </a:r>
            <a:r>
              <a:rPr lang="en-GB" sz="1100" b="1" dirty="0"/>
              <a:t>55</a:t>
            </a:r>
            <a:r>
              <a:rPr lang="en-GB" sz="1100" dirty="0"/>
              <a:t> (2015)</a:t>
            </a:r>
          </a:p>
        </p:txBody>
      </p:sp>
    </p:spTree>
    <p:extLst>
      <p:ext uri="{BB962C8B-B14F-4D97-AF65-F5344CB8AC3E}">
        <p14:creationId xmlns:p14="http://schemas.microsoft.com/office/powerpoint/2010/main" val="2164176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08A68-5487-4D08-58BA-A55D295C8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54B61A2-96FD-EFFF-5134-60FDE89528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The snowflake divertor background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Edge transport modelling  of snowflake experiments at MAST-U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BOUT++ modelling of transport near the X-points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An electrostatic version of the churning mode?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Conclusions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68050B8-D260-8640-DC10-6377F802A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Talk outline</a:t>
            </a:r>
          </a:p>
        </p:txBody>
      </p:sp>
    </p:spTree>
    <p:extLst>
      <p:ext uri="{BB962C8B-B14F-4D97-AF65-F5344CB8AC3E}">
        <p14:creationId xmlns:p14="http://schemas.microsoft.com/office/powerpoint/2010/main" val="3421283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DD9B217-DEA8-989F-D379-D28DAF7D6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721" y="1733384"/>
            <a:ext cx="8034480" cy="4508697"/>
          </a:xfrm>
        </p:spPr>
        <p:txBody>
          <a:bodyPr/>
          <a:lstStyle/>
          <a:p>
            <a:r>
              <a:rPr lang="en-GB" sz="2000" dirty="0"/>
              <a:t>For direct comparison of the effect of </a:t>
            </a:r>
            <a:r>
              <a:rPr lang="en-GB" sz="2000" dirty="0" err="1"/>
              <a:t>ExB</a:t>
            </a:r>
            <a:r>
              <a:rPr lang="en-GB" sz="2000" dirty="0"/>
              <a:t> drifts and loss of magnetic equilibrium conditions we seek a model which includes both phenomena </a:t>
            </a:r>
          </a:p>
          <a:p>
            <a:r>
              <a:rPr lang="en-GB" sz="2000" dirty="0"/>
              <a:t>Previous studies of the CM [7,8] used a model based on ideal MHD</a:t>
            </a:r>
          </a:p>
          <a:p>
            <a:r>
              <a:rPr lang="en-GB" sz="2000" dirty="0"/>
              <a:t>Here we provide an extension:</a:t>
            </a:r>
          </a:p>
          <a:p>
            <a:pPr lvl="1"/>
            <a:r>
              <a:rPr lang="en-GB" sz="1600" dirty="0"/>
              <a:t>Include the effect of parallel gradients and thermal force in parallel Ohm’s law</a:t>
            </a:r>
          </a:p>
          <a:p>
            <a:pPr lvl="1"/>
            <a:r>
              <a:rPr lang="en-GB" sz="1600" dirty="0"/>
              <a:t>Finite resistivity</a:t>
            </a:r>
          </a:p>
          <a:p>
            <a:r>
              <a:rPr lang="en-GB" sz="2000" dirty="0"/>
              <a:t>We will make some assumptions relevant to the region near the X-points, and simulate a 2D box around this location</a:t>
            </a:r>
          </a:p>
          <a:p>
            <a:pPr lvl="1"/>
            <a:r>
              <a:rPr lang="en-GB" sz="1600" dirty="0"/>
              <a:t>Constant density, lowest-order magnetic curvature vector, small parallel flows, etc</a:t>
            </a:r>
          </a:p>
          <a:p>
            <a:endParaRPr lang="en-GB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3AD928B-7651-3CBB-BB7B-EC707C974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 seek a model that encompasses both the effect of equilibrium drifts and the churning mode (CM)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B60F37-985D-9BB1-D22A-FCD4F33E52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100" y="2015826"/>
            <a:ext cx="3657600" cy="3657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2551442-BF03-BCF8-66B2-1745187EBB2E}"/>
              </a:ext>
            </a:extLst>
          </p:cNvPr>
          <p:cNvSpPr txBox="1"/>
          <p:nvPr/>
        </p:nvSpPr>
        <p:spPr>
          <a:xfrm>
            <a:off x="11452529" y="5673426"/>
            <a:ext cx="442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[8]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402FCC-6AF1-4282-0120-7E1B7EE72665}"/>
              </a:ext>
            </a:extLst>
          </p:cNvPr>
          <p:cNvSpPr txBox="1"/>
          <p:nvPr/>
        </p:nvSpPr>
        <p:spPr>
          <a:xfrm>
            <a:off x="9261064" y="6427113"/>
            <a:ext cx="241284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[7] Umansky &amp; </a:t>
            </a:r>
            <a:r>
              <a:rPr lang="en-GB" sz="1100" dirty="0" err="1"/>
              <a:t>Ryutov</a:t>
            </a:r>
            <a:r>
              <a:rPr lang="en-GB" sz="1100" dirty="0"/>
              <a:t>, </a:t>
            </a:r>
            <a:r>
              <a:rPr lang="en-GB" sz="1100" dirty="0" err="1"/>
              <a:t>PoP</a:t>
            </a:r>
            <a:r>
              <a:rPr lang="en-GB" sz="1100" dirty="0"/>
              <a:t> 23 (2016)</a:t>
            </a:r>
          </a:p>
          <a:p>
            <a:r>
              <a:rPr lang="en-GB" sz="1100" dirty="0"/>
              <a:t>[8] Power et al., </a:t>
            </a:r>
            <a:r>
              <a:rPr lang="en-GB" sz="1100" dirty="0" err="1"/>
              <a:t>PoP</a:t>
            </a:r>
            <a:r>
              <a:rPr lang="en-GB" sz="1100" dirty="0"/>
              <a:t> 32 (2025)</a:t>
            </a:r>
          </a:p>
        </p:txBody>
      </p:sp>
    </p:spTree>
    <p:extLst>
      <p:ext uri="{BB962C8B-B14F-4D97-AF65-F5344CB8AC3E}">
        <p14:creationId xmlns:p14="http://schemas.microsoft.com/office/powerpoint/2010/main" val="635950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CF3208B-3934-DC86-391E-7558AEA19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Extended model of the churning mode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BDBB97-0628-7D41-7E1F-7A34FBE5367F}"/>
              </a:ext>
            </a:extLst>
          </p:cNvPr>
          <p:cNvSpPr txBox="1"/>
          <p:nvPr/>
        </p:nvSpPr>
        <p:spPr>
          <a:xfrm>
            <a:off x="927100" y="4330700"/>
            <a:ext cx="795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where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8D8FE2-560B-931F-2271-5D5DDB329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2950" y="4330700"/>
            <a:ext cx="2146300" cy="330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241EE44-2D63-DA15-2D44-735106C774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2950" y="4683741"/>
            <a:ext cx="1295400" cy="4191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6CAE6C3-BD60-1BB7-3935-9742B8D44A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0074" y="5183864"/>
            <a:ext cx="1460500" cy="444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611346C-EF1D-8D87-801F-FBEEEA6F5C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0074" y="5709387"/>
            <a:ext cx="1600200" cy="4445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91FE1A1-77BB-A41F-4AD2-BB095FE9D57B}"/>
              </a:ext>
            </a:extLst>
          </p:cNvPr>
          <p:cNvSpPr txBox="1"/>
          <p:nvPr/>
        </p:nvSpPr>
        <p:spPr>
          <a:xfrm>
            <a:off x="642274" y="1448828"/>
            <a:ext cx="3148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i="1" dirty="0"/>
              <a:t>Electromagnetic (EM)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88CA78C-D164-8095-2069-4081D7D62DA8}"/>
                  </a:ext>
                </a:extLst>
              </p:cNvPr>
              <p:cNvSpPr txBox="1"/>
              <p:nvPr/>
            </p:nvSpPr>
            <p:spPr>
              <a:xfrm>
                <a:off x="1318058" y="3313441"/>
                <a:ext cx="2840521" cy="6378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𝜛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sSub>
                        <m:sSubPr>
                          <m:ctrlPr>
                            <a:rPr lang="en-GB" sz="2000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sz="2000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sSub>
                        <m:sSub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88CA78C-D164-8095-2069-4081D7D62D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8058" y="3313441"/>
                <a:ext cx="2840521" cy="63786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87D6DF2-87CE-ABE8-78B4-C81E6A392755}"/>
                  </a:ext>
                </a:extLst>
              </p:cNvPr>
              <p:cNvSpPr txBox="1"/>
              <p:nvPr/>
            </p:nvSpPr>
            <p:spPr>
              <a:xfrm>
                <a:off x="1108284" y="2669887"/>
                <a:ext cx="1656736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acc>
                        <m:accPr>
                          <m:chr m:val="⃑"/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87D6DF2-87CE-ABE8-78B4-C81E6A3927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8284" y="2669887"/>
                <a:ext cx="1656736" cy="58432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CB89438-1FE6-4F55-919F-E1BAA56A3B72}"/>
                  </a:ext>
                </a:extLst>
              </p:cNvPr>
              <p:cNvSpPr txBox="1"/>
              <p:nvPr/>
            </p:nvSpPr>
            <p:spPr>
              <a:xfrm>
                <a:off x="894442" y="1953553"/>
                <a:ext cx="3681714" cy="6374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1.71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GB" sz="2000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sz="2000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sSub>
                        <m:sSub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sz="2000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sz="2000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sSub>
                        <m:sSub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CB89438-1FE6-4F55-919F-E1BAA56A3B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442" y="1953553"/>
                <a:ext cx="3681714" cy="63748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D4E2FEB8-9BE7-028B-86FF-9B0BCC38D7DF}"/>
              </a:ext>
            </a:extLst>
          </p:cNvPr>
          <p:cNvSpPr/>
          <p:nvPr/>
        </p:nvSpPr>
        <p:spPr>
          <a:xfrm>
            <a:off x="739470" y="1818160"/>
            <a:ext cx="4027434" cy="22590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E10B31C-50D5-9BDD-2532-7D51936D6454}"/>
                  </a:ext>
                </a:extLst>
              </p:cNvPr>
              <p:cNvSpPr txBox="1"/>
              <p:nvPr/>
            </p:nvSpPr>
            <p:spPr>
              <a:xfrm>
                <a:off x="7993117" y="1980896"/>
                <a:ext cx="1841402" cy="676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acc>
                        <m:accPr>
                          <m:chr m:val="⃑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E10B31C-50D5-9BDD-2532-7D51936D64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3117" y="1980896"/>
                <a:ext cx="1841402" cy="67666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A570A77-A72A-53BA-E86D-ABFEFED1BC21}"/>
                  </a:ext>
                </a:extLst>
              </p:cNvPr>
              <p:cNvSpPr txBox="1"/>
              <p:nvPr/>
            </p:nvSpPr>
            <p:spPr>
              <a:xfrm>
                <a:off x="8221715" y="2679396"/>
                <a:ext cx="3018775" cy="7302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𝜛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sSub>
                        <m:sSubPr>
                          <m:ctrlPr>
                            <a:rPr lang="en-US" sz="2000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A570A77-A72A-53BA-E86D-ABFEFED1BC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1715" y="2679396"/>
                <a:ext cx="3018775" cy="73020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12F630E2-7BEC-514A-D3B3-ABD3F0D74C6F}"/>
              </a:ext>
            </a:extLst>
          </p:cNvPr>
          <p:cNvSpPr/>
          <p:nvPr/>
        </p:nvSpPr>
        <p:spPr>
          <a:xfrm>
            <a:off x="7866116" y="1828496"/>
            <a:ext cx="3462282" cy="16827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F2A8528-D0B2-1C32-7F4F-8A942C8C0CBC}"/>
              </a:ext>
            </a:extLst>
          </p:cNvPr>
          <p:cNvSpPr txBox="1"/>
          <p:nvPr/>
        </p:nvSpPr>
        <p:spPr>
          <a:xfrm>
            <a:off x="7866117" y="1445736"/>
            <a:ext cx="2706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i="1" dirty="0"/>
              <a:t>Electrostatic (ES) model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8A45D44F-CCC8-58E5-AE09-5F9CA39A42D0}"/>
              </a:ext>
            </a:extLst>
          </p:cNvPr>
          <p:cNvSpPr/>
          <p:nvPr/>
        </p:nvSpPr>
        <p:spPr>
          <a:xfrm>
            <a:off x="5322138" y="2811276"/>
            <a:ext cx="1674946" cy="70000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04882BE-031A-0DCE-A43F-61857BE3F4DD}"/>
                  </a:ext>
                </a:extLst>
              </p:cNvPr>
              <p:cNvSpPr txBox="1"/>
              <p:nvPr/>
            </p:nvSpPr>
            <p:spPr>
              <a:xfrm>
                <a:off x="5037779" y="1965016"/>
                <a:ext cx="2609035" cy="7838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1800" dirty="0"/>
                  <a:t>Electrostatic assumption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1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1800" b="0" i="1" smtClean="0">
                                <a:latin typeface="Cambria Math" panose="02040503050406030204" pitchFamily="18" charset="0"/>
                              </a:rPr>
                              <m:t>𝜕𝜓</m:t>
                            </m:r>
                          </m:num>
                          <m:den>
                            <m:r>
                              <a:rPr lang="en-GB" sz="1800" b="0" i="1" smtClean="0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GB" sz="1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den>
                        </m:f>
                        <m:r>
                          <a:rPr lang="en-GB" sz="1800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d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04882BE-031A-0DCE-A43F-61857BE3F4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7779" y="1965016"/>
                <a:ext cx="2609035" cy="783869"/>
              </a:xfrm>
              <a:prstGeom prst="rect">
                <a:avLst/>
              </a:prstGeom>
              <a:blipFill>
                <a:blip r:embed="rId15"/>
                <a:stretch>
                  <a:fillRect l="-1869" t="-3101" b="-38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E617D867-4A29-702E-78F2-3D1D008C4877}"/>
              </a:ext>
            </a:extLst>
          </p:cNvPr>
          <p:cNvSpPr txBox="1"/>
          <p:nvPr/>
        </p:nvSpPr>
        <p:spPr>
          <a:xfrm>
            <a:off x="5322138" y="4664691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Directly comparing ES vs. EM models allows us to compare magnitude of equilibrium </a:t>
            </a:r>
            <a:r>
              <a:rPr lang="en-GB" sz="2000" b="1" dirty="0" err="1"/>
              <a:t>ExB</a:t>
            </a:r>
            <a:r>
              <a:rPr lang="en-GB" sz="2000" b="1" dirty="0"/>
              <a:t> drifts vs. the CM </a:t>
            </a:r>
          </a:p>
        </p:txBody>
      </p:sp>
    </p:spTree>
    <p:extLst>
      <p:ext uri="{BB962C8B-B14F-4D97-AF65-F5344CB8AC3E}">
        <p14:creationId xmlns:p14="http://schemas.microsoft.com/office/powerpoint/2010/main" val="264434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8" grpId="0" animBg="1"/>
      <p:bldP spid="19" grpId="0"/>
      <p:bldP spid="22" grpId="0" animBg="1"/>
      <p:bldP spid="24" grpId="0"/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99EFA45-075D-C84D-4070-14F3152C22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39470" y="1733384"/>
                <a:ext cx="7007529" cy="4508697"/>
              </a:xfrm>
            </p:spPr>
            <p:txBody>
              <a:bodyPr/>
              <a:lstStyle/>
              <a:p>
                <a:r>
                  <a:rPr lang="en-GB" sz="2000" dirty="0"/>
                  <a:t>We simulate conditions relevant to the MAST-U experiments modelled in UEDGE</a:t>
                </a:r>
              </a:p>
              <a:p>
                <a:r>
                  <a:rPr lang="en-GB" sz="2000" dirty="0"/>
                  <a:t>Fixed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GB" sz="2000" dirty="0"/>
                  <a:t> on upper-y boundary, heat conducts into the domain</a:t>
                </a:r>
              </a:p>
              <a:p>
                <a:r>
                  <a:rPr lang="en-GB" sz="2000" dirty="0"/>
                  <a:t>Control parameter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𝑝𝑚</m:t>
                        </m:r>
                      </m:sub>
                    </m:sSub>
                  </m:oMath>
                </a14:m>
                <a:r>
                  <a:rPr lang="en-GB" sz="2000" dirty="0"/>
                  <a:t>: varied by changing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GB" sz="2000" dirty="0"/>
                  <a:t> on upper boundary </a:t>
                </a:r>
              </a:p>
              <a:p>
                <a:r>
                  <a:rPr lang="en-GB" sz="2000" dirty="0"/>
                  <a:t>Cartesian slab geometry, FCI for parallel transport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99EFA45-075D-C84D-4070-14F3152C22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9470" y="1733384"/>
                <a:ext cx="7007529" cy="4508697"/>
              </a:xfrm>
              <a:blipFill>
                <a:blip r:embed="rId2"/>
                <a:stretch>
                  <a:fillRect l="-783" t="-676" r="-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227E5027-3C4D-9AE2-235C-90D3757D7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Both models have been implemented in BOUT++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88B340-1267-EF76-BC53-0F8DA8201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500" y="2197100"/>
            <a:ext cx="41148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6718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B339E-685E-FAC3-8D8C-41E341B16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A4A6267-91EF-C19A-574D-6864CE4370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734" y="2533862"/>
            <a:ext cx="3913636" cy="30134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1450CC-DF80-241F-F1D1-53C0568029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9448" y="2561895"/>
            <a:ext cx="3913636" cy="30134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42F386AE-4B38-09C9-B46F-97A69C36142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739470" y="153465"/>
                <a:ext cx="10614329" cy="1025721"/>
              </a:xfrm>
            </p:spPr>
            <p:txBody>
              <a:bodyPr/>
              <a:lstStyle/>
              <a:p>
                <a:r>
                  <a:rPr lang="en-US" dirty="0"/>
                  <a:t>Quasi-steady state flow patterns show increasing differences between ES vs EM models at high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𝑝𝑚</m:t>
                        </m:r>
                      </m:sub>
                    </m:sSub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42F386AE-4B38-09C9-B46F-97A69C36142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739470" y="153465"/>
                <a:ext cx="10614329" cy="1025721"/>
              </a:xfrm>
              <a:blipFill>
                <a:blip r:embed="rId5"/>
                <a:stretch>
                  <a:fillRect l="-1794" t="-14815" b="-308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CF3013C2-79A1-069B-A590-3659C5B22233}"/>
              </a:ext>
            </a:extLst>
          </p:cNvPr>
          <p:cNvSpPr txBox="1"/>
          <p:nvPr/>
        </p:nvSpPr>
        <p:spPr>
          <a:xfrm>
            <a:off x="1707613" y="1599595"/>
            <a:ext cx="1124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ES model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27ADCA-3D8C-FB08-183E-F85C860BC00C}"/>
              </a:ext>
            </a:extLst>
          </p:cNvPr>
          <p:cNvSpPr txBox="1"/>
          <p:nvPr/>
        </p:nvSpPr>
        <p:spPr>
          <a:xfrm>
            <a:off x="5898967" y="1597672"/>
            <a:ext cx="1176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EM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C01F4CE-7601-65C3-E252-4B5678418453}"/>
                  </a:ext>
                </a:extLst>
              </p:cNvPr>
              <p:cNvSpPr txBox="1"/>
              <p:nvPr/>
            </p:nvSpPr>
            <p:spPr>
              <a:xfrm>
                <a:off x="8290534" y="1993445"/>
                <a:ext cx="3691259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Plot streamlines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⃑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GB" dirty="0"/>
                  <a:t> 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Time-averaged picture for EM model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Broader region affected by convection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Greater disturbance to flux surfaces in null region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C01F4CE-7601-65C3-E252-4B56784184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0534" y="1993445"/>
                <a:ext cx="3691259" cy="2862322"/>
              </a:xfrm>
              <a:prstGeom prst="rect">
                <a:avLst/>
              </a:prstGeom>
              <a:blipFill>
                <a:blip r:embed="rId6"/>
                <a:stretch>
                  <a:fillRect l="-1155" t="-851" b="-25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Left Brace 20">
            <a:extLst>
              <a:ext uri="{FF2B5EF4-FFF2-40B4-BE49-F238E27FC236}">
                <a16:creationId xmlns:a16="http://schemas.microsoft.com/office/drawing/2014/main" id="{880037A1-0E7F-1AB3-7C3F-427E8A782365}"/>
              </a:ext>
            </a:extLst>
          </p:cNvPr>
          <p:cNvSpPr/>
          <p:nvPr/>
        </p:nvSpPr>
        <p:spPr>
          <a:xfrm rot="5400000">
            <a:off x="2071146" y="927055"/>
            <a:ext cx="268614" cy="2340643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Left Brace 21">
            <a:extLst>
              <a:ext uri="{FF2B5EF4-FFF2-40B4-BE49-F238E27FC236}">
                <a16:creationId xmlns:a16="http://schemas.microsoft.com/office/drawing/2014/main" id="{C202B6BE-7C6D-9BB5-0BD1-E15FE17F7198}"/>
              </a:ext>
            </a:extLst>
          </p:cNvPr>
          <p:cNvSpPr/>
          <p:nvPr/>
        </p:nvSpPr>
        <p:spPr>
          <a:xfrm rot="5400000">
            <a:off x="6270684" y="901486"/>
            <a:ext cx="268614" cy="2340643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59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2CEC8051-65A1-D258-67D7-2DC879DBB7F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739470" y="615918"/>
                <a:ext cx="10614329" cy="1568482"/>
              </a:xfrm>
            </p:spPr>
            <p:txBody>
              <a:bodyPr/>
              <a:lstStyle/>
              <a:p>
                <a:r>
                  <a:rPr lang="en-GB" sz="3200" dirty="0"/>
                  <a:t>By scanning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𝑝𝑚</m:t>
                        </m:r>
                      </m:sub>
                    </m:sSub>
                  </m:oMath>
                </a14:m>
                <a:r>
                  <a:rPr lang="en-GB" sz="3200" dirty="0"/>
                  <a:t>, we that equilibrium drifts can dominate over the CM at low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𝑝𝑚</m:t>
                        </m:r>
                      </m:sub>
                    </m:sSub>
                  </m:oMath>
                </a14:m>
                <a:r>
                  <a:rPr lang="en-GB" sz="3200" dirty="0"/>
                  <a:t>, but the EM effects become significant above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𝑝𝑚</m:t>
                        </m:r>
                      </m:sub>
                    </m:sSub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≃1.0−1.5%</m:t>
                    </m:r>
                  </m:oMath>
                </a14:m>
                <a:r>
                  <a:rPr lang="en-GB" sz="3200" dirty="0"/>
                  <a:t> </a:t>
                </a:r>
              </a:p>
            </p:txBody>
          </p:sp>
        </mc:Choice>
        <mc:Fallback xmlns="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2CEC8051-65A1-D258-67D7-2DC879DBB7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739470" y="615918"/>
                <a:ext cx="10614329" cy="1568482"/>
              </a:xfrm>
              <a:blipFill>
                <a:blip r:embed="rId2"/>
                <a:stretch>
                  <a:fillRect l="-1435" t="-7258" b="-88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E37E7785-6CC6-D2CB-FEA9-FE6587E2270D}"/>
              </a:ext>
            </a:extLst>
          </p:cNvPr>
          <p:cNvSpPr txBox="1"/>
          <p:nvPr/>
        </p:nvSpPr>
        <p:spPr>
          <a:xfrm>
            <a:off x="4864100" y="3187700"/>
            <a:ext cx="2032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P_sec</a:t>
            </a:r>
            <a:r>
              <a:rPr lang="en-GB" dirty="0"/>
              <a:t> vs. </a:t>
            </a:r>
            <a:r>
              <a:rPr lang="en-GB" dirty="0" err="1"/>
              <a:t>beta_pm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6E625E-2F24-0889-360D-8475B030EDA2}"/>
              </a:ext>
            </a:extLst>
          </p:cNvPr>
          <p:cNvSpPr txBox="1"/>
          <p:nvPr/>
        </p:nvSpPr>
        <p:spPr>
          <a:xfrm>
            <a:off x="549457" y="5793710"/>
            <a:ext cx="4314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MAST-U experiments modelled in UEDGE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C8C599-641E-E7C6-12C3-8913C3925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254" y="2656975"/>
            <a:ext cx="6858000" cy="2743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C3BAB3-B65D-2702-F1E1-DA4A898C1574}"/>
                  </a:ext>
                </a:extLst>
              </p:cNvPr>
              <p:cNvSpPr txBox="1"/>
              <p:nvPr/>
            </p:nvSpPr>
            <p:spPr>
              <a:xfrm>
                <a:off x="7738680" y="2505670"/>
                <a:ext cx="3983420" cy="34377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𝑠𝑒𝑐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GB" dirty="0"/>
                  <a:t>exhaust power leaving via secondary divertor legs in simulations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Minimal differences between FWD and REV toroidal field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EM effects at higher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𝑝𝑚</m:t>
                        </m:r>
                      </m:sub>
                    </m:sSub>
                  </m:oMath>
                </a14:m>
                <a:r>
                  <a:rPr lang="en-GB" dirty="0"/>
                  <a:t> → increasing influence of CM over equilibrium drifts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Results consistent with UEDGE modelling of SFD experiments at MAST-U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C3BAB3-B65D-2702-F1E1-DA4A898C15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8680" y="2505670"/>
                <a:ext cx="3983420" cy="3437736"/>
              </a:xfrm>
              <a:prstGeom prst="rect">
                <a:avLst/>
              </a:prstGeom>
              <a:blipFill>
                <a:blip r:embed="rId4"/>
                <a:stretch>
                  <a:fillRect l="-952" t="-7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6EFBFEEC-B3F5-F95F-D52F-2EF19EFC9EB3}"/>
              </a:ext>
            </a:extLst>
          </p:cNvPr>
          <p:cNvSpPr/>
          <p:nvPr/>
        </p:nvSpPr>
        <p:spPr>
          <a:xfrm>
            <a:off x="1345324" y="3705999"/>
            <a:ext cx="1030014" cy="1223353"/>
          </a:xfrm>
          <a:prstGeom prst="rect">
            <a:avLst/>
          </a:prstGeom>
          <a:solidFill>
            <a:srgbClr val="A9AABC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43FF738-D5DA-F677-6D2E-498AA2ADADD8}"/>
              </a:ext>
            </a:extLst>
          </p:cNvPr>
          <p:cNvCxnSpPr>
            <a:endCxn id="11" idx="2"/>
          </p:cNvCxnSpPr>
          <p:nvPr/>
        </p:nvCxnSpPr>
        <p:spPr>
          <a:xfrm flipH="1" flipV="1">
            <a:off x="1860331" y="4929352"/>
            <a:ext cx="252248" cy="840827"/>
          </a:xfrm>
          <a:prstGeom prst="straightConnector1">
            <a:avLst/>
          </a:prstGeom>
          <a:ln w="38100">
            <a:solidFill>
              <a:srgbClr val="63666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2844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7102DF31-9011-4BB2-B25D-469187333323}"/>
              </a:ext>
            </a:extLst>
          </p:cNvPr>
          <p:cNvSpPr/>
          <p:nvPr/>
        </p:nvSpPr>
        <p:spPr>
          <a:xfrm>
            <a:off x="1307592" y="5120640"/>
            <a:ext cx="4608576" cy="1664208"/>
          </a:xfrm>
          <a:prstGeom prst="rect">
            <a:avLst/>
          </a:prstGeom>
          <a:solidFill>
            <a:schemeClr val="bg1"/>
          </a:solidFill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2428A20-2D81-9DF1-AA6A-38CBFBC03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470" y="615918"/>
            <a:ext cx="10614329" cy="1568482"/>
          </a:xfrm>
        </p:spPr>
        <p:txBody>
          <a:bodyPr/>
          <a:lstStyle/>
          <a:p>
            <a:r>
              <a:rPr lang="en-GB" dirty="0"/>
              <a:t>By reversing the toroidal field, we see that counter-propagating flows in EM model drives large fluctuations in exhaust power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67C44B1-0E88-544E-117C-4D8C8F8E51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11" y="2469749"/>
            <a:ext cx="3461369" cy="25960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A73C369-FB5F-8F54-8402-71338193D5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924" y="2488471"/>
            <a:ext cx="3461369" cy="259602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62EB4D4-1EDA-A6A0-633B-80239262B9E3}"/>
              </a:ext>
            </a:extLst>
          </p:cNvPr>
          <p:cNvSpPr txBox="1"/>
          <p:nvPr/>
        </p:nvSpPr>
        <p:spPr>
          <a:xfrm>
            <a:off x="662152" y="2254532"/>
            <a:ext cx="1966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FWD toroidal field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0E919BC-CB1C-C7FC-0F65-A7F9979DD870}"/>
              </a:ext>
            </a:extLst>
          </p:cNvPr>
          <p:cNvSpPr txBox="1"/>
          <p:nvPr/>
        </p:nvSpPr>
        <p:spPr>
          <a:xfrm>
            <a:off x="4258821" y="2254532"/>
            <a:ext cx="1881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REV toroidal field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3CD5A39-F01A-0EE7-A5E0-619AFB8211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2293" y="4050353"/>
            <a:ext cx="4913376" cy="21057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31C8A87-BFF5-5F20-017B-488CB51894EE}"/>
                  </a:ext>
                </a:extLst>
              </p:cNvPr>
              <p:cNvSpPr txBox="1"/>
              <p:nvPr/>
            </p:nvSpPr>
            <p:spPr>
              <a:xfrm>
                <a:off x="7048332" y="2563378"/>
                <a:ext cx="491337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GB" dirty="0"/>
                  <a:t>fluctuations in power delivered to each divertor leg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Magnitude of fluctuations ~10x larger for REV toroidal field 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31C8A87-BFF5-5F20-017B-488CB51894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8332" y="2563378"/>
                <a:ext cx="4913376" cy="1200329"/>
              </a:xfrm>
              <a:prstGeom prst="rect">
                <a:avLst/>
              </a:prstGeom>
              <a:blipFill>
                <a:blip r:embed="rId5"/>
                <a:stretch>
                  <a:fillRect l="-515" t="-3158" r="-1289" b="-6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B0C488ED-C7BE-1193-5D7F-ED3F786C7B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8741" y="5480477"/>
            <a:ext cx="1785014" cy="126053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B21B39F-7DA2-C972-44F2-95AC0E824A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2785" y="5490489"/>
            <a:ext cx="1600680" cy="1260535"/>
          </a:xfrm>
          <a:prstGeom prst="rect">
            <a:avLst/>
          </a:prstGeom>
        </p:spPr>
      </p:pic>
      <p:sp>
        <p:nvSpPr>
          <p:cNvPr id="22" name="Plus 21">
            <a:extLst>
              <a:ext uri="{FF2B5EF4-FFF2-40B4-BE49-F238E27FC236}">
                <a16:creationId xmlns:a16="http://schemas.microsoft.com/office/drawing/2014/main" id="{2B19A75E-8068-A418-3766-4D1354EDE734}"/>
              </a:ext>
            </a:extLst>
          </p:cNvPr>
          <p:cNvSpPr/>
          <p:nvPr/>
        </p:nvSpPr>
        <p:spPr>
          <a:xfrm>
            <a:off x="3316513" y="5573864"/>
            <a:ext cx="676656" cy="805060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66FCD31-77A2-3039-EE79-2E5611600894}"/>
              </a:ext>
            </a:extLst>
          </p:cNvPr>
          <p:cNvSpPr txBox="1"/>
          <p:nvPr/>
        </p:nvSpPr>
        <p:spPr>
          <a:xfrm>
            <a:off x="1779629" y="5185615"/>
            <a:ext cx="1517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Equilibrium drifts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5399B43-C5FF-8466-4700-C7B2892E1525}"/>
              </a:ext>
            </a:extLst>
          </p:cNvPr>
          <p:cNvSpPr txBox="1"/>
          <p:nvPr/>
        </p:nvSpPr>
        <p:spPr>
          <a:xfrm>
            <a:off x="4688660" y="5193441"/>
            <a:ext cx="4507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CM</a:t>
            </a:r>
          </a:p>
        </p:txBody>
      </p:sp>
    </p:spTree>
    <p:extLst>
      <p:ext uri="{BB962C8B-B14F-4D97-AF65-F5344CB8AC3E}">
        <p14:creationId xmlns:p14="http://schemas.microsoft.com/office/powerpoint/2010/main" val="2295657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8" grpId="0"/>
      <p:bldP spid="22" grpId="0" animBg="1"/>
      <p:bldP spid="24" grpId="0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1916F-D4FC-6E87-B363-F545C1ECB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6ACB24-DBA4-DC75-AA41-E58AA425C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The snowflake divertor background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Edge transport modelling  of snowflake experiments at MAST-U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BOUT++ modelling of transport near the X-points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An electrostatic version of the churning mode?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Conclusions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A3641E4-9213-9B9F-DEEA-EF77B552C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Talk outline</a:t>
            </a:r>
          </a:p>
        </p:txBody>
      </p:sp>
    </p:spTree>
    <p:extLst>
      <p:ext uri="{BB962C8B-B14F-4D97-AF65-F5344CB8AC3E}">
        <p14:creationId xmlns:p14="http://schemas.microsoft.com/office/powerpoint/2010/main" val="3090283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ED84C6F-4C33-9D10-893F-B12E19869672}"/>
              </a:ext>
            </a:extLst>
          </p:cNvPr>
          <p:cNvSpPr/>
          <p:nvPr/>
        </p:nvSpPr>
        <p:spPr bwMode="auto">
          <a:xfrm>
            <a:off x="8198198" y="3653341"/>
            <a:ext cx="3331030" cy="169493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lumMod val="75000"/>
              </a:schemeClr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b">
            <a:prstTxWarp prst="textNoShape">
              <a:avLst/>
            </a:prstTxWarp>
          </a:bodyPr>
          <a:lstStyle/>
          <a:p>
            <a:pPr algn="ctr">
              <a:spcBef>
                <a:spcPct val="0"/>
              </a:spcBef>
            </a:pPr>
            <a:endParaRPr lang="en-GB" sz="1600" dirty="0">
              <a:solidFill>
                <a:srgbClr val="0000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326FAA-DC42-1D02-7354-BC49D9C38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8379" y="2082736"/>
            <a:ext cx="5921829" cy="83590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9EA9F1C-99C9-8886-4E47-F4E65CAFB4CF}"/>
              </a:ext>
            </a:extLst>
          </p:cNvPr>
          <p:cNvSpPr txBox="1"/>
          <p:nvPr/>
        </p:nvSpPr>
        <p:spPr>
          <a:xfrm>
            <a:off x="662772" y="1417910"/>
            <a:ext cx="3305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Vorticity equation (normalised):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DB805CA-7B46-61A9-D8A1-7CAF6DB24CE4}"/>
                  </a:ext>
                </a:extLst>
              </p:cNvPr>
              <p:cNvSpPr txBox="1"/>
              <p:nvPr/>
            </p:nvSpPr>
            <p:spPr>
              <a:xfrm>
                <a:off x="9647544" y="3726667"/>
                <a:ext cx="1731821" cy="6882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∼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𝑝𝑚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1/4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DB805CA-7B46-61A9-D8A1-7CAF6DB24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7544" y="3726667"/>
                <a:ext cx="1731821" cy="68820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26F7EA4-2209-5BB7-465D-E6B876F4800F}"/>
                  </a:ext>
                </a:extLst>
              </p:cNvPr>
              <p:cNvSpPr txBox="1"/>
              <p:nvPr/>
            </p:nvSpPr>
            <p:spPr>
              <a:xfrm>
                <a:off x="9647544" y="4488195"/>
                <a:ext cx="1731821" cy="6882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∼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𝑝𝑚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∥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26F7EA4-2209-5BB7-465D-E6B876F480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47544" y="4488195"/>
                <a:ext cx="1731821" cy="68820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71E71302-6B70-7930-E894-21598BAFF2E5}"/>
              </a:ext>
            </a:extLst>
          </p:cNvPr>
          <p:cNvSpPr txBox="1"/>
          <p:nvPr/>
        </p:nvSpPr>
        <p:spPr>
          <a:xfrm>
            <a:off x="8372836" y="3867596"/>
            <a:ext cx="1278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Snowflake: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A06A19E-FB65-663F-3A7A-1663ABF7D6ED}"/>
              </a:ext>
            </a:extLst>
          </p:cNvPr>
          <p:cNvSpPr txBox="1"/>
          <p:nvPr/>
        </p:nvSpPr>
        <p:spPr>
          <a:xfrm>
            <a:off x="8360944" y="4718802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Single null: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FC72331-19BB-E1B0-9406-1117BD13D7D1}"/>
                  </a:ext>
                </a:extLst>
              </p:cNvPr>
              <p:cNvSpPr txBox="1"/>
              <p:nvPr/>
            </p:nvSpPr>
            <p:spPr>
              <a:xfrm>
                <a:off x="662772" y="3359901"/>
                <a:ext cx="6902798" cy="2707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This model is a subset of drifts + currents model in codes like UEDGE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This typically does </a:t>
                </a:r>
                <a:r>
                  <a:rPr lang="en-GB" b="1" dirty="0"/>
                  <a:t>not </a:t>
                </a:r>
                <a:r>
                  <a:rPr lang="en-GB" dirty="0"/>
                  <a:t>reach steady-state close to X-points as expected, even when we set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𝜛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dirty="0"/>
                  <a:t> and solve for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GB" dirty="0"/>
                  <a:t> directly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Can show that first two terms on RHS unlikely to balance within some radius from the X-point(s) – similar argument to churning mode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b="1" dirty="0"/>
                  <a:t>Unlikely to be of physical interest, but may limit timestep/convergence in 2D fluid codes with drifts?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FC72331-19BB-E1B0-9406-1117BD13D7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772" y="3359901"/>
                <a:ext cx="6902798" cy="2707280"/>
              </a:xfrm>
              <a:prstGeom prst="rect">
                <a:avLst/>
              </a:prstGeom>
              <a:blipFill>
                <a:blip r:embed="rId5"/>
                <a:stretch>
                  <a:fillRect l="-618" t="-901" b="-27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>
            <a:extLst>
              <a:ext uri="{FF2B5EF4-FFF2-40B4-BE49-F238E27FC236}">
                <a16:creationId xmlns:a16="http://schemas.microsoft.com/office/drawing/2014/main" id="{851BAE90-F985-16C3-093B-D79D1B1120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3893" y="724725"/>
            <a:ext cx="3759788" cy="281984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5D99A61E-F198-3330-DC9C-811164C753DB}"/>
              </a:ext>
            </a:extLst>
          </p:cNvPr>
          <p:cNvSpPr txBox="1"/>
          <p:nvPr/>
        </p:nvSpPr>
        <p:spPr>
          <a:xfrm>
            <a:off x="8198198" y="5404551"/>
            <a:ext cx="899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Where: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022289F-8B7F-0936-2725-D1E53C04CCF8}"/>
                  </a:ext>
                </a:extLst>
              </p:cNvPr>
              <p:cNvSpPr txBox="1"/>
              <p:nvPr/>
            </p:nvSpPr>
            <p:spPr>
              <a:xfrm>
                <a:off x="9423703" y="5463809"/>
                <a:ext cx="2013693" cy="2320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4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GB" sz="1400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1400" b="0" i="0" smtClean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𝑝𝑜𝑙</m:t>
                        </m:r>
                      </m:sub>
                    </m:sSub>
                    <m:sSub>
                      <m:sSubPr>
                        <m:ctrlPr>
                          <a:rPr lang="en-GB" sz="1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GB" sz="1400" dirty="0"/>
                  <a:t> near X-point(s)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022289F-8B7F-0936-2725-D1E53C04CC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3703" y="5463809"/>
                <a:ext cx="2013693" cy="232051"/>
              </a:xfrm>
              <a:prstGeom prst="rect">
                <a:avLst/>
              </a:prstGeom>
              <a:blipFill>
                <a:blip r:embed="rId7"/>
                <a:stretch>
                  <a:fillRect l="-3030" t="-21053" r="-3939" b="-42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BED9143-40EA-7FE1-B6D2-81D64DF66054}"/>
                  </a:ext>
                </a:extLst>
              </p:cNvPr>
              <p:cNvSpPr txBox="1"/>
              <p:nvPr/>
            </p:nvSpPr>
            <p:spPr>
              <a:xfrm>
                <a:off x="9211835" y="5773883"/>
                <a:ext cx="1159676" cy="4724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𝑝𝑚</m:t>
                          </m:r>
                        </m:sub>
                      </m:sSub>
                      <m:r>
                        <a:rPr lang="en-US" sz="1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sz="1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𝑛𝑢𝑙𝑙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𝑝𝑚</m:t>
                              </m:r>
                            </m:sub>
                            <m:sup>
                              <m:r>
                                <a:rPr lang="en-US" sz="1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6BED9143-40EA-7FE1-B6D2-81D64DF660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1835" y="5773883"/>
                <a:ext cx="1159676" cy="472437"/>
              </a:xfrm>
              <a:prstGeom prst="rect">
                <a:avLst/>
              </a:prstGeom>
              <a:blipFill>
                <a:blip r:embed="rId8"/>
                <a:stretch>
                  <a:fillRect l="-4737" r="-526" b="-102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24326F1-E800-1EEA-852F-2F68D71D7F07}"/>
                  </a:ext>
                </a:extLst>
              </p:cNvPr>
              <p:cNvSpPr txBox="1"/>
              <p:nvPr/>
            </p:nvSpPr>
            <p:spPr>
              <a:xfrm>
                <a:off x="9459289" y="6311064"/>
                <a:ext cx="552267" cy="4054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𝜀</m:t>
                      </m:r>
                      <m:r>
                        <a:rPr lang="en-GB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sSub>
                            <m:sSub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24326F1-E800-1EEA-852F-2F68D71D7F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9289" y="6311064"/>
                <a:ext cx="552267" cy="405496"/>
              </a:xfrm>
              <a:prstGeom prst="rect">
                <a:avLst/>
              </a:prstGeom>
              <a:blipFill>
                <a:blip r:embed="rId9"/>
                <a:stretch>
                  <a:fillRect l="-5556" r="-3333" b="-74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2">
            <a:extLst>
              <a:ext uri="{FF2B5EF4-FFF2-40B4-BE49-F238E27FC236}">
                <a16:creationId xmlns:a16="http://schemas.microsoft.com/office/drawing/2014/main" id="{4C9BE687-5D19-C3AD-12B8-4E2C42E56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273" y="270881"/>
            <a:ext cx="6825795" cy="1025525"/>
          </a:xfrm>
        </p:spPr>
        <p:txBody>
          <a:bodyPr/>
          <a:lstStyle/>
          <a:p>
            <a:r>
              <a:rPr lang="en-GB" dirty="0"/>
              <a:t>An electrostatic version of the churning mode?</a:t>
            </a:r>
          </a:p>
        </p:txBody>
      </p:sp>
    </p:spTree>
    <p:extLst>
      <p:ext uri="{BB962C8B-B14F-4D97-AF65-F5344CB8AC3E}">
        <p14:creationId xmlns:p14="http://schemas.microsoft.com/office/powerpoint/2010/main" val="1371527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  <p:bldP spid="16" grpId="0"/>
      <p:bldP spid="18" grpId="0"/>
      <p:bldP spid="20" grpId="0"/>
      <p:bldP spid="26" grpId="0"/>
      <p:bldP spid="27" grpId="0"/>
      <p:bldP spid="28" grpId="0"/>
      <p:bldP spid="2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E11CF4A-1139-7499-5B20-C20DCD62D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370" y="450818"/>
            <a:ext cx="10614329" cy="1025721"/>
          </a:xfrm>
        </p:spPr>
        <p:txBody>
          <a:bodyPr/>
          <a:lstStyle/>
          <a:p>
            <a:r>
              <a:rPr lang="en-GB" dirty="0"/>
              <a:t>Have observed some similar behaviour in UEDGE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714266-D81C-4C36-E151-8E33FE7E2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614" y="2666822"/>
            <a:ext cx="5029200" cy="3771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8E8930-7F82-D575-B56F-CF68CB2213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5653" y="3155046"/>
            <a:ext cx="4051975" cy="3011896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F1FE7F28-5066-11A9-5E04-4983C9B10C5E}"/>
              </a:ext>
            </a:extLst>
          </p:cNvPr>
          <p:cNvSpPr/>
          <p:nvPr/>
        </p:nvSpPr>
        <p:spPr bwMode="auto">
          <a:xfrm>
            <a:off x="3789706" y="3655789"/>
            <a:ext cx="489857" cy="674915"/>
          </a:xfrm>
          <a:prstGeom prst="ellipse">
            <a:avLst/>
          </a:prstGeom>
          <a:noFill/>
          <a:ln w="38100">
            <a:solidFill>
              <a:srgbClr val="FF0000"/>
            </a:solidFill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b">
            <a:prstTxWarp prst="textNoShape">
              <a:avLst/>
            </a:prstTxWarp>
          </a:bodyPr>
          <a:lstStyle/>
          <a:p>
            <a:pPr algn="ctr">
              <a:spcBef>
                <a:spcPct val="0"/>
              </a:spcBef>
            </a:pPr>
            <a:endParaRPr lang="en-GB" sz="1600" dirty="0">
              <a:solidFill>
                <a:srgbClr val="000000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0080A01-DEDE-299F-FD6D-BF7C9FC710FC}"/>
              </a:ext>
            </a:extLst>
          </p:cNvPr>
          <p:cNvCxnSpPr>
            <a:stCxn id="6" idx="0"/>
          </p:cNvCxnSpPr>
          <p:nvPr/>
        </p:nvCxnSpPr>
        <p:spPr>
          <a:xfrm flipV="1">
            <a:off x="4034635" y="3155046"/>
            <a:ext cx="3006609" cy="500742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BF744EC-9A15-5DAF-A629-C41D4CBB2E90}"/>
              </a:ext>
            </a:extLst>
          </p:cNvPr>
          <p:cNvCxnSpPr>
            <a:cxnSpLocks/>
          </p:cNvCxnSpPr>
          <p:nvPr/>
        </p:nvCxnSpPr>
        <p:spPr>
          <a:xfrm>
            <a:off x="3992845" y="4330704"/>
            <a:ext cx="3048399" cy="1349829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E1682B7-9462-E5A0-1305-76AC173C5CAB}"/>
              </a:ext>
            </a:extLst>
          </p:cNvPr>
          <p:cNvSpPr txBox="1"/>
          <p:nvPr/>
        </p:nvSpPr>
        <p:spPr>
          <a:xfrm>
            <a:off x="1452306" y="1364598"/>
            <a:ext cx="80751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High-resolution SFD simulation in UEDGE with drifts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No radiation (i.e. cannot be a radiation-condensation instability)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We observe as an oscillatory solution at the secondary X-point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Triggered by increasing B-field strength (i.e. increasing strength of drift effects)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D9A6CAA-82F2-2362-27D2-64EA268103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0520" y="1110256"/>
            <a:ext cx="1008179" cy="180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4755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63BB5-13CF-6124-EC87-DF0945C90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DCA9A40-65A2-8D75-230B-31B23AC930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The snowflake divertor background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Edge transport modelling  of snowflake experiments at MAST-U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BOUT++ modelling of transport near the X-points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An electrostatic version of the churning mode?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Conclusions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0F4742B-BAA4-9C9F-4E37-5BD83D7A3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Talk outline</a:t>
            </a:r>
          </a:p>
        </p:txBody>
      </p:sp>
    </p:spTree>
    <p:extLst>
      <p:ext uri="{BB962C8B-B14F-4D97-AF65-F5344CB8AC3E}">
        <p14:creationId xmlns:p14="http://schemas.microsoft.com/office/powerpoint/2010/main" val="20548716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D5E0DCB-99FB-A5F8-3477-1E7A9DFB34D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31800" y="1556405"/>
                <a:ext cx="11493500" cy="4508697"/>
              </a:xfrm>
            </p:spPr>
            <p:txBody>
              <a:bodyPr/>
              <a:lstStyle/>
              <a:p>
                <a:pPr>
                  <a:spcBef>
                    <a:spcPts val="400"/>
                  </a:spcBef>
                </a:pPr>
                <a:r>
                  <a:rPr lang="en-GB" sz="2400" dirty="0"/>
                  <a:t>Interpretive modelling of MAST-U experiments with UEDGE indicate </a:t>
                </a:r>
                <a:r>
                  <a:rPr lang="en-GB" sz="2400" dirty="0" err="1"/>
                  <a:t>ExB</a:t>
                </a:r>
                <a:r>
                  <a:rPr lang="en-GB" sz="2400" dirty="0"/>
                  <a:t> drifts play a role in activating secondary SPs</a:t>
                </a:r>
              </a:p>
              <a:p>
                <a:pPr>
                  <a:spcBef>
                    <a:spcPts val="400"/>
                  </a:spcBef>
                </a:pPr>
                <a:r>
                  <a:rPr lang="en-GB" sz="2400" dirty="0"/>
                  <a:t>By direct comparisons of an ES vs. EM model of convection close to the X-points in a SFD, we see that</a:t>
                </a:r>
              </a:p>
              <a:p>
                <a:pPr lvl="1">
                  <a:spcBef>
                    <a:spcPts val="400"/>
                  </a:spcBef>
                </a:pPr>
                <a:r>
                  <a:rPr lang="en-GB" sz="1800" dirty="0"/>
                  <a:t>Equilibrium </a:t>
                </a:r>
                <a:r>
                  <a:rPr lang="en-GB" sz="1800" dirty="0" err="1"/>
                  <a:t>ExB</a:t>
                </a:r>
                <a:r>
                  <a:rPr lang="en-GB" sz="1800" dirty="0"/>
                  <a:t> drifts dominate at low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𝑝𝑚</m:t>
                        </m:r>
                      </m:sub>
                    </m:sSub>
                  </m:oMath>
                </a14:m>
                <a:endParaRPr lang="en-GB" sz="1800" dirty="0"/>
              </a:p>
              <a:p>
                <a:pPr lvl="1">
                  <a:spcBef>
                    <a:spcPts val="400"/>
                  </a:spcBef>
                </a:pPr>
                <a:r>
                  <a:rPr lang="en-GB" sz="1800" dirty="0"/>
                  <a:t>EM effects (churning mode) dominate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𝑝𝑚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1.0−1.5%</m:t>
                    </m:r>
                  </m:oMath>
                </a14:m>
                <a:endParaRPr lang="en-GB" sz="2400" dirty="0"/>
              </a:p>
              <a:p>
                <a:pPr>
                  <a:spcBef>
                    <a:spcPts val="400"/>
                  </a:spcBef>
                </a:pPr>
                <a:r>
                  <a:rPr lang="en-GB" sz="2400" dirty="0"/>
                  <a:t>Such conditions are achievable in near-future experiments at MAST-U and NSTX-U, also during ELMs</a:t>
                </a:r>
              </a:p>
              <a:p>
                <a:pPr>
                  <a:spcBef>
                    <a:spcPts val="400"/>
                  </a:spcBef>
                </a:pPr>
                <a:r>
                  <a:rPr lang="en-GB" sz="2400" dirty="0"/>
                  <a:t>Possible observation of an electrostatic version of churning mode of interest to 2D mean-field models with drifts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D5E0DCB-99FB-A5F8-3477-1E7A9DFB34D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1800" y="1556405"/>
                <a:ext cx="11493500" cy="4508697"/>
              </a:xfrm>
              <a:blipFill>
                <a:blip r:embed="rId2"/>
                <a:stretch>
                  <a:fillRect l="-743" t="-10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19C9016D-CDBB-01BA-70B1-FABAC12DF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19614165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2EF14EF-E31F-DA05-32EE-739A21B07D4C}"/>
              </a:ext>
            </a:extLst>
          </p:cNvPr>
          <p:cNvSpPr txBox="1"/>
          <p:nvPr/>
        </p:nvSpPr>
        <p:spPr>
          <a:xfrm>
            <a:off x="4444409" y="2573079"/>
            <a:ext cx="301621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600" dirty="0"/>
              <a:t>EXTRAS</a:t>
            </a:r>
          </a:p>
        </p:txBody>
      </p:sp>
    </p:spTree>
    <p:extLst>
      <p:ext uri="{BB962C8B-B14F-4D97-AF65-F5344CB8AC3E}">
        <p14:creationId xmlns:p14="http://schemas.microsoft.com/office/powerpoint/2010/main" val="16189807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A031F-6299-1C7F-A77C-839B6B86B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8B1829-6A7B-2EB8-82E9-1F2A73C8D7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023" y="4374507"/>
            <a:ext cx="3212923" cy="24738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5F32F59-B3AE-59FB-5463-4C0B8D8181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9760" y="4384127"/>
            <a:ext cx="3212923" cy="24738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25A838BE-52C4-E40E-FFBC-8793FE5127E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739470" y="153465"/>
                <a:ext cx="10614329" cy="1025721"/>
              </a:xfrm>
            </p:spPr>
            <p:txBody>
              <a:bodyPr/>
              <a:lstStyle/>
              <a:p>
                <a:r>
                  <a:rPr lang="en-US" dirty="0"/>
                  <a:t>Quasi-steady state flow patterns show increasing differences between ES vs EM models at high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𝑝𝑚</m:t>
                        </m:r>
                      </m:sub>
                    </m:sSub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42F386AE-4B38-09C9-B46F-97A69C36142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739470" y="153465"/>
                <a:ext cx="10614329" cy="1025721"/>
              </a:xfrm>
              <a:blipFill>
                <a:blip r:embed="rId5"/>
                <a:stretch>
                  <a:fillRect l="-1794" t="-14815" b="-308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7A74B6A-37B3-587A-4485-992CB82E013C}"/>
                  </a:ext>
                </a:extLst>
              </p:cNvPr>
              <p:cNvSpPr txBox="1"/>
              <p:nvPr/>
            </p:nvSpPr>
            <p:spPr>
              <a:xfrm>
                <a:off x="48260" y="2830014"/>
                <a:ext cx="1442383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𝑝𝑚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=0.6%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B336B36-86E9-20D4-8ABB-850B42609A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60" y="2830014"/>
                <a:ext cx="1442383" cy="390748"/>
              </a:xfrm>
              <a:prstGeom prst="rect">
                <a:avLst/>
              </a:prstGeom>
              <a:blipFill>
                <a:blip r:embed="rId6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0D10428-7C6A-758A-6BAC-FBE85357E5BA}"/>
                  </a:ext>
                </a:extLst>
              </p:cNvPr>
              <p:cNvSpPr txBox="1"/>
              <p:nvPr/>
            </p:nvSpPr>
            <p:spPr>
              <a:xfrm>
                <a:off x="48260" y="5274353"/>
                <a:ext cx="1442383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𝑝𝑚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=2.7%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9CE478D-F1D9-443E-E2A3-8144232150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60" y="5274353"/>
                <a:ext cx="1442383" cy="390748"/>
              </a:xfrm>
              <a:prstGeom prst="rect">
                <a:avLst/>
              </a:prstGeom>
              <a:blipFill>
                <a:blip r:embed="rId7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C7992089-DF15-B5A1-E15B-0FC9C0F109D3}"/>
              </a:ext>
            </a:extLst>
          </p:cNvPr>
          <p:cNvSpPr txBox="1"/>
          <p:nvPr/>
        </p:nvSpPr>
        <p:spPr>
          <a:xfrm>
            <a:off x="2851286" y="1372759"/>
            <a:ext cx="1124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ES model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A0F2F3-1B5D-42CF-B393-B2A7068D5D43}"/>
              </a:ext>
            </a:extLst>
          </p:cNvPr>
          <p:cNvSpPr txBox="1"/>
          <p:nvPr/>
        </p:nvSpPr>
        <p:spPr>
          <a:xfrm>
            <a:off x="6067655" y="1368372"/>
            <a:ext cx="1176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EM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39035AF-F083-8B77-055F-1BF8146CC661}"/>
                  </a:ext>
                </a:extLst>
              </p:cNvPr>
              <p:cNvSpPr txBox="1"/>
              <p:nvPr/>
            </p:nvSpPr>
            <p:spPr>
              <a:xfrm>
                <a:off x="8290534" y="1993445"/>
                <a:ext cx="3691259" cy="4290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Plot streamlines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⃑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</m:oMath>
                </a14:m>
                <a:r>
                  <a:rPr lang="en-GB" dirty="0"/>
                  <a:t> 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Time-averaged picture for EM model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Low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𝑝𝑚</m:t>
                        </m:r>
                      </m:sub>
                    </m:sSub>
                  </m:oMath>
                </a14:m>
                <a:r>
                  <a:rPr lang="en-GB" dirty="0"/>
                  <a:t>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Similar flow patterns in EM &amp; ES model, convection around X-points observed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High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𝑝𝑚</m:t>
                        </m:r>
                      </m:sub>
                    </m:sSub>
                  </m:oMath>
                </a14:m>
                <a:r>
                  <a:rPr lang="en-GB" dirty="0"/>
                  <a:t>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Broader region affected by convection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Greater disturbance to flux surfaces in null region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C01F4CE-7601-65C3-E252-4B56784184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0534" y="1993445"/>
                <a:ext cx="3691259" cy="4290149"/>
              </a:xfrm>
              <a:prstGeom prst="rect">
                <a:avLst/>
              </a:prstGeom>
              <a:blipFill>
                <a:blip r:embed="rId8"/>
                <a:stretch>
                  <a:fillRect l="-1027" t="-295" b="-1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Left Brace 18">
            <a:extLst>
              <a:ext uri="{FF2B5EF4-FFF2-40B4-BE49-F238E27FC236}">
                <a16:creationId xmlns:a16="http://schemas.microsoft.com/office/drawing/2014/main" id="{19470020-CD8D-0EF8-BBCC-A0345E4FEC8A}"/>
              </a:ext>
            </a:extLst>
          </p:cNvPr>
          <p:cNvSpPr/>
          <p:nvPr/>
        </p:nvSpPr>
        <p:spPr>
          <a:xfrm>
            <a:off x="1490643" y="2010972"/>
            <a:ext cx="367273" cy="2035512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Left Brace 19">
            <a:extLst>
              <a:ext uri="{FF2B5EF4-FFF2-40B4-BE49-F238E27FC236}">
                <a16:creationId xmlns:a16="http://schemas.microsoft.com/office/drawing/2014/main" id="{660EABA6-1E89-C158-D437-09BA45DB8ED6}"/>
              </a:ext>
            </a:extLst>
          </p:cNvPr>
          <p:cNvSpPr/>
          <p:nvPr/>
        </p:nvSpPr>
        <p:spPr>
          <a:xfrm>
            <a:off x="1464415" y="4474334"/>
            <a:ext cx="367273" cy="2035512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Left Brace 20">
            <a:extLst>
              <a:ext uri="{FF2B5EF4-FFF2-40B4-BE49-F238E27FC236}">
                <a16:creationId xmlns:a16="http://schemas.microsoft.com/office/drawing/2014/main" id="{80267B62-6B78-B097-8673-3C00584F73D1}"/>
              </a:ext>
            </a:extLst>
          </p:cNvPr>
          <p:cNvSpPr/>
          <p:nvPr/>
        </p:nvSpPr>
        <p:spPr>
          <a:xfrm rot="5400000">
            <a:off x="3214819" y="700219"/>
            <a:ext cx="268614" cy="2340643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Left Brace 21">
            <a:extLst>
              <a:ext uri="{FF2B5EF4-FFF2-40B4-BE49-F238E27FC236}">
                <a16:creationId xmlns:a16="http://schemas.microsoft.com/office/drawing/2014/main" id="{DBD0543D-BD81-0681-4BCA-6C8A5C2C8116}"/>
              </a:ext>
            </a:extLst>
          </p:cNvPr>
          <p:cNvSpPr/>
          <p:nvPr/>
        </p:nvSpPr>
        <p:spPr>
          <a:xfrm rot="5400000">
            <a:off x="6439372" y="672186"/>
            <a:ext cx="268614" cy="2340643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10BDC9-C4DC-F1EC-E3D5-8A75FE6B2A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5575" y="1983826"/>
            <a:ext cx="3212922" cy="24738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5A5FA6A-271E-BAC0-2F4B-4BD85F25421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6838" y="1993445"/>
            <a:ext cx="3212922" cy="2473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620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F3892-9AE9-0546-CE16-2343479D3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652BD2C-3DE9-D26E-E94D-317DECB57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Extended model of the churning mode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80F9088-3EA7-03C2-0262-345F92FE4924}"/>
                  </a:ext>
                </a:extLst>
              </p:cNvPr>
              <p:cNvSpPr txBox="1"/>
              <p:nvPr/>
            </p:nvSpPr>
            <p:spPr>
              <a:xfrm>
                <a:off x="5156200" y="1844838"/>
                <a:ext cx="6515100" cy="318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2000" dirty="0"/>
                  <a:t>Evolve the poloidal flux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GB" sz="2000" dirty="0"/>
                  <a:t>, electron pressure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GB" sz="2000" dirty="0"/>
                  <a:t>, and vorticity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𝜛</m:t>
                    </m:r>
                  </m:oMath>
                </a14:m>
                <a:r>
                  <a:rPr lang="en-GB" sz="2000" dirty="0"/>
                  <a:t>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sz="2000" dirty="0"/>
                  <a:t>Key features: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GB" sz="2000" dirty="0"/>
                  <a:t>Competition between curvature drive and magnetic restoring force in vorticity equation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GB" sz="2000" dirty="0"/>
                  <a:t>Field-aligned conduction maintains realistic pressure profile near X-points, sustains convection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∥</m:t>
                        </m:r>
                      </m:sub>
                    </m:sSub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GB" sz="2000" dirty="0"/>
                  <a:t> term in parallel Ohm’s law drives parallel electric fields which contribute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</m:oMath>
                </a14:m>
                <a:endParaRPr lang="en-GB" sz="2000" dirty="0"/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GB" sz="2000" dirty="0"/>
                  <a:t>Resistive diffusion of poloidal field via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3D4E307-12AD-9338-1D1A-9901D85F78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6200" y="1844838"/>
                <a:ext cx="6515100" cy="3183051"/>
              </a:xfrm>
              <a:prstGeom prst="rect">
                <a:avLst/>
              </a:prstGeom>
              <a:blipFill>
                <a:blip r:embed="rId4"/>
                <a:stretch>
                  <a:fillRect l="-973" t="-797" r="-195" b="-27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D5ABB87-0673-6BCD-9746-945B7E69D598}"/>
              </a:ext>
            </a:extLst>
          </p:cNvPr>
          <p:cNvSpPr txBox="1"/>
          <p:nvPr/>
        </p:nvSpPr>
        <p:spPr>
          <a:xfrm>
            <a:off x="927100" y="4330700"/>
            <a:ext cx="795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where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46AB6E-CE41-0E20-C4C0-1E0C5C6B38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2950" y="4330700"/>
            <a:ext cx="2146300" cy="330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A773D0-8662-6758-22D3-F99D09DF0F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2950" y="4683741"/>
            <a:ext cx="1295400" cy="4191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029AB49-5FB7-AAEB-01F9-526331C1F4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0074" y="5183864"/>
            <a:ext cx="1460500" cy="444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5BD382-3F4B-EDD8-E8CB-16D65E6D71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40074" y="5709387"/>
            <a:ext cx="1600200" cy="444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7B43CFA-ECC0-A6DF-EB66-0DB4BC05A6AC}"/>
                  </a:ext>
                </a:extLst>
              </p:cNvPr>
              <p:cNvSpPr txBox="1"/>
              <p:nvPr/>
            </p:nvSpPr>
            <p:spPr>
              <a:xfrm>
                <a:off x="5378656" y="5359387"/>
                <a:ext cx="1674946" cy="700000"/>
              </a:xfrm>
              <a:prstGeom prst="rect">
                <a:avLst/>
              </a:prstGeom>
              <a:solidFill>
                <a:srgbClr val="0031A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EAF1F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EAF1FC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EAF1FC"/>
                              </a:solidFill>
                              <a:latin typeface="Cambria Math" panose="02040503050406030204" pitchFamily="18" charset="0"/>
                            </a:rPr>
                            <m:t>𝑝𝑚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EAF1FC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EAF1F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EAF1FC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b="0" i="1" smtClean="0">
                              <a:solidFill>
                                <a:srgbClr val="EAF1FC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EAF1F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EAF1FC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EAF1FC"/>
                                  </a:solidFill>
                                  <a:latin typeface="Cambria Math" panose="02040503050406030204" pitchFamily="18" charset="0"/>
                                </a:rPr>
                                <m:t>𝑛𝑢𝑙𝑙</m:t>
                              </m:r>
                            </m:sub>
                          </m:sSub>
                        </m:num>
                        <m:den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rgbClr val="EAF1F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EAF1FC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EAF1FC"/>
                                  </a:solidFill>
                                  <a:latin typeface="Cambria Math" panose="02040503050406030204" pitchFamily="18" charset="0"/>
                                </a:rPr>
                                <m:t>𝑝𝑚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EAF1FC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GB" dirty="0">
                  <a:solidFill>
                    <a:srgbClr val="EAF1FC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32F2536-26A2-25E5-1F9A-9376926A6B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8656" y="5359387"/>
                <a:ext cx="1674946" cy="7000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6A79FB51-625C-3C99-7D65-87602322DFCC}"/>
              </a:ext>
            </a:extLst>
          </p:cNvPr>
          <p:cNvSpPr txBox="1"/>
          <p:nvPr/>
        </p:nvSpPr>
        <p:spPr>
          <a:xfrm>
            <a:off x="7004163" y="5524721"/>
            <a:ext cx="5168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→ sets the size of the region affected by convection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BA6AA5-353B-97F5-D5CF-9DB64495FC10}"/>
              </a:ext>
            </a:extLst>
          </p:cNvPr>
          <p:cNvSpPr txBox="1"/>
          <p:nvPr/>
        </p:nvSpPr>
        <p:spPr>
          <a:xfrm>
            <a:off x="642274" y="1448828"/>
            <a:ext cx="3148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i="1" dirty="0"/>
              <a:t>Electromagnetic (EM)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3E00108-BC37-C713-17B6-0712F6FF7FA5}"/>
                  </a:ext>
                </a:extLst>
              </p:cNvPr>
              <p:cNvSpPr txBox="1"/>
              <p:nvPr/>
            </p:nvSpPr>
            <p:spPr>
              <a:xfrm>
                <a:off x="1318058" y="3313441"/>
                <a:ext cx="2840521" cy="6378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𝜛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sSub>
                        <m:sSubPr>
                          <m:ctrlPr>
                            <a:rPr lang="en-GB" sz="2000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sz="2000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sSub>
                        <m:sSub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88CA78C-D164-8095-2069-4081D7D62D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8058" y="3313441"/>
                <a:ext cx="2840521" cy="63786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2CF2DB2-AF69-5835-D758-95F173C2326D}"/>
                  </a:ext>
                </a:extLst>
              </p:cNvPr>
              <p:cNvSpPr txBox="1"/>
              <p:nvPr/>
            </p:nvSpPr>
            <p:spPr>
              <a:xfrm>
                <a:off x="1108284" y="2669887"/>
                <a:ext cx="1656736" cy="584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sty m:val="p"/>
                        </m:rPr>
                        <a:rPr lang="en-GB" sz="2000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acc>
                        <m:accPr>
                          <m:chr m:val="⃑"/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87D6DF2-87CE-ABE8-78B4-C81E6A3927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8284" y="2669887"/>
                <a:ext cx="1656736" cy="58432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8549430-C218-0F5E-6340-5D153B4730A5}"/>
                  </a:ext>
                </a:extLst>
              </p:cNvPr>
              <p:cNvSpPr txBox="1"/>
              <p:nvPr/>
            </p:nvSpPr>
            <p:spPr>
              <a:xfrm>
                <a:off x="894442" y="1953553"/>
                <a:ext cx="3681714" cy="6374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𝜕𝜓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1.71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GB" sz="2000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sz="2000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sSub>
                        <m:sSub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sz="2000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GB" sz="2000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sSub>
                        <m:sSub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CB89438-1FE6-4F55-919F-E1BAA56A3B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442" y="1953553"/>
                <a:ext cx="3681714" cy="63748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85AF1273-481A-BE65-203B-8D699DE39CCC}"/>
              </a:ext>
            </a:extLst>
          </p:cNvPr>
          <p:cNvSpPr/>
          <p:nvPr/>
        </p:nvSpPr>
        <p:spPr>
          <a:xfrm>
            <a:off x="739470" y="1818160"/>
            <a:ext cx="4027434" cy="22590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044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D91B0-FE13-054C-0462-9D585DC54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2EAF0A9-4D4F-D91D-A87B-F8F146D5B63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39471" y="1733384"/>
                <a:ext cx="6461430" cy="4508697"/>
              </a:xfrm>
            </p:spPr>
            <p:txBody>
              <a:bodyPr/>
              <a:lstStyle/>
              <a:p>
                <a:r>
                  <a:rPr lang="en-GB" sz="2000" dirty="0"/>
                  <a:t>Make electrostatic (ES) assumption, i.e.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𝜕𝜓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sz="2000" dirty="0"/>
                  <a:t>, then a closed set of equations can be recovered by rearranging parallel Ohm’s law giving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∥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1.71</m:t>
                              </m:r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00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∥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8D8395B-901A-4679-1EE2-ADF9785B9E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9471" y="1733384"/>
                <a:ext cx="6461430" cy="4508697"/>
              </a:xfrm>
              <a:blipFill>
                <a:blip r:embed="rId2"/>
                <a:stretch>
                  <a:fillRect l="-7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CCB5705E-4B4B-A3D1-24E9-AB4496A5A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/>
              <a:t>Making the electrostatic assumption in this model results in a simplified version of the model of drifts in UEDGE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8C4AD55-6B66-B2CF-BE9E-D94A6F8C91A5}"/>
                  </a:ext>
                </a:extLst>
              </p:cNvPr>
              <p:cNvSpPr txBox="1"/>
              <p:nvPr/>
            </p:nvSpPr>
            <p:spPr>
              <a:xfrm>
                <a:off x="8203576" y="2125695"/>
                <a:ext cx="1841402" cy="676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acc>
                        <m:accPr>
                          <m:chr m:val="⃑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33F3CB9-8682-81CA-1AAD-5DF7743231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3576" y="2125695"/>
                <a:ext cx="1841402" cy="676660"/>
              </a:xfrm>
              <a:prstGeom prst="rect">
                <a:avLst/>
              </a:prstGeom>
              <a:blipFill>
                <a:blip r:embed="rId3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538A14B-3E03-5A60-A9A7-41C18454B361}"/>
                  </a:ext>
                </a:extLst>
              </p:cNvPr>
              <p:cNvSpPr txBox="1"/>
              <p:nvPr/>
            </p:nvSpPr>
            <p:spPr>
              <a:xfrm>
                <a:off x="8432174" y="2824195"/>
                <a:ext cx="3018775" cy="7302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𝜛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sSub>
                        <m:sSubPr>
                          <m:ctrlPr>
                            <a:rPr lang="en-US" sz="2000" b="0" i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∥</m:t>
                          </m:r>
                        </m:sub>
                      </m:sSub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394EF86-587C-2584-5AB3-0A6D094AB0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2174" y="2824195"/>
                <a:ext cx="3018775" cy="7302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EBF3B8F3-7777-9E26-2CF7-1C963EFD4865}"/>
              </a:ext>
            </a:extLst>
          </p:cNvPr>
          <p:cNvSpPr/>
          <p:nvPr/>
        </p:nvSpPr>
        <p:spPr>
          <a:xfrm>
            <a:off x="8076575" y="1973295"/>
            <a:ext cx="3462282" cy="16827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3E277D-92B6-3D1B-8359-BD6671DD0B72}"/>
              </a:ext>
            </a:extLst>
          </p:cNvPr>
          <p:cNvSpPr txBox="1"/>
          <p:nvPr/>
        </p:nvSpPr>
        <p:spPr>
          <a:xfrm>
            <a:off x="711197" y="3857104"/>
            <a:ext cx="67583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This model can be recovered from standard 2D drifts models (e.g. UEDGE) under additional assumptions relevant to the X-point region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/>
              <a:t>Directly comparing ES vs. EM models allows us to compare magnitude of equilibrium drifts vs. the CM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D8116B-5EAA-8017-48C7-42A803F8D2F7}"/>
              </a:ext>
            </a:extLst>
          </p:cNvPr>
          <p:cNvSpPr txBox="1"/>
          <p:nvPr/>
        </p:nvSpPr>
        <p:spPr>
          <a:xfrm>
            <a:off x="8076576" y="1590535"/>
            <a:ext cx="2706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i="1" dirty="0"/>
              <a:t>Electrostatic (ES) model</a:t>
            </a:r>
          </a:p>
        </p:txBody>
      </p:sp>
    </p:spTree>
    <p:extLst>
      <p:ext uri="{BB962C8B-B14F-4D97-AF65-F5344CB8AC3E}">
        <p14:creationId xmlns:p14="http://schemas.microsoft.com/office/powerpoint/2010/main" val="2218854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 animBg="1"/>
      <p:bldP spid="10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6A576-FE11-78C9-4DFD-A67257B2D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snowflake divertor (SFD)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CA92F7-A55C-BD08-C1C1-3BA147BF7FFB}"/>
              </a:ext>
            </a:extLst>
          </p:cNvPr>
          <p:cNvSpPr txBox="1"/>
          <p:nvPr/>
        </p:nvSpPr>
        <p:spPr>
          <a:xfrm>
            <a:off x="140138" y="2421626"/>
            <a:ext cx="9348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5397D1-7484-7A95-7731-4BA7D9BF0F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38" y="2174492"/>
            <a:ext cx="2327488" cy="3429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FF94141-8537-CACE-784E-C2BE9E00D2BF}"/>
              </a:ext>
            </a:extLst>
          </p:cNvPr>
          <p:cNvSpPr/>
          <p:nvPr/>
        </p:nvSpPr>
        <p:spPr>
          <a:xfrm>
            <a:off x="973574" y="4465828"/>
            <a:ext cx="622997" cy="56271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C5E524-1660-C168-3509-233067EFBC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5588" y="2312241"/>
            <a:ext cx="2053886" cy="218454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02DB741-D7DD-E9B2-C07B-2335BBEEA837}"/>
              </a:ext>
            </a:extLst>
          </p:cNvPr>
          <p:cNvCxnSpPr>
            <a:cxnSpLocks/>
          </p:cNvCxnSpPr>
          <p:nvPr/>
        </p:nvCxnSpPr>
        <p:spPr>
          <a:xfrm flipV="1">
            <a:off x="1005156" y="2297781"/>
            <a:ext cx="1420432" cy="2168047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79839FC-DFCE-E3D8-BFCF-EB91E273A9B2}"/>
              </a:ext>
            </a:extLst>
          </p:cNvPr>
          <p:cNvCxnSpPr>
            <a:cxnSpLocks/>
          </p:cNvCxnSpPr>
          <p:nvPr/>
        </p:nvCxnSpPr>
        <p:spPr>
          <a:xfrm flipV="1">
            <a:off x="1596571" y="4496781"/>
            <a:ext cx="2882903" cy="517297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16FAF9C-5EB2-572D-F399-A36848104FC4}"/>
                  </a:ext>
                </a:extLst>
              </p:cNvPr>
              <p:cNvSpPr txBox="1"/>
              <p:nvPr/>
            </p:nvSpPr>
            <p:spPr>
              <a:xfrm>
                <a:off x="4599264" y="1480549"/>
                <a:ext cx="4713515" cy="42687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Second-order null in poloidal field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Key properties [1]: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GB" dirty="0"/>
                  <a:t>Four divertor legs instead of two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GB" dirty="0"/>
                  <a:t>Increased connection length, divertor volume and flux expansion</a:t>
                </a:r>
              </a:p>
              <a:p>
                <a:pPr marL="800100" lvl="1" indent="-342900">
                  <a:buFont typeface="+mj-lt"/>
                  <a:buAutoNum type="arabicPeriod"/>
                </a:pPr>
                <a:r>
                  <a:rPr lang="en-GB" dirty="0"/>
                  <a:t>Large region of low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GB" dirty="0"/>
                  <a:t> close to X-points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Exact SFD (shown left) is topologically unstable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GB" dirty="0"/>
                  <a:t> experimentally two X-points are placed “close enough”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/>
                  <a:t>In this case, SFD parameter space defined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16FAF9C-5EB2-572D-F399-A36848104F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9264" y="1480549"/>
                <a:ext cx="4713515" cy="4268733"/>
              </a:xfrm>
              <a:prstGeom prst="rect">
                <a:avLst/>
              </a:prstGeom>
              <a:blipFill>
                <a:blip r:embed="rId5"/>
                <a:stretch>
                  <a:fillRect l="-536" t="-593" r="-1877" b="-14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8E43C0C8-A3B4-500D-3EA2-D1D948EF026C}"/>
              </a:ext>
            </a:extLst>
          </p:cNvPr>
          <p:cNvSpPr txBox="1"/>
          <p:nvPr/>
        </p:nvSpPr>
        <p:spPr>
          <a:xfrm>
            <a:off x="3325518" y="6472815"/>
            <a:ext cx="25474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[1] </a:t>
            </a:r>
            <a:r>
              <a:rPr lang="en-GB" sz="1100" dirty="0" err="1"/>
              <a:t>Ryutov</a:t>
            </a:r>
            <a:r>
              <a:rPr lang="en-GB" sz="1100" dirty="0"/>
              <a:t> &amp; </a:t>
            </a:r>
            <a:r>
              <a:rPr lang="en-GB" sz="1100" dirty="0" err="1"/>
              <a:t>Soukhanovskii</a:t>
            </a:r>
            <a:r>
              <a:rPr lang="en-GB" sz="1100" dirty="0"/>
              <a:t>, </a:t>
            </a:r>
            <a:r>
              <a:rPr lang="en-GB" sz="1100" dirty="0" err="1"/>
              <a:t>PoP</a:t>
            </a:r>
            <a:r>
              <a:rPr lang="en-GB" sz="1100" dirty="0"/>
              <a:t> (2015)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9D85A7-36E6-7B3E-F984-0FD713C92194}"/>
              </a:ext>
            </a:extLst>
          </p:cNvPr>
          <p:cNvSpPr txBox="1"/>
          <p:nvPr/>
        </p:nvSpPr>
        <p:spPr>
          <a:xfrm>
            <a:off x="1975679" y="5711936"/>
            <a:ext cx="3433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[1]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F564B99-77FC-74E9-D427-72EC13CC61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2779" y="4071115"/>
            <a:ext cx="2922332" cy="2191749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A1F4BAB-E1DE-246C-35FA-0AB8C8478B2F}"/>
              </a:ext>
            </a:extLst>
          </p:cNvPr>
          <p:cNvCxnSpPr>
            <a:cxnSpLocks/>
          </p:cNvCxnSpPr>
          <p:nvPr/>
        </p:nvCxnSpPr>
        <p:spPr>
          <a:xfrm flipV="1">
            <a:off x="6096000" y="5454869"/>
            <a:ext cx="3394841" cy="735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ight Brace 16">
            <a:extLst>
              <a:ext uri="{FF2B5EF4-FFF2-40B4-BE49-F238E27FC236}">
                <a16:creationId xmlns:a16="http://schemas.microsoft.com/office/drawing/2014/main" id="{904EBCBB-D5EC-620E-5257-EFCC374AF9CA}"/>
              </a:ext>
            </a:extLst>
          </p:cNvPr>
          <p:cNvSpPr/>
          <p:nvPr/>
        </p:nvSpPr>
        <p:spPr>
          <a:xfrm>
            <a:off x="9144000" y="2297781"/>
            <a:ext cx="441434" cy="770176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14F5256-DB45-5B2E-9F61-072C7C051A9A}"/>
              </a:ext>
            </a:extLst>
          </p:cNvPr>
          <p:cNvCxnSpPr>
            <a:cxnSpLocks/>
          </p:cNvCxnSpPr>
          <p:nvPr/>
        </p:nvCxnSpPr>
        <p:spPr>
          <a:xfrm>
            <a:off x="9144000" y="3404511"/>
            <a:ext cx="86184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CB75D58-A18C-B66C-B881-4DAE2684F969}"/>
              </a:ext>
            </a:extLst>
          </p:cNvPr>
          <p:cNvSpPr txBox="1"/>
          <p:nvPr/>
        </p:nvSpPr>
        <p:spPr>
          <a:xfrm>
            <a:off x="9648917" y="2258419"/>
            <a:ext cx="24270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/>
              <a:t>Geometric + magnetic properties indicate good exhaust performance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3B7BE11-A34D-96B7-BAB2-04E70EF04D4C}"/>
              </a:ext>
            </a:extLst>
          </p:cNvPr>
          <p:cNvSpPr txBox="1"/>
          <p:nvPr/>
        </p:nvSpPr>
        <p:spPr>
          <a:xfrm>
            <a:off x="10005848" y="3089416"/>
            <a:ext cx="17131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/>
              <a:t>May facilitate additional radial transport?</a:t>
            </a:r>
          </a:p>
        </p:txBody>
      </p:sp>
    </p:spTree>
    <p:extLst>
      <p:ext uri="{BB962C8B-B14F-4D97-AF65-F5344CB8AC3E}">
        <p14:creationId xmlns:p14="http://schemas.microsoft.com/office/powerpoint/2010/main" val="3235217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/>
      <p:bldP spid="2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22E8F-2817-915D-D403-76301B2AD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SFD experiments show evidence of enhanced transport around the X-points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3D8BFF-3238-A5B2-E877-451AFBE350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113" y="2332907"/>
            <a:ext cx="2719539" cy="2137173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E5D5FED-05E9-0BF2-C325-4D5D26ACD712}"/>
              </a:ext>
            </a:extLst>
          </p:cNvPr>
          <p:cNvCxnSpPr>
            <a:cxnSpLocks/>
          </p:cNvCxnSpPr>
          <p:nvPr/>
        </p:nvCxnSpPr>
        <p:spPr>
          <a:xfrm>
            <a:off x="3612872" y="2226150"/>
            <a:ext cx="399853" cy="558349"/>
          </a:xfrm>
          <a:prstGeom prst="straightConnector1">
            <a:avLst/>
          </a:prstGeom>
          <a:ln w="28575">
            <a:solidFill>
              <a:srgbClr val="0031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D96057D-82E4-B505-0641-40F0899BC496}"/>
              </a:ext>
            </a:extLst>
          </p:cNvPr>
          <p:cNvSpPr txBox="1"/>
          <p:nvPr/>
        </p:nvSpPr>
        <p:spPr>
          <a:xfrm>
            <a:off x="3164301" y="1738475"/>
            <a:ext cx="1380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0031A1"/>
                </a:solidFill>
              </a:rPr>
              <a:t>LP measurements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8A1AD4-52AD-61D3-76BD-85F30A52DB95}"/>
              </a:ext>
            </a:extLst>
          </p:cNvPr>
          <p:cNvSpPr txBox="1"/>
          <p:nvPr/>
        </p:nvSpPr>
        <p:spPr>
          <a:xfrm>
            <a:off x="4395184" y="2631485"/>
            <a:ext cx="1369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0031A1"/>
                </a:solidFill>
              </a:rPr>
              <a:t>EMC3-EIRENE simulations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F4F1B9A-D6A9-EAC3-0F82-E25EBA282B5E}"/>
              </a:ext>
            </a:extLst>
          </p:cNvPr>
          <p:cNvCxnSpPr>
            <a:cxnSpLocks/>
          </p:cNvCxnSpPr>
          <p:nvPr/>
        </p:nvCxnSpPr>
        <p:spPr>
          <a:xfrm flipH="1">
            <a:off x="4036902" y="3123927"/>
            <a:ext cx="508043" cy="913144"/>
          </a:xfrm>
          <a:prstGeom prst="straightConnector1">
            <a:avLst/>
          </a:prstGeom>
          <a:ln w="28575">
            <a:solidFill>
              <a:srgbClr val="0031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EAEAB087-C711-6961-1B91-D4F5035D77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77" y="1861168"/>
            <a:ext cx="1498053" cy="301305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649BBF3-BBC5-6D29-57B1-80945207E41B}"/>
              </a:ext>
            </a:extLst>
          </p:cNvPr>
          <p:cNvSpPr/>
          <p:nvPr/>
        </p:nvSpPr>
        <p:spPr>
          <a:xfrm>
            <a:off x="1198616" y="4148147"/>
            <a:ext cx="512894" cy="342682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CAF01DB-113A-7046-92CD-5E6178070149}"/>
              </a:ext>
            </a:extLst>
          </p:cNvPr>
          <p:cNvCxnSpPr>
            <a:cxnSpLocks/>
          </p:cNvCxnSpPr>
          <p:nvPr/>
        </p:nvCxnSpPr>
        <p:spPr>
          <a:xfrm flipV="1">
            <a:off x="1205434" y="2332907"/>
            <a:ext cx="1944761" cy="1826246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3FA3520-4AC5-75A1-1770-49B17EF3571D}"/>
              </a:ext>
            </a:extLst>
          </p:cNvPr>
          <p:cNvCxnSpPr>
            <a:cxnSpLocks/>
          </p:cNvCxnSpPr>
          <p:nvPr/>
        </p:nvCxnSpPr>
        <p:spPr>
          <a:xfrm flipV="1">
            <a:off x="1711510" y="4148147"/>
            <a:ext cx="3682923" cy="35271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280F588-FC40-910B-678B-3CD383911938}"/>
              </a:ext>
            </a:extLst>
          </p:cNvPr>
          <p:cNvSpPr txBox="1"/>
          <p:nvPr/>
        </p:nvSpPr>
        <p:spPr>
          <a:xfrm>
            <a:off x="7191719" y="6446229"/>
            <a:ext cx="301877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[2] Lunt et al., PPCF </a:t>
            </a:r>
            <a:r>
              <a:rPr lang="en-GB" sz="1100" b="1" dirty="0"/>
              <a:t>56</a:t>
            </a:r>
            <a:r>
              <a:rPr lang="en-GB" sz="1100" dirty="0"/>
              <a:t> (2014)</a:t>
            </a:r>
          </a:p>
          <a:p>
            <a:r>
              <a:rPr lang="en-GB" sz="1100" dirty="0"/>
              <a:t>[3] </a:t>
            </a:r>
            <a:r>
              <a:rPr lang="en-GB" sz="1100" dirty="0" err="1"/>
              <a:t>Soukhanovskii</a:t>
            </a:r>
            <a:r>
              <a:rPr lang="en-GB" sz="1100" dirty="0"/>
              <a:t> et al., </a:t>
            </a:r>
            <a:r>
              <a:rPr lang="en-GB" sz="1100" dirty="0" err="1"/>
              <a:t>Nucl</a:t>
            </a:r>
            <a:r>
              <a:rPr lang="en-GB" sz="1100" dirty="0"/>
              <a:t>. Fusion </a:t>
            </a:r>
            <a:r>
              <a:rPr lang="en-GB" sz="1100" b="1" dirty="0"/>
              <a:t>58</a:t>
            </a:r>
            <a:r>
              <a:rPr lang="en-GB" sz="1100" dirty="0"/>
              <a:t> (2018)</a:t>
            </a:r>
            <a:endParaRPr lang="en-GB" sz="1100" b="1" dirty="0"/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id="{5A10DE72-AF6D-F132-49AC-F479D21BED00}"/>
              </a:ext>
            </a:extLst>
          </p:cNvPr>
          <p:cNvSpPr/>
          <p:nvPr/>
        </p:nvSpPr>
        <p:spPr>
          <a:xfrm rot="5400000">
            <a:off x="1241346" y="3308230"/>
            <a:ext cx="390440" cy="390440"/>
          </a:xfrm>
          <a:prstGeom prst="rightArrow">
            <a:avLst/>
          </a:prstGeom>
          <a:solidFill>
            <a:srgbClr val="4472C4">
              <a:alpha val="56078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620631-8DC8-E434-A1D0-8A7949173D4F}"/>
              </a:ext>
            </a:extLst>
          </p:cNvPr>
          <p:cNvSpPr txBox="1"/>
          <p:nvPr/>
        </p:nvSpPr>
        <p:spPr>
          <a:xfrm>
            <a:off x="2120663" y="4470080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[2]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19A90E-6AFC-8091-7797-28BACBEEC9E6}"/>
              </a:ext>
            </a:extLst>
          </p:cNvPr>
          <p:cNvSpPr txBox="1"/>
          <p:nvPr/>
        </p:nvSpPr>
        <p:spPr>
          <a:xfrm>
            <a:off x="9452722" y="6057220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[3]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7CBC65-BE01-F7E0-514C-AC11E085D6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5312" y="1301378"/>
            <a:ext cx="2845390" cy="47326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6B004D3-8687-9436-EC41-9132DF072177}"/>
              </a:ext>
            </a:extLst>
          </p:cNvPr>
          <p:cNvSpPr/>
          <p:nvPr/>
        </p:nvSpPr>
        <p:spPr>
          <a:xfrm>
            <a:off x="8108874" y="1658190"/>
            <a:ext cx="1184466" cy="43990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9EC3976-0C23-D905-247D-E984AD6F9969}"/>
              </a:ext>
            </a:extLst>
          </p:cNvPr>
          <p:cNvCxnSpPr>
            <a:cxnSpLocks/>
          </p:cNvCxnSpPr>
          <p:nvPr/>
        </p:nvCxnSpPr>
        <p:spPr>
          <a:xfrm>
            <a:off x="7876065" y="3784363"/>
            <a:ext cx="1976510" cy="1710313"/>
          </a:xfrm>
          <a:prstGeom prst="straightConnector1">
            <a:avLst/>
          </a:prstGeom>
          <a:ln w="28575">
            <a:solidFill>
              <a:srgbClr val="0031A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0C50E2F-4224-91E1-8622-6EB720929955}"/>
              </a:ext>
            </a:extLst>
          </p:cNvPr>
          <p:cNvSpPr txBox="1"/>
          <p:nvPr/>
        </p:nvSpPr>
        <p:spPr>
          <a:xfrm>
            <a:off x="6859317" y="2905842"/>
            <a:ext cx="1380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0031A1"/>
                </a:solidFill>
              </a:rPr>
              <a:t>Secondary SP increasingly activated at high heating power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8927586-9E37-B400-7D01-0C8132CAA8F4}"/>
              </a:ext>
            </a:extLst>
          </p:cNvPr>
          <p:cNvSpPr txBox="1"/>
          <p:nvPr/>
        </p:nvSpPr>
        <p:spPr>
          <a:xfrm>
            <a:off x="913875" y="5075454"/>
            <a:ext cx="80077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SFD realised at TCV, NSTX, DIII-D, MAST-U, ASDEX-Upgrade &amp; planned for NSTX-U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Some transport mechanism is driving “activation” of secondary strike points, beyond that expected from magnetic geometry and standard edge transport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Sensitive to </a:t>
            </a:r>
            <a:r>
              <a:rPr lang="en-US" sz="1600" dirty="0"/>
              <a:t>heating power → some dependence on pressure in null region?</a:t>
            </a:r>
            <a:endParaRPr lang="en-GB" sz="16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975063-3D46-93AD-56FD-C3E427F51959}"/>
              </a:ext>
            </a:extLst>
          </p:cNvPr>
          <p:cNvSpPr/>
          <p:nvPr/>
        </p:nvSpPr>
        <p:spPr>
          <a:xfrm>
            <a:off x="8418785" y="1658191"/>
            <a:ext cx="1005641" cy="1669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1CD9785-B65B-049C-FB7B-75BBD34F453D}"/>
              </a:ext>
            </a:extLst>
          </p:cNvPr>
          <p:cNvSpPr/>
          <p:nvPr/>
        </p:nvSpPr>
        <p:spPr>
          <a:xfrm>
            <a:off x="8394485" y="5878668"/>
            <a:ext cx="1005641" cy="1669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9549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9" grpId="0" animBg="1"/>
      <p:bldP spid="26" grpId="0" animBg="1"/>
      <p:bldP spid="14" grpId="0"/>
      <p:bldP spid="6" grpId="0" animBg="1"/>
      <p:bldP spid="9" grpId="0"/>
      <p:bldP spid="15" grpId="0" animBg="1"/>
      <p:bldP spid="1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954BB-D1AF-F9A8-7624-E7BE92530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aims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6EB050B-1185-F1EB-E41C-F6886A04FC55}"/>
                  </a:ext>
                </a:extLst>
              </p:cNvPr>
              <p:cNvSpPr txBox="1"/>
              <p:nvPr/>
            </p:nvSpPr>
            <p:spPr>
              <a:xfrm>
                <a:off x="1051035" y="1734207"/>
                <a:ext cx="9648496" cy="31607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lphaLcParenR"/>
                </a:pPr>
                <a:r>
                  <a:rPr lang="en-GB" dirty="0"/>
                  <a:t>Investigate the role of equilibrium drifts in edge transport in SFD experiments</a:t>
                </a:r>
              </a:p>
              <a:p>
                <a:pPr marL="342900" indent="-342900">
                  <a:buFont typeface="+mj-lt"/>
                  <a:buAutoNum type="alphaLcParenR"/>
                </a:pPr>
                <a:r>
                  <a:rPr lang="en-GB" dirty="0"/>
                  <a:t>Directly compare the effect of equilibrium drifts with electromagnetic effects in the region of high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GB" dirty="0"/>
                  <a:t> (i.e. the CM) </a:t>
                </a:r>
              </a:p>
              <a:p>
                <a:pPr marL="342900" indent="-342900">
                  <a:buFont typeface="+mj-lt"/>
                  <a:buAutoNum type="alphaLcParenR"/>
                </a:pPr>
                <a:r>
                  <a:rPr lang="en-GB" dirty="0"/>
                  <a:t>Focus on spherical tokamaks: MAST-U primarily, with relevance to future experiments on NSTX-U</a:t>
                </a:r>
              </a:p>
              <a:p>
                <a:pPr marL="342900" indent="-342900">
                  <a:buFont typeface="+mj-lt"/>
                  <a:buAutoNum type="alphaLcParenR"/>
                </a:pPr>
                <a:endParaRPr lang="en-GB" dirty="0"/>
              </a:p>
              <a:p>
                <a:r>
                  <a:rPr lang="en-GB" dirty="0"/>
                  <a:t>Two-pronged approach: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GB" dirty="0"/>
                  <a:t>Interpretive modelling of recent SFD experiments at MAST-U with code UEDGE (multi-fluid edge transport with drifts)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GB" dirty="0"/>
                  <a:t>Model development and implementation in BOUT++ for 2D convective transport in the X-point region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6EB050B-1185-F1EB-E41C-F6886A04FC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035" y="1734207"/>
                <a:ext cx="9648496" cy="3160737"/>
              </a:xfrm>
              <a:prstGeom prst="rect">
                <a:avLst/>
              </a:prstGeom>
              <a:blipFill>
                <a:blip r:embed="rId2"/>
                <a:stretch>
                  <a:fillRect l="-526" t="-800"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048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7AB75062-4B6E-0C30-6203-49A7807CDFF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739470" y="615919"/>
                <a:ext cx="10614329" cy="1025721"/>
              </a:xfrm>
            </p:spPr>
            <p:txBody>
              <a:bodyPr/>
              <a:lstStyle/>
              <a:p>
                <a:r>
                  <a:rPr lang="en-GB" dirty="0"/>
                  <a:t>Experimental measurements of midplane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GB" dirty="0"/>
                  <a:t> profiles help to constrain the UEDGE model</a:t>
                </a:r>
              </a:p>
            </p:txBody>
          </p:sp>
        </mc:Choice>
        <mc:Fallback xmlns="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7AB75062-4B6E-0C30-6203-49A7807CDF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739470" y="615919"/>
                <a:ext cx="10614329" cy="1025721"/>
              </a:xfrm>
              <a:blipFill>
                <a:blip r:embed="rId2"/>
                <a:stretch>
                  <a:fillRect l="-1794" t="-14634" b="-268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326694A9-9B6C-2EBB-02EF-FA7B1E910EE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39470" y="1964739"/>
                <a:ext cx="6465560" cy="4508697"/>
              </a:xfrm>
            </p:spPr>
            <p:txBody>
              <a:bodyPr/>
              <a:lstStyle/>
              <a:p>
                <a:r>
                  <a:rPr lang="en-GB" sz="2000" dirty="0"/>
                  <a:t>Anomalous diffusion coefficients are guided by past modelling on UEDGE and measurements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GB" sz="2000" dirty="0"/>
                  <a:t> at midplane from Thomson scattering diagnostic</a:t>
                </a:r>
              </a:p>
              <a:p>
                <a:r>
                  <a:rPr lang="en-GB" sz="2000" dirty="0"/>
                  <a:t>Particle and thermal diffusivities,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GB" sz="2000" dirty="0"/>
                  <a:t>, are allowed to vary with radial coordinate</a:t>
                </a: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326694A9-9B6C-2EBB-02EF-FA7B1E910E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39470" y="1964739"/>
                <a:ext cx="6465560" cy="4508697"/>
              </a:xfrm>
              <a:blipFill>
                <a:blip r:embed="rId3"/>
                <a:stretch>
                  <a:fillRect l="-784" t="-5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F8A4D2CB-8BBD-72FE-8BA3-58C2257E0C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9435" y="1641639"/>
            <a:ext cx="3884363" cy="26891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8717BE1-5E7D-A4BC-DAD9-165330D1DA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0279" y="4474966"/>
            <a:ext cx="3442160" cy="238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7688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D8ADA3A-E1E7-7AB1-DC73-DA35BD32F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300" y="2092263"/>
            <a:ext cx="5460999" cy="4508697"/>
          </a:xfrm>
        </p:spPr>
        <p:txBody>
          <a:bodyPr/>
          <a:lstStyle/>
          <a:p>
            <a:r>
              <a:rPr lang="en-US" sz="2000" dirty="0">
                <a:solidFill>
                  <a:schemeClr val="tx1"/>
                </a:solidFill>
              </a:rPr>
              <a:t>No direct heat flux measurements on these experiments, but we can compare radiated power profiles in divertor region to IRVB diagnostic</a:t>
            </a:r>
          </a:p>
          <a:p>
            <a:r>
              <a:rPr lang="en-US" sz="2000" dirty="0">
                <a:solidFill>
                  <a:schemeClr val="tx1"/>
                </a:solidFill>
              </a:rPr>
              <a:t>Synthetic IRVB profiles generated by solving for bolometer foil temperature due to heating from plasma radiated power profiles from UEDGE (see [9])</a:t>
            </a:r>
          </a:p>
          <a:p>
            <a:r>
              <a:rPr lang="en-GB" sz="2000" dirty="0"/>
              <a:t>In all geometries, UEDGE without drifts fails to capture key features of radiated power profiles from experiment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4DD516-5B92-7FDA-66BB-FB0672EB6D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500" y="2390777"/>
            <a:ext cx="5270500" cy="21685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9B3151-8841-7872-D5D1-D49F029151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500" y="4651514"/>
            <a:ext cx="5270500" cy="21685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AB8EC5E-A2FA-4264-C30D-57DA496CF0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500" y="130040"/>
            <a:ext cx="5270500" cy="216859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950BAD8-0E47-DCE6-C7F9-0296CA1F8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00" y="439486"/>
            <a:ext cx="6476999" cy="1549699"/>
          </a:xfrm>
        </p:spPr>
        <p:txBody>
          <a:bodyPr/>
          <a:lstStyle/>
          <a:p>
            <a:r>
              <a:rPr lang="en-GB" sz="3200" dirty="0">
                <a:solidFill>
                  <a:srgbClr val="0031A1"/>
                </a:solidFill>
              </a:rPr>
              <a:t>Sy</a:t>
            </a:r>
            <a:r>
              <a:rPr lang="en-GB" sz="3200" dirty="0"/>
              <a:t>nthetic IRVB indicates that including drifts in UEDGE improves agreement with experiment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02EB80-5C78-D148-8630-49D7A4BEA68D}"/>
              </a:ext>
            </a:extLst>
          </p:cNvPr>
          <p:cNvSpPr txBox="1"/>
          <p:nvPr/>
        </p:nvSpPr>
        <p:spPr>
          <a:xfrm>
            <a:off x="9337100" y="439486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EAF1FC"/>
                </a:solidFill>
              </a:rPr>
              <a:t>SF45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FECF57-CA0D-D0C7-521B-275DA6C8CA94}"/>
              </a:ext>
            </a:extLst>
          </p:cNvPr>
          <p:cNvSpPr txBox="1"/>
          <p:nvPr/>
        </p:nvSpPr>
        <p:spPr>
          <a:xfrm>
            <a:off x="9337100" y="2649286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EAF1FC"/>
                </a:solidFill>
              </a:rPr>
              <a:t>SF75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FF9D67-7E5A-AE40-8574-9E7915C30669}"/>
              </a:ext>
            </a:extLst>
          </p:cNvPr>
          <p:cNvSpPr txBox="1"/>
          <p:nvPr/>
        </p:nvSpPr>
        <p:spPr>
          <a:xfrm>
            <a:off x="9274900" y="4935012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EAF1FC"/>
                </a:solidFill>
              </a:rPr>
              <a:t>SF135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E1EA2A-152B-8A28-E5BD-CB94F871A7F5}"/>
              </a:ext>
            </a:extLst>
          </p:cNvPr>
          <p:cNvSpPr txBox="1"/>
          <p:nvPr/>
        </p:nvSpPr>
        <p:spPr>
          <a:xfrm>
            <a:off x="2605035" y="6493905"/>
            <a:ext cx="291297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[9] Federici et al., Rev. Sci. </a:t>
            </a:r>
            <a:r>
              <a:rPr lang="en-GB" sz="1100" dirty="0" err="1"/>
              <a:t>Instrum</a:t>
            </a:r>
            <a:r>
              <a:rPr lang="en-GB" sz="1100" dirty="0"/>
              <a:t>. 94 (2023)</a:t>
            </a:r>
          </a:p>
        </p:txBody>
      </p:sp>
    </p:spTree>
    <p:extLst>
      <p:ext uri="{BB962C8B-B14F-4D97-AF65-F5344CB8AC3E}">
        <p14:creationId xmlns:p14="http://schemas.microsoft.com/office/powerpoint/2010/main" val="3665011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90CBA665-92AC-2B18-079A-9559CD742AA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/>
                  <a:t>At high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𝑝𝑚</m:t>
                        </m:r>
                      </m:sub>
                    </m:sSub>
                  </m:oMath>
                </a14:m>
                <a:r>
                  <a:rPr lang="en-GB" dirty="0"/>
                  <a:t>, the EM model exhibits significant additional transport near the X-points</a:t>
                </a:r>
              </a:p>
            </p:txBody>
          </p:sp>
        </mc:Choice>
        <mc:Fallback xmlns="">
          <p:sp>
            <p:nvSpPr>
              <p:cNvPr id="3" name="Title 2">
                <a:extLst>
                  <a:ext uri="{FF2B5EF4-FFF2-40B4-BE49-F238E27FC236}">
                    <a16:creationId xmlns:a16="http://schemas.microsoft.com/office/drawing/2014/main" id="{90CBA665-92AC-2B18-079A-9559CD742AA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1794" t="-12195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94EC6E8A-D37F-FAB3-45F5-759AB11C7B89}"/>
              </a:ext>
            </a:extLst>
          </p:cNvPr>
          <p:cNvSpPr txBox="1"/>
          <p:nvPr/>
        </p:nvSpPr>
        <p:spPr>
          <a:xfrm>
            <a:off x="2372771" y="2096685"/>
            <a:ext cx="1124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ES model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5A2E04-EF14-71C3-B09C-5866A2470F18}"/>
              </a:ext>
            </a:extLst>
          </p:cNvPr>
          <p:cNvSpPr txBox="1"/>
          <p:nvPr/>
        </p:nvSpPr>
        <p:spPr>
          <a:xfrm>
            <a:off x="8080291" y="2096685"/>
            <a:ext cx="1176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EM model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A2A530-FE08-85C2-C3A7-569B7C74E9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179" y="2530616"/>
            <a:ext cx="4948620" cy="37114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BBA132-2926-7E27-46FC-B9341773CB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70" y="2466017"/>
            <a:ext cx="4948620" cy="37114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624E6DE-C84D-A82B-A13E-A69E70F933D7}"/>
              </a:ext>
            </a:extLst>
          </p:cNvPr>
          <p:cNvSpPr txBox="1"/>
          <p:nvPr/>
        </p:nvSpPr>
        <p:spPr>
          <a:xfrm>
            <a:off x="211953" y="2281351"/>
            <a:ext cx="1443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Separatrices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97E4588-8200-B1F9-4DFC-EF341FCA6E09}"/>
              </a:ext>
            </a:extLst>
          </p:cNvPr>
          <p:cNvCxnSpPr/>
          <p:nvPr/>
        </p:nvCxnSpPr>
        <p:spPr>
          <a:xfrm>
            <a:off x="1303283" y="2669628"/>
            <a:ext cx="346841" cy="152400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256A6E9-FE0D-EC6D-77CB-2071AABAA5AC}"/>
              </a:ext>
            </a:extLst>
          </p:cNvPr>
          <p:cNvCxnSpPr>
            <a:cxnSpLocks/>
          </p:cNvCxnSpPr>
          <p:nvPr/>
        </p:nvCxnSpPr>
        <p:spPr>
          <a:xfrm>
            <a:off x="1303283" y="2669628"/>
            <a:ext cx="851338" cy="620767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2376560"/>
      </p:ext>
    </p:extLst>
  </p:cSld>
  <p:clrMapOvr>
    <a:masterClrMapping/>
  </p:clrMapOvr>
</p:sld>
</file>

<file path=ppt/theme/theme1.xml><?xml version="1.0" encoding="utf-8"?>
<a:theme xmlns:a="http://schemas.openxmlformats.org/drawingml/2006/main" name="Whi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" id="{5F059441-9832-334E-92B2-478FB950A103}" vid="{84D85146-E095-EC40-87B7-7FF6588318BB}"/>
    </a:ext>
  </a:extLst>
</a:theme>
</file>

<file path=ppt/theme/theme2.xml><?xml version="1.0" encoding="utf-8"?>
<a:theme xmlns:a="http://schemas.openxmlformats.org/drawingml/2006/main" name="Elemental Navy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" id="{5F059441-9832-334E-92B2-478FB950A103}" vid="{EFBBE62B-2702-F542-8EF6-7C64180AE12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8CE4DFD6590746BF79C031605283F1" ma:contentTypeVersion="15" ma:contentTypeDescription="Create a new document." ma:contentTypeScope="" ma:versionID="f861d932f8c2571c942809486b31595d">
  <xsd:schema xmlns:xsd="http://www.w3.org/2001/XMLSchema" xmlns:xs="http://www.w3.org/2001/XMLSchema" xmlns:p="http://schemas.microsoft.com/office/2006/metadata/properties" xmlns:ns2="1fcefbb1-3cd4-4f76-bca8-277149e9cb2e" xmlns:ns3="16def0d5-3fd6-4c70-b9c9-54c2f38dbc03" targetNamespace="http://schemas.microsoft.com/office/2006/metadata/properties" ma:root="true" ma:fieldsID="ce6ae0412eb56a46bb7dd979781f3734" ns2:_="" ns3:_="">
    <xsd:import namespace="1fcefbb1-3cd4-4f76-bca8-277149e9cb2e"/>
    <xsd:import namespace="16def0d5-3fd6-4c70-b9c9-54c2f38dbc0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SearchProperties" minOccurs="0"/>
                <xsd:element ref="ns2:Thumbn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cefbb1-3cd4-4f76-bca8-277149e9cb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3a22c89-3912-4715-9657-2989270db28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Thumbnails" ma:index="22" nillable="true" ma:displayName="Thumbnails" ma:format="Thumbnail" ma:internalName="Thumbnails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def0d5-3fd6-4c70-b9c9-54c2f38dbc0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6def0d5-3fd6-4c70-b9c9-54c2f38dbc03">
      <UserInfo>
        <DisplayName>Vander Vorst, Mitch</DisplayName>
        <AccountId>10</AccountId>
        <AccountType/>
      </UserInfo>
      <UserInfo>
        <DisplayName>Bishop, Breanna</DisplayName>
        <AccountId>9</AccountId>
        <AccountType/>
      </UserInfo>
      <UserInfo>
        <DisplayName>Connors, Corey</DisplayName>
        <AccountId>11</AccountId>
        <AccountType/>
      </UserInfo>
      <UserInfo>
        <DisplayName>svc-sharegate</DisplayName>
        <AccountId>44</AccountId>
        <AccountType/>
      </UserInfo>
      <UserInfo>
        <DisplayName>SharingLinks.3fc3c0ef-bf7b-4085-b901-2737b0950107.OrganizationEdit.9bcf96ed-bba8-4f75-a760-3a02278e7bf0</DisplayName>
        <AccountId>66</AccountId>
        <AccountType/>
      </UserInfo>
      <UserInfo>
        <DisplayName>Kamoroff, Beth Paige</DisplayName>
        <AccountId>56</AccountId>
        <AccountType/>
      </UserInfo>
      <UserInfo>
        <DisplayName>Paschal, Katherine</DisplayName>
        <AccountId>40</AccountId>
        <AccountType/>
      </UserInfo>
      <UserInfo>
        <DisplayName>Diaz, Alii</DisplayName>
        <AccountId>19</AccountId>
        <AccountType/>
      </UserInfo>
      <UserInfo>
        <DisplayName>Piccone, Ashley Nicole</DisplayName>
        <AccountId>65</AccountId>
        <AccountType/>
      </UserInfo>
    </SharedWithUsers>
    <lcf76f155ced4ddcb4097134ff3c332f xmlns="1fcefbb1-3cd4-4f76-bca8-277149e9cb2e">
      <Terms xmlns="http://schemas.microsoft.com/office/infopath/2007/PartnerControls"/>
    </lcf76f155ced4ddcb4097134ff3c332f>
    <Thumbnails xmlns="1fcefbb1-3cd4-4f76-bca8-277149e9cb2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CD1984F-FDCE-44D7-8C60-14E145E40588}">
  <ds:schemaRefs>
    <ds:schemaRef ds:uri="16def0d5-3fd6-4c70-b9c9-54c2f38dbc03"/>
    <ds:schemaRef ds:uri="1fcefbb1-3cd4-4f76-bca8-277149e9cb2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274EDC0-542C-4316-BAE8-CCB5B20E4B3F}">
  <ds:schemaRefs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http://purl.org/dc/terms/"/>
    <ds:schemaRef ds:uri="16def0d5-3fd6-4c70-b9c9-54c2f38dbc03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1fcefbb1-3cd4-4f76-bca8-277149e9cb2e"/>
  </ds:schemaRefs>
</ds:datastoreItem>
</file>

<file path=customXml/itemProps3.xml><?xml version="1.0" encoding="utf-8"?>
<ds:datastoreItem xmlns:ds="http://schemas.openxmlformats.org/officeDocument/2006/customXml" ds:itemID="{E5380E02-140B-4F0E-BE4A-F3840F07939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White</Template>
  <TotalTime>15956</TotalTime>
  <Words>2550</Words>
  <Application>Microsoft Office PowerPoint</Application>
  <PresentationFormat>Widescreen</PresentationFormat>
  <Paragraphs>306</Paragraphs>
  <Slides>34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5" baseType="lpstr">
      <vt:lpstr>Aptos</vt:lpstr>
      <vt:lpstr>Aptos Display</vt:lpstr>
      <vt:lpstr>Aptos Light</vt:lpstr>
      <vt:lpstr>Aptos SemiBold</vt:lpstr>
      <vt:lpstr>Arial</vt:lpstr>
      <vt:lpstr>Calibri</vt:lpstr>
      <vt:lpstr>Cambria Math</vt:lpstr>
      <vt:lpstr>Helvetica</vt:lpstr>
      <vt:lpstr>System Font Regular</vt:lpstr>
      <vt:lpstr>White</vt:lpstr>
      <vt:lpstr>Elemental Navy</vt:lpstr>
      <vt:lpstr>2D transport mechanisms near the X-points in snowflake divertors</vt:lpstr>
      <vt:lpstr>Talk outline</vt:lpstr>
      <vt:lpstr>Talk outline</vt:lpstr>
      <vt:lpstr>The snowflake divertor (SFD) - experiments show evidence of enhanced transport around the X-points</vt:lpstr>
      <vt:lpstr>Candidate 1: Enhanced E×B drifts driven by poloidal gradients near the X-points [Canal et al.]</vt:lpstr>
      <vt:lpstr>Candidate 2: The “churning mode” (CM), axisymmetric plasma convection in the null region [Ryutov et al.]</vt:lpstr>
      <vt:lpstr>Talk outline</vt:lpstr>
      <vt:lpstr>UEDGE modelling of SFD experiments at MAST-U </vt:lpstr>
      <vt:lpstr>Simulations with drifts show redistribution of exhaust power from primary to secondary targets</vt:lpstr>
      <vt:lpstr>This additional transport comes from ExB flux near the X-points</vt:lpstr>
      <vt:lpstr>Strong ExB fluxes near the X-points arise from large poloidal gradients </vt:lpstr>
      <vt:lpstr>Conclusions from UEDGE modelling</vt:lpstr>
      <vt:lpstr>Talk outline</vt:lpstr>
      <vt:lpstr>We seek a model that encompasses both the effect of equilibrium drifts and the churning mode (CM)</vt:lpstr>
      <vt:lpstr>Extended model of the churning mode</vt:lpstr>
      <vt:lpstr>Both models have been implemented in BOUT++</vt:lpstr>
      <vt:lpstr>Quasi-steady state flow patterns show increasing differences between ES vs EM models at high β_pm</vt:lpstr>
      <vt:lpstr>By scanning β_pm, we that equilibrium drifts can dominate over the CM at low β_pm, but the EM effects become significant above β_pm≃1.0-1.5% </vt:lpstr>
      <vt:lpstr>By reversing the toroidal field, we see that counter-propagating flows in EM model drives large fluctuations in exhaust power</vt:lpstr>
      <vt:lpstr>Talk outline</vt:lpstr>
      <vt:lpstr>An electrostatic version of the churning mode?</vt:lpstr>
      <vt:lpstr>Have observed some similar behaviour in UEDGE</vt:lpstr>
      <vt:lpstr>Talk outline</vt:lpstr>
      <vt:lpstr>Conclusions</vt:lpstr>
      <vt:lpstr>PowerPoint Presentation</vt:lpstr>
      <vt:lpstr>Quasi-steady state flow patterns show increasing differences between ES vs EM models at high β_pm</vt:lpstr>
      <vt:lpstr>Extended model of the churning mode</vt:lpstr>
      <vt:lpstr>Making the electrostatic assumption in this model results in a simplified version of the model of drifts in UEDGE</vt:lpstr>
      <vt:lpstr>The snowflake divertor (SFD)</vt:lpstr>
      <vt:lpstr>SFD experiments show evidence of enhanced transport around the X-points</vt:lpstr>
      <vt:lpstr>Research aims</vt:lpstr>
      <vt:lpstr>Experimental measurements of midplane n_e,T_e profiles help to constrain the UEDGE model</vt:lpstr>
      <vt:lpstr>Synthetic IRVB indicates that including drifts in UEDGE improves agreement with experiment</vt:lpstr>
      <vt:lpstr>At high β_pm, the EM model exhibits significant additional transport near the X-points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Power, Dominic Christopher</dc:creator>
  <cp:keywords/>
  <dc:description/>
  <cp:lastModifiedBy>Power, Dominic</cp:lastModifiedBy>
  <cp:revision>781</cp:revision>
  <dcterms:created xsi:type="dcterms:W3CDTF">2026-01-12T16:12:05Z</dcterms:created>
  <dcterms:modified xsi:type="dcterms:W3CDTF">2026-10-08T22:34:50Z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0x010100088CE4DFD6590746BF79C031605283F1</vt:lpwstr>
  </property>
  <property fmtid="{D5CDD505-2E9C-101B-9397-08002B2CF9AE}" pid="3" name="MediaServiceImageTags">
    <vt:lpwstr/>
  </property>
  <property fmtid="{D5CDD505-2E9C-101B-9397-08002B2CF9AE}" pid="4" name="MSIP_Label_22759de7-3255-46b5-8dfe-736652f9c6c1_Enabled">
    <vt:lpwstr>true</vt:lpwstr>
  </property>
  <property fmtid="{D5CDD505-2E9C-101B-9397-08002B2CF9AE}" pid="5" name="MSIP_Label_22759de7-3255-46b5-8dfe-736652f9c6c1_SetDate">
    <vt:lpwstr>2026-10-02T17:59:35Z</vt:lpwstr>
  </property>
  <property fmtid="{D5CDD505-2E9C-101B-9397-08002B2CF9AE}" pid="6" name="MSIP_Label_22759de7-3255-46b5-8dfe-736652f9c6c1_Method">
    <vt:lpwstr>Standard</vt:lpwstr>
  </property>
  <property fmtid="{D5CDD505-2E9C-101B-9397-08002B2CF9AE}" pid="7" name="MSIP_Label_22759de7-3255-46b5-8dfe-736652f9c6c1_Name">
    <vt:lpwstr>22759de7-3255-46b5-8dfe-736652f9c6c1</vt:lpwstr>
  </property>
  <property fmtid="{D5CDD505-2E9C-101B-9397-08002B2CF9AE}" pid="8" name="MSIP_Label_22759de7-3255-46b5-8dfe-736652f9c6c1_SiteId">
    <vt:lpwstr>c6ac664b-ae27-4d5d-b4e6-bb5717196fc7</vt:lpwstr>
  </property>
  <property fmtid="{D5CDD505-2E9C-101B-9397-08002B2CF9AE}" pid="9" name="MSIP_Label_22759de7-3255-46b5-8dfe-736652f9c6c1_ActionId">
    <vt:lpwstr>f88f7172-e08d-45dd-99e1-ef06f6215dee</vt:lpwstr>
  </property>
  <property fmtid="{D5CDD505-2E9C-101B-9397-08002B2CF9AE}" pid="10" name="MSIP_Label_22759de7-3255-46b5-8dfe-736652f9c6c1_ContentBits">
    <vt:lpwstr>0</vt:lpwstr>
  </property>
  <property fmtid="{D5CDD505-2E9C-101B-9397-08002B2CF9AE}" pid="11" name="MSIP_Label_22759de7-3255-46b5-8dfe-736652f9c6c1_Tag">
    <vt:lpwstr>10, 3, 0, 1</vt:lpwstr>
  </property>
</Properties>
</file>