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64" r:id="rId2"/>
  </p:sldMasterIdLst>
  <p:notesMasterIdLst>
    <p:notesMasterId r:id="rId18"/>
  </p:notesMasterIdLst>
  <p:sldIdLst>
    <p:sldId id="257" r:id="rId3"/>
    <p:sldId id="295" r:id="rId4"/>
    <p:sldId id="357" r:id="rId5"/>
    <p:sldId id="261" r:id="rId6"/>
    <p:sldId id="271" r:id="rId7"/>
    <p:sldId id="334" r:id="rId8"/>
    <p:sldId id="260" r:id="rId9"/>
    <p:sldId id="345" r:id="rId10"/>
    <p:sldId id="346" r:id="rId11"/>
    <p:sldId id="325" r:id="rId12"/>
    <p:sldId id="274" r:id="rId13"/>
    <p:sldId id="273" r:id="rId14"/>
    <p:sldId id="338" r:id="rId15"/>
    <p:sldId id="312" r:id="rId16"/>
    <p:sldId id="356" r:id="rId17"/>
  </p:sldIdLst>
  <p:sldSz cx="12192000" cy="6858000"/>
  <p:notesSz cx="6858000" cy="9144000"/>
  <p:defaultTextStyle>
    <a:defPPr>
      <a:defRPr lang="en-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8"/>
    <p:restoredTop sz="95068"/>
  </p:normalViewPr>
  <p:slideViewPr>
    <p:cSldViewPr snapToGrid="0">
      <p:cViewPr varScale="1">
        <p:scale>
          <a:sx n="110" d="100"/>
          <a:sy n="110" d="100"/>
        </p:scale>
        <p:origin x="192"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7E3709-A142-0A46-B8F7-65EC259F9563}" type="datetimeFigureOut">
              <a:rPr lang="en-MX" smtClean="0"/>
              <a:t>06/10/26</a:t>
            </a:fld>
            <a:endParaRPr lang="en-MX"/>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8B9226-4E1C-5E40-9545-B4BA3E3DB6C1}" type="slidenum">
              <a:rPr lang="en-MX" smtClean="0"/>
              <a:t>‹#›</a:t>
            </a:fld>
            <a:endParaRPr lang="en-MX"/>
          </a:p>
        </p:txBody>
      </p:sp>
    </p:spTree>
    <p:extLst>
      <p:ext uri="{BB962C8B-B14F-4D97-AF65-F5344CB8AC3E}">
        <p14:creationId xmlns:p14="http://schemas.microsoft.com/office/powerpoint/2010/main" val="1635115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X" dirty="0"/>
          </a:p>
        </p:txBody>
      </p:sp>
      <p:sp>
        <p:nvSpPr>
          <p:cNvPr id="4" name="Slide Number Placeholder 3"/>
          <p:cNvSpPr>
            <a:spLocks noGrp="1"/>
          </p:cNvSpPr>
          <p:nvPr>
            <p:ph type="sldNum" sz="quarter" idx="5"/>
          </p:nvPr>
        </p:nvSpPr>
        <p:spPr/>
        <p:txBody>
          <a:bodyPr/>
          <a:lstStyle/>
          <a:p>
            <a:fld id="{ED8B9226-4E1C-5E40-9545-B4BA3E3DB6C1}" type="slidenum">
              <a:rPr lang="en-MX" smtClean="0"/>
              <a:t>1</a:t>
            </a:fld>
            <a:endParaRPr lang="en-MX"/>
          </a:p>
        </p:txBody>
      </p:sp>
    </p:spTree>
    <p:extLst>
      <p:ext uri="{BB962C8B-B14F-4D97-AF65-F5344CB8AC3E}">
        <p14:creationId xmlns:p14="http://schemas.microsoft.com/office/powerpoint/2010/main" val="368886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F3973-9AFE-6EE3-C7A8-B03B3E02F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22462-C695-1FEF-0BB0-A8212DD80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F6CE6-CD04-64B0-2D59-B85DE85DC231}"/>
              </a:ext>
            </a:extLst>
          </p:cNvPr>
          <p:cNvSpPr>
            <a:spLocks noGrp="1"/>
          </p:cNvSpPr>
          <p:nvPr>
            <p:ph type="body" idx="1"/>
          </p:nvPr>
        </p:nvSpPr>
        <p:spPr/>
        <p:txBody>
          <a:bodyPr/>
          <a:lstStyle/>
          <a:p>
            <a:pPr marL="609585" lvl="0" indent="-474121">
              <a:buClr>
                <a:schemeClr val="dk1"/>
              </a:buClr>
              <a:buSzPts val="2000"/>
              <a:buFont typeface="Inter"/>
              <a:buChar char="●"/>
            </a:pPr>
            <a:r>
              <a:rPr lang="en-MX" sz="1200" dirty="0"/>
              <a:t>Current divertor heat loads, and the predicted ones for steady-state operation exceed material limits by at least an order of magnitude.</a:t>
            </a:r>
          </a:p>
          <a:p>
            <a:pPr marL="609585" lvl="0" indent="-474121">
              <a:buClr>
                <a:schemeClr val="dk1"/>
              </a:buClr>
              <a:buSzPts val="2000"/>
              <a:buFont typeface="Inter"/>
              <a:buChar char="●"/>
            </a:pPr>
            <a:r>
              <a:rPr lang="en-US" sz="1200" dirty="0"/>
              <a:t>The divertor’s </a:t>
            </a:r>
            <a:r>
              <a:rPr lang="en-US" sz="1200" dirty="0" err="1"/>
              <a:t>behaviour</a:t>
            </a:r>
            <a:r>
              <a:rPr lang="en-US" sz="1200" dirty="0"/>
              <a:t> can be modified by changing the magnetic field’s topology and/or geometry.</a:t>
            </a:r>
          </a:p>
          <a:p>
            <a:endParaRPr lang="es-ES" dirty="0">
              <a:solidFill>
                <a:srgbClr val="000000"/>
              </a:solidFill>
              <a:effectLst/>
              <a:latin typeface="Helvetica" pitchFamily="2" charset="0"/>
            </a:endParaRPr>
          </a:p>
          <a:p>
            <a:endParaRPr lang="es-ES" dirty="0">
              <a:solidFill>
                <a:srgbClr val="000000"/>
              </a:solidFill>
              <a:effectLst/>
              <a:latin typeface="Helvetica" pitchFamily="2" charset="0"/>
            </a:endParaRPr>
          </a:p>
          <a:p>
            <a:r>
              <a:rPr lang="es-ES" dirty="0">
                <a:solidFill>
                  <a:srgbClr val="000000"/>
                </a:solidFill>
                <a:effectLst/>
                <a:latin typeface="Helvetica" pitchFamily="2" charset="0"/>
              </a:rPr>
              <a:t>Here </a:t>
            </a:r>
            <a:r>
              <a:rPr lang="es-ES" dirty="0" err="1">
                <a:solidFill>
                  <a:srgbClr val="000000"/>
                </a:solidFill>
                <a:effectLst/>
                <a:latin typeface="Helvetica" pitchFamily="2" charset="0"/>
              </a:rPr>
              <a:t>you</a:t>
            </a:r>
            <a:r>
              <a:rPr lang="es-ES" dirty="0">
                <a:solidFill>
                  <a:srgbClr val="000000"/>
                </a:solidFill>
                <a:effectLst/>
                <a:latin typeface="Helvetica" pitchFamily="2" charset="0"/>
              </a:rPr>
              <a:t> can </a:t>
            </a:r>
            <a:r>
              <a:rPr lang="es-ES" dirty="0" err="1">
                <a:solidFill>
                  <a:srgbClr val="000000"/>
                </a:solidFill>
                <a:effectLst/>
                <a:latin typeface="Helvetica" pitchFamily="2" charset="0"/>
              </a:rPr>
              <a:t>see</a:t>
            </a:r>
            <a:r>
              <a:rPr lang="es-ES" dirty="0">
                <a:solidFill>
                  <a:srgbClr val="000000"/>
                </a:solidFill>
                <a:effectLst/>
                <a:latin typeface="Helvetica" pitchFamily="2" charset="0"/>
              </a:rPr>
              <a:t> </a:t>
            </a:r>
            <a:r>
              <a:rPr lang="es-ES" dirty="0" err="1">
                <a:solidFill>
                  <a:srgbClr val="000000"/>
                </a:solidFill>
                <a:effectLst/>
                <a:latin typeface="Helvetica" pitchFamily="2" charset="0"/>
              </a:rPr>
              <a:t>the</a:t>
            </a:r>
            <a:r>
              <a:rPr lang="es-ES" dirty="0">
                <a:solidFill>
                  <a:srgbClr val="000000"/>
                </a:solidFill>
                <a:effectLst/>
                <a:latin typeface="Helvetica" pitchFamily="2" charset="0"/>
              </a:rPr>
              <a:t> usual </a:t>
            </a:r>
            <a:r>
              <a:rPr lang="es-ES" dirty="0" err="1">
                <a:solidFill>
                  <a:srgbClr val="000000"/>
                </a:solidFill>
                <a:effectLst/>
                <a:latin typeface="Helvetica" pitchFamily="2" charset="0"/>
              </a:rPr>
              <a:t>divertor</a:t>
            </a:r>
            <a:r>
              <a:rPr lang="es-ES" dirty="0">
                <a:solidFill>
                  <a:srgbClr val="000000"/>
                </a:solidFill>
                <a:effectLst/>
                <a:latin typeface="Helvetica" pitchFamily="2" charset="0"/>
              </a:rPr>
              <a:t> </a:t>
            </a:r>
            <a:r>
              <a:rPr lang="es-ES" dirty="0" err="1">
                <a:solidFill>
                  <a:srgbClr val="000000"/>
                </a:solidFill>
                <a:effectLst/>
                <a:latin typeface="Helvetica" pitchFamily="2" charset="0"/>
              </a:rPr>
              <a:t>configurations</a:t>
            </a:r>
            <a:r>
              <a:rPr lang="es-ES" dirty="0">
                <a:solidFill>
                  <a:srgbClr val="000000"/>
                </a:solidFill>
                <a:effectLst/>
                <a:latin typeface="Helvetica" pitchFamily="2" charset="0"/>
              </a:rPr>
              <a:t> </a:t>
            </a:r>
            <a:r>
              <a:rPr lang="es-ES" dirty="0" err="1">
                <a:solidFill>
                  <a:srgbClr val="000000"/>
                </a:solidFill>
                <a:effectLst/>
                <a:latin typeface="Helvetica" pitchFamily="2" charset="0"/>
              </a:rPr>
              <a:t>where</a:t>
            </a:r>
            <a:r>
              <a:rPr lang="es-ES" dirty="0">
                <a:solidFill>
                  <a:srgbClr val="000000"/>
                </a:solidFill>
                <a:effectLst/>
                <a:latin typeface="Helvetica" pitchFamily="2" charset="0"/>
              </a:rPr>
              <a:t> </a:t>
            </a:r>
            <a:r>
              <a:rPr lang="es-ES" dirty="0" err="1">
                <a:solidFill>
                  <a:srgbClr val="000000"/>
                </a:solidFill>
                <a:effectLst/>
                <a:latin typeface="Helvetica" pitchFamily="2" charset="0"/>
              </a:rPr>
              <a:t>only</a:t>
            </a:r>
            <a:r>
              <a:rPr lang="es-ES" dirty="0">
                <a:solidFill>
                  <a:srgbClr val="000000"/>
                </a:solidFill>
                <a:effectLst/>
                <a:latin typeface="Helvetica" pitchFamily="2" charset="0"/>
              </a:rPr>
              <a:t> </a:t>
            </a:r>
            <a:r>
              <a:rPr lang="es-ES" dirty="0" err="1">
                <a:solidFill>
                  <a:srgbClr val="000000"/>
                </a:solidFill>
                <a:effectLst/>
                <a:latin typeface="Helvetica" pitchFamily="2" charset="0"/>
              </a:rPr>
              <a:t>the</a:t>
            </a:r>
            <a:r>
              <a:rPr lang="es-ES" dirty="0">
                <a:solidFill>
                  <a:srgbClr val="000000"/>
                </a:solidFill>
                <a:effectLst/>
                <a:latin typeface="Helvetica" pitchFamily="2" charset="0"/>
              </a:rPr>
              <a:t> </a:t>
            </a:r>
            <a:r>
              <a:rPr lang="es-ES" dirty="0" err="1">
                <a:solidFill>
                  <a:srgbClr val="000000"/>
                </a:solidFill>
                <a:effectLst/>
                <a:latin typeface="Helvetica" pitchFamily="2" charset="0"/>
              </a:rPr>
              <a:t>geometry</a:t>
            </a:r>
            <a:r>
              <a:rPr lang="es-ES" dirty="0">
                <a:solidFill>
                  <a:srgbClr val="000000"/>
                </a:solidFill>
                <a:effectLst/>
                <a:latin typeface="Helvetica" pitchFamily="2" charset="0"/>
              </a:rPr>
              <a:t> </a:t>
            </a:r>
            <a:r>
              <a:rPr lang="es-ES" dirty="0" err="1">
                <a:solidFill>
                  <a:srgbClr val="000000"/>
                </a:solidFill>
                <a:effectLst/>
                <a:latin typeface="Helvetica" pitchFamily="2" charset="0"/>
              </a:rPr>
              <a:t>is</a:t>
            </a:r>
            <a:r>
              <a:rPr lang="es-ES" dirty="0">
                <a:solidFill>
                  <a:srgbClr val="000000"/>
                </a:solidFill>
                <a:effectLst/>
                <a:latin typeface="Helvetica" pitchFamily="2" charset="0"/>
              </a:rPr>
              <a:t> </a:t>
            </a:r>
            <a:r>
              <a:rPr lang="es-ES" dirty="0" err="1">
                <a:solidFill>
                  <a:srgbClr val="000000"/>
                </a:solidFill>
                <a:effectLst/>
                <a:latin typeface="Helvetica" pitchFamily="2" charset="0"/>
              </a:rPr>
              <a:t>changed</a:t>
            </a:r>
            <a:r>
              <a:rPr lang="es-ES" dirty="0">
                <a:solidFill>
                  <a:srgbClr val="000000"/>
                </a:solidFill>
                <a:effectLst/>
                <a:latin typeface="Helvetica" pitchFamily="2" charset="0"/>
              </a:rPr>
              <a:t>. The </a:t>
            </a:r>
            <a:r>
              <a:rPr lang="es-ES" dirty="0" err="1">
                <a:solidFill>
                  <a:srgbClr val="000000"/>
                </a:solidFill>
                <a:effectLst/>
                <a:latin typeface="Helvetica" pitchFamily="2" charset="0"/>
              </a:rPr>
              <a:t>main</a:t>
            </a:r>
            <a:r>
              <a:rPr lang="es-ES" dirty="0">
                <a:solidFill>
                  <a:srgbClr val="000000"/>
                </a:solidFill>
                <a:effectLst/>
                <a:latin typeface="Helvetica" pitchFamily="2" charset="0"/>
              </a:rPr>
              <a:t> </a:t>
            </a:r>
            <a:r>
              <a:rPr lang="es-ES" dirty="0" err="1">
                <a:solidFill>
                  <a:srgbClr val="000000"/>
                </a:solidFill>
                <a:effectLst/>
                <a:latin typeface="Helvetica" pitchFamily="2" charset="0"/>
              </a:rPr>
              <a:t>modified</a:t>
            </a:r>
            <a:r>
              <a:rPr lang="es-ES" dirty="0">
                <a:solidFill>
                  <a:srgbClr val="000000"/>
                </a:solidFill>
                <a:effectLst/>
                <a:latin typeface="Helvetica" pitchFamily="2" charset="0"/>
              </a:rPr>
              <a:t> </a:t>
            </a:r>
            <a:r>
              <a:rPr lang="es-ES" dirty="0" err="1">
                <a:solidFill>
                  <a:srgbClr val="000000"/>
                </a:solidFill>
                <a:effectLst/>
                <a:latin typeface="Helvetica" pitchFamily="2" charset="0"/>
              </a:rPr>
              <a:t>parameter</a:t>
            </a:r>
            <a:r>
              <a:rPr lang="es-ES" dirty="0">
                <a:solidFill>
                  <a:srgbClr val="000000"/>
                </a:solidFill>
                <a:effectLst/>
                <a:latin typeface="Helvetica" pitchFamily="2" charset="0"/>
              </a:rPr>
              <a:t> </a:t>
            </a:r>
            <a:r>
              <a:rPr lang="es-ES" dirty="0" err="1">
                <a:solidFill>
                  <a:srgbClr val="000000"/>
                </a:solidFill>
                <a:effectLst/>
                <a:latin typeface="Helvetica" pitchFamily="2" charset="0"/>
              </a:rPr>
              <a:t>is</a:t>
            </a:r>
            <a:r>
              <a:rPr lang="es-ES" dirty="0">
                <a:solidFill>
                  <a:srgbClr val="000000"/>
                </a:solidFill>
                <a:effectLst/>
                <a:latin typeface="Helvetica" pitchFamily="2" charset="0"/>
              </a:rPr>
              <a:t> </a:t>
            </a:r>
            <a:r>
              <a:rPr lang="es-ES" dirty="0" err="1">
                <a:solidFill>
                  <a:srgbClr val="000000"/>
                </a:solidFill>
                <a:effectLst/>
                <a:latin typeface="Helvetica" pitchFamily="2" charset="0"/>
              </a:rPr>
              <a:t>the</a:t>
            </a:r>
            <a:r>
              <a:rPr lang="es-ES" dirty="0">
                <a:solidFill>
                  <a:srgbClr val="000000"/>
                </a:solidFill>
                <a:effectLst/>
                <a:latin typeface="Helvetica" pitchFamily="2" charset="0"/>
              </a:rPr>
              <a:t> </a:t>
            </a:r>
            <a:r>
              <a:rPr lang="es-ES" dirty="0" err="1">
                <a:solidFill>
                  <a:srgbClr val="000000"/>
                </a:solidFill>
                <a:effectLst/>
                <a:latin typeface="Helvetica" pitchFamily="2" charset="0"/>
              </a:rPr>
              <a:t>leg</a:t>
            </a:r>
            <a:r>
              <a:rPr lang="es-ES" dirty="0">
                <a:solidFill>
                  <a:srgbClr val="000000"/>
                </a:solidFill>
                <a:effectLst/>
                <a:latin typeface="Helvetica" pitchFamily="2" charset="0"/>
              </a:rPr>
              <a:t> </a:t>
            </a:r>
            <a:r>
              <a:rPr lang="es-ES" dirty="0" err="1">
                <a:solidFill>
                  <a:srgbClr val="000000"/>
                </a:solidFill>
                <a:effectLst/>
                <a:latin typeface="Helvetica" pitchFamily="2" charset="0"/>
              </a:rPr>
              <a:t>length</a:t>
            </a:r>
            <a:r>
              <a:rPr lang="es-ES" dirty="0">
                <a:solidFill>
                  <a:srgbClr val="000000"/>
                </a:solidFill>
                <a:effectLst/>
                <a:latin typeface="Helvetica" pitchFamily="2" charset="0"/>
              </a:rPr>
              <a:t> (</a:t>
            </a:r>
            <a:r>
              <a:rPr lang="es-ES" dirty="0" err="1">
                <a:solidFill>
                  <a:srgbClr val="000000"/>
                </a:solidFill>
                <a:effectLst/>
                <a:latin typeface="Helvetica" pitchFamily="2" charset="0"/>
              </a:rPr>
              <a:t>distance</a:t>
            </a:r>
            <a:r>
              <a:rPr lang="es-ES" dirty="0">
                <a:solidFill>
                  <a:srgbClr val="000000"/>
                </a:solidFill>
                <a:effectLst/>
                <a:latin typeface="Helvetica" pitchFamily="2" charset="0"/>
              </a:rPr>
              <a:t> </a:t>
            </a:r>
            <a:r>
              <a:rPr lang="es-ES" dirty="0" err="1">
                <a:solidFill>
                  <a:srgbClr val="000000"/>
                </a:solidFill>
                <a:effectLst/>
                <a:latin typeface="Helvetica" pitchFamily="2" charset="0"/>
              </a:rPr>
              <a:t>from</a:t>
            </a:r>
            <a:r>
              <a:rPr lang="es-ES" dirty="0">
                <a:solidFill>
                  <a:srgbClr val="000000"/>
                </a:solidFill>
                <a:effectLst/>
                <a:latin typeface="Helvetica" pitchFamily="2" charset="0"/>
              </a:rPr>
              <a:t> X-Point </a:t>
            </a:r>
            <a:r>
              <a:rPr lang="es-ES" dirty="0" err="1">
                <a:solidFill>
                  <a:srgbClr val="000000"/>
                </a:solidFill>
                <a:effectLst/>
                <a:latin typeface="Helvetica" pitchFamily="2" charset="0"/>
              </a:rPr>
              <a:t>to</a:t>
            </a:r>
            <a:r>
              <a:rPr lang="es-ES" dirty="0">
                <a:solidFill>
                  <a:srgbClr val="000000"/>
                </a:solidFill>
                <a:effectLst/>
                <a:latin typeface="Helvetica" pitchFamily="2" charset="0"/>
              </a:rPr>
              <a:t> </a:t>
            </a:r>
            <a:r>
              <a:rPr lang="es-ES" dirty="0" err="1">
                <a:solidFill>
                  <a:srgbClr val="000000"/>
                </a:solidFill>
                <a:effectLst/>
                <a:latin typeface="Helvetica" pitchFamily="2" charset="0"/>
              </a:rPr>
              <a:t>the</a:t>
            </a:r>
            <a:r>
              <a:rPr lang="es-ES" dirty="0">
                <a:solidFill>
                  <a:srgbClr val="000000"/>
                </a:solidFill>
                <a:effectLst/>
                <a:latin typeface="Helvetica" pitchFamily="2" charset="0"/>
              </a:rPr>
              <a:t> </a:t>
            </a:r>
            <a:r>
              <a:rPr lang="es-ES" dirty="0" err="1">
                <a:solidFill>
                  <a:srgbClr val="000000"/>
                </a:solidFill>
                <a:effectLst/>
                <a:latin typeface="Helvetica" pitchFamily="2" charset="0"/>
              </a:rPr>
              <a:t>separatrix</a:t>
            </a:r>
            <a:r>
              <a:rPr lang="es-ES" dirty="0">
                <a:solidFill>
                  <a:srgbClr val="000000"/>
                </a:solidFill>
                <a:effectLst/>
                <a:latin typeface="Helvetica" pitchFamily="2" charset="0"/>
              </a:rPr>
              <a:t>).</a:t>
            </a:r>
            <a:endParaRPr lang="en-US" dirty="0">
              <a:solidFill>
                <a:srgbClr val="000000"/>
              </a:solidFill>
              <a:effectLst/>
              <a:latin typeface="Helvetica" pitchFamily="2" charset="0"/>
            </a:endParaRPr>
          </a:p>
          <a:p>
            <a:endParaRPr lang="en-MX" dirty="0"/>
          </a:p>
        </p:txBody>
      </p:sp>
      <p:sp>
        <p:nvSpPr>
          <p:cNvPr id="4" name="Slide Number Placeholder 3">
            <a:extLst>
              <a:ext uri="{FF2B5EF4-FFF2-40B4-BE49-F238E27FC236}">
                <a16:creationId xmlns:a16="http://schemas.microsoft.com/office/drawing/2014/main" id="{1FD0DE15-7548-6470-6610-5899288678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8FCAD12D-F5EC-E746-8075-9A97D24C0D1E}" type="slidenum">
              <a:rPr kumimoji="0" lang="en-MX" sz="12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MX" sz="12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85250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53630-E201-5CDE-DAD1-19A8F7D0D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E32DF-E800-9CF6-F295-B3E3D86E7F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DD8CF-7EFD-ACE1-ACC6-7C46D0848D3F}"/>
              </a:ext>
            </a:extLst>
          </p:cNvPr>
          <p:cNvSpPr>
            <a:spLocks noGrp="1"/>
          </p:cNvSpPr>
          <p:nvPr>
            <p:ph type="body" idx="1"/>
          </p:nvPr>
        </p:nvSpPr>
        <p:spPr/>
        <p:txBody>
          <a:bodyPr/>
          <a:lstStyle/>
          <a:p>
            <a:r>
              <a:rPr lang="en-MX" dirty="0"/>
              <a:t>My research focuses on changing the magnetic topology by adding a second X-Point. Setting this X-pt close to the primary one creates The snowflake divertor family which branches the sepatrix into 4 branches instead of two. This relaxes the constraints on the plasma facing materials.</a:t>
            </a:r>
          </a:p>
          <a:p>
            <a:endParaRPr lang="en-MX" dirty="0"/>
          </a:p>
          <a:p>
            <a:r>
              <a:rPr lang="en-MX" dirty="0"/>
              <a:t>The divertor’s magnetic tolopotical features make it more challenging to simulate: </a:t>
            </a:r>
          </a:p>
          <a:p>
            <a:endParaRPr lang="en-US" dirty="0">
              <a:solidFill>
                <a:srgbClr val="000000"/>
              </a:solidFill>
              <a:effectLst/>
              <a:latin typeface="Helvetica" pitchFamily="2" charset="0"/>
            </a:endParaRPr>
          </a:p>
          <a:p>
            <a:endParaRPr lang="en-MX" dirty="0"/>
          </a:p>
        </p:txBody>
      </p:sp>
      <p:sp>
        <p:nvSpPr>
          <p:cNvPr id="4" name="Slide Number Placeholder 3">
            <a:extLst>
              <a:ext uri="{FF2B5EF4-FFF2-40B4-BE49-F238E27FC236}">
                <a16:creationId xmlns:a16="http://schemas.microsoft.com/office/drawing/2014/main" id="{20FACDD7-F096-CF9C-61B9-5AEA9B984B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8FCAD12D-F5EC-E746-8075-9A97D24C0D1E}" type="slidenum">
              <a:rPr kumimoji="0" lang="en-MX" sz="12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n-MX" sz="12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56692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X" dirty="0"/>
              <a:t>T</a:t>
            </a:r>
            <a:r>
              <a:rPr lang="en-US" dirty="0"/>
              <a:t>his is a SN configuration, the simplest diverted configuration we have with just one X-Point and short legs.</a:t>
            </a:r>
            <a:endParaRPr lang="en-MX" dirty="0"/>
          </a:p>
        </p:txBody>
      </p:sp>
      <p:sp>
        <p:nvSpPr>
          <p:cNvPr id="4" name="Slide Number Placeholder 3"/>
          <p:cNvSpPr>
            <a:spLocks noGrp="1"/>
          </p:cNvSpPr>
          <p:nvPr>
            <p:ph type="sldNum" sz="quarter" idx="5"/>
          </p:nvPr>
        </p:nvSpPr>
        <p:spPr/>
        <p:txBody>
          <a:bodyPr/>
          <a:lstStyle/>
          <a:p>
            <a:fld id="{ED8B9226-4E1C-5E40-9545-B4BA3E3DB6C1}" type="slidenum">
              <a:rPr lang="en-MX" smtClean="0"/>
              <a:t>4</a:t>
            </a:fld>
            <a:endParaRPr lang="en-MX"/>
          </a:p>
        </p:txBody>
      </p:sp>
    </p:spTree>
    <p:extLst>
      <p:ext uri="{BB962C8B-B14F-4D97-AF65-F5344CB8AC3E}">
        <p14:creationId xmlns:p14="http://schemas.microsoft.com/office/powerpoint/2010/main" val="2112264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X" dirty="0"/>
              <a:t>This is how the physical subregions of the SN look in index space, and the dotted lines are what we call branch cuts which are basically discontinuities in index space that make the connections in physical space possible.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32A213-1BEF-7D48-95D9-312A238CFF3B}"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1409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AB97A-D66E-710B-5BE0-3EFE42C89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F2B73-D45B-91B4-D0C0-9E7ABA92F2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2F78A-EE9E-F755-7CDE-AC1FF098A93E}"/>
              </a:ext>
            </a:extLst>
          </p:cNvPr>
          <p:cNvSpPr>
            <a:spLocks noGrp="1"/>
          </p:cNvSpPr>
          <p:nvPr>
            <p:ph type="body" idx="1"/>
          </p:nvPr>
        </p:nvSpPr>
        <p:spPr/>
        <p:txBody>
          <a:bodyPr/>
          <a:lstStyle/>
          <a:p>
            <a:r>
              <a:rPr lang="en-MX" dirty="0"/>
              <a:t>This is what BOUT and Hermes see, the physical regions of the SN which are then sent to different processors to be solved independently. </a:t>
            </a:r>
          </a:p>
        </p:txBody>
      </p:sp>
      <p:sp>
        <p:nvSpPr>
          <p:cNvPr id="4" name="Slide Number Placeholder 3">
            <a:extLst>
              <a:ext uri="{FF2B5EF4-FFF2-40B4-BE49-F238E27FC236}">
                <a16:creationId xmlns:a16="http://schemas.microsoft.com/office/drawing/2014/main" id="{199FABC3-4D81-1C7C-8404-EAC013B292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32A213-1BEF-7D48-95D9-312A238CFF3B}" type="slidenum">
              <a:rPr kumimoji="0" lang="en-MX"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MX"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608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a:t>This</a:t>
            </a:r>
            <a:r>
              <a:rPr lang="es-ES" dirty="0"/>
              <a:t> </a:t>
            </a:r>
            <a:r>
              <a:rPr lang="es-ES" dirty="0" err="1"/>
              <a:t>is</a:t>
            </a:r>
            <a:r>
              <a:rPr lang="es-ES" dirty="0"/>
              <a:t> </a:t>
            </a:r>
            <a:r>
              <a:rPr lang="es-ES" dirty="0" err="1"/>
              <a:t>how</a:t>
            </a:r>
            <a:r>
              <a:rPr lang="es-ES" dirty="0"/>
              <a:t> </a:t>
            </a:r>
            <a:r>
              <a:rPr lang="es-ES" dirty="0" err="1"/>
              <a:t>those</a:t>
            </a:r>
            <a:r>
              <a:rPr lang="es-ES" dirty="0"/>
              <a:t> </a:t>
            </a:r>
            <a:r>
              <a:rPr lang="es-ES" dirty="0" err="1"/>
              <a:t>regions</a:t>
            </a:r>
            <a:r>
              <a:rPr lang="es-ES" dirty="0"/>
              <a:t> </a:t>
            </a:r>
            <a:r>
              <a:rPr lang="es-ES" dirty="0" err="1"/>
              <a:t>then</a:t>
            </a:r>
            <a:r>
              <a:rPr lang="es-ES" dirty="0"/>
              <a:t> </a:t>
            </a:r>
            <a:r>
              <a:rPr lang="es-ES" dirty="0" err="1"/>
              <a:t>communicate</a:t>
            </a:r>
            <a:r>
              <a:rPr lang="es-ES" dirty="0"/>
              <a:t> </a:t>
            </a:r>
            <a:r>
              <a:rPr lang="es-ES" dirty="0" err="1"/>
              <a:t>the</a:t>
            </a:r>
            <a:r>
              <a:rPr lang="es-ES" dirty="0"/>
              <a:t> </a:t>
            </a:r>
            <a:r>
              <a:rPr lang="es-ES" dirty="0" err="1"/>
              <a:t>boundary</a:t>
            </a:r>
            <a:r>
              <a:rPr lang="es-ES" dirty="0"/>
              <a:t> </a:t>
            </a:r>
            <a:r>
              <a:rPr lang="es-ES" dirty="0" err="1"/>
              <a:t>conditions</a:t>
            </a:r>
            <a:r>
              <a:rPr lang="es-ES" dirty="0"/>
              <a:t>, </a:t>
            </a:r>
            <a:r>
              <a:rPr lang="es-ES" dirty="0" err="1"/>
              <a:t>enabling</a:t>
            </a:r>
            <a:r>
              <a:rPr lang="es-ES" dirty="0"/>
              <a:t> </a:t>
            </a:r>
            <a:r>
              <a:rPr lang="es-ES" dirty="0" err="1"/>
              <a:t>the</a:t>
            </a:r>
            <a:r>
              <a:rPr lang="es-ES" dirty="0"/>
              <a:t> </a:t>
            </a:r>
            <a:r>
              <a:rPr lang="es-ES" dirty="0" err="1"/>
              <a:t>parallelization</a:t>
            </a:r>
            <a:r>
              <a:rPr lang="es-ES" dirty="0"/>
              <a:t> </a:t>
            </a:r>
            <a:r>
              <a:rPr lang="es-ES" dirty="0" err="1"/>
              <a:t>of</a:t>
            </a:r>
            <a:r>
              <a:rPr lang="es-ES" dirty="0"/>
              <a:t> </a:t>
            </a:r>
            <a:r>
              <a:rPr lang="es-ES" dirty="0" err="1"/>
              <a:t>the</a:t>
            </a:r>
            <a:r>
              <a:rPr lang="es-ES" dirty="0"/>
              <a:t> </a:t>
            </a:r>
            <a:r>
              <a:rPr lang="es-ES" dirty="0" err="1"/>
              <a:t>simulations</a:t>
            </a:r>
            <a:r>
              <a:rPr lang="es-ES" dirty="0"/>
              <a:t>. </a:t>
            </a:r>
            <a:endParaRPr lang="en-MX" dirty="0"/>
          </a:p>
        </p:txBody>
      </p:sp>
      <p:sp>
        <p:nvSpPr>
          <p:cNvPr id="4" name="Slide Number Placeholder 3"/>
          <p:cNvSpPr>
            <a:spLocks noGrp="1"/>
          </p:cNvSpPr>
          <p:nvPr>
            <p:ph type="sldNum" sz="quarter" idx="5"/>
          </p:nvPr>
        </p:nvSpPr>
        <p:spPr/>
        <p:txBody>
          <a:bodyPr/>
          <a:lstStyle/>
          <a:p>
            <a:fld id="{ED8B9226-4E1C-5E40-9545-B4BA3E3DB6C1}" type="slidenum">
              <a:rPr lang="en-MX" smtClean="0"/>
              <a:t>7</a:t>
            </a:fld>
            <a:endParaRPr lang="en-MX"/>
          </a:p>
        </p:txBody>
      </p:sp>
    </p:spTree>
    <p:extLst>
      <p:ext uri="{BB962C8B-B14F-4D97-AF65-F5344CB8AC3E}">
        <p14:creationId xmlns:p14="http://schemas.microsoft.com/office/powerpoint/2010/main" val="954682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X" dirty="0"/>
              <a:t>For a SF configuration, we have somethi</a:t>
            </a:r>
            <a:r>
              <a:rPr lang="en-US" dirty="0"/>
              <a:t>ng</a:t>
            </a:r>
            <a:r>
              <a:rPr lang="en-MX" dirty="0"/>
              <a:t> more complex, the number of regions increses, hence the minimun number of processors does too. </a:t>
            </a:r>
          </a:p>
        </p:txBody>
      </p:sp>
      <p:sp>
        <p:nvSpPr>
          <p:cNvPr id="4" name="Slide Number Placeholder 3"/>
          <p:cNvSpPr>
            <a:spLocks noGrp="1"/>
          </p:cNvSpPr>
          <p:nvPr>
            <p:ph type="sldNum" sz="quarter" idx="5"/>
          </p:nvPr>
        </p:nvSpPr>
        <p:spPr/>
        <p:txBody>
          <a:bodyPr/>
          <a:lstStyle/>
          <a:p>
            <a:fld id="{ED8B9226-4E1C-5E40-9545-B4BA3E3DB6C1}" type="slidenum">
              <a:rPr lang="en-MX" smtClean="0"/>
              <a:t>8</a:t>
            </a:fld>
            <a:endParaRPr lang="en-MX"/>
          </a:p>
        </p:txBody>
      </p:sp>
    </p:spTree>
    <p:extLst>
      <p:ext uri="{BB962C8B-B14F-4D97-AF65-F5344CB8AC3E}">
        <p14:creationId xmlns:p14="http://schemas.microsoft.com/office/powerpoint/2010/main" val="2973586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X" dirty="0"/>
              <a:t>Here you can see how the physical sub regions are transported to index space, where bout then defines the regions with the branch cuts</a:t>
            </a:r>
          </a:p>
        </p:txBody>
      </p:sp>
      <p:sp>
        <p:nvSpPr>
          <p:cNvPr id="4" name="Slide Number Placeholder 3"/>
          <p:cNvSpPr>
            <a:spLocks noGrp="1"/>
          </p:cNvSpPr>
          <p:nvPr>
            <p:ph type="sldNum" sz="quarter" idx="5"/>
          </p:nvPr>
        </p:nvSpPr>
        <p:spPr/>
        <p:txBody>
          <a:bodyPr/>
          <a:lstStyle/>
          <a:p>
            <a:fld id="{ED8B9226-4E1C-5E40-9545-B4BA3E3DB6C1}" type="slidenum">
              <a:rPr lang="en-MX" smtClean="0"/>
              <a:t>9</a:t>
            </a:fld>
            <a:endParaRPr lang="en-MX"/>
          </a:p>
        </p:txBody>
      </p:sp>
    </p:spTree>
    <p:extLst>
      <p:ext uri="{BB962C8B-B14F-4D97-AF65-F5344CB8AC3E}">
        <p14:creationId xmlns:p14="http://schemas.microsoft.com/office/powerpoint/2010/main" val="791741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X" dirty="0"/>
              <a:t>We now have extra regions. The SF features two extra private flux regions which are in part responsible for the heat redistribution .</a:t>
            </a:r>
          </a:p>
        </p:txBody>
      </p:sp>
      <p:sp>
        <p:nvSpPr>
          <p:cNvPr id="4" name="Slide Number Placeholder 3"/>
          <p:cNvSpPr>
            <a:spLocks noGrp="1"/>
          </p:cNvSpPr>
          <p:nvPr>
            <p:ph type="sldNum" sz="quarter" idx="5"/>
          </p:nvPr>
        </p:nvSpPr>
        <p:spPr/>
        <p:txBody>
          <a:bodyPr/>
          <a:lstStyle/>
          <a:p>
            <a:fld id="{ED8B9226-4E1C-5E40-9545-B4BA3E3DB6C1}" type="slidenum">
              <a:rPr lang="en-MX" smtClean="0"/>
              <a:t>10</a:t>
            </a:fld>
            <a:endParaRPr lang="en-MX"/>
          </a:p>
        </p:txBody>
      </p:sp>
    </p:spTree>
    <p:extLst>
      <p:ext uri="{BB962C8B-B14F-4D97-AF65-F5344CB8AC3E}">
        <p14:creationId xmlns:p14="http://schemas.microsoft.com/office/powerpoint/2010/main" val="1338871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X" dirty="0"/>
              <a:t>A</a:t>
            </a:r>
            <a:r>
              <a:rPr lang="en-US" dirty="0"/>
              <a:t>n</a:t>
            </a:r>
            <a:r>
              <a:rPr lang="en-MX" dirty="0"/>
              <a:t>d the communication becomes harder. Most of my phd has focused on painfully coding this diagram.</a:t>
            </a:r>
          </a:p>
        </p:txBody>
      </p:sp>
      <p:sp>
        <p:nvSpPr>
          <p:cNvPr id="4" name="Slide Number Placeholder 3"/>
          <p:cNvSpPr>
            <a:spLocks noGrp="1"/>
          </p:cNvSpPr>
          <p:nvPr>
            <p:ph type="sldNum" sz="quarter" idx="5"/>
          </p:nvPr>
        </p:nvSpPr>
        <p:spPr/>
        <p:txBody>
          <a:bodyPr/>
          <a:lstStyle/>
          <a:p>
            <a:fld id="{ED8B9226-4E1C-5E40-9545-B4BA3E3DB6C1}" type="slidenum">
              <a:rPr lang="en-MX" smtClean="0"/>
              <a:t>11</a:t>
            </a:fld>
            <a:endParaRPr lang="en-MX"/>
          </a:p>
        </p:txBody>
      </p:sp>
    </p:spTree>
    <p:extLst>
      <p:ext uri="{BB962C8B-B14F-4D97-AF65-F5344CB8AC3E}">
        <p14:creationId xmlns:p14="http://schemas.microsoft.com/office/powerpoint/2010/main" val="219803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X" dirty="0"/>
              <a:t>And let’s not forget that there are several types of SFs , usually they aren’t stable, so they fluctuate in between them, and as real snowflakes, they are all unique and require a specific tunning of the diagram you saw before. </a:t>
            </a:r>
          </a:p>
        </p:txBody>
      </p:sp>
      <p:sp>
        <p:nvSpPr>
          <p:cNvPr id="4" name="Slide Number Placeholder 3"/>
          <p:cNvSpPr>
            <a:spLocks noGrp="1"/>
          </p:cNvSpPr>
          <p:nvPr>
            <p:ph type="sldNum" sz="quarter" idx="5"/>
          </p:nvPr>
        </p:nvSpPr>
        <p:spPr/>
        <p:txBody>
          <a:bodyPr/>
          <a:lstStyle/>
          <a:p>
            <a:fld id="{ED8B9226-4E1C-5E40-9545-B4BA3E3DB6C1}" type="slidenum">
              <a:rPr lang="en-MX" smtClean="0"/>
              <a:t>12</a:t>
            </a:fld>
            <a:endParaRPr lang="en-MX"/>
          </a:p>
        </p:txBody>
      </p:sp>
    </p:spTree>
    <p:extLst>
      <p:ext uri="{BB962C8B-B14F-4D97-AF65-F5344CB8AC3E}">
        <p14:creationId xmlns:p14="http://schemas.microsoft.com/office/powerpoint/2010/main" val="2978919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13F76-5C93-28FE-D347-233ABD3EE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E3D9B-58A1-DB16-9D85-B9C5796DB0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D251B1-7871-9DB6-FE84-B81D737369F4}"/>
              </a:ext>
            </a:extLst>
          </p:cNvPr>
          <p:cNvSpPr>
            <a:spLocks noGrp="1"/>
          </p:cNvSpPr>
          <p:nvPr>
            <p:ph type="body" idx="1"/>
          </p:nvPr>
        </p:nvSpPr>
        <p:spPr/>
        <p:txBody>
          <a:bodyPr/>
          <a:lstStyle/>
          <a:p>
            <a:endParaRPr lang="en-MX" dirty="0"/>
          </a:p>
          <a:p>
            <a:r>
              <a:rPr lang="en-MX" dirty="0"/>
              <a:t>an</a:t>
            </a:r>
          </a:p>
        </p:txBody>
      </p:sp>
      <p:sp>
        <p:nvSpPr>
          <p:cNvPr id="4" name="Slide Number Placeholder 3">
            <a:extLst>
              <a:ext uri="{FF2B5EF4-FFF2-40B4-BE49-F238E27FC236}">
                <a16:creationId xmlns:a16="http://schemas.microsoft.com/office/drawing/2014/main" id="{ECE7C92F-839F-225A-FF54-666233F2D8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8FCAD12D-F5EC-E746-8075-9A97D24C0D1E}" type="slidenum">
              <a:rPr kumimoji="0" lang="en-MX" sz="12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MX" sz="12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287832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a. title slide dark blue">
  <p:cSld name="a. title slide dark blue">
    <p:bg>
      <p:bgPr>
        <a:solidFill>
          <a:srgbClr val="001E82"/>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93633" y="585500"/>
            <a:ext cx="3754000" cy="839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250"/>
              <a:buFont typeface="Inter"/>
              <a:buNone/>
              <a:defRPr sz="1667" b="0">
                <a:solidFill>
                  <a:schemeClr val="lt1"/>
                </a:solidFill>
                <a:latin typeface="Inter"/>
                <a:ea typeface="Inter"/>
                <a:cs typeface="Inter"/>
                <a:sym typeface="Inte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11" name="Google Shape;11;p2"/>
          <p:cNvSpPr txBox="1">
            <a:spLocks noGrp="1"/>
          </p:cNvSpPr>
          <p:nvPr>
            <p:ph type="ctrTitle" idx="2"/>
          </p:nvPr>
        </p:nvSpPr>
        <p:spPr>
          <a:xfrm>
            <a:off x="415600" y="1685167"/>
            <a:ext cx="6840000" cy="4095600"/>
          </a:xfrm>
          <a:prstGeom prst="rect">
            <a:avLst/>
          </a:prstGeom>
        </p:spPr>
        <p:txBody>
          <a:bodyPr spcFirstLastPara="1" wrap="square" lIns="91425" tIns="91425" rIns="91425" bIns="91425" anchor="t" anchorCtr="0">
            <a:noAutofit/>
          </a:bodyPr>
          <a:lstStyle>
            <a:lvl1pPr lvl="0" rtl="0">
              <a:lnSpc>
                <a:spcPct val="88000"/>
              </a:lnSpc>
              <a:spcBef>
                <a:spcPts val="0"/>
              </a:spcBef>
              <a:spcAft>
                <a:spcPts val="0"/>
              </a:spcAft>
              <a:buClr>
                <a:schemeClr val="lt1"/>
              </a:buClr>
              <a:buSzPts val="5900"/>
              <a:buNone/>
              <a:defRPr sz="7866">
                <a:solidFill>
                  <a:schemeClr val="lt1"/>
                </a:solidFill>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13" name="Google Shape;13;p2"/>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4973866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 title slide light green">
  <p:cSld name="a. title slide light green">
    <p:bg>
      <p:bgPr>
        <a:solidFill>
          <a:srgbClr val="78BF26"/>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493633" y="585500"/>
            <a:ext cx="3754000" cy="893200"/>
          </a:xfrm>
          <a:prstGeom prst="rect">
            <a:avLst/>
          </a:prstGeom>
        </p:spPr>
        <p:txBody>
          <a:bodyPr spcFirstLastPara="1" wrap="square" lIns="91425" tIns="91425" rIns="91425" bIns="91425" anchor="t" anchorCtr="0">
            <a:noAutofit/>
          </a:bodyPr>
          <a:lstStyle>
            <a:lvl1pPr lvl="0" rtl="0">
              <a:spcBef>
                <a:spcPts val="0"/>
              </a:spcBef>
              <a:spcAft>
                <a:spcPts val="0"/>
              </a:spcAft>
              <a:buSzPts val="1250"/>
              <a:buFont typeface="Inter"/>
              <a:buNone/>
              <a:defRPr sz="1667" b="0">
                <a:latin typeface="Inter"/>
                <a:ea typeface="Inter"/>
                <a:cs typeface="Inter"/>
                <a:sym typeface="Inte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16" name="Google Shape;16;p3"/>
          <p:cNvSpPr txBox="1">
            <a:spLocks noGrp="1"/>
          </p:cNvSpPr>
          <p:nvPr>
            <p:ph type="ctrTitle" idx="2"/>
          </p:nvPr>
        </p:nvSpPr>
        <p:spPr>
          <a:xfrm>
            <a:off x="415600" y="1685167"/>
            <a:ext cx="6840000" cy="4095600"/>
          </a:xfrm>
          <a:prstGeom prst="rect">
            <a:avLst/>
          </a:prstGeom>
        </p:spPr>
        <p:txBody>
          <a:bodyPr spcFirstLastPara="1" wrap="square" lIns="91425" tIns="91425" rIns="91425" bIns="91425" anchor="t" anchorCtr="0">
            <a:noAutofit/>
          </a:bodyPr>
          <a:lstStyle>
            <a:lvl1pPr lvl="0" rtl="0">
              <a:lnSpc>
                <a:spcPct val="88000"/>
              </a:lnSpc>
              <a:spcBef>
                <a:spcPts val="0"/>
              </a:spcBef>
              <a:spcAft>
                <a:spcPts val="0"/>
              </a:spcAft>
              <a:buSzPts val="5900"/>
              <a:buNone/>
              <a:defRPr sz="7866"/>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
        <p:nvSpPr>
          <p:cNvPr id="17" name="Google Shape;17;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18" name="Google Shape;18;p3"/>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132185124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 title slide dark green">
  <p:cSld name="a. title slide dark green">
    <p:bg>
      <p:bgPr>
        <a:solidFill>
          <a:srgbClr val="144835"/>
        </a:solidFill>
        <a:effectLst/>
      </p:bgPr>
    </p:bg>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493633" y="585500"/>
            <a:ext cx="3754000" cy="839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250"/>
              <a:buFont typeface="Inter"/>
              <a:buNone/>
              <a:defRPr sz="1667" b="0">
                <a:solidFill>
                  <a:schemeClr val="lt1"/>
                </a:solidFill>
                <a:latin typeface="Inter"/>
                <a:ea typeface="Inter"/>
                <a:cs typeface="Inter"/>
                <a:sym typeface="Inte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21" name="Google Shape;21;p4"/>
          <p:cNvSpPr txBox="1">
            <a:spLocks noGrp="1"/>
          </p:cNvSpPr>
          <p:nvPr>
            <p:ph type="ctrTitle" idx="2"/>
          </p:nvPr>
        </p:nvSpPr>
        <p:spPr>
          <a:xfrm>
            <a:off x="415600" y="1685167"/>
            <a:ext cx="6840000" cy="4095600"/>
          </a:xfrm>
          <a:prstGeom prst="rect">
            <a:avLst/>
          </a:prstGeom>
        </p:spPr>
        <p:txBody>
          <a:bodyPr spcFirstLastPara="1" wrap="square" lIns="91425" tIns="91425" rIns="91425" bIns="91425" anchor="t" anchorCtr="0">
            <a:noAutofit/>
          </a:bodyPr>
          <a:lstStyle>
            <a:lvl1pPr lvl="0" rtl="0">
              <a:lnSpc>
                <a:spcPct val="88000"/>
              </a:lnSpc>
              <a:spcBef>
                <a:spcPts val="0"/>
              </a:spcBef>
              <a:spcAft>
                <a:spcPts val="0"/>
              </a:spcAft>
              <a:buClr>
                <a:schemeClr val="lt1"/>
              </a:buClr>
              <a:buSzPts val="5900"/>
              <a:buNone/>
              <a:defRPr sz="7866">
                <a:solidFill>
                  <a:schemeClr val="lt1"/>
                </a:solidFill>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
        <p:nvSpPr>
          <p:cNvPr id="22" name="Google Shape;22;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23" name="Google Shape;23;p4"/>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380187275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 title slide orange">
  <p:cSld name="a. title slide orange">
    <p:bg>
      <p:bgPr>
        <a:solidFill>
          <a:srgbClr val="FD5000"/>
        </a:solidFill>
        <a:effectLst/>
      </p:bgPr>
    </p:bg>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93633" y="585500"/>
            <a:ext cx="3754000" cy="893200"/>
          </a:xfrm>
          <a:prstGeom prst="rect">
            <a:avLst/>
          </a:prstGeom>
        </p:spPr>
        <p:txBody>
          <a:bodyPr spcFirstLastPara="1" wrap="square" lIns="91425" tIns="91425" rIns="91425" bIns="91425" anchor="t" anchorCtr="0">
            <a:noAutofit/>
          </a:bodyPr>
          <a:lstStyle>
            <a:lvl1pPr lvl="0" rtl="0">
              <a:spcBef>
                <a:spcPts val="0"/>
              </a:spcBef>
              <a:spcAft>
                <a:spcPts val="0"/>
              </a:spcAft>
              <a:buSzPts val="1250"/>
              <a:buFont typeface="Inter"/>
              <a:buNone/>
              <a:defRPr sz="1667" b="0">
                <a:latin typeface="Inter"/>
                <a:ea typeface="Inter"/>
                <a:cs typeface="Inter"/>
                <a:sym typeface="Inte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26" name="Google Shape;26;p5"/>
          <p:cNvSpPr txBox="1">
            <a:spLocks noGrp="1"/>
          </p:cNvSpPr>
          <p:nvPr>
            <p:ph type="ctrTitle" idx="2"/>
          </p:nvPr>
        </p:nvSpPr>
        <p:spPr>
          <a:xfrm>
            <a:off x="415600" y="1685167"/>
            <a:ext cx="6840000" cy="4095600"/>
          </a:xfrm>
          <a:prstGeom prst="rect">
            <a:avLst/>
          </a:prstGeom>
        </p:spPr>
        <p:txBody>
          <a:bodyPr spcFirstLastPara="1" wrap="square" lIns="91425" tIns="91425" rIns="91425" bIns="91425" anchor="t" anchorCtr="0">
            <a:noAutofit/>
          </a:bodyPr>
          <a:lstStyle>
            <a:lvl1pPr lvl="0" rtl="0">
              <a:lnSpc>
                <a:spcPct val="88000"/>
              </a:lnSpc>
              <a:spcBef>
                <a:spcPts val="0"/>
              </a:spcBef>
              <a:spcAft>
                <a:spcPts val="0"/>
              </a:spcAft>
              <a:buSzPts val="5900"/>
              <a:buNone/>
              <a:defRPr sz="7866"/>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
        <p:nvSpPr>
          <p:cNvPr id="27" name="Google Shape;27;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28" name="Google Shape;28;p5"/>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351966996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 title slide yellow">
  <p:cSld name="a. title slide yellow">
    <p:bg>
      <p:bgPr>
        <a:solidFill>
          <a:srgbClr val="FFD200"/>
        </a:solidFill>
        <a:effectLst/>
      </p:bgPr>
    </p:bg>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493633" y="585500"/>
            <a:ext cx="3754000" cy="936000"/>
          </a:xfrm>
          <a:prstGeom prst="rect">
            <a:avLst/>
          </a:prstGeom>
        </p:spPr>
        <p:txBody>
          <a:bodyPr spcFirstLastPara="1" wrap="square" lIns="91425" tIns="91425" rIns="91425" bIns="91425" anchor="t" anchorCtr="0">
            <a:noAutofit/>
          </a:bodyPr>
          <a:lstStyle>
            <a:lvl1pPr lvl="0" rtl="0">
              <a:spcBef>
                <a:spcPts val="0"/>
              </a:spcBef>
              <a:spcAft>
                <a:spcPts val="0"/>
              </a:spcAft>
              <a:buSzPts val="1250"/>
              <a:buFont typeface="Inter"/>
              <a:buNone/>
              <a:defRPr sz="1667" b="0">
                <a:latin typeface="Inter"/>
                <a:ea typeface="Inter"/>
                <a:cs typeface="Inter"/>
                <a:sym typeface="Inter"/>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31" name="Google Shape;31;p6"/>
          <p:cNvSpPr txBox="1">
            <a:spLocks noGrp="1"/>
          </p:cNvSpPr>
          <p:nvPr>
            <p:ph type="ctrTitle" idx="2"/>
          </p:nvPr>
        </p:nvSpPr>
        <p:spPr>
          <a:xfrm>
            <a:off x="415600" y="1685167"/>
            <a:ext cx="6840000" cy="4095600"/>
          </a:xfrm>
          <a:prstGeom prst="rect">
            <a:avLst/>
          </a:prstGeom>
        </p:spPr>
        <p:txBody>
          <a:bodyPr spcFirstLastPara="1" wrap="square" lIns="91425" tIns="91425" rIns="91425" bIns="91425" anchor="t" anchorCtr="0">
            <a:noAutofit/>
          </a:bodyPr>
          <a:lstStyle>
            <a:lvl1pPr lvl="0" rtl="0">
              <a:lnSpc>
                <a:spcPct val="88000"/>
              </a:lnSpc>
              <a:spcBef>
                <a:spcPts val="0"/>
              </a:spcBef>
              <a:spcAft>
                <a:spcPts val="0"/>
              </a:spcAft>
              <a:buSzPts val="5900"/>
              <a:buNone/>
              <a:defRPr sz="7866"/>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
        <p:nvSpPr>
          <p:cNvPr id="32" name="Google Shape;32;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33" name="Google Shape;33;p6"/>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232348008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 left text and photo dark green">
  <p:cSld name="b. left text and photo dark green">
    <p:bg>
      <p:bgPr>
        <a:solidFill>
          <a:srgbClr val="144835"/>
        </a:solidFill>
        <a:effectLst/>
      </p:bgPr>
    </p:bg>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766500" y="7426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57" name="Google Shape;57;p11"/>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58" name="Google Shape;58;p11"/>
          <p:cNvSpPr>
            <a:spLocks noGrp="1"/>
          </p:cNvSpPr>
          <p:nvPr>
            <p:ph type="pic" idx="2"/>
          </p:nvPr>
        </p:nvSpPr>
        <p:spPr>
          <a:xfrm>
            <a:off x="7381800" y="1526633"/>
            <a:ext cx="4394400" cy="4948000"/>
          </a:xfrm>
          <a:prstGeom prst="roundRect">
            <a:avLst>
              <a:gd name="adj" fmla="val 13323"/>
            </a:avLst>
          </a:prstGeom>
          <a:noFill/>
          <a:ln>
            <a:noFill/>
          </a:ln>
        </p:spPr>
      </p:sp>
      <p:pic>
        <p:nvPicPr>
          <p:cNvPr id="59" name="Google Shape;59;p11"/>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336557725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 left text and photo orange">
  <p:cSld name="b. left text and photo orange">
    <p:bg>
      <p:bgPr>
        <a:solidFill>
          <a:srgbClr val="FD5000"/>
        </a:solidFill>
        <a:effectLst/>
      </p:bgPr>
    </p:bg>
    <p:spTree>
      <p:nvGrpSpPr>
        <p:cNvPr id="1" name="Shape 60"/>
        <p:cNvGrpSpPr/>
        <p:nvPr/>
      </p:nvGrpSpPr>
      <p:grpSpPr>
        <a:xfrm>
          <a:off x="0" y="0"/>
          <a:ext cx="0" cy="0"/>
          <a:chOff x="0" y="0"/>
          <a:chExt cx="0" cy="0"/>
        </a:xfrm>
      </p:grpSpPr>
      <p:sp>
        <p:nvSpPr>
          <p:cNvPr id="61" name="Google Shape;61;p12"/>
          <p:cNvSpPr txBox="1">
            <a:spLocks noGrp="1"/>
          </p:cNvSpPr>
          <p:nvPr>
            <p:ph type="title"/>
          </p:nvPr>
        </p:nvSpPr>
        <p:spPr>
          <a:xfrm>
            <a:off x="766500" y="7426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62" name="Google Shape;62;p12"/>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63" name="Google Shape;63;p12"/>
          <p:cNvSpPr>
            <a:spLocks noGrp="1"/>
          </p:cNvSpPr>
          <p:nvPr>
            <p:ph type="pic" idx="2"/>
          </p:nvPr>
        </p:nvSpPr>
        <p:spPr>
          <a:xfrm>
            <a:off x="7381800" y="1526633"/>
            <a:ext cx="4394400" cy="4948000"/>
          </a:xfrm>
          <a:prstGeom prst="roundRect">
            <a:avLst>
              <a:gd name="adj" fmla="val 13323"/>
            </a:avLst>
          </a:prstGeom>
          <a:noFill/>
          <a:ln>
            <a:noFill/>
          </a:ln>
        </p:spPr>
      </p:sp>
      <p:pic>
        <p:nvPicPr>
          <p:cNvPr id="64" name="Google Shape;64;p12"/>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326919651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 left text and photo yellow">
  <p:cSld name="b. left text and photo yellow">
    <p:bg>
      <p:bgPr>
        <a:solidFill>
          <a:srgbClr val="FFD200"/>
        </a:solidFill>
        <a:effectLst/>
      </p:bgPr>
    </p:bg>
    <p:spTree>
      <p:nvGrpSpPr>
        <p:cNvPr id="1" name="Shape 65"/>
        <p:cNvGrpSpPr/>
        <p:nvPr/>
      </p:nvGrpSpPr>
      <p:grpSpPr>
        <a:xfrm>
          <a:off x="0" y="0"/>
          <a:ext cx="0" cy="0"/>
          <a:chOff x="0" y="0"/>
          <a:chExt cx="0" cy="0"/>
        </a:xfrm>
      </p:grpSpPr>
      <p:sp>
        <p:nvSpPr>
          <p:cNvPr id="66" name="Google Shape;66;p13"/>
          <p:cNvSpPr txBox="1">
            <a:spLocks noGrp="1"/>
          </p:cNvSpPr>
          <p:nvPr>
            <p:ph type="title"/>
          </p:nvPr>
        </p:nvSpPr>
        <p:spPr>
          <a:xfrm>
            <a:off x="766500" y="7426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67" name="Google Shape;67;p13"/>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68" name="Google Shape;68;p13"/>
          <p:cNvSpPr>
            <a:spLocks noGrp="1"/>
          </p:cNvSpPr>
          <p:nvPr>
            <p:ph type="pic" idx="2"/>
          </p:nvPr>
        </p:nvSpPr>
        <p:spPr>
          <a:xfrm>
            <a:off x="7381800" y="1526633"/>
            <a:ext cx="4394400" cy="4948000"/>
          </a:xfrm>
          <a:prstGeom prst="roundRect">
            <a:avLst>
              <a:gd name="adj" fmla="val 13323"/>
            </a:avLst>
          </a:prstGeom>
          <a:noFill/>
          <a:ln>
            <a:noFill/>
          </a:ln>
        </p:spPr>
      </p:sp>
      <p:pic>
        <p:nvPicPr>
          <p:cNvPr id="69" name="Google Shape;69;p13"/>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129386373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 left text and photo light green">
  <p:cSld name="b. left text and photo light green">
    <p:bg>
      <p:bgPr>
        <a:solidFill>
          <a:srgbClr val="78BF26"/>
        </a:solidFill>
        <a:effectLst/>
      </p:bgPr>
    </p:bg>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766500" y="7426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72" name="Google Shape;72;p14"/>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73" name="Google Shape;73;p14"/>
          <p:cNvSpPr>
            <a:spLocks noGrp="1"/>
          </p:cNvSpPr>
          <p:nvPr>
            <p:ph type="pic" idx="2"/>
          </p:nvPr>
        </p:nvSpPr>
        <p:spPr>
          <a:xfrm>
            <a:off x="7381800" y="1526633"/>
            <a:ext cx="4394400" cy="4948000"/>
          </a:xfrm>
          <a:prstGeom prst="roundRect">
            <a:avLst>
              <a:gd name="adj" fmla="val 13323"/>
            </a:avLst>
          </a:prstGeom>
          <a:noFill/>
          <a:ln>
            <a:noFill/>
          </a:ln>
        </p:spPr>
      </p:sp>
      <p:pic>
        <p:nvPicPr>
          <p:cNvPr id="74" name="Google Shape;74;p14"/>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131159379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 left text and photo purpl">
  <p:cSld name="b. left text and photo purpl">
    <p:bg>
      <p:bgPr>
        <a:solidFill>
          <a:srgbClr val="3C0032"/>
        </a:solidFill>
        <a:effectLst/>
      </p:bgPr>
    </p:bg>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766500" y="7426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77" name="Google Shape;77;p15"/>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78" name="Google Shape;78;p15"/>
          <p:cNvSpPr>
            <a:spLocks noGrp="1"/>
          </p:cNvSpPr>
          <p:nvPr>
            <p:ph type="pic" idx="2"/>
          </p:nvPr>
        </p:nvSpPr>
        <p:spPr>
          <a:xfrm>
            <a:off x="7381800" y="1526633"/>
            <a:ext cx="4394400" cy="4948000"/>
          </a:xfrm>
          <a:prstGeom prst="roundRect">
            <a:avLst>
              <a:gd name="adj" fmla="val 13323"/>
            </a:avLst>
          </a:prstGeom>
          <a:noFill/>
          <a:ln>
            <a:noFill/>
          </a:ln>
        </p:spPr>
      </p:sp>
      <p:pic>
        <p:nvPicPr>
          <p:cNvPr id="79" name="Google Shape;79;p15"/>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25526323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 right text and full height photo yellow">
  <p:cSld name="e. right text and full height photo yellow">
    <p:bg>
      <p:bgPr>
        <a:solidFill>
          <a:srgbClr val="FFD200"/>
        </a:solidFill>
        <a:effectLst/>
      </p:bgPr>
    </p:bg>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5867100" y="13724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97" name="Google Shape;97;p19"/>
          <p:cNvSpPr txBox="1">
            <a:spLocks noGrp="1"/>
          </p:cNvSpPr>
          <p:nvPr>
            <p:ph type="body" idx="1"/>
          </p:nvPr>
        </p:nvSpPr>
        <p:spPr>
          <a:xfrm>
            <a:off x="6049700" y="30176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98" name="Google Shape;98;p19"/>
          <p:cNvSpPr>
            <a:spLocks noGrp="1"/>
          </p:cNvSpPr>
          <p:nvPr>
            <p:ph type="pic" idx="2"/>
          </p:nvPr>
        </p:nvSpPr>
        <p:spPr>
          <a:xfrm>
            <a:off x="-717500" y="0"/>
            <a:ext cx="6140000" cy="6858000"/>
          </a:xfrm>
          <a:prstGeom prst="roundRect">
            <a:avLst>
              <a:gd name="adj" fmla="val 13323"/>
            </a:avLst>
          </a:prstGeom>
          <a:noFill/>
          <a:ln>
            <a:noFill/>
          </a:ln>
        </p:spPr>
      </p:sp>
      <p:pic>
        <p:nvPicPr>
          <p:cNvPr id="99" name="Google Shape;99;p19"/>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42212015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 right text and full height photo orange">
  <p:cSld name="e. right text and full height photo orange">
    <p:bg>
      <p:bgPr>
        <a:solidFill>
          <a:srgbClr val="FD5000"/>
        </a:solidFill>
        <a:effectLst/>
      </p:bgPr>
    </p:bg>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5867100" y="13724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02" name="Google Shape;102;p20"/>
          <p:cNvSpPr txBox="1">
            <a:spLocks noGrp="1"/>
          </p:cNvSpPr>
          <p:nvPr>
            <p:ph type="body" idx="1"/>
          </p:nvPr>
        </p:nvSpPr>
        <p:spPr>
          <a:xfrm>
            <a:off x="6049700" y="30176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03" name="Google Shape;103;p20"/>
          <p:cNvSpPr>
            <a:spLocks noGrp="1"/>
          </p:cNvSpPr>
          <p:nvPr>
            <p:ph type="pic" idx="2"/>
          </p:nvPr>
        </p:nvSpPr>
        <p:spPr>
          <a:xfrm>
            <a:off x="-717500" y="0"/>
            <a:ext cx="6140000" cy="6858000"/>
          </a:xfrm>
          <a:prstGeom prst="roundRect">
            <a:avLst>
              <a:gd name="adj" fmla="val 13323"/>
            </a:avLst>
          </a:prstGeom>
          <a:noFill/>
          <a:ln>
            <a:noFill/>
          </a:ln>
        </p:spPr>
      </p:sp>
      <p:pic>
        <p:nvPicPr>
          <p:cNvPr id="104" name="Google Shape;104;p20"/>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83308087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 right text and full height photo warm grey">
  <p:cSld name="e. right text and full height photo warm grey">
    <p:bg>
      <p:bgPr>
        <a:solidFill>
          <a:srgbClr val="A6A091"/>
        </a:solidFill>
        <a:effectLst/>
      </p:bgPr>
    </p:bg>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5867100" y="13724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07" name="Google Shape;107;p21"/>
          <p:cNvSpPr txBox="1">
            <a:spLocks noGrp="1"/>
          </p:cNvSpPr>
          <p:nvPr>
            <p:ph type="body" idx="1"/>
          </p:nvPr>
        </p:nvSpPr>
        <p:spPr>
          <a:xfrm>
            <a:off x="6049700" y="30176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08" name="Google Shape;108;p21"/>
          <p:cNvSpPr>
            <a:spLocks noGrp="1"/>
          </p:cNvSpPr>
          <p:nvPr>
            <p:ph type="pic" idx="2"/>
          </p:nvPr>
        </p:nvSpPr>
        <p:spPr>
          <a:xfrm>
            <a:off x="-717500" y="0"/>
            <a:ext cx="6140000" cy="6858000"/>
          </a:xfrm>
          <a:prstGeom prst="roundRect">
            <a:avLst>
              <a:gd name="adj" fmla="val 13323"/>
            </a:avLst>
          </a:prstGeom>
          <a:noFill/>
          <a:ln>
            <a:noFill/>
          </a:ln>
        </p:spPr>
      </p:sp>
      <p:pic>
        <p:nvPicPr>
          <p:cNvPr id="109" name="Google Shape;109;p21"/>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30248235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 right text and full height photo light green">
  <p:cSld name="e. right text and full height photo light green">
    <p:bg>
      <p:bgPr>
        <a:solidFill>
          <a:srgbClr val="78BF26"/>
        </a:solidFill>
        <a:effectLst/>
      </p:bgPr>
    </p:bg>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5867100" y="13724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12" name="Google Shape;112;p22"/>
          <p:cNvSpPr txBox="1">
            <a:spLocks noGrp="1"/>
          </p:cNvSpPr>
          <p:nvPr>
            <p:ph type="body" idx="1"/>
          </p:nvPr>
        </p:nvSpPr>
        <p:spPr>
          <a:xfrm>
            <a:off x="6049700" y="30176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13" name="Google Shape;113;p22"/>
          <p:cNvSpPr>
            <a:spLocks noGrp="1"/>
          </p:cNvSpPr>
          <p:nvPr>
            <p:ph type="pic" idx="2"/>
          </p:nvPr>
        </p:nvSpPr>
        <p:spPr>
          <a:xfrm>
            <a:off x="-717500" y="0"/>
            <a:ext cx="6140000" cy="6858000"/>
          </a:xfrm>
          <a:prstGeom prst="roundRect">
            <a:avLst>
              <a:gd name="adj" fmla="val 13323"/>
            </a:avLst>
          </a:prstGeom>
          <a:noFill/>
          <a:ln>
            <a:noFill/>
          </a:ln>
        </p:spPr>
      </p:sp>
      <p:pic>
        <p:nvPicPr>
          <p:cNvPr id="114" name="Google Shape;114;p22"/>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321670417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e. right text and full height photo purple">
  <p:cSld name="e. right text and full height photo purple">
    <p:bg>
      <p:bgPr>
        <a:solidFill>
          <a:srgbClr val="3C0032"/>
        </a:solidFill>
        <a:effectLst/>
      </p:bgPr>
    </p:bg>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5867100" y="13724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17" name="Google Shape;117;p23"/>
          <p:cNvSpPr txBox="1">
            <a:spLocks noGrp="1"/>
          </p:cNvSpPr>
          <p:nvPr>
            <p:ph type="body" idx="1"/>
          </p:nvPr>
        </p:nvSpPr>
        <p:spPr>
          <a:xfrm>
            <a:off x="6049700" y="30176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18" name="Google Shape;118;p23"/>
          <p:cNvSpPr>
            <a:spLocks noGrp="1"/>
          </p:cNvSpPr>
          <p:nvPr>
            <p:ph type="pic" idx="2"/>
          </p:nvPr>
        </p:nvSpPr>
        <p:spPr>
          <a:xfrm>
            <a:off x="-717500" y="0"/>
            <a:ext cx="6140000" cy="6858000"/>
          </a:xfrm>
          <a:prstGeom prst="roundRect">
            <a:avLst>
              <a:gd name="adj" fmla="val 13323"/>
            </a:avLst>
          </a:prstGeom>
          <a:noFill/>
          <a:ln>
            <a:noFill/>
          </a:ln>
        </p:spPr>
      </p:sp>
      <p:pic>
        <p:nvPicPr>
          <p:cNvPr id="119" name="Google Shape;119;p23"/>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213667549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 right text and full height photo dark green">
  <p:cSld name="e. right text and full height photo dark green">
    <p:bg>
      <p:bgPr>
        <a:solidFill>
          <a:srgbClr val="144835"/>
        </a:solidFill>
        <a:effectLst/>
      </p:bgPr>
    </p:bg>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5867100" y="13724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22" name="Google Shape;122;p24"/>
          <p:cNvSpPr txBox="1">
            <a:spLocks noGrp="1"/>
          </p:cNvSpPr>
          <p:nvPr>
            <p:ph type="body" idx="1"/>
          </p:nvPr>
        </p:nvSpPr>
        <p:spPr>
          <a:xfrm>
            <a:off x="6049700" y="30176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23" name="Google Shape;123;p24"/>
          <p:cNvSpPr>
            <a:spLocks noGrp="1"/>
          </p:cNvSpPr>
          <p:nvPr>
            <p:ph type="pic" idx="2"/>
          </p:nvPr>
        </p:nvSpPr>
        <p:spPr>
          <a:xfrm>
            <a:off x="-717500" y="0"/>
            <a:ext cx="6140000" cy="6858000"/>
          </a:xfrm>
          <a:prstGeom prst="roundRect">
            <a:avLst>
              <a:gd name="adj" fmla="val 13323"/>
            </a:avLst>
          </a:prstGeom>
          <a:noFill/>
          <a:ln>
            <a:noFill/>
          </a:ln>
        </p:spPr>
      </p:sp>
      <p:pic>
        <p:nvPicPr>
          <p:cNvPr id="124" name="Google Shape;124;p24"/>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48981685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e. right text and full height photo dark blue">
  <p:cSld name="e. right text and full height photo dark blue">
    <p:bg>
      <p:bgPr>
        <a:solidFill>
          <a:srgbClr val="001E82"/>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5867100" y="13724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27" name="Google Shape;127;p25"/>
          <p:cNvSpPr txBox="1">
            <a:spLocks noGrp="1"/>
          </p:cNvSpPr>
          <p:nvPr>
            <p:ph type="body" idx="1"/>
          </p:nvPr>
        </p:nvSpPr>
        <p:spPr>
          <a:xfrm>
            <a:off x="6049700" y="30176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28" name="Google Shape;128;p25"/>
          <p:cNvSpPr>
            <a:spLocks noGrp="1"/>
          </p:cNvSpPr>
          <p:nvPr>
            <p:ph type="pic" idx="2"/>
          </p:nvPr>
        </p:nvSpPr>
        <p:spPr>
          <a:xfrm>
            <a:off x="-717500" y="0"/>
            <a:ext cx="6140000" cy="6858000"/>
          </a:xfrm>
          <a:prstGeom prst="roundRect">
            <a:avLst>
              <a:gd name="adj" fmla="val 13323"/>
            </a:avLst>
          </a:prstGeom>
          <a:noFill/>
          <a:ln>
            <a:noFill/>
          </a:ln>
        </p:spPr>
        <p:txBody>
          <a:bodyPr/>
          <a:lstStyle/>
          <a:p>
            <a:endParaRPr lang="en-MX"/>
          </a:p>
        </p:txBody>
      </p:sp>
      <p:pic>
        <p:nvPicPr>
          <p:cNvPr id="129" name="Google Shape;129;p25"/>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210288062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 left text and full height photo light grey">
  <p:cSld name="d. left text and full height photo light grey">
    <p:bg>
      <p:bgPr>
        <a:solidFill>
          <a:srgbClr val="E6E4DB"/>
        </a:solidFill>
        <a:effectLst/>
      </p:bgPr>
    </p:bg>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32" name="Google Shape;132;p26"/>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33" name="Google Shape;133;p26"/>
          <p:cNvSpPr>
            <a:spLocks noGrp="1"/>
          </p:cNvSpPr>
          <p:nvPr>
            <p:ph type="pic" idx="2"/>
          </p:nvPr>
        </p:nvSpPr>
        <p:spPr>
          <a:xfrm>
            <a:off x="6902500" y="0"/>
            <a:ext cx="6140000" cy="6858000"/>
          </a:xfrm>
          <a:prstGeom prst="roundRect">
            <a:avLst>
              <a:gd name="adj" fmla="val 13323"/>
            </a:avLst>
          </a:prstGeom>
          <a:noFill/>
          <a:ln>
            <a:noFill/>
          </a:ln>
        </p:spPr>
      </p:sp>
    </p:spTree>
    <p:extLst>
      <p:ext uri="{BB962C8B-B14F-4D97-AF65-F5344CB8AC3E}">
        <p14:creationId xmlns:p14="http://schemas.microsoft.com/office/powerpoint/2010/main" val="345317305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 left text and full height photo yellow">
  <p:cSld name="d. left text and full height photo yellow">
    <p:bg>
      <p:bgPr>
        <a:solidFill>
          <a:srgbClr val="FFD200"/>
        </a:solidFill>
        <a:effectLst/>
      </p:bgPr>
    </p:bg>
    <p:spTree>
      <p:nvGrpSpPr>
        <p:cNvPr id="1" name="Shape 134"/>
        <p:cNvGrpSpPr/>
        <p:nvPr/>
      </p:nvGrpSpPr>
      <p:grpSpPr>
        <a:xfrm>
          <a:off x="0" y="0"/>
          <a:ext cx="0" cy="0"/>
          <a:chOff x="0" y="0"/>
          <a:chExt cx="0" cy="0"/>
        </a:xfrm>
      </p:grpSpPr>
      <p:sp>
        <p:nvSpPr>
          <p:cNvPr id="135" name="Google Shape;135;p27"/>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36" name="Google Shape;136;p27"/>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37" name="Google Shape;137;p27"/>
          <p:cNvSpPr>
            <a:spLocks noGrp="1"/>
          </p:cNvSpPr>
          <p:nvPr>
            <p:ph type="pic" idx="2"/>
          </p:nvPr>
        </p:nvSpPr>
        <p:spPr>
          <a:xfrm>
            <a:off x="6902500" y="0"/>
            <a:ext cx="6140000" cy="6858000"/>
          </a:xfrm>
          <a:prstGeom prst="roundRect">
            <a:avLst>
              <a:gd name="adj" fmla="val 13323"/>
            </a:avLst>
          </a:prstGeom>
          <a:noFill/>
          <a:ln>
            <a:noFill/>
          </a:ln>
        </p:spPr>
      </p:sp>
    </p:spTree>
    <p:extLst>
      <p:ext uri="{BB962C8B-B14F-4D97-AF65-F5344CB8AC3E}">
        <p14:creationId xmlns:p14="http://schemas.microsoft.com/office/powerpoint/2010/main" val="1172904224"/>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 left text and full height photo orange">
  <p:cSld name="d. left text and full height photo orange">
    <p:bg>
      <p:bgPr>
        <a:solidFill>
          <a:srgbClr val="FD5000"/>
        </a:solidFill>
        <a:effectLst/>
      </p:bgPr>
    </p:bg>
    <p:spTree>
      <p:nvGrpSpPr>
        <p:cNvPr id="1" name="Shape 138"/>
        <p:cNvGrpSpPr/>
        <p:nvPr/>
      </p:nvGrpSpPr>
      <p:grpSpPr>
        <a:xfrm>
          <a:off x="0" y="0"/>
          <a:ext cx="0" cy="0"/>
          <a:chOff x="0" y="0"/>
          <a:chExt cx="0" cy="0"/>
        </a:xfrm>
      </p:grpSpPr>
      <p:sp>
        <p:nvSpPr>
          <p:cNvPr id="139" name="Google Shape;139;p28"/>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40" name="Google Shape;140;p28"/>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41" name="Google Shape;141;p28"/>
          <p:cNvSpPr>
            <a:spLocks noGrp="1"/>
          </p:cNvSpPr>
          <p:nvPr>
            <p:ph type="pic" idx="2"/>
          </p:nvPr>
        </p:nvSpPr>
        <p:spPr>
          <a:xfrm>
            <a:off x="6902500" y="0"/>
            <a:ext cx="6140000" cy="6858000"/>
          </a:xfrm>
          <a:prstGeom prst="roundRect">
            <a:avLst>
              <a:gd name="adj" fmla="val 13323"/>
            </a:avLst>
          </a:prstGeom>
          <a:noFill/>
          <a:ln>
            <a:noFill/>
          </a:ln>
        </p:spPr>
      </p:sp>
    </p:spTree>
    <p:extLst>
      <p:ext uri="{BB962C8B-B14F-4D97-AF65-F5344CB8AC3E}">
        <p14:creationId xmlns:p14="http://schemas.microsoft.com/office/powerpoint/2010/main" val="2732163234"/>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 left text and full height photo light green">
  <p:cSld name="d. left text and full height photo light green">
    <p:bg>
      <p:bgPr>
        <a:solidFill>
          <a:srgbClr val="78BF26"/>
        </a:solidFill>
        <a:effectLst/>
      </p:bgPr>
    </p:bg>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44" name="Google Shape;144;p29"/>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45" name="Google Shape;145;p29"/>
          <p:cNvSpPr>
            <a:spLocks noGrp="1"/>
          </p:cNvSpPr>
          <p:nvPr>
            <p:ph type="pic" idx="2"/>
          </p:nvPr>
        </p:nvSpPr>
        <p:spPr>
          <a:xfrm>
            <a:off x="6902500" y="0"/>
            <a:ext cx="6140000" cy="6858000"/>
          </a:xfrm>
          <a:prstGeom prst="roundRect">
            <a:avLst>
              <a:gd name="adj" fmla="val 13323"/>
            </a:avLst>
          </a:prstGeom>
          <a:noFill/>
          <a:ln>
            <a:noFill/>
          </a:ln>
        </p:spPr>
      </p:sp>
    </p:spTree>
    <p:extLst>
      <p:ext uri="{BB962C8B-B14F-4D97-AF65-F5344CB8AC3E}">
        <p14:creationId xmlns:p14="http://schemas.microsoft.com/office/powerpoint/2010/main" val="2760988711"/>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 left text and full height photo warm grey">
  <p:cSld name="d. left text and full height photo warm grey">
    <p:bg>
      <p:bgPr>
        <a:solidFill>
          <a:srgbClr val="A6A091"/>
        </a:solidFill>
        <a:effectLst/>
      </p:bgPr>
    </p:bg>
    <p:spTree>
      <p:nvGrpSpPr>
        <p:cNvPr id="1" name="Shape 146"/>
        <p:cNvGrpSpPr/>
        <p:nvPr/>
      </p:nvGrpSpPr>
      <p:grpSpPr>
        <a:xfrm>
          <a:off x="0" y="0"/>
          <a:ext cx="0" cy="0"/>
          <a:chOff x="0" y="0"/>
          <a:chExt cx="0" cy="0"/>
        </a:xfrm>
      </p:grpSpPr>
      <p:sp>
        <p:nvSpPr>
          <p:cNvPr id="147" name="Google Shape;147;p30"/>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48" name="Google Shape;148;p30"/>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49" name="Google Shape;149;p30"/>
          <p:cNvSpPr>
            <a:spLocks noGrp="1"/>
          </p:cNvSpPr>
          <p:nvPr>
            <p:ph type="pic" idx="2"/>
          </p:nvPr>
        </p:nvSpPr>
        <p:spPr>
          <a:xfrm>
            <a:off x="6902500" y="0"/>
            <a:ext cx="6140000" cy="6858000"/>
          </a:xfrm>
          <a:prstGeom prst="roundRect">
            <a:avLst>
              <a:gd name="adj" fmla="val 13323"/>
            </a:avLst>
          </a:prstGeom>
          <a:noFill/>
          <a:ln>
            <a:noFill/>
          </a:ln>
        </p:spPr>
      </p:sp>
    </p:spTree>
    <p:extLst>
      <p:ext uri="{BB962C8B-B14F-4D97-AF65-F5344CB8AC3E}">
        <p14:creationId xmlns:p14="http://schemas.microsoft.com/office/powerpoint/2010/main" val="74722538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 left text and full height photo dark green">
  <p:cSld name="d. left text and full height photo dark green">
    <p:bg>
      <p:bgPr>
        <a:solidFill>
          <a:srgbClr val="144835"/>
        </a:solidFill>
        <a:effectLst/>
      </p:bgPr>
    </p:bg>
    <p:spTree>
      <p:nvGrpSpPr>
        <p:cNvPr id="1" name="Shape 154"/>
        <p:cNvGrpSpPr/>
        <p:nvPr/>
      </p:nvGrpSpPr>
      <p:grpSpPr>
        <a:xfrm>
          <a:off x="0" y="0"/>
          <a:ext cx="0" cy="0"/>
          <a:chOff x="0" y="0"/>
          <a:chExt cx="0" cy="0"/>
        </a:xfrm>
      </p:grpSpPr>
      <p:sp>
        <p:nvSpPr>
          <p:cNvPr id="155" name="Google Shape;155;p32"/>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56" name="Google Shape;156;p32"/>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57" name="Google Shape;157;p32"/>
          <p:cNvSpPr>
            <a:spLocks noGrp="1"/>
          </p:cNvSpPr>
          <p:nvPr>
            <p:ph type="pic" idx="2"/>
          </p:nvPr>
        </p:nvSpPr>
        <p:spPr>
          <a:xfrm>
            <a:off x="6902500" y="0"/>
            <a:ext cx="6140000" cy="6858000"/>
          </a:xfrm>
          <a:prstGeom prst="roundRect">
            <a:avLst>
              <a:gd name="adj" fmla="val 13323"/>
            </a:avLst>
          </a:prstGeom>
          <a:noFill/>
          <a:ln>
            <a:noFill/>
          </a:ln>
        </p:spPr>
      </p:sp>
    </p:spTree>
    <p:extLst>
      <p:ext uri="{BB962C8B-B14F-4D97-AF65-F5344CB8AC3E}">
        <p14:creationId xmlns:p14="http://schemas.microsoft.com/office/powerpoint/2010/main" val="155896397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 left text and full height photo purple">
  <p:cSld name="d. left text and full height photo purple">
    <p:bg>
      <p:bgPr>
        <a:solidFill>
          <a:srgbClr val="3C0032"/>
        </a:solidFill>
        <a:effectLst/>
      </p:bgPr>
    </p:bg>
    <p:spTree>
      <p:nvGrpSpPr>
        <p:cNvPr id="1" name="Shape 158"/>
        <p:cNvGrpSpPr/>
        <p:nvPr/>
      </p:nvGrpSpPr>
      <p:grpSpPr>
        <a:xfrm>
          <a:off x="0" y="0"/>
          <a:ext cx="0" cy="0"/>
          <a:chOff x="0" y="0"/>
          <a:chExt cx="0" cy="0"/>
        </a:xfrm>
      </p:grpSpPr>
      <p:sp>
        <p:nvSpPr>
          <p:cNvPr id="159" name="Google Shape;159;p33"/>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60" name="Google Shape;160;p33"/>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61" name="Google Shape;161;p33"/>
          <p:cNvSpPr>
            <a:spLocks noGrp="1"/>
          </p:cNvSpPr>
          <p:nvPr>
            <p:ph type="pic" idx="2"/>
          </p:nvPr>
        </p:nvSpPr>
        <p:spPr>
          <a:xfrm>
            <a:off x="6902500" y="0"/>
            <a:ext cx="6140000" cy="6858000"/>
          </a:xfrm>
          <a:prstGeom prst="roundRect">
            <a:avLst>
              <a:gd name="adj" fmla="val 13323"/>
            </a:avLst>
          </a:prstGeom>
          <a:noFill/>
          <a:ln>
            <a:noFill/>
          </a:ln>
        </p:spPr>
      </p:sp>
    </p:spTree>
    <p:extLst>
      <p:ext uri="{BB962C8B-B14F-4D97-AF65-F5344CB8AC3E}">
        <p14:creationId xmlns:p14="http://schemas.microsoft.com/office/powerpoint/2010/main" val="88710495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 right text and photo dark blue">
  <p:cSld name="c. right text and photo dark blue">
    <p:bg>
      <p:bgPr>
        <a:solidFill>
          <a:srgbClr val="001E82"/>
        </a:solidFill>
        <a:effectLst/>
      </p:bgPr>
    </p:bg>
    <p:spTree>
      <p:nvGrpSpPr>
        <p:cNvPr id="1" name="Shape 162"/>
        <p:cNvGrpSpPr/>
        <p:nvPr/>
      </p:nvGrpSpPr>
      <p:grpSpPr>
        <a:xfrm>
          <a:off x="0" y="0"/>
          <a:ext cx="0" cy="0"/>
          <a:chOff x="0" y="0"/>
          <a:chExt cx="0" cy="0"/>
        </a:xfrm>
      </p:grpSpPr>
      <p:sp>
        <p:nvSpPr>
          <p:cNvPr id="163" name="Google Shape;163;p34"/>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64" name="Google Shape;164;p34"/>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65" name="Google Shape;165;p34"/>
          <p:cNvSpPr>
            <a:spLocks noGrp="1"/>
          </p:cNvSpPr>
          <p:nvPr>
            <p:ph type="pic" idx="2"/>
          </p:nvPr>
        </p:nvSpPr>
        <p:spPr>
          <a:xfrm>
            <a:off x="436267" y="355900"/>
            <a:ext cx="4394400" cy="6118800"/>
          </a:xfrm>
          <a:prstGeom prst="roundRect">
            <a:avLst>
              <a:gd name="adj" fmla="val 13323"/>
            </a:avLst>
          </a:prstGeom>
          <a:noFill/>
          <a:ln>
            <a:noFill/>
          </a:ln>
        </p:spPr>
      </p:sp>
      <p:pic>
        <p:nvPicPr>
          <p:cNvPr id="166" name="Google Shape;166;p34"/>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1069964667"/>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 right text and photo dark green">
  <p:cSld name="c. right text and photo dark green">
    <p:bg>
      <p:bgPr>
        <a:solidFill>
          <a:srgbClr val="144835"/>
        </a:solidFill>
        <a:effectLst/>
      </p:bgPr>
    </p:bg>
    <p:spTree>
      <p:nvGrpSpPr>
        <p:cNvPr id="1" name="Shape 167"/>
        <p:cNvGrpSpPr/>
        <p:nvPr/>
      </p:nvGrpSpPr>
      <p:grpSpPr>
        <a:xfrm>
          <a:off x="0" y="0"/>
          <a:ext cx="0" cy="0"/>
          <a:chOff x="0" y="0"/>
          <a:chExt cx="0" cy="0"/>
        </a:xfrm>
      </p:grpSpPr>
      <p:sp>
        <p:nvSpPr>
          <p:cNvPr id="168" name="Google Shape;168;p35"/>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69" name="Google Shape;169;p35"/>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70" name="Google Shape;170;p35"/>
          <p:cNvSpPr>
            <a:spLocks noGrp="1"/>
          </p:cNvSpPr>
          <p:nvPr>
            <p:ph type="pic" idx="2"/>
          </p:nvPr>
        </p:nvSpPr>
        <p:spPr>
          <a:xfrm>
            <a:off x="436267" y="355900"/>
            <a:ext cx="4394400" cy="6118800"/>
          </a:xfrm>
          <a:prstGeom prst="roundRect">
            <a:avLst>
              <a:gd name="adj" fmla="val 13323"/>
            </a:avLst>
          </a:prstGeom>
          <a:noFill/>
          <a:ln>
            <a:noFill/>
          </a:ln>
        </p:spPr>
      </p:sp>
      <p:pic>
        <p:nvPicPr>
          <p:cNvPr id="171" name="Google Shape;171;p35"/>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317372458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 right text and photo light green">
  <p:cSld name="c. right text and photo light green">
    <p:bg>
      <p:bgPr>
        <a:solidFill>
          <a:srgbClr val="78BF26"/>
        </a:solidFill>
        <a:effectLst/>
      </p:bgPr>
    </p:bg>
    <p:spTree>
      <p:nvGrpSpPr>
        <p:cNvPr id="1" name="Shape 172"/>
        <p:cNvGrpSpPr/>
        <p:nvPr/>
      </p:nvGrpSpPr>
      <p:grpSpPr>
        <a:xfrm>
          <a:off x="0" y="0"/>
          <a:ext cx="0" cy="0"/>
          <a:chOff x="0" y="0"/>
          <a:chExt cx="0" cy="0"/>
        </a:xfrm>
      </p:grpSpPr>
      <p:sp>
        <p:nvSpPr>
          <p:cNvPr id="173" name="Google Shape;173;p36"/>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74" name="Google Shape;174;p36"/>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75" name="Google Shape;175;p36"/>
          <p:cNvSpPr>
            <a:spLocks noGrp="1"/>
          </p:cNvSpPr>
          <p:nvPr>
            <p:ph type="pic" idx="2"/>
          </p:nvPr>
        </p:nvSpPr>
        <p:spPr>
          <a:xfrm>
            <a:off x="436267" y="355900"/>
            <a:ext cx="4394400" cy="6118800"/>
          </a:xfrm>
          <a:prstGeom prst="roundRect">
            <a:avLst>
              <a:gd name="adj" fmla="val 13323"/>
            </a:avLst>
          </a:prstGeom>
          <a:noFill/>
          <a:ln>
            <a:noFill/>
          </a:ln>
        </p:spPr>
      </p:sp>
      <p:pic>
        <p:nvPicPr>
          <p:cNvPr id="176" name="Google Shape;176;p36"/>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306335280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 right text and photo orange">
  <p:cSld name="c. right text and photo orange">
    <p:bg>
      <p:bgPr>
        <a:solidFill>
          <a:srgbClr val="FD5000"/>
        </a:solidFill>
        <a:effectLst/>
      </p:bgPr>
    </p:bg>
    <p:spTree>
      <p:nvGrpSpPr>
        <p:cNvPr id="1" name="Shape 177"/>
        <p:cNvGrpSpPr/>
        <p:nvPr/>
      </p:nvGrpSpPr>
      <p:grpSpPr>
        <a:xfrm>
          <a:off x="0" y="0"/>
          <a:ext cx="0" cy="0"/>
          <a:chOff x="0" y="0"/>
          <a:chExt cx="0" cy="0"/>
        </a:xfrm>
      </p:grpSpPr>
      <p:sp>
        <p:nvSpPr>
          <p:cNvPr id="178" name="Google Shape;178;p37"/>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79" name="Google Shape;179;p37"/>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80" name="Google Shape;180;p37"/>
          <p:cNvSpPr>
            <a:spLocks noGrp="1"/>
          </p:cNvSpPr>
          <p:nvPr>
            <p:ph type="pic" idx="2"/>
          </p:nvPr>
        </p:nvSpPr>
        <p:spPr>
          <a:xfrm>
            <a:off x="436267" y="355900"/>
            <a:ext cx="4394400" cy="6118800"/>
          </a:xfrm>
          <a:prstGeom prst="roundRect">
            <a:avLst>
              <a:gd name="adj" fmla="val 13323"/>
            </a:avLst>
          </a:prstGeom>
          <a:noFill/>
          <a:ln>
            <a:noFill/>
          </a:ln>
        </p:spPr>
      </p:sp>
      <p:pic>
        <p:nvPicPr>
          <p:cNvPr id="181" name="Google Shape;181;p37"/>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4090715441"/>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 right text and photo yellow">
  <p:cSld name="c. right text and photo yellow">
    <p:bg>
      <p:bgPr>
        <a:solidFill>
          <a:srgbClr val="FFD200"/>
        </a:solidFill>
        <a:effectLst/>
      </p:bgPr>
    </p:bg>
    <p:spTree>
      <p:nvGrpSpPr>
        <p:cNvPr id="1" name="Shape 182"/>
        <p:cNvGrpSpPr/>
        <p:nvPr/>
      </p:nvGrpSpPr>
      <p:grpSpPr>
        <a:xfrm>
          <a:off x="0" y="0"/>
          <a:ext cx="0" cy="0"/>
          <a:chOff x="0" y="0"/>
          <a:chExt cx="0" cy="0"/>
        </a:xfrm>
      </p:grpSpPr>
      <p:sp>
        <p:nvSpPr>
          <p:cNvPr id="183" name="Google Shape;183;p38"/>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84" name="Google Shape;184;p38"/>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85" name="Google Shape;185;p38"/>
          <p:cNvSpPr>
            <a:spLocks noGrp="1"/>
          </p:cNvSpPr>
          <p:nvPr>
            <p:ph type="pic" idx="2"/>
          </p:nvPr>
        </p:nvSpPr>
        <p:spPr>
          <a:xfrm>
            <a:off x="436267" y="355900"/>
            <a:ext cx="4394400" cy="6118800"/>
          </a:xfrm>
          <a:prstGeom prst="roundRect">
            <a:avLst>
              <a:gd name="adj" fmla="val 13323"/>
            </a:avLst>
          </a:prstGeom>
          <a:noFill/>
          <a:ln>
            <a:noFill/>
          </a:ln>
        </p:spPr>
      </p:sp>
      <p:pic>
        <p:nvPicPr>
          <p:cNvPr id="186" name="Google Shape;186;p38"/>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2100970814"/>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 right text and photo purple">
  <p:cSld name="c. right text and photo purple">
    <p:bg>
      <p:bgPr>
        <a:solidFill>
          <a:srgbClr val="3C0032"/>
        </a:solidFill>
        <a:effectLst/>
      </p:bgPr>
    </p:bg>
    <p:spTree>
      <p:nvGrpSpPr>
        <p:cNvPr id="1" name="Shape 187"/>
        <p:cNvGrpSpPr/>
        <p:nvPr/>
      </p:nvGrpSpPr>
      <p:grpSpPr>
        <a:xfrm>
          <a:off x="0" y="0"/>
          <a:ext cx="0" cy="0"/>
          <a:chOff x="0" y="0"/>
          <a:chExt cx="0" cy="0"/>
        </a:xfrm>
      </p:grpSpPr>
      <p:sp>
        <p:nvSpPr>
          <p:cNvPr id="188" name="Google Shape;188;p39"/>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189" name="Google Shape;189;p39"/>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190" name="Google Shape;190;p39"/>
          <p:cNvSpPr>
            <a:spLocks noGrp="1"/>
          </p:cNvSpPr>
          <p:nvPr>
            <p:ph type="pic" idx="2"/>
          </p:nvPr>
        </p:nvSpPr>
        <p:spPr>
          <a:xfrm>
            <a:off x="436267" y="355900"/>
            <a:ext cx="4394400" cy="6118800"/>
          </a:xfrm>
          <a:prstGeom prst="roundRect">
            <a:avLst>
              <a:gd name="adj" fmla="val 13323"/>
            </a:avLst>
          </a:prstGeom>
          <a:noFill/>
          <a:ln>
            <a:noFill/>
          </a:ln>
        </p:spPr>
      </p:sp>
      <p:pic>
        <p:nvPicPr>
          <p:cNvPr id="191" name="Google Shape;191;p39"/>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401725189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 right text and photo warm grey">
  <p:cSld name="c. right text and photo warm grey">
    <p:bg>
      <p:bgPr>
        <a:solidFill>
          <a:srgbClr val="A6A091"/>
        </a:solidFill>
        <a:effectLst/>
      </p:bgPr>
    </p:bg>
    <p:spTree>
      <p:nvGrpSpPr>
        <p:cNvPr id="1" name="Shape 192"/>
        <p:cNvGrpSpPr/>
        <p:nvPr/>
      </p:nvGrpSpPr>
      <p:grpSpPr>
        <a:xfrm>
          <a:off x="0" y="0"/>
          <a:ext cx="0" cy="0"/>
          <a:chOff x="0" y="0"/>
          <a:chExt cx="0" cy="0"/>
        </a:xfrm>
      </p:grpSpPr>
      <p:sp>
        <p:nvSpPr>
          <p:cNvPr id="193" name="Google Shape;193;p40"/>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94" name="Google Shape;194;p40"/>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195" name="Google Shape;195;p40"/>
          <p:cNvSpPr>
            <a:spLocks noGrp="1"/>
          </p:cNvSpPr>
          <p:nvPr>
            <p:ph type="pic" idx="2"/>
          </p:nvPr>
        </p:nvSpPr>
        <p:spPr>
          <a:xfrm>
            <a:off x="436267" y="355900"/>
            <a:ext cx="4394400" cy="6118800"/>
          </a:xfrm>
          <a:prstGeom prst="roundRect">
            <a:avLst>
              <a:gd name="adj" fmla="val 13323"/>
            </a:avLst>
          </a:prstGeom>
          <a:noFill/>
          <a:ln>
            <a:noFill/>
          </a:ln>
        </p:spPr>
      </p:sp>
      <p:pic>
        <p:nvPicPr>
          <p:cNvPr id="196" name="Google Shape;196;p40"/>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2038799157"/>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 right text and photo light grey">
  <p:cSld name="c. right text and photo light grey">
    <p:bg>
      <p:bgPr>
        <a:solidFill>
          <a:srgbClr val="E6E4DB"/>
        </a:solidFill>
        <a:effectLst/>
      </p:bgPr>
    </p:bg>
    <p:spTree>
      <p:nvGrpSpPr>
        <p:cNvPr id="1" name="Shape 197"/>
        <p:cNvGrpSpPr/>
        <p:nvPr/>
      </p:nvGrpSpPr>
      <p:grpSpPr>
        <a:xfrm>
          <a:off x="0" y="0"/>
          <a:ext cx="0" cy="0"/>
          <a:chOff x="0" y="0"/>
          <a:chExt cx="0" cy="0"/>
        </a:xfrm>
      </p:grpSpPr>
      <p:sp>
        <p:nvSpPr>
          <p:cNvPr id="198" name="Google Shape;198;p41"/>
          <p:cNvSpPr txBox="1">
            <a:spLocks noGrp="1"/>
          </p:cNvSpPr>
          <p:nvPr>
            <p:ph type="title"/>
          </p:nvPr>
        </p:nvSpPr>
        <p:spPr>
          <a:xfrm>
            <a:off x="5301167" y="1453800"/>
            <a:ext cx="63144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199" name="Google Shape;199;p41"/>
          <p:cNvSpPr txBox="1">
            <a:spLocks noGrp="1"/>
          </p:cNvSpPr>
          <p:nvPr>
            <p:ph type="body" idx="1"/>
          </p:nvPr>
        </p:nvSpPr>
        <p:spPr>
          <a:xfrm>
            <a:off x="5301167" y="3017600"/>
            <a:ext cx="5949200" cy="33292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200" name="Google Shape;200;p41"/>
          <p:cNvSpPr>
            <a:spLocks noGrp="1"/>
          </p:cNvSpPr>
          <p:nvPr>
            <p:ph type="pic" idx="2"/>
          </p:nvPr>
        </p:nvSpPr>
        <p:spPr>
          <a:xfrm>
            <a:off x="436267" y="355900"/>
            <a:ext cx="4394400" cy="6118800"/>
          </a:xfrm>
          <a:prstGeom prst="roundRect">
            <a:avLst>
              <a:gd name="adj" fmla="val 13323"/>
            </a:avLst>
          </a:prstGeom>
          <a:noFill/>
          <a:ln>
            <a:noFill/>
          </a:ln>
        </p:spPr>
      </p:sp>
      <p:pic>
        <p:nvPicPr>
          <p:cNvPr id="201" name="Google Shape;201;p41"/>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74300144"/>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f. left text and multi image light green">
  <p:cSld name="f. left text and multi image light green">
    <p:bg>
      <p:bgPr>
        <a:solidFill>
          <a:srgbClr val="78BF26"/>
        </a:solidFill>
        <a:effectLst/>
      </p:bgPr>
    </p:bg>
    <p:spTree>
      <p:nvGrpSpPr>
        <p:cNvPr id="1" name="Shape 202"/>
        <p:cNvGrpSpPr/>
        <p:nvPr/>
      </p:nvGrpSpPr>
      <p:grpSpPr>
        <a:xfrm>
          <a:off x="0" y="0"/>
          <a:ext cx="0" cy="0"/>
          <a:chOff x="0" y="0"/>
          <a:chExt cx="0" cy="0"/>
        </a:xfrm>
      </p:grpSpPr>
      <p:sp>
        <p:nvSpPr>
          <p:cNvPr id="203" name="Google Shape;203;p42"/>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204" name="Google Shape;204;p42"/>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sp>
        <p:nvSpPr>
          <p:cNvPr id="205" name="Google Shape;205;p42"/>
          <p:cNvSpPr>
            <a:spLocks noGrp="1"/>
          </p:cNvSpPr>
          <p:nvPr>
            <p:ph type="pic" idx="2"/>
          </p:nvPr>
        </p:nvSpPr>
        <p:spPr>
          <a:xfrm>
            <a:off x="6383000" y="1366100"/>
            <a:ext cx="3892000" cy="2227200"/>
          </a:xfrm>
          <a:prstGeom prst="roundRect">
            <a:avLst>
              <a:gd name="adj" fmla="val 12371"/>
            </a:avLst>
          </a:prstGeom>
          <a:noFill/>
          <a:ln>
            <a:noFill/>
          </a:ln>
        </p:spPr>
      </p:sp>
      <p:sp>
        <p:nvSpPr>
          <p:cNvPr id="206" name="Google Shape;206;p42"/>
          <p:cNvSpPr>
            <a:spLocks noGrp="1"/>
          </p:cNvSpPr>
          <p:nvPr>
            <p:ph type="pic" idx="3"/>
          </p:nvPr>
        </p:nvSpPr>
        <p:spPr>
          <a:xfrm>
            <a:off x="9254551" y="2847100"/>
            <a:ext cx="3095600" cy="1771600"/>
          </a:xfrm>
          <a:prstGeom prst="roundRect">
            <a:avLst>
              <a:gd name="adj" fmla="val 12371"/>
            </a:avLst>
          </a:prstGeom>
          <a:noFill/>
          <a:ln>
            <a:noFill/>
          </a:ln>
        </p:spPr>
      </p:sp>
      <p:sp>
        <p:nvSpPr>
          <p:cNvPr id="207" name="Google Shape;207;p42"/>
          <p:cNvSpPr>
            <a:spLocks noGrp="1"/>
          </p:cNvSpPr>
          <p:nvPr>
            <p:ph type="pic" idx="4"/>
          </p:nvPr>
        </p:nvSpPr>
        <p:spPr>
          <a:xfrm>
            <a:off x="8350665" y="4316533"/>
            <a:ext cx="2953200" cy="1690000"/>
          </a:xfrm>
          <a:prstGeom prst="roundRect">
            <a:avLst>
              <a:gd name="adj" fmla="val 12371"/>
            </a:avLst>
          </a:prstGeom>
          <a:noFill/>
          <a:ln>
            <a:noFill/>
          </a:ln>
        </p:spPr>
      </p:sp>
      <p:pic>
        <p:nvPicPr>
          <p:cNvPr id="208" name="Google Shape;208;p42"/>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69608417"/>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f. left text and multi image orange">
  <p:cSld name="f. left text and multi image orange">
    <p:bg>
      <p:bgPr>
        <a:solidFill>
          <a:srgbClr val="FD5000"/>
        </a:solidFill>
        <a:effectLst/>
      </p:bgPr>
    </p:bg>
    <p:spTree>
      <p:nvGrpSpPr>
        <p:cNvPr id="1" name="Shape 209"/>
        <p:cNvGrpSpPr/>
        <p:nvPr/>
      </p:nvGrpSpPr>
      <p:grpSpPr>
        <a:xfrm>
          <a:off x="0" y="0"/>
          <a:ext cx="0" cy="0"/>
          <a:chOff x="0" y="0"/>
          <a:chExt cx="0" cy="0"/>
        </a:xfrm>
      </p:grpSpPr>
      <p:sp>
        <p:nvSpPr>
          <p:cNvPr id="210" name="Google Shape;210;p43"/>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211" name="Google Shape;211;p43"/>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sp>
        <p:nvSpPr>
          <p:cNvPr id="212" name="Google Shape;212;p43"/>
          <p:cNvSpPr>
            <a:spLocks noGrp="1"/>
          </p:cNvSpPr>
          <p:nvPr>
            <p:ph type="pic" idx="2"/>
          </p:nvPr>
        </p:nvSpPr>
        <p:spPr>
          <a:xfrm>
            <a:off x="6383000" y="1366100"/>
            <a:ext cx="3892000" cy="2227200"/>
          </a:xfrm>
          <a:prstGeom prst="roundRect">
            <a:avLst>
              <a:gd name="adj" fmla="val 12371"/>
            </a:avLst>
          </a:prstGeom>
          <a:noFill/>
          <a:ln>
            <a:noFill/>
          </a:ln>
        </p:spPr>
      </p:sp>
      <p:sp>
        <p:nvSpPr>
          <p:cNvPr id="213" name="Google Shape;213;p43"/>
          <p:cNvSpPr>
            <a:spLocks noGrp="1"/>
          </p:cNvSpPr>
          <p:nvPr>
            <p:ph type="pic" idx="3"/>
          </p:nvPr>
        </p:nvSpPr>
        <p:spPr>
          <a:xfrm>
            <a:off x="9254551" y="2847100"/>
            <a:ext cx="3095600" cy="1771600"/>
          </a:xfrm>
          <a:prstGeom prst="roundRect">
            <a:avLst>
              <a:gd name="adj" fmla="val 12371"/>
            </a:avLst>
          </a:prstGeom>
          <a:noFill/>
          <a:ln>
            <a:noFill/>
          </a:ln>
        </p:spPr>
      </p:sp>
      <p:sp>
        <p:nvSpPr>
          <p:cNvPr id="214" name="Google Shape;214;p43"/>
          <p:cNvSpPr>
            <a:spLocks noGrp="1"/>
          </p:cNvSpPr>
          <p:nvPr>
            <p:ph type="pic" idx="4"/>
          </p:nvPr>
        </p:nvSpPr>
        <p:spPr>
          <a:xfrm>
            <a:off x="8350665" y="4316533"/>
            <a:ext cx="2953200" cy="1690000"/>
          </a:xfrm>
          <a:prstGeom prst="roundRect">
            <a:avLst>
              <a:gd name="adj" fmla="val 12371"/>
            </a:avLst>
          </a:prstGeom>
          <a:noFill/>
          <a:ln>
            <a:noFill/>
          </a:ln>
        </p:spPr>
      </p:sp>
      <p:pic>
        <p:nvPicPr>
          <p:cNvPr id="215" name="Google Shape;215;p43"/>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1402128102"/>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f. left text and multi image yellow">
  <p:cSld name="f. left text and multi image yellow">
    <p:bg>
      <p:bgPr>
        <a:solidFill>
          <a:srgbClr val="FFD200"/>
        </a:solidFill>
        <a:effectLst/>
      </p:bgPr>
    </p:bg>
    <p:spTree>
      <p:nvGrpSpPr>
        <p:cNvPr id="1" name="Shape 216"/>
        <p:cNvGrpSpPr/>
        <p:nvPr/>
      </p:nvGrpSpPr>
      <p:grpSpPr>
        <a:xfrm>
          <a:off x="0" y="0"/>
          <a:ext cx="0" cy="0"/>
          <a:chOff x="0" y="0"/>
          <a:chExt cx="0" cy="0"/>
        </a:xfrm>
      </p:grpSpPr>
      <p:sp>
        <p:nvSpPr>
          <p:cNvPr id="217" name="Google Shape;217;p44"/>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218" name="Google Shape;218;p44"/>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sp>
        <p:nvSpPr>
          <p:cNvPr id="219" name="Google Shape;219;p44"/>
          <p:cNvSpPr>
            <a:spLocks noGrp="1"/>
          </p:cNvSpPr>
          <p:nvPr>
            <p:ph type="pic" idx="2"/>
          </p:nvPr>
        </p:nvSpPr>
        <p:spPr>
          <a:xfrm>
            <a:off x="6383000" y="1366100"/>
            <a:ext cx="3892000" cy="2227200"/>
          </a:xfrm>
          <a:prstGeom prst="roundRect">
            <a:avLst>
              <a:gd name="adj" fmla="val 12371"/>
            </a:avLst>
          </a:prstGeom>
          <a:noFill/>
          <a:ln>
            <a:noFill/>
          </a:ln>
        </p:spPr>
      </p:sp>
      <p:sp>
        <p:nvSpPr>
          <p:cNvPr id="220" name="Google Shape;220;p44"/>
          <p:cNvSpPr>
            <a:spLocks noGrp="1"/>
          </p:cNvSpPr>
          <p:nvPr>
            <p:ph type="pic" idx="3"/>
          </p:nvPr>
        </p:nvSpPr>
        <p:spPr>
          <a:xfrm>
            <a:off x="9254551" y="2847100"/>
            <a:ext cx="3095600" cy="1771600"/>
          </a:xfrm>
          <a:prstGeom prst="roundRect">
            <a:avLst>
              <a:gd name="adj" fmla="val 12371"/>
            </a:avLst>
          </a:prstGeom>
          <a:noFill/>
          <a:ln>
            <a:noFill/>
          </a:ln>
        </p:spPr>
      </p:sp>
      <p:sp>
        <p:nvSpPr>
          <p:cNvPr id="221" name="Google Shape;221;p44"/>
          <p:cNvSpPr>
            <a:spLocks noGrp="1"/>
          </p:cNvSpPr>
          <p:nvPr>
            <p:ph type="pic" idx="4"/>
          </p:nvPr>
        </p:nvSpPr>
        <p:spPr>
          <a:xfrm>
            <a:off x="8350665" y="4316533"/>
            <a:ext cx="2953200" cy="1690000"/>
          </a:xfrm>
          <a:prstGeom prst="roundRect">
            <a:avLst>
              <a:gd name="adj" fmla="val 12371"/>
            </a:avLst>
          </a:prstGeom>
          <a:noFill/>
          <a:ln>
            <a:noFill/>
          </a:ln>
        </p:spPr>
      </p:sp>
      <p:pic>
        <p:nvPicPr>
          <p:cNvPr id="222" name="Google Shape;222;p44"/>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1762629212"/>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f. left text and multi image dark blue">
  <p:cSld name="f. left text and multi image dark blue">
    <p:bg>
      <p:bgPr>
        <a:solidFill>
          <a:srgbClr val="001E82"/>
        </a:solidFill>
        <a:effectLst/>
      </p:bgPr>
    </p:bg>
    <p:spTree>
      <p:nvGrpSpPr>
        <p:cNvPr id="1" name="Shape 223"/>
        <p:cNvGrpSpPr/>
        <p:nvPr/>
      </p:nvGrpSpPr>
      <p:grpSpPr>
        <a:xfrm>
          <a:off x="0" y="0"/>
          <a:ext cx="0" cy="0"/>
          <a:chOff x="0" y="0"/>
          <a:chExt cx="0" cy="0"/>
        </a:xfrm>
      </p:grpSpPr>
      <p:sp>
        <p:nvSpPr>
          <p:cNvPr id="224" name="Google Shape;224;p45"/>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225" name="Google Shape;225;p45"/>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226" name="Google Shape;226;p45"/>
          <p:cNvSpPr>
            <a:spLocks noGrp="1"/>
          </p:cNvSpPr>
          <p:nvPr>
            <p:ph type="pic" idx="2"/>
          </p:nvPr>
        </p:nvSpPr>
        <p:spPr>
          <a:xfrm>
            <a:off x="6383000" y="1366100"/>
            <a:ext cx="3892000" cy="2227200"/>
          </a:xfrm>
          <a:prstGeom prst="roundRect">
            <a:avLst>
              <a:gd name="adj" fmla="val 12371"/>
            </a:avLst>
          </a:prstGeom>
          <a:noFill/>
          <a:ln>
            <a:noFill/>
          </a:ln>
        </p:spPr>
      </p:sp>
      <p:sp>
        <p:nvSpPr>
          <p:cNvPr id="227" name="Google Shape;227;p45"/>
          <p:cNvSpPr>
            <a:spLocks noGrp="1"/>
          </p:cNvSpPr>
          <p:nvPr>
            <p:ph type="pic" idx="3"/>
          </p:nvPr>
        </p:nvSpPr>
        <p:spPr>
          <a:xfrm>
            <a:off x="9254551" y="2847100"/>
            <a:ext cx="3095600" cy="1771600"/>
          </a:xfrm>
          <a:prstGeom prst="roundRect">
            <a:avLst>
              <a:gd name="adj" fmla="val 12371"/>
            </a:avLst>
          </a:prstGeom>
          <a:noFill/>
          <a:ln>
            <a:noFill/>
          </a:ln>
        </p:spPr>
      </p:sp>
      <p:sp>
        <p:nvSpPr>
          <p:cNvPr id="228" name="Google Shape;228;p45"/>
          <p:cNvSpPr>
            <a:spLocks noGrp="1"/>
          </p:cNvSpPr>
          <p:nvPr>
            <p:ph type="pic" idx="4"/>
          </p:nvPr>
        </p:nvSpPr>
        <p:spPr>
          <a:xfrm>
            <a:off x="8350665" y="4316533"/>
            <a:ext cx="2953200" cy="1690000"/>
          </a:xfrm>
          <a:prstGeom prst="roundRect">
            <a:avLst>
              <a:gd name="adj" fmla="val 12371"/>
            </a:avLst>
          </a:prstGeom>
          <a:noFill/>
          <a:ln>
            <a:noFill/>
          </a:ln>
        </p:spPr>
      </p:sp>
      <p:pic>
        <p:nvPicPr>
          <p:cNvPr id="229" name="Google Shape;229;p45"/>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1000020757"/>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 left text and multi image purple">
  <p:cSld name="f. left text and multi image purple">
    <p:bg>
      <p:bgPr>
        <a:solidFill>
          <a:srgbClr val="3C0032"/>
        </a:solidFill>
        <a:effectLst/>
      </p:bgPr>
    </p:bg>
    <p:spTree>
      <p:nvGrpSpPr>
        <p:cNvPr id="1" name="Shape 230"/>
        <p:cNvGrpSpPr/>
        <p:nvPr/>
      </p:nvGrpSpPr>
      <p:grpSpPr>
        <a:xfrm>
          <a:off x="0" y="0"/>
          <a:ext cx="0" cy="0"/>
          <a:chOff x="0" y="0"/>
          <a:chExt cx="0" cy="0"/>
        </a:xfrm>
      </p:grpSpPr>
      <p:sp>
        <p:nvSpPr>
          <p:cNvPr id="231" name="Google Shape;231;p46"/>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232" name="Google Shape;232;p46"/>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233" name="Google Shape;233;p46"/>
          <p:cNvSpPr>
            <a:spLocks noGrp="1"/>
          </p:cNvSpPr>
          <p:nvPr>
            <p:ph type="pic" idx="2"/>
          </p:nvPr>
        </p:nvSpPr>
        <p:spPr>
          <a:xfrm>
            <a:off x="6383000" y="1366100"/>
            <a:ext cx="3892000" cy="2227200"/>
          </a:xfrm>
          <a:prstGeom prst="roundRect">
            <a:avLst>
              <a:gd name="adj" fmla="val 12371"/>
            </a:avLst>
          </a:prstGeom>
          <a:noFill/>
          <a:ln>
            <a:noFill/>
          </a:ln>
        </p:spPr>
      </p:sp>
      <p:sp>
        <p:nvSpPr>
          <p:cNvPr id="234" name="Google Shape;234;p46"/>
          <p:cNvSpPr>
            <a:spLocks noGrp="1"/>
          </p:cNvSpPr>
          <p:nvPr>
            <p:ph type="pic" idx="3"/>
          </p:nvPr>
        </p:nvSpPr>
        <p:spPr>
          <a:xfrm>
            <a:off x="9254551" y="2847100"/>
            <a:ext cx="3095600" cy="1771600"/>
          </a:xfrm>
          <a:prstGeom prst="roundRect">
            <a:avLst>
              <a:gd name="adj" fmla="val 12371"/>
            </a:avLst>
          </a:prstGeom>
          <a:noFill/>
          <a:ln>
            <a:noFill/>
          </a:ln>
        </p:spPr>
      </p:sp>
      <p:sp>
        <p:nvSpPr>
          <p:cNvPr id="235" name="Google Shape;235;p46"/>
          <p:cNvSpPr>
            <a:spLocks noGrp="1"/>
          </p:cNvSpPr>
          <p:nvPr>
            <p:ph type="pic" idx="4"/>
          </p:nvPr>
        </p:nvSpPr>
        <p:spPr>
          <a:xfrm>
            <a:off x="8350665" y="4316533"/>
            <a:ext cx="2953200" cy="1690000"/>
          </a:xfrm>
          <a:prstGeom prst="roundRect">
            <a:avLst>
              <a:gd name="adj" fmla="val 12371"/>
            </a:avLst>
          </a:prstGeom>
          <a:noFill/>
          <a:ln>
            <a:noFill/>
          </a:ln>
        </p:spPr>
      </p:sp>
      <p:pic>
        <p:nvPicPr>
          <p:cNvPr id="236" name="Google Shape;236;p46"/>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382895672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f. left text and multi image dark green">
  <p:cSld name="f. left text and multi image dark green">
    <p:bg>
      <p:bgPr>
        <a:solidFill>
          <a:srgbClr val="144835"/>
        </a:solidFill>
        <a:effectLst/>
      </p:bgPr>
    </p:bg>
    <p:spTree>
      <p:nvGrpSpPr>
        <p:cNvPr id="1" name="Shape 237"/>
        <p:cNvGrpSpPr/>
        <p:nvPr/>
      </p:nvGrpSpPr>
      <p:grpSpPr>
        <a:xfrm>
          <a:off x="0" y="0"/>
          <a:ext cx="0" cy="0"/>
          <a:chOff x="0" y="0"/>
          <a:chExt cx="0" cy="0"/>
        </a:xfrm>
      </p:grpSpPr>
      <p:sp>
        <p:nvSpPr>
          <p:cNvPr id="238" name="Google Shape;238;p47"/>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239" name="Google Shape;239;p47"/>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240" name="Google Shape;240;p47"/>
          <p:cNvSpPr>
            <a:spLocks noGrp="1"/>
          </p:cNvSpPr>
          <p:nvPr>
            <p:ph type="pic" idx="2"/>
          </p:nvPr>
        </p:nvSpPr>
        <p:spPr>
          <a:xfrm>
            <a:off x="6383000" y="1366100"/>
            <a:ext cx="3892000" cy="2227200"/>
          </a:xfrm>
          <a:prstGeom prst="roundRect">
            <a:avLst>
              <a:gd name="adj" fmla="val 12371"/>
            </a:avLst>
          </a:prstGeom>
          <a:noFill/>
          <a:ln>
            <a:noFill/>
          </a:ln>
        </p:spPr>
      </p:sp>
      <p:sp>
        <p:nvSpPr>
          <p:cNvPr id="241" name="Google Shape;241;p47"/>
          <p:cNvSpPr>
            <a:spLocks noGrp="1"/>
          </p:cNvSpPr>
          <p:nvPr>
            <p:ph type="pic" idx="3"/>
          </p:nvPr>
        </p:nvSpPr>
        <p:spPr>
          <a:xfrm>
            <a:off x="9254551" y="2847100"/>
            <a:ext cx="3095600" cy="1771600"/>
          </a:xfrm>
          <a:prstGeom prst="roundRect">
            <a:avLst>
              <a:gd name="adj" fmla="val 12371"/>
            </a:avLst>
          </a:prstGeom>
          <a:noFill/>
          <a:ln>
            <a:noFill/>
          </a:ln>
        </p:spPr>
      </p:sp>
      <p:sp>
        <p:nvSpPr>
          <p:cNvPr id="242" name="Google Shape;242;p47"/>
          <p:cNvSpPr>
            <a:spLocks noGrp="1"/>
          </p:cNvSpPr>
          <p:nvPr>
            <p:ph type="pic" idx="4"/>
          </p:nvPr>
        </p:nvSpPr>
        <p:spPr>
          <a:xfrm>
            <a:off x="8350665" y="4316533"/>
            <a:ext cx="2953200" cy="1690000"/>
          </a:xfrm>
          <a:prstGeom prst="roundRect">
            <a:avLst>
              <a:gd name="adj" fmla="val 12371"/>
            </a:avLst>
          </a:prstGeom>
          <a:noFill/>
          <a:ln>
            <a:noFill/>
          </a:ln>
        </p:spPr>
      </p:sp>
      <p:pic>
        <p:nvPicPr>
          <p:cNvPr id="243" name="Google Shape;243;p47"/>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1050097166"/>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f. left text and multi image warm grey">
  <p:cSld name="f. left text and multi image warm grey">
    <p:bg>
      <p:bgPr>
        <a:solidFill>
          <a:srgbClr val="A6A091"/>
        </a:solidFill>
        <a:effectLst/>
      </p:bgPr>
    </p:bg>
    <p:spTree>
      <p:nvGrpSpPr>
        <p:cNvPr id="1" name="Shape 244"/>
        <p:cNvGrpSpPr/>
        <p:nvPr/>
      </p:nvGrpSpPr>
      <p:grpSpPr>
        <a:xfrm>
          <a:off x="0" y="0"/>
          <a:ext cx="0" cy="0"/>
          <a:chOff x="0" y="0"/>
          <a:chExt cx="0" cy="0"/>
        </a:xfrm>
      </p:grpSpPr>
      <p:sp>
        <p:nvSpPr>
          <p:cNvPr id="245" name="Google Shape;245;p48"/>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246" name="Google Shape;246;p48"/>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sp>
        <p:nvSpPr>
          <p:cNvPr id="247" name="Google Shape;247;p48"/>
          <p:cNvSpPr>
            <a:spLocks noGrp="1"/>
          </p:cNvSpPr>
          <p:nvPr>
            <p:ph type="pic" idx="2"/>
          </p:nvPr>
        </p:nvSpPr>
        <p:spPr>
          <a:xfrm>
            <a:off x="6383000" y="1366100"/>
            <a:ext cx="3892000" cy="2227200"/>
          </a:xfrm>
          <a:prstGeom prst="roundRect">
            <a:avLst>
              <a:gd name="adj" fmla="val 12371"/>
            </a:avLst>
          </a:prstGeom>
          <a:noFill/>
          <a:ln>
            <a:noFill/>
          </a:ln>
        </p:spPr>
      </p:sp>
      <p:sp>
        <p:nvSpPr>
          <p:cNvPr id="248" name="Google Shape;248;p48"/>
          <p:cNvSpPr>
            <a:spLocks noGrp="1"/>
          </p:cNvSpPr>
          <p:nvPr>
            <p:ph type="pic" idx="3"/>
          </p:nvPr>
        </p:nvSpPr>
        <p:spPr>
          <a:xfrm>
            <a:off x="9254551" y="2847100"/>
            <a:ext cx="3095600" cy="1771600"/>
          </a:xfrm>
          <a:prstGeom prst="roundRect">
            <a:avLst>
              <a:gd name="adj" fmla="val 12371"/>
            </a:avLst>
          </a:prstGeom>
          <a:noFill/>
          <a:ln>
            <a:noFill/>
          </a:ln>
        </p:spPr>
      </p:sp>
      <p:sp>
        <p:nvSpPr>
          <p:cNvPr id="249" name="Google Shape;249;p48"/>
          <p:cNvSpPr>
            <a:spLocks noGrp="1"/>
          </p:cNvSpPr>
          <p:nvPr>
            <p:ph type="pic" idx="4"/>
          </p:nvPr>
        </p:nvSpPr>
        <p:spPr>
          <a:xfrm>
            <a:off x="8350665" y="4316533"/>
            <a:ext cx="2953200" cy="1690000"/>
          </a:xfrm>
          <a:prstGeom prst="roundRect">
            <a:avLst>
              <a:gd name="adj" fmla="val 12371"/>
            </a:avLst>
          </a:prstGeom>
          <a:noFill/>
          <a:ln>
            <a:noFill/>
          </a:ln>
        </p:spPr>
      </p:sp>
      <p:pic>
        <p:nvPicPr>
          <p:cNvPr id="250" name="Google Shape;250;p48"/>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960990630"/>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f. left text and multi image light grey">
  <p:cSld name="f. left text and multi image light grey">
    <p:bg>
      <p:bgPr>
        <a:solidFill>
          <a:srgbClr val="E6E4DB"/>
        </a:solidFill>
        <a:effectLst/>
      </p:bgPr>
    </p:bg>
    <p:spTree>
      <p:nvGrpSpPr>
        <p:cNvPr id="1" name="Shape 251"/>
        <p:cNvGrpSpPr/>
        <p:nvPr/>
      </p:nvGrpSpPr>
      <p:grpSpPr>
        <a:xfrm>
          <a:off x="0" y="0"/>
          <a:ext cx="0" cy="0"/>
          <a:chOff x="0" y="0"/>
          <a:chExt cx="0" cy="0"/>
        </a:xfrm>
      </p:grpSpPr>
      <p:sp>
        <p:nvSpPr>
          <p:cNvPr id="252" name="Google Shape;252;p49"/>
          <p:cNvSpPr txBox="1">
            <a:spLocks noGrp="1"/>
          </p:cNvSpPr>
          <p:nvPr>
            <p:ph type="title"/>
          </p:nvPr>
        </p:nvSpPr>
        <p:spPr>
          <a:xfrm>
            <a:off x="766500" y="7426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253" name="Google Shape;253;p49"/>
          <p:cNvSpPr txBox="1">
            <a:spLocks noGrp="1"/>
          </p:cNvSpPr>
          <p:nvPr>
            <p:ph type="body" idx="1"/>
          </p:nvPr>
        </p:nvSpPr>
        <p:spPr>
          <a:xfrm>
            <a:off x="766500" y="26112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sp>
        <p:nvSpPr>
          <p:cNvPr id="254" name="Google Shape;254;p49"/>
          <p:cNvSpPr>
            <a:spLocks noGrp="1"/>
          </p:cNvSpPr>
          <p:nvPr>
            <p:ph type="pic" idx="2"/>
          </p:nvPr>
        </p:nvSpPr>
        <p:spPr>
          <a:xfrm>
            <a:off x="6383000" y="1366100"/>
            <a:ext cx="3892000" cy="2227200"/>
          </a:xfrm>
          <a:prstGeom prst="roundRect">
            <a:avLst>
              <a:gd name="adj" fmla="val 12371"/>
            </a:avLst>
          </a:prstGeom>
          <a:noFill/>
          <a:ln>
            <a:noFill/>
          </a:ln>
        </p:spPr>
      </p:sp>
      <p:sp>
        <p:nvSpPr>
          <p:cNvPr id="255" name="Google Shape;255;p49"/>
          <p:cNvSpPr>
            <a:spLocks noGrp="1"/>
          </p:cNvSpPr>
          <p:nvPr>
            <p:ph type="pic" idx="3"/>
          </p:nvPr>
        </p:nvSpPr>
        <p:spPr>
          <a:xfrm>
            <a:off x="9254551" y="2847100"/>
            <a:ext cx="3095600" cy="1771600"/>
          </a:xfrm>
          <a:prstGeom prst="roundRect">
            <a:avLst>
              <a:gd name="adj" fmla="val 12371"/>
            </a:avLst>
          </a:prstGeom>
          <a:noFill/>
          <a:ln>
            <a:noFill/>
          </a:ln>
        </p:spPr>
      </p:sp>
      <p:sp>
        <p:nvSpPr>
          <p:cNvPr id="256" name="Google Shape;256;p49"/>
          <p:cNvSpPr>
            <a:spLocks noGrp="1"/>
          </p:cNvSpPr>
          <p:nvPr>
            <p:ph type="pic" idx="4"/>
          </p:nvPr>
        </p:nvSpPr>
        <p:spPr>
          <a:xfrm>
            <a:off x="8350665" y="4316533"/>
            <a:ext cx="2953200" cy="1690000"/>
          </a:xfrm>
          <a:prstGeom prst="roundRect">
            <a:avLst>
              <a:gd name="adj" fmla="val 12371"/>
            </a:avLst>
          </a:prstGeom>
          <a:noFill/>
          <a:ln>
            <a:noFill/>
          </a:ln>
        </p:spPr>
      </p:sp>
      <p:pic>
        <p:nvPicPr>
          <p:cNvPr id="257" name="Google Shape;257;p49"/>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4048080423"/>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g. photo and text columns light grey">
  <p:cSld name="g. photo and text columns light grey">
    <p:bg>
      <p:bgPr>
        <a:solidFill>
          <a:srgbClr val="E6E4DB"/>
        </a:solidFill>
        <a:effectLst/>
      </p:bgPr>
    </p:bg>
    <p:spTree>
      <p:nvGrpSpPr>
        <p:cNvPr id="1" name="Shape 258"/>
        <p:cNvGrpSpPr/>
        <p:nvPr/>
      </p:nvGrpSpPr>
      <p:grpSpPr>
        <a:xfrm>
          <a:off x="0" y="0"/>
          <a:ext cx="0" cy="0"/>
          <a:chOff x="0" y="0"/>
          <a:chExt cx="0" cy="0"/>
        </a:xfrm>
      </p:grpSpPr>
      <p:sp>
        <p:nvSpPr>
          <p:cNvPr id="259" name="Google Shape;259;p50"/>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60" name="Google Shape;260;p50"/>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61" name="Google Shape;261;p50"/>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62" name="Google Shape;262;p50"/>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63" name="Google Shape;263;p50"/>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64" name="Google Shape;264;p50"/>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65" name="Google Shape;265;p50"/>
          <p:cNvSpPr>
            <a:spLocks noGrp="1"/>
          </p:cNvSpPr>
          <p:nvPr>
            <p:ph type="pic" idx="7"/>
          </p:nvPr>
        </p:nvSpPr>
        <p:spPr>
          <a:xfrm>
            <a:off x="386000" y="1263467"/>
            <a:ext cx="3582000" cy="1690000"/>
          </a:xfrm>
          <a:prstGeom prst="roundRect">
            <a:avLst>
              <a:gd name="adj" fmla="val 12371"/>
            </a:avLst>
          </a:prstGeom>
          <a:noFill/>
          <a:ln>
            <a:noFill/>
          </a:ln>
        </p:spPr>
      </p:sp>
      <p:sp>
        <p:nvSpPr>
          <p:cNvPr id="266" name="Google Shape;266;p50"/>
          <p:cNvSpPr>
            <a:spLocks noGrp="1"/>
          </p:cNvSpPr>
          <p:nvPr>
            <p:ph type="pic" idx="8"/>
          </p:nvPr>
        </p:nvSpPr>
        <p:spPr>
          <a:xfrm>
            <a:off x="4305000" y="1263467"/>
            <a:ext cx="3582000" cy="1690000"/>
          </a:xfrm>
          <a:prstGeom prst="roundRect">
            <a:avLst>
              <a:gd name="adj" fmla="val 12371"/>
            </a:avLst>
          </a:prstGeom>
          <a:noFill/>
          <a:ln>
            <a:noFill/>
          </a:ln>
        </p:spPr>
      </p:sp>
      <p:sp>
        <p:nvSpPr>
          <p:cNvPr id="267" name="Google Shape;267;p50"/>
          <p:cNvSpPr>
            <a:spLocks noGrp="1"/>
          </p:cNvSpPr>
          <p:nvPr>
            <p:ph type="pic" idx="9"/>
          </p:nvPr>
        </p:nvSpPr>
        <p:spPr>
          <a:xfrm>
            <a:off x="8224000" y="1263467"/>
            <a:ext cx="3582000" cy="1690000"/>
          </a:xfrm>
          <a:prstGeom prst="roundRect">
            <a:avLst>
              <a:gd name="adj" fmla="val 12371"/>
            </a:avLst>
          </a:prstGeom>
          <a:noFill/>
          <a:ln>
            <a:noFill/>
          </a:ln>
        </p:spPr>
      </p:sp>
      <p:pic>
        <p:nvPicPr>
          <p:cNvPr id="268" name="Google Shape;268;p50"/>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269" name="Google Shape;269;p50"/>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SzPts val="3100"/>
              <a:buNone/>
              <a:defRPr sz="41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3359196093"/>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g. photo and text columns warm grey">
  <p:cSld name="g. photo and text columns warm grey">
    <p:bg>
      <p:bgPr>
        <a:solidFill>
          <a:srgbClr val="A6A091"/>
        </a:solidFill>
        <a:effectLst/>
      </p:bgPr>
    </p:bg>
    <p:spTree>
      <p:nvGrpSpPr>
        <p:cNvPr id="1" name="Shape 270"/>
        <p:cNvGrpSpPr/>
        <p:nvPr/>
      </p:nvGrpSpPr>
      <p:grpSpPr>
        <a:xfrm>
          <a:off x="0" y="0"/>
          <a:ext cx="0" cy="0"/>
          <a:chOff x="0" y="0"/>
          <a:chExt cx="0" cy="0"/>
        </a:xfrm>
      </p:grpSpPr>
      <p:sp>
        <p:nvSpPr>
          <p:cNvPr id="271" name="Google Shape;271;p51"/>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72" name="Google Shape;272;p51"/>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73" name="Google Shape;273;p51"/>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74" name="Google Shape;274;p51"/>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75" name="Google Shape;275;p51"/>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76" name="Google Shape;276;p51"/>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77" name="Google Shape;277;p51"/>
          <p:cNvSpPr>
            <a:spLocks noGrp="1"/>
          </p:cNvSpPr>
          <p:nvPr>
            <p:ph type="pic" idx="7"/>
          </p:nvPr>
        </p:nvSpPr>
        <p:spPr>
          <a:xfrm>
            <a:off x="386000" y="1263467"/>
            <a:ext cx="3582000" cy="1690000"/>
          </a:xfrm>
          <a:prstGeom prst="roundRect">
            <a:avLst>
              <a:gd name="adj" fmla="val 12371"/>
            </a:avLst>
          </a:prstGeom>
          <a:noFill/>
          <a:ln>
            <a:noFill/>
          </a:ln>
        </p:spPr>
      </p:sp>
      <p:sp>
        <p:nvSpPr>
          <p:cNvPr id="278" name="Google Shape;278;p51"/>
          <p:cNvSpPr>
            <a:spLocks noGrp="1"/>
          </p:cNvSpPr>
          <p:nvPr>
            <p:ph type="pic" idx="8"/>
          </p:nvPr>
        </p:nvSpPr>
        <p:spPr>
          <a:xfrm>
            <a:off x="4305000" y="1263467"/>
            <a:ext cx="3582000" cy="1690000"/>
          </a:xfrm>
          <a:prstGeom prst="roundRect">
            <a:avLst>
              <a:gd name="adj" fmla="val 12371"/>
            </a:avLst>
          </a:prstGeom>
          <a:noFill/>
          <a:ln>
            <a:noFill/>
          </a:ln>
        </p:spPr>
      </p:sp>
      <p:sp>
        <p:nvSpPr>
          <p:cNvPr id="279" name="Google Shape;279;p51"/>
          <p:cNvSpPr>
            <a:spLocks noGrp="1"/>
          </p:cNvSpPr>
          <p:nvPr>
            <p:ph type="pic" idx="9"/>
          </p:nvPr>
        </p:nvSpPr>
        <p:spPr>
          <a:xfrm>
            <a:off x="8224000" y="1263467"/>
            <a:ext cx="3582000" cy="1690000"/>
          </a:xfrm>
          <a:prstGeom prst="roundRect">
            <a:avLst>
              <a:gd name="adj" fmla="val 12371"/>
            </a:avLst>
          </a:prstGeom>
          <a:noFill/>
          <a:ln>
            <a:noFill/>
          </a:ln>
        </p:spPr>
      </p:sp>
      <p:pic>
        <p:nvPicPr>
          <p:cNvPr id="280" name="Google Shape;280;p51"/>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281" name="Google Shape;281;p51"/>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SzPts val="3100"/>
              <a:buNone/>
              <a:defRPr sz="41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1095170285"/>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g. photo and text columns orange">
  <p:cSld name="g. photo and text columns orange">
    <p:bg>
      <p:bgPr>
        <a:solidFill>
          <a:srgbClr val="FD5000"/>
        </a:solidFill>
        <a:effectLst/>
      </p:bgPr>
    </p:bg>
    <p:spTree>
      <p:nvGrpSpPr>
        <p:cNvPr id="1" name="Shape 282"/>
        <p:cNvGrpSpPr/>
        <p:nvPr/>
      </p:nvGrpSpPr>
      <p:grpSpPr>
        <a:xfrm>
          <a:off x="0" y="0"/>
          <a:ext cx="0" cy="0"/>
          <a:chOff x="0" y="0"/>
          <a:chExt cx="0" cy="0"/>
        </a:xfrm>
      </p:grpSpPr>
      <p:sp>
        <p:nvSpPr>
          <p:cNvPr id="283" name="Google Shape;283;p52"/>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84" name="Google Shape;284;p52"/>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85" name="Google Shape;285;p52"/>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86" name="Google Shape;286;p52"/>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87" name="Google Shape;287;p52"/>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88" name="Google Shape;288;p52"/>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89" name="Google Shape;289;p52"/>
          <p:cNvSpPr>
            <a:spLocks noGrp="1"/>
          </p:cNvSpPr>
          <p:nvPr>
            <p:ph type="pic" idx="7"/>
          </p:nvPr>
        </p:nvSpPr>
        <p:spPr>
          <a:xfrm>
            <a:off x="386000" y="1263467"/>
            <a:ext cx="3582000" cy="1690000"/>
          </a:xfrm>
          <a:prstGeom prst="roundRect">
            <a:avLst>
              <a:gd name="adj" fmla="val 12371"/>
            </a:avLst>
          </a:prstGeom>
          <a:noFill/>
          <a:ln>
            <a:noFill/>
          </a:ln>
        </p:spPr>
      </p:sp>
      <p:sp>
        <p:nvSpPr>
          <p:cNvPr id="290" name="Google Shape;290;p52"/>
          <p:cNvSpPr>
            <a:spLocks noGrp="1"/>
          </p:cNvSpPr>
          <p:nvPr>
            <p:ph type="pic" idx="8"/>
          </p:nvPr>
        </p:nvSpPr>
        <p:spPr>
          <a:xfrm>
            <a:off x="4305000" y="1263467"/>
            <a:ext cx="3582000" cy="1690000"/>
          </a:xfrm>
          <a:prstGeom prst="roundRect">
            <a:avLst>
              <a:gd name="adj" fmla="val 12371"/>
            </a:avLst>
          </a:prstGeom>
          <a:noFill/>
          <a:ln>
            <a:noFill/>
          </a:ln>
        </p:spPr>
      </p:sp>
      <p:sp>
        <p:nvSpPr>
          <p:cNvPr id="291" name="Google Shape;291;p52"/>
          <p:cNvSpPr>
            <a:spLocks noGrp="1"/>
          </p:cNvSpPr>
          <p:nvPr>
            <p:ph type="pic" idx="9"/>
          </p:nvPr>
        </p:nvSpPr>
        <p:spPr>
          <a:xfrm>
            <a:off x="8224000" y="1263467"/>
            <a:ext cx="3582000" cy="1690000"/>
          </a:xfrm>
          <a:prstGeom prst="roundRect">
            <a:avLst>
              <a:gd name="adj" fmla="val 12371"/>
            </a:avLst>
          </a:prstGeom>
          <a:noFill/>
          <a:ln>
            <a:noFill/>
          </a:ln>
        </p:spPr>
      </p:sp>
      <p:pic>
        <p:nvPicPr>
          <p:cNvPr id="292" name="Google Shape;292;p52"/>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293" name="Google Shape;293;p52"/>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SzPts val="3100"/>
              <a:buNone/>
              <a:defRPr sz="41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3196491635"/>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g. photo and text columns light green">
  <p:cSld name="g. photo and text columns light green">
    <p:bg>
      <p:bgPr>
        <a:solidFill>
          <a:srgbClr val="78BF26"/>
        </a:solidFill>
        <a:effectLst/>
      </p:bgPr>
    </p:bg>
    <p:spTree>
      <p:nvGrpSpPr>
        <p:cNvPr id="1" name="Shape 294"/>
        <p:cNvGrpSpPr/>
        <p:nvPr/>
      </p:nvGrpSpPr>
      <p:grpSpPr>
        <a:xfrm>
          <a:off x="0" y="0"/>
          <a:ext cx="0" cy="0"/>
          <a:chOff x="0" y="0"/>
          <a:chExt cx="0" cy="0"/>
        </a:xfrm>
      </p:grpSpPr>
      <p:sp>
        <p:nvSpPr>
          <p:cNvPr id="295" name="Google Shape;295;p53"/>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96" name="Google Shape;296;p53"/>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97" name="Google Shape;297;p53"/>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298" name="Google Shape;298;p53"/>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299" name="Google Shape;299;p53"/>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300" name="Google Shape;300;p53"/>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301" name="Google Shape;301;p53"/>
          <p:cNvSpPr>
            <a:spLocks noGrp="1"/>
          </p:cNvSpPr>
          <p:nvPr>
            <p:ph type="pic" idx="7"/>
          </p:nvPr>
        </p:nvSpPr>
        <p:spPr>
          <a:xfrm>
            <a:off x="386000" y="1263467"/>
            <a:ext cx="3582000" cy="1690000"/>
          </a:xfrm>
          <a:prstGeom prst="roundRect">
            <a:avLst>
              <a:gd name="adj" fmla="val 12371"/>
            </a:avLst>
          </a:prstGeom>
          <a:noFill/>
          <a:ln>
            <a:noFill/>
          </a:ln>
        </p:spPr>
      </p:sp>
      <p:sp>
        <p:nvSpPr>
          <p:cNvPr id="302" name="Google Shape;302;p53"/>
          <p:cNvSpPr>
            <a:spLocks noGrp="1"/>
          </p:cNvSpPr>
          <p:nvPr>
            <p:ph type="pic" idx="8"/>
          </p:nvPr>
        </p:nvSpPr>
        <p:spPr>
          <a:xfrm>
            <a:off x="4305000" y="1263467"/>
            <a:ext cx="3582000" cy="1690000"/>
          </a:xfrm>
          <a:prstGeom prst="roundRect">
            <a:avLst>
              <a:gd name="adj" fmla="val 12371"/>
            </a:avLst>
          </a:prstGeom>
          <a:noFill/>
          <a:ln>
            <a:noFill/>
          </a:ln>
        </p:spPr>
      </p:sp>
      <p:sp>
        <p:nvSpPr>
          <p:cNvPr id="303" name="Google Shape;303;p53"/>
          <p:cNvSpPr>
            <a:spLocks noGrp="1"/>
          </p:cNvSpPr>
          <p:nvPr>
            <p:ph type="pic" idx="9"/>
          </p:nvPr>
        </p:nvSpPr>
        <p:spPr>
          <a:xfrm>
            <a:off x="8224000" y="1263467"/>
            <a:ext cx="3582000" cy="1690000"/>
          </a:xfrm>
          <a:prstGeom prst="roundRect">
            <a:avLst>
              <a:gd name="adj" fmla="val 12371"/>
            </a:avLst>
          </a:prstGeom>
          <a:noFill/>
          <a:ln>
            <a:noFill/>
          </a:ln>
        </p:spPr>
      </p:sp>
      <p:pic>
        <p:nvPicPr>
          <p:cNvPr id="304" name="Google Shape;304;p53"/>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305" name="Google Shape;305;p53"/>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SzPts val="3100"/>
              <a:buNone/>
              <a:defRPr sz="41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1773621772"/>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g. photo and text columns yellow">
  <p:cSld name="g. photo and text columns yellow">
    <p:bg>
      <p:bgPr>
        <a:solidFill>
          <a:srgbClr val="FFD200"/>
        </a:solidFill>
        <a:effectLst/>
      </p:bgPr>
    </p:bg>
    <p:spTree>
      <p:nvGrpSpPr>
        <p:cNvPr id="1" name="Shape 306"/>
        <p:cNvGrpSpPr/>
        <p:nvPr/>
      </p:nvGrpSpPr>
      <p:grpSpPr>
        <a:xfrm>
          <a:off x="0" y="0"/>
          <a:ext cx="0" cy="0"/>
          <a:chOff x="0" y="0"/>
          <a:chExt cx="0" cy="0"/>
        </a:xfrm>
      </p:grpSpPr>
      <p:sp>
        <p:nvSpPr>
          <p:cNvPr id="307" name="Google Shape;307;p54"/>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308" name="Google Shape;308;p54"/>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309" name="Google Shape;309;p54"/>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310" name="Google Shape;310;p54"/>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311" name="Google Shape;311;p54"/>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1600"/>
              <a:buFont typeface="Inter SemiBold"/>
              <a:buNone/>
              <a:defRPr sz="2133">
                <a:solidFill>
                  <a:srgbClr val="000000"/>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312" name="Google Shape;312;p54"/>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dk1"/>
              </a:buClr>
              <a:buSzPts val="1200"/>
              <a:buChar char="●"/>
              <a:defRPr sz="1600">
                <a:solidFill>
                  <a:schemeClr val="dk1"/>
                </a:solidFill>
              </a:defRPr>
            </a:lvl1pPr>
            <a:lvl2pPr marL="1219170" lvl="1" indent="-406390" rtl="0">
              <a:spcBef>
                <a:spcPts val="0"/>
              </a:spcBef>
              <a:spcAft>
                <a:spcPts val="0"/>
              </a:spcAft>
              <a:buClr>
                <a:schemeClr val="dk1"/>
              </a:buClr>
              <a:buSzPts val="1200"/>
              <a:buChar char="○"/>
              <a:defRPr sz="1600">
                <a:solidFill>
                  <a:schemeClr val="dk1"/>
                </a:solidFill>
              </a:defRPr>
            </a:lvl2pPr>
            <a:lvl3pPr marL="1828754" lvl="2" indent="-406390" rtl="0">
              <a:spcBef>
                <a:spcPts val="0"/>
              </a:spcBef>
              <a:spcAft>
                <a:spcPts val="0"/>
              </a:spcAft>
              <a:buClr>
                <a:schemeClr val="dk1"/>
              </a:buClr>
              <a:buSzPts val="1200"/>
              <a:buChar char="■"/>
              <a:defRPr sz="1600">
                <a:solidFill>
                  <a:schemeClr val="dk1"/>
                </a:solidFill>
              </a:defRPr>
            </a:lvl3pPr>
            <a:lvl4pPr marL="2438339" lvl="3" indent="-406390" rtl="0">
              <a:spcBef>
                <a:spcPts val="0"/>
              </a:spcBef>
              <a:spcAft>
                <a:spcPts val="0"/>
              </a:spcAft>
              <a:buClr>
                <a:schemeClr val="dk1"/>
              </a:buClr>
              <a:buSzPts val="1200"/>
              <a:buChar char="●"/>
              <a:defRPr sz="1600">
                <a:solidFill>
                  <a:schemeClr val="dk1"/>
                </a:solidFill>
              </a:defRPr>
            </a:lvl4pPr>
            <a:lvl5pPr marL="3047924" lvl="4" indent="-406390" rtl="0">
              <a:spcBef>
                <a:spcPts val="0"/>
              </a:spcBef>
              <a:spcAft>
                <a:spcPts val="0"/>
              </a:spcAft>
              <a:buClr>
                <a:schemeClr val="dk1"/>
              </a:buClr>
              <a:buSzPts val="1200"/>
              <a:buChar char="○"/>
              <a:defRPr sz="1600">
                <a:solidFill>
                  <a:schemeClr val="dk1"/>
                </a:solidFill>
              </a:defRPr>
            </a:lvl5pPr>
            <a:lvl6pPr marL="3657509" lvl="5" indent="-406390" rtl="0">
              <a:spcBef>
                <a:spcPts val="0"/>
              </a:spcBef>
              <a:spcAft>
                <a:spcPts val="0"/>
              </a:spcAft>
              <a:buClr>
                <a:schemeClr val="dk1"/>
              </a:buClr>
              <a:buSzPts val="1200"/>
              <a:buChar char="■"/>
              <a:defRPr sz="1600">
                <a:solidFill>
                  <a:schemeClr val="dk1"/>
                </a:solidFill>
              </a:defRPr>
            </a:lvl6pPr>
            <a:lvl7pPr marL="4267093" lvl="6" indent="-406390" rtl="0">
              <a:spcBef>
                <a:spcPts val="0"/>
              </a:spcBef>
              <a:spcAft>
                <a:spcPts val="0"/>
              </a:spcAft>
              <a:buClr>
                <a:schemeClr val="dk1"/>
              </a:buClr>
              <a:buSzPts val="1200"/>
              <a:buChar char="●"/>
              <a:defRPr sz="1600">
                <a:solidFill>
                  <a:schemeClr val="dk1"/>
                </a:solidFill>
              </a:defRPr>
            </a:lvl7pPr>
            <a:lvl8pPr marL="4876678" lvl="7" indent="-406390" rtl="0">
              <a:spcBef>
                <a:spcPts val="0"/>
              </a:spcBef>
              <a:spcAft>
                <a:spcPts val="0"/>
              </a:spcAft>
              <a:buClr>
                <a:schemeClr val="dk1"/>
              </a:buClr>
              <a:buSzPts val="1200"/>
              <a:buChar char="○"/>
              <a:defRPr sz="1600">
                <a:solidFill>
                  <a:schemeClr val="dk1"/>
                </a:solidFill>
              </a:defRPr>
            </a:lvl8pPr>
            <a:lvl9pPr marL="5486263" lvl="8" indent="-406390" rtl="0">
              <a:spcBef>
                <a:spcPts val="0"/>
              </a:spcBef>
              <a:spcAft>
                <a:spcPts val="0"/>
              </a:spcAft>
              <a:buClr>
                <a:schemeClr val="dk1"/>
              </a:buClr>
              <a:buSzPts val="1200"/>
              <a:buChar char="■"/>
              <a:defRPr sz="1600">
                <a:solidFill>
                  <a:schemeClr val="dk1"/>
                </a:solidFill>
              </a:defRPr>
            </a:lvl9pPr>
          </a:lstStyle>
          <a:p>
            <a:pPr lvl="0"/>
            <a:r>
              <a:rPr lang="en-US"/>
              <a:t>Click to edit Master text styles</a:t>
            </a:r>
          </a:p>
        </p:txBody>
      </p:sp>
      <p:sp>
        <p:nvSpPr>
          <p:cNvPr id="313" name="Google Shape;313;p54"/>
          <p:cNvSpPr>
            <a:spLocks noGrp="1"/>
          </p:cNvSpPr>
          <p:nvPr>
            <p:ph type="pic" idx="7"/>
          </p:nvPr>
        </p:nvSpPr>
        <p:spPr>
          <a:xfrm>
            <a:off x="386000" y="1263467"/>
            <a:ext cx="3582000" cy="1690000"/>
          </a:xfrm>
          <a:prstGeom prst="roundRect">
            <a:avLst>
              <a:gd name="adj" fmla="val 12371"/>
            </a:avLst>
          </a:prstGeom>
          <a:noFill/>
          <a:ln>
            <a:noFill/>
          </a:ln>
        </p:spPr>
      </p:sp>
      <p:sp>
        <p:nvSpPr>
          <p:cNvPr id="314" name="Google Shape;314;p54"/>
          <p:cNvSpPr>
            <a:spLocks noGrp="1"/>
          </p:cNvSpPr>
          <p:nvPr>
            <p:ph type="pic" idx="8"/>
          </p:nvPr>
        </p:nvSpPr>
        <p:spPr>
          <a:xfrm>
            <a:off x="4305000" y="1263467"/>
            <a:ext cx="3582000" cy="1690000"/>
          </a:xfrm>
          <a:prstGeom prst="roundRect">
            <a:avLst>
              <a:gd name="adj" fmla="val 12371"/>
            </a:avLst>
          </a:prstGeom>
          <a:noFill/>
          <a:ln>
            <a:noFill/>
          </a:ln>
        </p:spPr>
      </p:sp>
      <p:sp>
        <p:nvSpPr>
          <p:cNvPr id="315" name="Google Shape;315;p54"/>
          <p:cNvSpPr>
            <a:spLocks noGrp="1"/>
          </p:cNvSpPr>
          <p:nvPr>
            <p:ph type="pic" idx="9"/>
          </p:nvPr>
        </p:nvSpPr>
        <p:spPr>
          <a:xfrm>
            <a:off x="8224000" y="1263467"/>
            <a:ext cx="3582000" cy="1690000"/>
          </a:xfrm>
          <a:prstGeom prst="roundRect">
            <a:avLst>
              <a:gd name="adj" fmla="val 12371"/>
            </a:avLst>
          </a:prstGeom>
          <a:noFill/>
          <a:ln>
            <a:noFill/>
          </a:ln>
        </p:spPr>
      </p:sp>
      <p:pic>
        <p:nvPicPr>
          <p:cNvPr id="316" name="Google Shape;316;p54"/>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317" name="Google Shape;317;p54"/>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SzPts val="3100"/>
              <a:buNone/>
              <a:defRPr sz="41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3894964135"/>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g. photo and text columns dark blue">
  <p:cSld name="g. photo and text columns dark blue">
    <p:bg>
      <p:bgPr>
        <a:solidFill>
          <a:srgbClr val="001E82"/>
        </a:solidFill>
        <a:effectLst/>
      </p:bgPr>
    </p:bg>
    <p:spTree>
      <p:nvGrpSpPr>
        <p:cNvPr id="1" name="Shape 318"/>
        <p:cNvGrpSpPr/>
        <p:nvPr/>
      </p:nvGrpSpPr>
      <p:grpSpPr>
        <a:xfrm>
          <a:off x="0" y="0"/>
          <a:ext cx="0" cy="0"/>
          <a:chOff x="0" y="0"/>
          <a:chExt cx="0" cy="0"/>
        </a:xfrm>
      </p:grpSpPr>
      <p:sp>
        <p:nvSpPr>
          <p:cNvPr id="319" name="Google Shape;319;p55"/>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20" name="Google Shape;320;p55"/>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21" name="Google Shape;321;p55"/>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22" name="Google Shape;322;p55"/>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23" name="Google Shape;323;p55"/>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24" name="Google Shape;324;p55"/>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25" name="Google Shape;325;p55"/>
          <p:cNvSpPr>
            <a:spLocks noGrp="1"/>
          </p:cNvSpPr>
          <p:nvPr>
            <p:ph type="pic" idx="7"/>
          </p:nvPr>
        </p:nvSpPr>
        <p:spPr>
          <a:xfrm>
            <a:off x="386000" y="1263467"/>
            <a:ext cx="3582000" cy="1690000"/>
          </a:xfrm>
          <a:prstGeom prst="roundRect">
            <a:avLst>
              <a:gd name="adj" fmla="val 12371"/>
            </a:avLst>
          </a:prstGeom>
          <a:noFill/>
          <a:ln>
            <a:noFill/>
          </a:ln>
        </p:spPr>
      </p:sp>
      <p:sp>
        <p:nvSpPr>
          <p:cNvPr id="326" name="Google Shape;326;p55"/>
          <p:cNvSpPr>
            <a:spLocks noGrp="1"/>
          </p:cNvSpPr>
          <p:nvPr>
            <p:ph type="pic" idx="8"/>
          </p:nvPr>
        </p:nvSpPr>
        <p:spPr>
          <a:xfrm>
            <a:off x="4305000" y="1263467"/>
            <a:ext cx="3582000" cy="1690000"/>
          </a:xfrm>
          <a:prstGeom prst="roundRect">
            <a:avLst>
              <a:gd name="adj" fmla="val 12371"/>
            </a:avLst>
          </a:prstGeom>
          <a:noFill/>
          <a:ln>
            <a:noFill/>
          </a:ln>
        </p:spPr>
      </p:sp>
      <p:sp>
        <p:nvSpPr>
          <p:cNvPr id="327" name="Google Shape;327;p55"/>
          <p:cNvSpPr>
            <a:spLocks noGrp="1"/>
          </p:cNvSpPr>
          <p:nvPr>
            <p:ph type="pic" idx="9"/>
          </p:nvPr>
        </p:nvSpPr>
        <p:spPr>
          <a:xfrm>
            <a:off x="8224000" y="1263467"/>
            <a:ext cx="3582000" cy="1690000"/>
          </a:xfrm>
          <a:prstGeom prst="roundRect">
            <a:avLst>
              <a:gd name="adj" fmla="val 12371"/>
            </a:avLst>
          </a:prstGeom>
          <a:noFill/>
          <a:ln>
            <a:noFill/>
          </a:ln>
        </p:spPr>
      </p:sp>
      <p:pic>
        <p:nvPicPr>
          <p:cNvPr id="328" name="Google Shape;328;p55"/>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329" name="Google Shape;329;p55"/>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Clr>
                <a:schemeClr val="lt1"/>
              </a:buClr>
              <a:buSzPts val="3100"/>
              <a:buNone/>
              <a:defRPr sz="4133">
                <a:solidFill>
                  <a:schemeClr val="lt1"/>
                </a:solidFill>
              </a:defRPr>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4189963106"/>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g. photo and text columns purple">
  <p:cSld name="g. photo and text columns purple">
    <p:bg>
      <p:bgPr>
        <a:solidFill>
          <a:srgbClr val="3C0032"/>
        </a:solidFill>
        <a:effectLst/>
      </p:bgPr>
    </p:bg>
    <p:spTree>
      <p:nvGrpSpPr>
        <p:cNvPr id="1" name="Shape 330"/>
        <p:cNvGrpSpPr/>
        <p:nvPr/>
      </p:nvGrpSpPr>
      <p:grpSpPr>
        <a:xfrm>
          <a:off x="0" y="0"/>
          <a:ext cx="0" cy="0"/>
          <a:chOff x="0" y="0"/>
          <a:chExt cx="0" cy="0"/>
        </a:xfrm>
      </p:grpSpPr>
      <p:sp>
        <p:nvSpPr>
          <p:cNvPr id="331" name="Google Shape;331;p56"/>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32" name="Google Shape;332;p56"/>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33" name="Google Shape;333;p56"/>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34" name="Google Shape;334;p56"/>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35" name="Google Shape;335;p56"/>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36" name="Google Shape;336;p56"/>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37" name="Google Shape;337;p56"/>
          <p:cNvSpPr>
            <a:spLocks noGrp="1"/>
          </p:cNvSpPr>
          <p:nvPr>
            <p:ph type="pic" idx="7"/>
          </p:nvPr>
        </p:nvSpPr>
        <p:spPr>
          <a:xfrm>
            <a:off x="386000" y="1263467"/>
            <a:ext cx="3582000" cy="1690000"/>
          </a:xfrm>
          <a:prstGeom prst="roundRect">
            <a:avLst>
              <a:gd name="adj" fmla="val 12371"/>
            </a:avLst>
          </a:prstGeom>
          <a:noFill/>
          <a:ln>
            <a:noFill/>
          </a:ln>
        </p:spPr>
      </p:sp>
      <p:sp>
        <p:nvSpPr>
          <p:cNvPr id="338" name="Google Shape;338;p56"/>
          <p:cNvSpPr>
            <a:spLocks noGrp="1"/>
          </p:cNvSpPr>
          <p:nvPr>
            <p:ph type="pic" idx="8"/>
          </p:nvPr>
        </p:nvSpPr>
        <p:spPr>
          <a:xfrm>
            <a:off x="4305000" y="1263467"/>
            <a:ext cx="3582000" cy="1690000"/>
          </a:xfrm>
          <a:prstGeom prst="roundRect">
            <a:avLst>
              <a:gd name="adj" fmla="val 12371"/>
            </a:avLst>
          </a:prstGeom>
          <a:noFill/>
          <a:ln>
            <a:noFill/>
          </a:ln>
        </p:spPr>
      </p:sp>
      <p:sp>
        <p:nvSpPr>
          <p:cNvPr id="339" name="Google Shape;339;p56"/>
          <p:cNvSpPr>
            <a:spLocks noGrp="1"/>
          </p:cNvSpPr>
          <p:nvPr>
            <p:ph type="pic" idx="9"/>
          </p:nvPr>
        </p:nvSpPr>
        <p:spPr>
          <a:xfrm>
            <a:off x="8224000" y="1263467"/>
            <a:ext cx="3582000" cy="1690000"/>
          </a:xfrm>
          <a:prstGeom prst="roundRect">
            <a:avLst>
              <a:gd name="adj" fmla="val 12371"/>
            </a:avLst>
          </a:prstGeom>
          <a:noFill/>
          <a:ln>
            <a:noFill/>
          </a:ln>
        </p:spPr>
      </p:sp>
      <p:pic>
        <p:nvPicPr>
          <p:cNvPr id="340" name="Google Shape;340;p56"/>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341" name="Google Shape;341;p56"/>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Clr>
                <a:schemeClr val="lt1"/>
              </a:buClr>
              <a:buSzPts val="3100"/>
              <a:buNone/>
              <a:defRPr sz="4133">
                <a:solidFill>
                  <a:schemeClr val="lt1"/>
                </a:solidFill>
              </a:defRPr>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603115047"/>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g. photo and text columns dark green">
  <p:cSld name="g. photo and text columns dark green">
    <p:bg>
      <p:bgPr>
        <a:solidFill>
          <a:srgbClr val="144835"/>
        </a:solidFill>
        <a:effectLst/>
      </p:bgPr>
    </p:bg>
    <p:spTree>
      <p:nvGrpSpPr>
        <p:cNvPr id="1" name="Shape 342"/>
        <p:cNvGrpSpPr/>
        <p:nvPr/>
      </p:nvGrpSpPr>
      <p:grpSpPr>
        <a:xfrm>
          <a:off x="0" y="0"/>
          <a:ext cx="0" cy="0"/>
          <a:chOff x="0" y="0"/>
          <a:chExt cx="0" cy="0"/>
        </a:xfrm>
      </p:grpSpPr>
      <p:sp>
        <p:nvSpPr>
          <p:cNvPr id="343" name="Google Shape;343;p57"/>
          <p:cNvSpPr txBox="1">
            <a:spLocks noGrp="1"/>
          </p:cNvSpPr>
          <p:nvPr>
            <p:ph type="subTitle" idx="1"/>
          </p:nvPr>
        </p:nvSpPr>
        <p:spPr>
          <a:xfrm>
            <a:off x="386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44" name="Google Shape;344;p57"/>
          <p:cNvSpPr txBox="1">
            <a:spLocks noGrp="1"/>
          </p:cNvSpPr>
          <p:nvPr>
            <p:ph type="body" idx="2"/>
          </p:nvPr>
        </p:nvSpPr>
        <p:spPr>
          <a:xfrm>
            <a:off x="386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45" name="Google Shape;345;p57"/>
          <p:cNvSpPr txBox="1">
            <a:spLocks noGrp="1"/>
          </p:cNvSpPr>
          <p:nvPr>
            <p:ph type="subTitle" idx="3"/>
          </p:nvPr>
        </p:nvSpPr>
        <p:spPr>
          <a:xfrm>
            <a:off x="4305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46" name="Google Shape;346;p57"/>
          <p:cNvSpPr txBox="1">
            <a:spLocks noGrp="1"/>
          </p:cNvSpPr>
          <p:nvPr>
            <p:ph type="body" idx="4"/>
          </p:nvPr>
        </p:nvSpPr>
        <p:spPr>
          <a:xfrm>
            <a:off x="4305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47" name="Google Shape;347;p57"/>
          <p:cNvSpPr txBox="1">
            <a:spLocks noGrp="1"/>
          </p:cNvSpPr>
          <p:nvPr>
            <p:ph type="subTitle" idx="5"/>
          </p:nvPr>
        </p:nvSpPr>
        <p:spPr>
          <a:xfrm>
            <a:off x="8224000" y="3202333"/>
            <a:ext cx="3582000" cy="96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Inter SemiBold"/>
              <a:buNone/>
              <a:defRPr sz="2133">
                <a:solidFill>
                  <a:schemeClr val="lt1"/>
                </a:solidFill>
                <a:latin typeface="Inter SemiBold"/>
                <a:ea typeface="Inter SemiBold"/>
                <a:cs typeface="Inter SemiBold"/>
                <a:sym typeface="Inter SemiBold"/>
              </a:defRPr>
            </a:lvl1pPr>
            <a:lvl2pPr lvl="1" rtl="0">
              <a:spcBef>
                <a:spcPts val="0"/>
              </a:spcBef>
              <a:spcAft>
                <a:spcPts val="0"/>
              </a:spcAft>
              <a:buClr>
                <a:schemeClr val="lt1"/>
              </a:buClr>
              <a:buSzPts val="1400"/>
              <a:buFont typeface="Hind"/>
              <a:buNone/>
              <a:defRPr>
                <a:solidFill>
                  <a:schemeClr val="lt1"/>
                </a:solidFill>
                <a:latin typeface="Hind"/>
                <a:ea typeface="Hind"/>
                <a:cs typeface="Hind"/>
                <a:sym typeface="Hind"/>
              </a:defRPr>
            </a:lvl2pPr>
            <a:lvl3pPr lvl="2" rtl="0">
              <a:spcBef>
                <a:spcPts val="0"/>
              </a:spcBef>
              <a:spcAft>
                <a:spcPts val="0"/>
              </a:spcAft>
              <a:buClr>
                <a:schemeClr val="lt1"/>
              </a:buClr>
              <a:buSzPts val="1400"/>
              <a:buFont typeface="Hind"/>
              <a:buNone/>
              <a:defRPr>
                <a:solidFill>
                  <a:schemeClr val="lt1"/>
                </a:solidFill>
                <a:latin typeface="Hind"/>
                <a:ea typeface="Hind"/>
                <a:cs typeface="Hind"/>
                <a:sym typeface="Hind"/>
              </a:defRPr>
            </a:lvl3pPr>
            <a:lvl4pPr lvl="3" rtl="0">
              <a:spcBef>
                <a:spcPts val="0"/>
              </a:spcBef>
              <a:spcAft>
                <a:spcPts val="0"/>
              </a:spcAft>
              <a:buClr>
                <a:schemeClr val="lt1"/>
              </a:buClr>
              <a:buSzPts val="1400"/>
              <a:buFont typeface="Hind"/>
              <a:buNone/>
              <a:defRPr>
                <a:solidFill>
                  <a:schemeClr val="lt1"/>
                </a:solidFill>
                <a:latin typeface="Hind"/>
                <a:ea typeface="Hind"/>
                <a:cs typeface="Hind"/>
                <a:sym typeface="Hind"/>
              </a:defRPr>
            </a:lvl4pPr>
            <a:lvl5pPr lvl="4" rtl="0">
              <a:spcBef>
                <a:spcPts val="0"/>
              </a:spcBef>
              <a:spcAft>
                <a:spcPts val="0"/>
              </a:spcAft>
              <a:buClr>
                <a:schemeClr val="lt1"/>
              </a:buClr>
              <a:buSzPts val="1400"/>
              <a:buFont typeface="Hind"/>
              <a:buNone/>
              <a:defRPr>
                <a:solidFill>
                  <a:schemeClr val="lt1"/>
                </a:solidFill>
                <a:latin typeface="Hind"/>
                <a:ea typeface="Hind"/>
                <a:cs typeface="Hind"/>
                <a:sym typeface="Hind"/>
              </a:defRPr>
            </a:lvl5pPr>
            <a:lvl6pPr lvl="5" rtl="0">
              <a:spcBef>
                <a:spcPts val="0"/>
              </a:spcBef>
              <a:spcAft>
                <a:spcPts val="0"/>
              </a:spcAft>
              <a:buClr>
                <a:schemeClr val="lt1"/>
              </a:buClr>
              <a:buSzPts val="1400"/>
              <a:buFont typeface="Hind"/>
              <a:buNone/>
              <a:defRPr>
                <a:solidFill>
                  <a:schemeClr val="lt1"/>
                </a:solidFill>
                <a:latin typeface="Hind"/>
                <a:ea typeface="Hind"/>
                <a:cs typeface="Hind"/>
                <a:sym typeface="Hind"/>
              </a:defRPr>
            </a:lvl6pPr>
            <a:lvl7pPr lvl="6" rtl="0">
              <a:spcBef>
                <a:spcPts val="0"/>
              </a:spcBef>
              <a:spcAft>
                <a:spcPts val="0"/>
              </a:spcAft>
              <a:buClr>
                <a:schemeClr val="lt1"/>
              </a:buClr>
              <a:buSzPts val="1400"/>
              <a:buFont typeface="Hind"/>
              <a:buNone/>
              <a:defRPr>
                <a:solidFill>
                  <a:schemeClr val="lt1"/>
                </a:solidFill>
                <a:latin typeface="Hind"/>
                <a:ea typeface="Hind"/>
                <a:cs typeface="Hind"/>
                <a:sym typeface="Hind"/>
              </a:defRPr>
            </a:lvl7pPr>
            <a:lvl8pPr lvl="7" rtl="0">
              <a:spcBef>
                <a:spcPts val="0"/>
              </a:spcBef>
              <a:spcAft>
                <a:spcPts val="0"/>
              </a:spcAft>
              <a:buClr>
                <a:schemeClr val="lt1"/>
              </a:buClr>
              <a:buSzPts val="1400"/>
              <a:buFont typeface="Hind"/>
              <a:buNone/>
              <a:defRPr>
                <a:solidFill>
                  <a:schemeClr val="lt1"/>
                </a:solidFill>
                <a:latin typeface="Hind"/>
                <a:ea typeface="Hind"/>
                <a:cs typeface="Hind"/>
                <a:sym typeface="Hind"/>
              </a:defRPr>
            </a:lvl8pPr>
            <a:lvl9pPr lvl="8" rtl="0">
              <a:spcBef>
                <a:spcPts val="0"/>
              </a:spcBef>
              <a:spcAft>
                <a:spcPts val="0"/>
              </a:spcAft>
              <a:buClr>
                <a:schemeClr val="lt1"/>
              </a:buClr>
              <a:buSzPts val="1400"/>
              <a:buFont typeface="Hind"/>
              <a:buNone/>
              <a:defRPr>
                <a:solidFill>
                  <a:schemeClr val="lt1"/>
                </a:solidFill>
                <a:latin typeface="Hind"/>
                <a:ea typeface="Hind"/>
                <a:cs typeface="Hind"/>
                <a:sym typeface="Hind"/>
              </a:defRPr>
            </a:lvl9pPr>
          </a:lstStyle>
          <a:p>
            <a:r>
              <a:rPr lang="en-US"/>
              <a:t>Click to edit Master subtitle style</a:t>
            </a:r>
            <a:endParaRPr/>
          </a:p>
        </p:txBody>
      </p:sp>
      <p:sp>
        <p:nvSpPr>
          <p:cNvPr id="348" name="Google Shape;348;p57"/>
          <p:cNvSpPr txBox="1">
            <a:spLocks noGrp="1"/>
          </p:cNvSpPr>
          <p:nvPr>
            <p:ph type="body" idx="6"/>
          </p:nvPr>
        </p:nvSpPr>
        <p:spPr>
          <a:xfrm>
            <a:off x="8224000" y="4119467"/>
            <a:ext cx="3582000" cy="2384400"/>
          </a:xfrm>
          <a:prstGeom prst="rect">
            <a:avLst/>
          </a:prstGeom>
        </p:spPr>
        <p:txBody>
          <a:bodyPr spcFirstLastPara="1" wrap="square" lIns="90000" tIns="91425" rIns="91425" bIns="91425" anchor="t" anchorCtr="0">
            <a:noAutofit/>
          </a:bodyPr>
          <a:lstStyle>
            <a:lvl1pPr marL="609585" lvl="0" indent="-406390" rtl="0">
              <a:spcBef>
                <a:spcPts val="0"/>
              </a:spcBef>
              <a:spcAft>
                <a:spcPts val="0"/>
              </a:spcAft>
              <a:buClr>
                <a:schemeClr val="lt1"/>
              </a:buClr>
              <a:buSzPts val="1200"/>
              <a:buChar char="●"/>
              <a:defRPr sz="1600">
                <a:solidFill>
                  <a:schemeClr val="lt1"/>
                </a:solidFill>
              </a:defRPr>
            </a:lvl1pPr>
            <a:lvl2pPr marL="1219170" lvl="1" indent="-406390" rtl="0">
              <a:spcBef>
                <a:spcPts val="0"/>
              </a:spcBef>
              <a:spcAft>
                <a:spcPts val="0"/>
              </a:spcAft>
              <a:buClr>
                <a:schemeClr val="lt1"/>
              </a:buClr>
              <a:buSzPts val="1200"/>
              <a:buChar char="○"/>
              <a:defRPr sz="1600">
                <a:solidFill>
                  <a:schemeClr val="lt1"/>
                </a:solidFill>
              </a:defRPr>
            </a:lvl2pPr>
            <a:lvl3pPr marL="1828754" lvl="2" indent="-406390" rtl="0">
              <a:spcBef>
                <a:spcPts val="0"/>
              </a:spcBef>
              <a:spcAft>
                <a:spcPts val="0"/>
              </a:spcAft>
              <a:buClr>
                <a:schemeClr val="lt1"/>
              </a:buClr>
              <a:buSzPts val="1200"/>
              <a:buChar char="■"/>
              <a:defRPr sz="1600">
                <a:solidFill>
                  <a:schemeClr val="lt1"/>
                </a:solidFill>
              </a:defRPr>
            </a:lvl3pPr>
            <a:lvl4pPr marL="2438339" lvl="3" indent="-406390" rtl="0">
              <a:spcBef>
                <a:spcPts val="0"/>
              </a:spcBef>
              <a:spcAft>
                <a:spcPts val="0"/>
              </a:spcAft>
              <a:buClr>
                <a:schemeClr val="lt1"/>
              </a:buClr>
              <a:buSzPts val="1200"/>
              <a:buChar char="●"/>
              <a:defRPr sz="1600">
                <a:solidFill>
                  <a:schemeClr val="lt1"/>
                </a:solidFill>
              </a:defRPr>
            </a:lvl4pPr>
            <a:lvl5pPr marL="3047924" lvl="4" indent="-406390" rtl="0">
              <a:spcBef>
                <a:spcPts val="0"/>
              </a:spcBef>
              <a:spcAft>
                <a:spcPts val="0"/>
              </a:spcAft>
              <a:buClr>
                <a:schemeClr val="lt1"/>
              </a:buClr>
              <a:buSzPts val="1200"/>
              <a:buChar char="○"/>
              <a:defRPr sz="1600">
                <a:solidFill>
                  <a:schemeClr val="lt1"/>
                </a:solidFill>
              </a:defRPr>
            </a:lvl5pPr>
            <a:lvl6pPr marL="3657509" lvl="5" indent="-406390" rtl="0">
              <a:spcBef>
                <a:spcPts val="0"/>
              </a:spcBef>
              <a:spcAft>
                <a:spcPts val="0"/>
              </a:spcAft>
              <a:buClr>
                <a:schemeClr val="lt1"/>
              </a:buClr>
              <a:buSzPts val="1200"/>
              <a:buChar char="■"/>
              <a:defRPr sz="1600">
                <a:solidFill>
                  <a:schemeClr val="lt1"/>
                </a:solidFill>
              </a:defRPr>
            </a:lvl6pPr>
            <a:lvl7pPr marL="4267093" lvl="6" indent="-406390" rtl="0">
              <a:spcBef>
                <a:spcPts val="0"/>
              </a:spcBef>
              <a:spcAft>
                <a:spcPts val="0"/>
              </a:spcAft>
              <a:buClr>
                <a:schemeClr val="lt1"/>
              </a:buClr>
              <a:buSzPts val="1200"/>
              <a:buChar char="●"/>
              <a:defRPr sz="1600">
                <a:solidFill>
                  <a:schemeClr val="lt1"/>
                </a:solidFill>
              </a:defRPr>
            </a:lvl7pPr>
            <a:lvl8pPr marL="4876678" lvl="7" indent="-406390" rtl="0">
              <a:spcBef>
                <a:spcPts val="0"/>
              </a:spcBef>
              <a:spcAft>
                <a:spcPts val="0"/>
              </a:spcAft>
              <a:buClr>
                <a:schemeClr val="lt1"/>
              </a:buClr>
              <a:buSzPts val="1200"/>
              <a:buChar char="○"/>
              <a:defRPr sz="1600">
                <a:solidFill>
                  <a:schemeClr val="lt1"/>
                </a:solidFill>
              </a:defRPr>
            </a:lvl8pPr>
            <a:lvl9pPr marL="5486263" lvl="8" indent="-406390" rtl="0">
              <a:spcBef>
                <a:spcPts val="0"/>
              </a:spcBef>
              <a:spcAft>
                <a:spcPts val="0"/>
              </a:spcAft>
              <a:buClr>
                <a:schemeClr val="lt1"/>
              </a:buClr>
              <a:buSzPts val="1200"/>
              <a:buChar char="■"/>
              <a:defRPr sz="1600">
                <a:solidFill>
                  <a:schemeClr val="lt1"/>
                </a:solidFill>
              </a:defRPr>
            </a:lvl9pPr>
          </a:lstStyle>
          <a:p>
            <a:pPr lvl="0"/>
            <a:r>
              <a:rPr lang="en-US"/>
              <a:t>Click to edit Master text styles</a:t>
            </a:r>
          </a:p>
        </p:txBody>
      </p:sp>
      <p:sp>
        <p:nvSpPr>
          <p:cNvPr id="349" name="Google Shape;349;p57"/>
          <p:cNvSpPr>
            <a:spLocks noGrp="1"/>
          </p:cNvSpPr>
          <p:nvPr>
            <p:ph type="pic" idx="7"/>
          </p:nvPr>
        </p:nvSpPr>
        <p:spPr>
          <a:xfrm>
            <a:off x="386000" y="1263467"/>
            <a:ext cx="3582000" cy="1690000"/>
          </a:xfrm>
          <a:prstGeom prst="roundRect">
            <a:avLst>
              <a:gd name="adj" fmla="val 12371"/>
            </a:avLst>
          </a:prstGeom>
          <a:noFill/>
          <a:ln>
            <a:noFill/>
          </a:ln>
        </p:spPr>
      </p:sp>
      <p:sp>
        <p:nvSpPr>
          <p:cNvPr id="350" name="Google Shape;350;p57"/>
          <p:cNvSpPr>
            <a:spLocks noGrp="1"/>
          </p:cNvSpPr>
          <p:nvPr>
            <p:ph type="pic" idx="8"/>
          </p:nvPr>
        </p:nvSpPr>
        <p:spPr>
          <a:xfrm>
            <a:off x="4305000" y="1263467"/>
            <a:ext cx="3582000" cy="1690000"/>
          </a:xfrm>
          <a:prstGeom prst="roundRect">
            <a:avLst>
              <a:gd name="adj" fmla="val 12371"/>
            </a:avLst>
          </a:prstGeom>
          <a:noFill/>
          <a:ln>
            <a:noFill/>
          </a:ln>
        </p:spPr>
      </p:sp>
      <p:sp>
        <p:nvSpPr>
          <p:cNvPr id="351" name="Google Shape;351;p57"/>
          <p:cNvSpPr>
            <a:spLocks noGrp="1"/>
          </p:cNvSpPr>
          <p:nvPr>
            <p:ph type="pic" idx="9"/>
          </p:nvPr>
        </p:nvSpPr>
        <p:spPr>
          <a:xfrm>
            <a:off x="8224000" y="1263467"/>
            <a:ext cx="3582000" cy="1690000"/>
          </a:xfrm>
          <a:prstGeom prst="roundRect">
            <a:avLst>
              <a:gd name="adj" fmla="val 12371"/>
            </a:avLst>
          </a:prstGeom>
          <a:noFill/>
          <a:ln>
            <a:noFill/>
          </a:ln>
        </p:spPr>
      </p:sp>
      <p:pic>
        <p:nvPicPr>
          <p:cNvPr id="352" name="Google Shape;352;p57"/>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353" name="Google Shape;353;p57"/>
          <p:cNvSpPr txBox="1">
            <a:spLocks noGrp="1"/>
          </p:cNvSpPr>
          <p:nvPr>
            <p:ph type="title"/>
          </p:nvPr>
        </p:nvSpPr>
        <p:spPr>
          <a:xfrm>
            <a:off x="386000" y="265167"/>
            <a:ext cx="8311200" cy="1004800"/>
          </a:xfrm>
          <a:prstGeom prst="rect">
            <a:avLst/>
          </a:prstGeom>
        </p:spPr>
        <p:txBody>
          <a:bodyPr spcFirstLastPara="1" wrap="square" lIns="91425" tIns="91425" rIns="91425" bIns="91425" anchor="ctr" anchorCtr="0">
            <a:noAutofit/>
          </a:bodyPr>
          <a:lstStyle>
            <a:lvl1pPr lvl="0" rtl="0">
              <a:lnSpc>
                <a:spcPct val="88000"/>
              </a:lnSpc>
              <a:spcBef>
                <a:spcPts val="0"/>
              </a:spcBef>
              <a:spcAft>
                <a:spcPts val="0"/>
              </a:spcAft>
              <a:buClr>
                <a:schemeClr val="lt1"/>
              </a:buClr>
              <a:buSzPts val="3100"/>
              <a:buNone/>
              <a:defRPr sz="4133">
                <a:solidFill>
                  <a:schemeClr val="lt1"/>
                </a:solidFill>
              </a:defRPr>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Tree>
    <p:extLst>
      <p:ext uri="{BB962C8B-B14F-4D97-AF65-F5344CB8AC3E}">
        <p14:creationId xmlns:p14="http://schemas.microsoft.com/office/powerpoint/2010/main" val="3252000404"/>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j. section title light green">
  <p:cSld name="j. section title light green">
    <p:bg>
      <p:bgPr>
        <a:solidFill>
          <a:srgbClr val="78BF26"/>
        </a:solidFill>
        <a:effectLst/>
      </p:bgPr>
    </p:bg>
    <p:spTree>
      <p:nvGrpSpPr>
        <p:cNvPr id="1" name="Shape 354"/>
        <p:cNvGrpSpPr/>
        <p:nvPr/>
      </p:nvGrpSpPr>
      <p:grpSpPr>
        <a:xfrm>
          <a:off x="0" y="0"/>
          <a:ext cx="0" cy="0"/>
          <a:chOff x="0" y="0"/>
          <a:chExt cx="0" cy="0"/>
        </a:xfrm>
      </p:grpSpPr>
      <p:sp>
        <p:nvSpPr>
          <p:cNvPr id="355" name="Google Shape;355;p58"/>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100"/>
              <a:buNone/>
              <a:defRPr sz="5467"/>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pic>
        <p:nvPicPr>
          <p:cNvPr id="356" name="Google Shape;356;p58"/>
          <p:cNvPicPr preferRelativeResize="0"/>
          <p:nvPr/>
        </p:nvPicPr>
        <p:blipFill>
          <a:blip r:embed="rId2">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2538977152"/>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j. section title warm grey">
  <p:cSld name="j. section title warm grey">
    <p:bg>
      <p:bgPr>
        <a:solidFill>
          <a:srgbClr val="A6A091"/>
        </a:solidFill>
        <a:effectLst/>
      </p:bgPr>
    </p:bg>
    <p:spTree>
      <p:nvGrpSpPr>
        <p:cNvPr id="1" name="Shape 357"/>
        <p:cNvGrpSpPr/>
        <p:nvPr/>
      </p:nvGrpSpPr>
      <p:grpSpPr>
        <a:xfrm>
          <a:off x="0" y="0"/>
          <a:ext cx="0" cy="0"/>
          <a:chOff x="0" y="0"/>
          <a:chExt cx="0" cy="0"/>
        </a:xfrm>
      </p:grpSpPr>
      <p:pic>
        <p:nvPicPr>
          <p:cNvPr id="358" name="Google Shape;358;p59"/>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359" name="Google Shape;359;p59"/>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100"/>
              <a:buNone/>
              <a:defRPr sz="5467"/>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Tree>
    <p:extLst>
      <p:ext uri="{BB962C8B-B14F-4D97-AF65-F5344CB8AC3E}">
        <p14:creationId xmlns:p14="http://schemas.microsoft.com/office/powerpoint/2010/main" val="3443707041"/>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j. section title light grey">
  <p:cSld name="j. section title light grey">
    <p:bg>
      <p:bgPr>
        <a:solidFill>
          <a:srgbClr val="E6E4DB"/>
        </a:solidFill>
        <a:effectLst/>
      </p:bgPr>
    </p:bg>
    <p:spTree>
      <p:nvGrpSpPr>
        <p:cNvPr id="1" name="Shape 360"/>
        <p:cNvGrpSpPr/>
        <p:nvPr/>
      </p:nvGrpSpPr>
      <p:grpSpPr>
        <a:xfrm>
          <a:off x="0" y="0"/>
          <a:ext cx="0" cy="0"/>
          <a:chOff x="0" y="0"/>
          <a:chExt cx="0" cy="0"/>
        </a:xfrm>
      </p:grpSpPr>
      <p:pic>
        <p:nvPicPr>
          <p:cNvPr id="361" name="Google Shape;361;p60"/>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362" name="Google Shape;362;p60"/>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100"/>
              <a:buNone/>
              <a:defRPr sz="5467"/>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Tree>
    <p:extLst>
      <p:ext uri="{BB962C8B-B14F-4D97-AF65-F5344CB8AC3E}">
        <p14:creationId xmlns:p14="http://schemas.microsoft.com/office/powerpoint/2010/main" val="196234166"/>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j. section title yellow">
  <p:cSld name="j. section title yellow">
    <p:bg>
      <p:bgPr>
        <a:solidFill>
          <a:srgbClr val="FFD200"/>
        </a:solidFill>
        <a:effectLst/>
      </p:bgPr>
    </p:bg>
    <p:spTree>
      <p:nvGrpSpPr>
        <p:cNvPr id="1" name="Shape 363"/>
        <p:cNvGrpSpPr/>
        <p:nvPr/>
      </p:nvGrpSpPr>
      <p:grpSpPr>
        <a:xfrm>
          <a:off x="0" y="0"/>
          <a:ext cx="0" cy="0"/>
          <a:chOff x="0" y="0"/>
          <a:chExt cx="0" cy="0"/>
        </a:xfrm>
      </p:grpSpPr>
      <p:pic>
        <p:nvPicPr>
          <p:cNvPr id="364" name="Google Shape;364;p61"/>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365" name="Google Shape;365;p61"/>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100"/>
              <a:buNone/>
              <a:defRPr sz="5467"/>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Tree>
    <p:extLst>
      <p:ext uri="{BB962C8B-B14F-4D97-AF65-F5344CB8AC3E}">
        <p14:creationId xmlns:p14="http://schemas.microsoft.com/office/powerpoint/2010/main" val="3531563505"/>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j. section title orange">
  <p:cSld name="j. section title orange">
    <p:bg>
      <p:bgPr>
        <a:solidFill>
          <a:srgbClr val="FD5000"/>
        </a:solidFill>
        <a:effectLst/>
      </p:bgPr>
    </p:bg>
    <p:spTree>
      <p:nvGrpSpPr>
        <p:cNvPr id="1" name="Shape 366"/>
        <p:cNvGrpSpPr/>
        <p:nvPr/>
      </p:nvGrpSpPr>
      <p:grpSpPr>
        <a:xfrm>
          <a:off x="0" y="0"/>
          <a:ext cx="0" cy="0"/>
          <a:chOff x="0" y="0"/>
          <a:chExt cx="0" cy="0"/>
        </a:xfrm>
      </p:grpSpPr>
      <p:pic>
        <p:nvPicPr>
          <p:cNvPr id="367" name="Google Shape;367;p62"/>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368" name="Google Shape;368;p62"/>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100"/>
              <a:buNone/>
              <a:defRPr sz="5467"/>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Tree>
    <p:extLst>
      <p:ext uri="{BB962C8B-B14F-4D97-AF65-F5344CB8AC3E}">
        <p14:creationId xmlns:p14="http://schemas.microsoft.com/office/powerpoint/2010/main" val="3908902637"/>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j. section title purple">
  <p:cSld name="j. section title purple">
    <p:bg>
      <p:bgPr>
        <a:solidFill>
          <a:srgbClr val="3C0032"/>
        </a:solidFill>
        <a:effectLst/>
      </p:bgPr>
    </p:bg>
    <p:spTree>
      <p:nvGrpSpPr>
        <p:cNvPr id="1" name="Shape 369"/>
        <p:cNvGrpSpPr/>
        <p:nvPr/>
      </p:nvGrpSpPr>
      <p:grpSpPr>
        <a:xfrm>
          <a:off x="0" y="0"/>
          <a:ext cx="0" cy="0"/>
          <a:chOff x="0" y="0"/>
          <a:chExt cx="0" cy="0"/>
        </a:xfrm>
      </p:grpSpPr>
      <p:pic>
        <p:nvPicPr>
          <p:cNvPr id="370" name="Google Shape;370;p63"/>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371" name="Google Shape;371;p63"/>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100"/>
              <a:buNone/>
              <a:defRPr sz="5467">
                <a:solidFill>
                  <a:schemeClr val="lt1"/>
                </a:solidFill>
              </a:defRPr>
            </a:lvl1pPr>
            <a:lvl2pPr lvl="1" algn="ctr" rtl="0">
              <a:spcBef>
                <a:spcPts val="0"/>
              </a:spcBef>
              <a:spcAft>
                <a:spcPts val="0"/>
              </a:spcAft>
              <a:buClr>
                <a:schemeClr val="lt1"/>
              </a:buClr>
              <a:buSzPts val="5200"/>
              <a:buNone/>
              <a:defRPr sz="6933">
                <a:solidFill>
                  <a:schemeClr val="lt1"/>
                </a:solidFill>
              </a:defRPr>
            </a:lvl2pPr>
            <a:lvl3pPr lvl="2" algn="ctr" rtl="0">
              <a:spcBef>
                <a:spcPts val="0"/>
              </a:spcBef>
              <a:spcAft>
                <a:spcPts val="0"/>
              </a:spcAft>
              <a:buClr>
                <a:schemeClr val="lt1"/>
              </a:buClr>
              <a:buSzPts val="5200"/>
              <a:buNone/>
              <a:defRPr sz="6933">
                <a:solidFill>
                  <a:schemeClr val="lt1"/>
                </a:solidFill>
              </a:defRPr>
            </a:lvl3pPr>
            <a:lvl4pPr lvl="3" algn="ctr" rtl="0">
              <a:spcBef>
                <a:spcPts val="0"/>
              </a:spcBef>
              <a:spcAft>
                <a:spcPts val="0"/>
              </a:spcAft>
              <a:buClr>
                <a:schemeClr val="lt1"/>
              </a:buClr>
              <a:buSzPts val="5200"/>
              <a:buNone/>
              <a:defRPr sz="6933">
                <a:solidFill>
                  <a:schemeClr val="lt1"/>
                </a:solidFill>
              </a:defRPr>
            </a:lvl4pPr>
            <a:lvl5pPr lvl="4" algn="ctr" rtl="0">
              <a:spcBef>
                <a:spcPts val="0"/>
              </a:spcBef>
              <a:spcAft>
                <a:spcPts val="0"/>
              </a:spcAft>
              <a:buClr>
                <a:schemeClr val="lt1"/>
              </a:buClr>
              <a:buSzPts val="5200"/>
              <a:buNone/>
              <a:defRPr sz="6933">
                <a:solidFill>
                  <a:schemeClr val="lt1"/>
                </a:solidFill>
              </a:defRPr>
            </a:lvl5pPr>
            <a:lvl6pPr lvl="5" algn="ctr" rtl="0">
              <a:spcBef>
                <a:spcPts val="0"/>
              </a:spcBef>
              <a:spcAft>
                <a:spcPts val="0"/>
              </a:spcAft>
              <a:buClr>
                <a:schemeClr val="lt1"/>
              </a:buClr>
              <a:buSzPts val="5200"/>
              <a:buNone/>
              <a:defRPr sz="6933">
                <a:solidFill>
                  <a:schemeClr val="lt1"/>
                </a:solidFill>
              </a:defRPr>
            </a:lvl6pPr>
            <a:lvl7pPr lvl="6" algn="ctr" rtl="0">
              <a:spcBef>
                <a:spcPts val="0"/>
              </a:spcBef>
              <a:spcAft>
                <a:spcPts val="0"/>
              </a:spcAft>
              <a:buClr>
                <a:schemeClr val="lt1"/>
              </a:buClr>
              <a:buSzPts val="5200"/>
              <a:buNone/>
              <a:defRPr sz="6933">
                <a:solidFill>
                  <a:schemeClr val="lt1"/>
                </a:solidFill>
              </a:defRPr>
            </a:lvl7pPr>
            <a:lvl8pPr lvl="7" algn="ctr" rtl="0">
              <a:spcBef>
                <a:spcPts val="0"/>
              </a:spcBef>
              <a:spcAft>
                <a:spcPts val="0"/>
              </a:spcAft>
              <a:buClr>
                <a:schemeClr val="lt1"/>
              </a:buClr>
              <a:buSzPts val="5200"/>
              <a:buNone/>
              <a:defRPr sz="6933">
                <a:solidFill>
                  <a:schemeClr val="lt1"/>
                </a:solidFill>
              </a:defRPr>
            </a:lvl8pPr>
            <a:lvl9pPr lvl="8" algn="ctr" rtl="0">
              <a:spcBef>
                <a:spcPts val="0"/>
              </a:spcBef>
              <a:spcAft>
                <a:spcPts val="0"/>
              </a:spcAft>
              <a:buClr>
                <a:schemeClr val="lt1"/>
              </a:buClr>
              <a:buSzPts val="5200"/>
              <a:buNone/>
              <a:defRPr sz="6933">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2185075002"/>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j. section title dark green">
  <p:cSld name="j. section title dark green">
    <p:bg>
      <p:bgPr>
        <a:solidFill>
          <a:srgbClr val="144835"/>
        </a:solidFill>
        <a:effectLst/>
      </p:bgPr>
    </p:bg>
    <p:spTree>
      <p:nvGrpSpPr>
        <p:cNvPr id="1" name="Shape 372"/>
        <p:cNvGrpSpPr/>
        <p:nvPr/>
      </p:nvGrpSpPr>
      <p:grpSpPr>
        <a:xfrm>
          <a:off x="0" y="0"/>
          <a:ext cx="0" cy="0"/>
          <a:chOff x="0" y="0"/>
          <a:chExt cx="0" cy="0"/>
        </a:xfrm>
      </p:grpSpPr>
      <p:pic>
        <p:nvPicPr>
          <p:cNvPr id="373" name="Google Shape;373;p64"/>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374" name="Google Shape;374;p64"/>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100"/>
              <a:buNone/>
              <a:defRPr sz="5467">
                <a:solidFill>
                  <a:schemeClr val="lt1"/>
                </a:solidFill>
              </a:defRPr>
            </a:lvl1pPr>
            <a:lvl2pPr lvl="1" algn="ctr" rtl="0">
              <a:spcBef>
                <a:spcPts val="0"/>
              </a:spcBef>
              <a:spcAft>
                <a:spcPts val="0"/>
              </a:spcAft>
              <a:buClr>
                <a:schemeClr val="lt1"/>
              </a:buClr>
              <a:buSzPts val="5200"/>
              <a:buNone/>
              <a:defRPr sz="6933">
                <a:solidFill>
                  <a:schemeClr val="lt1"/>
                </a:solidFill>
              </a:defRPr>
            </a:lvl2pPr>
            <a:lvl3pPr lvl="2" algn="ctr" rtl="0">
              <a:spcBef>
                <a:spcPts val="0"/>
              </a:spcBef>
              <a:spcAft>
                <a:spcPts val="0"/>
              </a:spcAft>
              <a:buClr>
                <a:schemeClr val="lt1"/>
              </a:buClr>
              <a:buSzPts val="5200"/>
              <a:buNone/>
              <a:defRPr sz="6933">
                <a:solidFill>
                  <a:schemeClr val="lt1"/>
                </a:solidFill>
              </a:defRPr>
            </a:lvl3pPr>
            <a:lvl4pPr lvl="3" algn="ctr" rtl="0">
              <a:spcBef>
                <a:spcPts val="0"/>
              </a:spcBef>
              <a:spcAft>
                <a:spcPts val="0"/>
              </a:spcAft>
              <a:buClr>
                <a:schemeClr val="lt1"/>
              </a:buClr>
              <a:buSzPts val="5200"/>
              <a:buNone/>
              <a:defRPr sz="6933">
                <a:solidFill>
                  <a:schemeClr val="lt1"/>
                </a:solidFill>
              </a:defRPr>
            </a:lvl4pPr>
            <a:lvl5pPr lvl="4" algn="ctr" rtl="0">
              <a:spcBef>
                <a:spcPts val="0"/>
              </a:spcBef>
              <a:spcAft>
                <a:spcPts val="0"/>
              </a:spcAft>
              <a:buClr>
                <a:schemeClr val="lt1"/>
              </a:buClr>
              <a:buSzPts val="5200"/>
              <a:buNone/>
              <a:defRPr sz="6933">
                <a:solidFill>
                  <a:schemeClr val="lt1"/>
                </a:solidFill>
              </a:defRPr>
            </a:lvl5pPr>
            <a:lvl6pPr lvl="5" algn="ctr" rtl="0">
              <a:spcBef>
                <a:spcPts val="0"/>
              </a:spcBef>
              <a:spcAft>
                <a:spcPts val="0"/>
              </a:spcAft>
              <a:buClr>
                <a:schemeClr val="lt1"/>
              </a:buClr>
              <a:buSzPts val="5200"/>
              <a:buNone/>
              <a:defRPr sz="6933">
                <a:solidFill>
                  <a:schemeClr val="lt1"/>
                </a:solidFill>
              </a:defRPr>
            </a:lvl6pPr>
            <a:lvl7pPr lvl="6" algn="ctr" rtl="0">
              <a:spcBef>
                <a:spcPts val="0"/>
              </a:spcBef>
              <a:spcAft>
                <a:spcPts val="0"/>
              </a:spcAft>
              <a:buClr>
                <a:schemeClr val="lt1"/>
              </a:buClr>
              <a:buSzPts val="5200"/>
              <a:buNone/>
              <a:defRPr sz="6933">
                <a:solidFill>
                  <a:schemeClr val="lt1"/>
                </a:solidFill>
              </a:defRPr>
            </a:lvl7pPr>
            <a:lvl8pPr lvl="7" algn="ctr" rtl="0">
              <a:spcBef>
                <a:spcPts val="0"/>
              </a:spcBef>
              <a:spcAft>
                <a:spcPts val="0"/>
              </a:spcAft>
              <a:buClr>
                <a:schemeClr val="lt1"/>
              </a:buClr>
              <a:buSzPts val="5200"/>
              <a:buNone/>
              <a:defRPr sz="6933">
                <a:solidFill>
                  <a:schemeClr val="lt1"/>
                </a:solidFill>
              </a:defRPr>
            </a:lvl8pPr>
            <a:lvl9pPr lvl="8" algn="ctr" rtl="0">
              <a:spcBef>
                <a:spcPts val="0"/>
              </a:spcBef>
              <a:spcAft>
                <a:spcPts val="0"/>
              </a:spcAft>
              <a:buClr>
                <a:schemeClr val="lt1"/>
              </a:buClr>
              <a:buSzPts val="5200"/>
              <a:buNone/>
              <a:defRPr sz="6933">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3445866591"/>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j. section title dark blue">
  <p:cSld name="j. section title dark blue">
    <p:bg>
      <p:bgPr>
        <a:solidFill>
          <a:srgbClr val="001E82"/>
        </a:solidFill>
        <a:effectLst/>
      </p:bgPr>
    </p:bg>
    <p:spTree>
      <p:nvGrpSpPr>
        <p:cNvPr id="1" name="Shape 375"/>
        <p:cNvGrpSpPr/>
        <p:nvPr/>
      </p:nvGrpSpPr>
      <p:grpSpPr>
        <a:xfrm>
          <a:off x="0" y="0"/>
          <a:ext cx="0" cy="0"/>
          <a:chOff x="0" y="0"/>
          <a:chExt cx="0" cy="0"/>
        </a:xfrm>
      </p:grpSpPr>
      <p:pic>
        <p:nvPicPr>
          <p:cNvPr id="376" name="Google Shape;376;p65"/>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377" name="Google Shape;377;p65"/>
          <p:cNvSpPr txBox="1">
            <a:spLocks noGrp="1"/>
          </p:cNvSpPr>
          <p:nvPr>
            <p:ph type="ctrTitle"/>
          </p:nvPr>
        </p:nvSpPr>
        <p:spPr>
          <a:xfrm>
            <a:off x="415611" y="2608767"/>
            <a:ext cx="11360800" cy="2736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100"/>
              <a:buNone/>
              <a:defRPr sz="5467">
                <a:solidFill>
                  <a:schemeClr val="lt1"/>
                </a:solidFill>
              </a:defRPr>
            </a:lvl1pPr>
            <a:lvl2pPr lvl="1" algn="ctr" rtl="0">
              <a:spcBef>
                <a:spcPts val="0"/>
              </a:spcBef>
              <a:spcAft>
                <a:spcPts val="0"/>
              </a:spcAft>
              <a:buClr>
                <a:schemeClr val="lt1"/>
              </a:buClr>
              <a:buSzPts val="5200"/>
              <a:buNone/>
              <a:defRPr sz="6933">
                <a:solidFill>
                  <a:schemeClr val="lt1"/>
                </a:solidFill>
              </a:defRPr>
            </a:lvl2pPr>
            <a:lvl3pPr lvl="2" algn="ctr" rtl="0">
              <a:spcBef>
                <a:spcPts val="0"/>
              </a:spcBef>
              <a:spcAft>
                <a:spcPts val="0"/>
              </a:spcAft>
              <a:buClr>
                <a:schemeClr val="lt1"/>
              </a:buClr>
              <a:buSzPts val="5200"/>
              <a:buNone/>
              <a:defRPr sz="6933">
                <a:solidFill>
                  <a:schemeClr val="lt1"/>
                </a:solidFill>
              </a:defRPr>
            </a:lvl3pPr>
            <a:lvl4pPr lvl="3" algn="ctr" rtl="0">
              <a:spcBef>
                <a:spcPts val="0"/>
              </a:spcBef>
              <a:spcAft>
                <a:spcPts val="0"/>
              </a:spcAft>
              <a:buClr>
                <a:schemeClr val="lt1"/>
              </a:buClr>
              <a:buSzPts val="5200"/>
              <a:buNone/>
              <a:defRPr sz="6933">
                <a:solidFill>
                  <a:schemeClr val="lt1"/>
                </a:solidFill>
              </a:defRPr>
            </a:lvl4pPr>
            <a:lvl5pPr lvl="4" algn="ctr" rtl="0">
              <a:spcBef>
                <a:spcPts val="0"/>
              </a:spcBef>
              <a:spcAft>
                <a:spcPts val="0"/>
              </a:spcAft>
              <a:buClr>
                <a:schemeClr val="lt1"/>
              </a:buClr>
              <a:buSzPts val="5200"/>
              <a:buNone/>
              <a:defRPr sz="6933">
                <a:solidFill>
                  <a:schemeClr val="lt1"/>
                </a:solidFill>
              </a:defRPr>
            </a:lvl5pPr>
            <a:lvl6pPr lvl="5" algn="ctr" rtl="0">
              <a:spcBef>
                <a:spcPts val="0"/>
              </a:spcBef>
              <a:spcAft>
                <a:spcPts val="0"/>
              </a:spcAft>
              <a:buClr>
                <a:schemeClr val="lt1"/>
              </a:buClr>
              <a:buSzPts val="5200"/>
              <a:buNone/>
              <a:defRPr sz="6933">
                <a:solidFill>
                  <a:schemeClr val="lt1"/>
                </a:solidFill>
              </a:defRPr>
            </a:lvl6pPr>
            <a:lvl7pPr lvl="6" algn="ctr" rtl="0">
              <a:spcBef>
                <a:spcPts val="0"/>
              </a:spcBef>
              <a:spcAft>
                <a:spcPts val="0"/>
              </a:spcAft>
              <a:buClr>
                <a:schemeClr val="lt1"/>
              </a:buClr>
              <a:buSzPts val="5200"/>
              <a:buNone/>
              <a:defRPr sz="6933">
                <a:solidFill>
                  <a:schemeClr val="lt1"/>
                </a:solidFill>
              </a:defRPr>
            </a:lvl7pPr>
            <a:lvl8pPr lvl="7" algn="ctr" rtl="0">
              <a:spcBef>
                <a:spcPts val="0"/>
              </a:spcBef>
              <a:spcAft>
                <a:spcPts val="0"/>
              </a:spcAft>
              <a:buClr>
                <a:schemeClr val="lt1"/>
              </a:buClr>
              <a:buSzPts val="5200"/>
              <a:buNone/>
              <a:defRPr sz="6933">
                <a:solidFill>
                  <a:schemeClr val="lt1"/>
                </a:solidFill>
              </a:defRPr>
            </a:lvl8pPr>
            <a:lvl9pPr lvl="8" algn="ctr" rtl="0">
              <a:spcBef>
                <a:spcPts val="0"/>
              </a:spcBef>
              <a:spcAft>
                <a:spcPts val="0"/>
              </a:spcAft>
              <a:buClr>
                <a:schemeClr val="lt1"/>
              </a:buClr>
              <a:buSzPts val="5200"/>
              <a:buNone/>
              <a:defRPr sz="6933">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4242701052"/>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k. key facts orange">
  <p:cSld name="k. key facts orange">
    <p:bg>
      <p:bgPr>
        <a:blipFill>
          <a:blip r:embed="rId2">
            <a:alphaModFix/>
          </a:blip>
          <a:stretch>
            <a:fillRect/>
          </a:stretch>
        </a:blipFill>
        <a:effectLst/>
      </p:bgPr>
    </p:bg>
    <p:spTree>
      <p:nvGrpSpPr>
        <p:cNvPr id="1" name="Shape 378"/>
        <p:cNvGrpSpPr/>
        <p:nvPr/>
      </p:nvGrpSpPr>
      <p:grpSpPr>
        <a:xfrm>
          <a:off x="0" y="0"/>
          <a:ext cx="0" cy="0"/>
          <a:chOff x="0" y="0"/>
          <a:chExt cx="0" cy="0"/>
        </a:xfrm>
      </p:grpSpPr>
      <p:sp>
        <p:nvSpPr>
          <p:cNvPr id="379" name="Google Shape;379;p66"/>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380" name="Google Shape;380;p66"/>
          <p:cNvSpPr txBox="1">
            <a:spLocks noGrp="1"/>
          </p:cNvSpPr>
          <p:nvPr>
            <p:ph type="subTitle" idx="1"/>
          </p:nvPr>
        </p:nvSpPr>
        <p:spPr>
          <a:xfrm>
            <a:off x="1792133"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381" name="Google Shape;381;p66"/>
          <p:cNvSpPr txBox="1">
            <a:spLocks noGrp="1"/>
          </p:cNvSpPr>
          <p:nvPr>
            <p:ph type="subTitle" idx="2"/>
          </p:nvPr>
        </p:nvSpPr>
        <p:spPr>
          <a:xfrm>
            <a:off x="1792233"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382" name="Google Shape;382;p66"/>
          <p:cNvSpPr txBox="1">
            <a:spLocks noGrp="1"/>
          </p:cNvSpPr>
          <p:nvPr>
            <p:ph type="subTitle" idx="3"/>
          </p:nvPr>
        </p:nvSpPr>
        <p:spPr>
          <a:xfrm>
            <a:off x="982933" y="4484533"/>
            <a:ext cx="3200400" cy="795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383" name="Google Shape;383;p66"/>
          <p:cNvSpPr txBox="1">
            <a:spLocks noGrp="1"/>
          </p:cNvSpPr>
          <p:nvPr>
            <p:ph type="subTitle" idx="4"/>
          </p:nvPr>
        </p:nvSpPr>
        <p:spPr>
          <a:xfrm>
            <a:off x="53049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384" name="Google Shape;384;p66"/>
          <p:cNvSpPr txBox="1">
            <a:spLocks noGrp="1"/>
          </p:cNvSpPr>
          <p:nvPr>
            <p:ph type="subTitle" idx="5"/>
          </p:nvPr>
        </p:nvSpPr>
        <p:spPr>
          <a:xfrm>
            <a:off x="53050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385" name="Google Shape;385;p66"/>
          <p:cNvSpPr txBox="1">
            <a:spLocks noGrp="1"/>
          </p:cNvSpPr>
          <p:nvPr>
            <p:ph type="subTitle" idx="6"/>
          </p:nvPr>
        </p:nvSpPr>
        <p:spPr>
          <a:xfrm>
            <a:off x="4495800"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386" name="Google Shape;386;p66"/>
          <p:cNvSpPr txBox="1">
            <a:spLocks noGrp="1"/>
          </p:cNvSpPr>
          <p:nvPr>
            <p:ph type="subTitle" idx="7"/>
          </p:nvPr>
        </p:nvSpPr>
        <p:spPr>
          <a:xfrm>
            <a:off x="88177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387" name="Google Shape;387;p66"/>
          <p:cNvSpPr txBox="1">
            <a:spLocks noGrp="1"/>
          </p:cNvSpPr>
          <p:nvPr>
            <p:ph type="subTitle" idx="8"/>
          </p:nvPr>
        </p:nvSpPr>
        <p:spPr>
          <a:xfrm>
            <a:off x="88178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388" name="Google Shape;388;p66"/>
          <p:cNvSpPr txBox="1">
            <a:spLocks noGrp="1"/>
          </p:cNvSpPr>
          <p:nvPr>
            <p:ph type="subTitle" idx="9"/>
          </p:nvPr>
        </p:nvSpPr>
        <p:spPr>
          <a:xfrm>
            <a:off x="8008667"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cxnSp>
        <p:nvCxnSpPr>
          <p:cNvPr id="389" name="Google Shape;389;p66"/>
          <p:cNvCxnSpPr/>
          <p:nvPr/>
        </p:nvCxnSpPr>
        <p:spPr>
          <a:xfrm rot="10800000">
            <a:off x="2036733"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390" name="Google Shape;390;p66"/>
          <p:cNvCxnSpPr/>
          <p:nvPr/>
        </p:nvCxnSpPr>
        <p:spPr>
          <a:xfrm rot="10800000">
            <a:off x="5549551"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391" name="Google Shape;391;p66"/>
          <p:cNvCxnSpPr/>
          <p:nvPr/>
        </p:nvCxnSpPr>
        <p:spPr>
          <a:xfrm rot="10800000">
            <a:off x="9062351" y="3337567"/>
            <a:ext cx="1092800" cy="0"/>
          </a:xfrm>
          <a:prstGeom prst="straightConnector1">
            <a:avLst/>
          </a:prstGeom>
          <a:noFill/>
          <a:ln w="9525" cap="flat" cmpd="sng">
            <a:solidFill>
              <a:srgbClr val="434343"/>
            </a:solidFill>
            <a:prstDash val="solid"/>
            <a:round/>
            <a:headEnd type="none" w="med" len="med"/>
            <a:tailEnd type="none" w="med" len="med"/>
          </a:ln>
        </p:spPr>
      </p:cxnSp>
      <p:pic>
        <p:nvPicPr>
          <p:cNvPr id="392" name="Google Shape;392;p66"/>
          <p:cNvPicPr preferRelativeResize="0"/>
          <p:nvPr/>
        </p:nvPicPr>
        <p:blipFill>
          <a:blip r:embed="rId3">
            <a:alphaModFix/>
          </a:blip>
          <a:stretch>
            <a:fillRect/>
          </a:stretch>
        </p:blipFill>
        <p:spPr>
          <a:xfrm>
            <a:off x="9854333" y="348068"/>
            <a:ext cx="2043187" cy="839001"/>
          </a:xfrm>
          <a:prstGeom prst="rect">
            <a:avLst/>
          </a:prstGeom>
          <a:noFill/>
          <a:ln>
            <a:noFill/>
          </a:ln>
        </p:spPr>
      </p:pic>
      <p:sp>
        <p:nvSpPr>
          <p:cNvPr id="393" name="Google Shape;393;p66"/>
          <p:cNvSpPr/>
          <p:nvPr/>
        </p:nvSpPr>
        <p:spPr>
          <a:xfrm>
            <a:off x="8671667" y="2395733"/>
            <a:ext cx="1874400" cy="1819600"/>
          </a:xfrm>
          <a:prstGeom prst="roundRect">
            <a:avLst>
              <a:gd name="adj" fmla="val 16667"/>
            </a:avLst>
          </a:prstGeom>
          <a:noFill/>
          <a:ln w="76200" cap="flat" cmpd="sng">
            <a:solidFill>
              <a:srgbClr val="FD5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4" name="Google Shape;394;p66"/>
          <p:cNvSpPr/>
          <p:nvPr/>
        </p:nvSpPr>
        <p:spPr>
          <a:xfrm>
            <a:off x="5158800" y="2395733"/>
            <a:ext cx="1874400" cy="1819600"/>
          </a:xfrm>
          <a:prstGeom prst="roundRect">
            <a:avLst>
              <a:gd name="adj" fmla="val 16667"/>
            </a:avLst>
          </a:prstGeom>
          <a:noFill/>
          <a:ln w="76200" cap="flat" cmpd="sng">
            <a:solidFill>
              <a:srgbClr val="FD5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5" name="Google Shape;395;p66"/>
          <p:cNvSpPr/>
          <p:nvPr/>
        </p:nvSpPr>
        <p:spPr>
          <a:xfrm>
            <a:off x="1645933" y="2395733"/>
            <a:ext cx="1874400" cy="1819600"/>
          </a:xfrm>
          <a:prstGeom prst="roundRect">
            <a:avLst>
              <a:gd name="adj" fmla="val 16667"/>
            </a:avLst>
          </a:prstGeom>
          <a:noFill/>
          <a:ln w="76200" cap="flat" cmpd="sng">
            <a:solidFill>
              <a:srgbClr val="FD5000"/>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045020601"/>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k. key facts yellow">
  <p:cSld name="k. key facts yellow">
    <p:bg>
      <p:bgPr>
        <a:blipFill>
          <a:blip r:embed="rId2">
            <a:alphaModFix/>
          </a:blip>
          <a:stretch>
            <a:fillRect/>
          </a:stretch>
        </a:blipFill>
        <a:effectLst/>
      </p:bgPr>
    </p:bg>
    <p:spTree>
      <p:nvGrpSpPr>
        <p:cNvPr id="1" name="Shape 396"/>
        <p:cNvGrpSpPr/>
        <p:nvPr/>
      </p:nvGrpSpPr>
      <p:grpSpPr>
        <a:xfrm>
          <a:off x="0" y="0"/>
          <a:ext cx="0" cy="0"/>
          <a:chOff x="0" y="0"/>
          <a:chExt cx="0" cy="0"/>
        </a:xfrm>
      </p:grpSpPr>
      <p:sp>
        <p:nvSpPr>
          <p:cNvPr id="397" name="Google Shape;397;p67"/>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398" name="Google Shape;398;p67"/>
          <p:cNvSpPr txBox="1">
            <a:spLocks noGrp="1"/>
          </p:cNvSpPr>
          <p:nvPr>
            <p:ph type="subTitle" idx="1"/>
          </p:nvPr>
        </p:nvSpPr>
        <p:spPr>
          <a:xfrm>
            <a:off x="1792133"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399" name="Google Shape;399;p67"/>
          <p:cNvSpPr txBox="1">
            <a:spLocks noGrp="1"/>
          </p:cNvSpPr>
          <p:nvPr>
            <p:ph type="subTitle" idx="2"/>
          </p:nvPr>
        </p:nvSpPr>
        <p:spPr>
          <a:xfrm>
            <a:off x="1792233"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00" name="Google Shape;400;p67"/>
          <p:cNvSpPr txBox="1">
            <a:spLocks noGrp="1"/>
          </p:cNvSpPr>
          <p:nvPr>
            <p:ph type="subTitle" idx="3"/>
          </p:nvPr>
        </p:nvSpPr>
        <p:spPr>
          <a:xfrm>
            <a:off x="982933" y="4484533"/>
            <a:ext cx="3200400" cy="795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01" name="Google Shape;401;p67"/>
          <p:cNvSpPr txBox="1">
            <a:spLocks noGrp="1"/>
          </p:cNvSpPr>
          <p:nvPr>
            <p:ph type="subTitle" idx="4"/>
          </p:nvPr>
        </p:nvSpPr>
        <p:spPr>
          <a:xfrm>
            <a:off x="53049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02" name="Google Shape;402;p67"/>
          <p:cNvSpPr txBox="1">
            <a:spLocks noGrp="1"/>
          </p:cNvSpPr>
          <p:nvPr>
            <p:ph type="subTitle" idx="5"/>
          </p:nvPr>
        </p:nvSpPr>
        <p:spPr>
          <a:xfrm>
            <a:off x="53050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03" name="Google Shape;403;p67"/>
          <p:cNvSpPr txBox="1">
            <a:spLocks noGrp="1"/>
          </p:cNvSpPr>
          <p:nvPr>
            <p:ph type="subTitle" idx="6"/>
          </p:nvPr>
        </p:nvSpPr>
        <p:spPr>
          <a:xfrm>
            <a:off x="4495800"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04" name="Google Shape;404;p67"/>
          <p:cNvSpPr txBox="1">
            <a:spLocks noGrp="1"/>
          </p:cNvSpPr>
          <p:nvPr>
            <p:ph type="subTitle" idx="7"/>
          </p:nvPr>
        </p:nvSpPr>
        <p:spPr>
          <a:xfrm>
            <a:off x="88177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05" name="Google Shape;405;p67"/>
          <p:cNvSpPr txBox="1">
            <a:spLocks noGrp="1"/>
          </p:cNvSpPr>
          <p:nvPr>
            <p:ph type="subTitle" idx="8"/>
          </p:nvPr>
        </p:nvSpPr>
        <p:spPr>
          <a:xfrm>
            <a:off x="88178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06" name="Google Shape;406;p67"/>
          <p:cNvSpPr txBox="1">
            <a:spLocks noGrp="1"/>
          </p:cNvSpPr>
          <p:nvPr>
            <p:ph type="subTitle" idx="9"/>
          </p:nvPr>
        </p:nvSpPr>
        <p:spPr>
          <a:xfrm>
            <a:off x="8008667"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cxnSp>
        <p:nvCxnSpPr>
          <p:cNvPr id="407" name="Google Shape;407;p67"/>
          <p:cNvCxnSpPr/>
          <p:nvPr/>
        </p:nvCxnSpPr>
        <p:spPr>
          <a:xfrm rot="10800000">
            <a:off x="2036733"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08" name="Google Shape;408;p67"/>
          <p:cNvCxnSpPr/>
          <p:nvPr/>
        </p:nvCxnSpPr>
        <p:spPr>
          <a:xfrm rot="10800000">
            <a:off x="5549551"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09" name="Google Shape;409;p67"/>
          <p:cNvCxnSpPr/>
          <p:nvPr/>
        </p:nvCxnSpPr>
        <p:spPr>
          <a:xfrm rot="10800000">
            <a:off x="9062351" y="3337567"/>
            <a:ext cx="1092800" cy="0"/>
          </a:xfrm>
          <a:prstGeom prst="straightConnector1">
            <a:avLst/>
          </a:prstGeom>
          <a:noFill/>
          <a:ln w="9525" cap="flat" cmpd="sng">
            <a:solidFill>
              <a:srgbClr val="434343"/>
            </a:solidFill>
            <a:prstDash val="solid"/>
            <a:round/>
            <a:headEnd type="none" w="med" len="med"/>
            <a:tailEnd type="none" w="med" len="med"/>
          </a:ln>
        </p:spPr>
      </p:cxnSp>
      <p:pic>
        <p:nvPicPr>
          <p:cNvPr id="410" name="Google Shape;410;p67"/>
          <p:cNvPicPr preferRelativeResize="0"/>
          <p:nvPr/>
        </p:nvPicPr>
        <p:blipFill>
          <a:blip r:embed="rId3">
            <a:alphaModFix/>
          </a:blip>
          <a:stretch>
            <a:fillRect/>
          </a:stretch>
        </p:blipFill>
        <p:spPr>
          <a:xfrm>
            <a:off x="9854333" y="348068"/>
            <a:ext cx="2043187" cy="839001"/>
          </a:xfrm>
          <a:prstGeom prst="rect">
            <a:avLst/>
          </a:prstGeom>
          <a:noFill/>
          <a:ln>
            <a:noFill/>
          </a:ln>
        </p:spPr>
      </p:pic>
      <p:sp>
        <p:nvSpPr>
          <p:cNvPr id="411" name="Google Shape;411;p67"/>
          <p:cNvSpPr/>
          <p:nvPr/>
        </p:nvSpPr>
        <p:spPr>
          <a:xfrm>
            <a:off x="8671667" y="2395733"/>
            <a:ext cx="1874400" cy="1819600"/>
          </a:xfrm>
          <a:prstGeom prst="roundRect">
            <a:avLst>
              <a:gd name="adj" fmla="val 16667"/>
            </a:avLst>
          </a:prstGeom>
          <a:noFill/>
          <a:ln w="76200"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2" name="Google Shape;412;p67"/>
          <p:cNvSpPr/>
          <p:nvPr/>
        </p:nvSpPr>
        <p:spPr>
          <a:xfrm>
            <a:off x="5158800" y="2395733"/>
            <a:ext cx="1874400" cy="1819600"/>
          </a:xfrm>
          <a:prstGeom prst="roundRect">
            <a:avLst>
              <a:gd name="adj" fmla="val 16667"/>
            </a:avLst>
          </a:prstGeom>
          <a:noFill/>
          <a:ln w="76200"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3" name="Google Shape;413;p67"/>
          <p:cNvSpPr/>
          <p:nvPr/>
        </p:nvSpPr>
        <p:spPr>
          <a:xfrm>
            <a:off x="1645933" y="2395733"/>
            <a:ext cx="1874400" cy="1819600"/>
          </a:xfrm>
          <a:prstGeom prst="roundRect">
            <a:avLst>
              <a:gd name="adj" fmla="val 16667"/>
            </a:avLst>
          </a:prstGeom>
          <a:noFill/>
          <a:ln w="76200"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60515416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k. key facts warm grey">
  <p:cSld name="k. key facts warm grey">
    <p:bg>
      <p:bgPr>
        <a:blipFill>
          <a:blip r:embed="rId2">
            <a:alphaModFix/>
          </a:blip>
          <a:stretch>
            <a:fillRect/>
          </a:stretch>
        </a:blipFill>
        <a:effectLst/>
      </p:bgPr>
    </p:bg>
    <p:spTree>
      <p:nvGrpSpPr>
        <p:cNvPr id="1" name="Shape 414"/>
        <p:cNvGrpSpPr/>
        <p:nvPr/>
      </p:nvGrpSpPr>
      <p:grpSpPr>
        <a:xfrm>
          <a:off x="0" y="0"/>
          <a:ext cx="0" cy="0"/>
          <a:chOff x="0" y="0"/>
          <a:chExt cx="0" cy="0"/>
        </a:xfrm>
      </p:grpSpPr>
      <p:sp>
        <p:nvSpPr>
          <p:cNvPr id="415" name="Google Shape;415;p68"/>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416" name="Google Shape;416;p68"/>
          <p:cNvSpPr txBox="1">
            <a:spLocks noGrp="1"/>
          </p:cNvSpPr>
          <p:nvPr>
            <p:ph type="subTitle" idx="1"/>
          </p:nvPr>
        </p:nvSpPr>
        <p:spPr>
          <a:xfrm>
            <a:off x="1792133"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17" name="Google Shape;417;p68"/>
          <p:cNvSpPr txBox="1">
            <a:spLocks noGrp="1"/>
          </p:cNvSpPr>
          <p:nvPr>
            <p:ph type="subTitle" idx="2"/>
          </p:nvPr>
        </p:nvSpPr>
        <p:spPr>
          <a:xfrm>
            <a:off x="1792233"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18" name="Google Shape;418;p68"/>
          <p:cNvSpPr txBox="1">
            <a:spLocks noGrp="1"/>
          </p:cNvSpPr>
          <p:nvPr>
            <p:ph type="subTitle" idx="3"/>
          </p:nvPr>
        </p:nvSpPr>
        <p:spPr>
          <a:xfrm>
            <a:off x="982933" y="4484533"/>
            <a:ext cx="3200400" cy="795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19" name="Google Shape;419;p68"/>
          <p:cNvSpPr txBox="1">
            <a:spLocks noGrp="1"/>
          </p:cNvSpPr>
          <p:nvPr>
            <p:ph type="subTitle" idx="4"/>
          </p:nvPr>
        </p:nvSpPr>
        <p:spPr>
          <a:xfrm>
            <a:off x="53049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20" name="Google Shape;420;p68"/>
          <p:cNvSpPr txBox="1">
            <a:spLocks noGrp="1"/>
          </p:cNvSpPr>
          <p:nvPr>
            <p:ph type="subTitle" idx="5"/>
          </p:nvPr>
        </p:nvSpPr>
        <p:spPr>
          <a:xfrm>
            <a:off x="53050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21" name="Google Shape;421;p68"/>
          <p:cNvSpPr txBox="1">
            <a:spLocks noGrp="1"/>
          </p:cNvSpPr>
          <p:nvPr>
            <p:ph type="subTitle" idx="6"/>
          </p:nvPr>
        </p:nvSpPr>
        <p:spPr>
          <a:xfrm>
            <a:off x="4495800"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22" name="Google Shape;422;p68"/>
          <p:cNvSpPr txBox="1">
            <a:spLocks noGrp="1"/>
          </p:cNvSpPr>
          <p:nvPr>
            <p:ph type="subTitle" idx="7"/>
          </p:nvPr>
        </p:nvSpPr>
        <p:spPr>
          <a:xfrm>
            <a:off x="88177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23" name="Google Shape;423;p68"/>
          <p:cNvSpPr txBox="1">
            <a:spLocks noGrp="1"/>
          </p:cNvSpPr>
          <p:nvPr>
            <p:ph type="subTitle" idx="8"/>
          </p:nvPr>
        </p:nvSpPr>
        <p:spPr>
          <a:xfrm>
            <a:off x="88178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24" name="Google Shape;424;p68"/>
          <p:cNvSpPr txBox="1">
            <a:spLocks noGrp="1"/>
          </p:cNvSpPr>
          <p:nvPr>
            <p:ph type="subTitle" idx="9"/>
          </p:nvPr>
        </p:nvSpPr>
        <p:spPr>
          <a:xfrm>
            <a:off x="8008667"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cxnSp>
        <p:nvCxnSpPr>
          <p:cNvPr id="425" name="Google Shape;425;p68"/>
          <p:cNvCxnSpPr/>
          <p:nvPr/>
        </p:nvCxnSpPr>
        <p:spPr>
          <a:xfrm rot="10800000">
            <a:off x="2036733"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26" name="Google Shape;426;p68"/>
          <p:cNvCxnSpPr/>
          <p:nvPr/>
        </p:nvCxnSpPr>
        <p:spPr>
          <a:xfrm rot="10800000">
            <a:off x="5549551"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27" name="Google Shape;427;p68"/>
          <p:cNvCxnSpPr/>
          <p:nvPr/>
        </p:nvCxnSpPr>
        <p:spPr>
          <a:xfrm rot="10800000">
            <a:off x="9062351" y="3337567"/>
            <a:ext cx="1092800" cy="0"/>
          </a:xfrm>
          <a:prstGeom prst="straightConnector1">
            <a:avLst/>
          </a:prstGeom>
          <a:noFill/>
          <a:ln w="9525" cap="flat" cmpd="sng">
            <a:solidFill>
              <a:srgbClr val="434343"/>
            </a:solidFill>
            <a:prstDash val="solid"/>
            <a:round/>
            <a:headEnd type="none" w="med" len="med"/>
            <a:tailEnd type="none" w="med" len="med"/>
          </a:ln>
        </p:spPr>
      </p:cxnSp>
      <p:pic>
        <p:nvPicPr>
          <p:cNvPr id="428" name="Google Shape;428;p68"/>
          <p:cNvPicPr preferRelativeResize="0"/>
          <p:nvPr/>
        </p:nvPicPr>
        <p:blipFill>
          <a:blip r:embed="rId3">
            <a:alphaModFix/>
          </a:blip>
          <a:stretch>
            <a:fillRect/>
          </a:stretch>
        </p:blipFill>
        <p:spPr>
          <a:xfrm>
            <a:off x="9854333" y="348068"/>
            <a:ext cx="2043187" cy="839001"/>
          </a:xfrm>
          <a:prstGeom prst="rect">
            <a:avLst/>
          </a:prstGeom>
          <a:noFill/>
          <a:ln>
            <a:noFill/>
          </a:ln>
        </p:spPr>
      </p:pic>
      <p:sp>
        <p:nvSpPr>
          <p:cNvPr id="429" name="Google Shape;429;p68"/>
          <p:cNvSpPr/>
          <p:nvPr/>
        </p:nvSpPr>
        <p:spPr>
          <a:xfrm>
            <a:off x="8671667" y="2395733"/>
            <a:ext cx="1874400" cy="1819600"/>
          </a:xfrm>
          <a:prstGeom prst="roundRect">
            <a:avLst>
              <a:gd name="adj" fmla="val 16667"/>
            </a:avLst>
          </a:prstGeom>
          <a:noFill/>
          <a:ln w="762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0" name="Google Shape;430;p68"/>
          <p:cNvSpPr/>
          <p:nvPr/>
        </p:nvSpPr>
        <p:spPr>
          <a:xfrm>
            <a:off x="5158800" y="2395733"/>
            <a:ext cx="1874400" cy="1819600"/>
          </a:xfrm>
          <a:prstGeom prst="roundRect">
            <a:avLst>
              <a:gd name="adj" fmla="val 16667"/>
            </a:avLst>
          </a:prstGeom>
          <a:noFill/>
          <a:ln w="762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1" name="Google Shape;431;p68"/>
          <p:cNvSpPr/>
          <p:nvPr/>
        </p:nvSpPr>
        <p:spPr>
          <a:xfrm>
            <a:off x="1645933" y="2395733"/>
            <a:ext cx="1874400" cy="1819600"/>
          </a:xfrm>
          <a:prstGeom prst="roundRect">
            <a:avLst>
              <a:gd name="adj" fmla="val 16667"/>
            </a:avLst>
          </a:prstGeom>
          <a:noFill/>
          <a:ln w="762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427199110"/>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k. key facts dark green">
  <p:cSld name="k. key facts dark green">
    <p:bg>
      <p:bgPr>
        <a:blipFill>
          <a:blip r:embed="rId2">
            <a:alphaModFix/>
          </a:blip>
          <a:stretch>
            <a:fillRect/>
          </a:stretch>
        </a:blipFill>
        <a:effectLst/>
      </p:bgPr>
    </p:bg>
    <p:spTree>
      <p:nvGrpSpPr>
        <p:cNvPr id="1" name="Shape 468"/>
        <p:cNvGrpSpPr/>
        <p:nvPr/>
      </p:nvGrpSpPr>
      <p:grpSpPr>
        <a:xfrm>
          <a:off x="0" y="0"/>
          <a:ext cx="0" cy="0"/>
          <a:chOff x="0" y="0"/>
          <a:chExt cx="0" cy="0"/>
        </a:xfrm>
      </p:grpSpPr>
      <p:sp>
        <p:nvSpPr>
          <p:cNvPr id="469" name="Google Shape;469;p71"/>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400"/>
              <a:buNone/>
              <a:defRPr sz="4533">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470" name="Google Shape;470;p71"/>
          <p:cNvSpPr txBox="1">
            <a:spLocks noGrp="1"/>
          </p:cNvSpPr>
          <p:nvPr>
            <p:ph type="subTitle" idx="1"/>
          </p:nvPr>
        </p:nvSpPr>
        <p:spPr>
          <a:xfrm>
            <a:off x="1792133"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71" name="Google Shape;471;p71"/>
          <p:cNvSpPr txBox="1">
            <a:spLocks noGrp="1"/>
          </p:cNvSpPr>
          <p:nvPr>
            <p:ph type="subTitle" idx="2"/>
          </p:nvPr>
        </p:nvSpPr>
        <p:spPr>
          <a:xfrm>
            <a:off x="1792233"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72" name="Google Shape;472;p71"/>
          <p:cNvSpPr txBox="1">
            <a:spLocks noGrp="1"/>
          </p:cNvSpPr>
          <p:nvPr>
            <p:ph type="subTitle" idx="3"/>
          </p:nvPr>
        </p:nvSpPr>
        <p:spPr>
          <a:xfrm>
            <a:off x="982933" y="4484533"/>
            <a:ext cx="3200400" cy="795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73" name="Google Shape;473;p71"/>
          <p:cNvSpPr txBox="1">
            <a:spLocks noGrp="1"/>
          </p:cNvSpPr>
          <p:nvPr>
            <p:ph type="subTitle" idx="4"/>
          </p:nvPr>
        </p:nvSpPr>
        <p:spPr>
          <a:xfrm>
            <a:off x="53049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74" name="Google Shape;474;p71"/>
          <p:cNvSpPr txBox="1">
            <a:spLocks noGrp="1"/>
          </p:cNvSpPr>
          <p:nvPr>
            <p:ph type="subTitle" idx="5"/>
          </p:nvPr>
        </p:nvSpPr>
        <p:spPr>
          <a:xfrm>
            <a:off x="53050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75" name="Google Shape;475;p71"/>
          <p:cNvSpPr txBox="1">
            <a:spLocks noGrp="1"/>
          </p:cNvSpPr>
          <p:nvPr>
            <p:ph type="subTitle" idx="6"/>
          </p:nvPr>
        </p:nvSpPr>
        <p:spPr>
          <a:xfrm>
            <a:off x="4495800"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76" name="Google Shape;476;p71"/>
          <p:cNvSpPr txBox="1">
            <a:spLocks noGrp="1"/>
          </p:cNvSpPr>
          <p:nvPr>
            <p:ph type="subTitle" idx="7"/>
          </p:nvPr>
        </p:nvSpPr>
        <p:spPr>
          <a:xfrm>
            <a:off x="88177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77" name="Google Shape;477;p71"/>
          <p:cNvSpPr txBox="1">
            <a:spLocks noGrp="1"/>
          </p:cNvSpPr>
          <p:nvPr>
            <p:ph type="subTitle" idx="8"/>
          </p:nvPr>
        </p:nvSpPr>
        <p:spPr>
          <a:xfrm>
            <a:off x="88178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78" name="Google Shape;478;p71"/>
          <p:cNvSpPr txBox="1">
            <a:spLocks noGrp="1"/>
          </p:cNvSpPr>
          <p:nvPr>
            <p:ph type="subTitle" idx="9"/>
          </p:nvPr>
        </p:nvSpPr>
        <p:spPr>
          <a:xfrm>
            <a:off x="8008667"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cxnSp>
        <p:nvCxnSpPr>
          <p:cNvPr id="479" name="Google Shape;479;p71"/>
          <p:cNvCxnSpPr/>
          <p:nvPr/>
        </p:nvCxnSpPr>
        <p:spPr>
          <a:xfrm rot="10800000">
            <a:off x="2036733"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80" name="Google Shape;480;p71"/>
          <p:cNvCxnSpPr/>
          <p:nvPr/>
        </p:nvCxnSpPr>
        <p:spPr>
          <a:xfrm rot="10800000">
            <a:off x="5549551"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81" name="Google Shape;481;p71"/>
          <p:cNvCxnSpPr/>
          <p:nvPr/>
        </p:nvCxnSpPr>
        <p:spPr>
          <a:xfrm rot="10800000">
            <a:off x="9062351" y="3337567"/>
            <a:ext cx="1092800" cy="0"/>
          </a:xfrm>
          <a:prstGeom prst="straightConnector1">
            <a:avLst/>
          </a:prstGeom>
          <a:noFill/>
          <a:ln w="9525" cap="flat" cmpd="sng">
            <a:solidFill>
              <a:srgbClr val="434343"/>
            </a:solidFill>
            <a:prstDash val="solid"/>
            <a:round/>
            <a:headEnd type="none" w="med" len="med"/>
            <a:tailEnd type="none" w="med" len="med"/>
          </a:ln>
        </p:spPr>
      </p:cxnSp>
      <p:sp>
        <p:nvSpPr>
          <p:cNvPr id="482" name="Google Shape;482;p71"/>
          <p:cNvSpPr/>
          <p:nvPr/>
        </p:nvSpPr>
        <p:spPr>
          <a:xfrm>
            <a:off x="8671667" y="2395733"/>
            <a:ext cx="1874400" cy="1819600"/>
          </a:xfrm>
          <a:prstGeom prst="roundRect">
            <a:avLst>
              <a:gd name="adj" fmla="val 16667"/>
            </a:avLst>
          </a:prstGeom>
          <a:noFill/>
          <a:ln w="76200" cap="flat" cmpd="sng">
            <a:solidFill>
              <a:srgbClr val="144835"/>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3" name="Google Shape;483;p71"/>
          <p:cNvSpPr/>
          <p:nvPr/>
        </p:nvSpPr>
        <p:spPr>
          <a:xfrm>
            <a:off x="5158800" y="2395733"/>
            <a:ext cx="1874400" cy="1819600"/>
          </a:xfrm>
          <a:prstGeom prst="roundRect">
            <a:avLst>
              <a:gd name="adj" fmla="val 16667"/>
            </a:avLst>
          </a:prstGeom>
          <a:noFill/>
          <a:ln w="76200" cap="flat" cmpd="sng">
            <a:solidFill>
              <a:srgbClr val="144835"/>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4" name="Google Shape;484;p71"/>
          <p:cNvSpPr/>
          <p:nvPr/>
        </p:nvSpPr>
        <p:spPr>
          <a:xfrm>
            <a:off x="1645933" y="2395733"/>
            <a:ext cx="1874400" cy="1819600"/>
          </a:xfrm>
          <a:prstGeom prst="roundRect">
            <a:avLst>
              <a:gd name="adj" fmla="val 16667"/>
            </a:avLst>
          </a:prstGeom>
          <a:noFill/>
          <a:ln w="76200" cap="flat" cmpd="sng">
            <a:solidFill>
              <a:srgbClr val="144835"/>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485" name="Google Shape;485;p71"/>
          <p:cNvPicPr preferRelativeResize="0"/>
          <p:nvPr/>
        </p:nvPicPr>
        <p:blipFill rotWithShape="1">
          <a:blip r:embed="rId3">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2196754284"/>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k. key facts light green">
  <p:cSld name="k. key facts light green">
    <p:bg>
      <p:bgPr>
        <a:blipFill>
          <a:blip r:embed="rId2">
            <a:alphaModFix/>
          </a:blip>
          <a:stretch>
            <a:fillRect/>
          </a:stretch>
        </a:blipFill>
        <a:effectLst/>
      </p:bgPr>
    </p:bg>
    <p:spTree>
      <p:nvGrpSpPr>
        <p:cNvPr id="1" name="Shape 486"/>
        <p:cNvGrpSpPr/>
        <p:nvPr/>
      </p:nvGrpSpPr>
      <p:grpSpPr>
        <a:xfrm>
          <a:off x="0" y="0"/>
          <a:ext cx="0" cy="0"/>
          <a:chOff x="0" y="0"/>
          <a:chExt cx="0" cy="0"/>
        </a:xfrm>
      </p:grpSpPr>
      <p:sp>
        <p:nvSpPr>
          <p:cNvPr id="487" name="Google Shape;487;p72"/>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488" name="Google Shape;488;p72"/>
          <p:cNvSpPr txBox="1">
            <a:spLocks noGrp="1"/>
          </p:cNvSpPr>
          <p:nvPr>
            <p:ph type="subTitle" idx="1"/>
          </p:nvPr>
        </p:nvSpPr>
        <p:spPr>
          <a:xfrm>
            <a:off x="1792133"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89" name="Google Shape;489;p72"/>
          <p:cNvSpPr txBox="1">
            <a:spLocks noGrp="1"/>
          </p:cNvSpPr>
          <p:nvPr>
            <p:ph type="subTitle" idx="2"/>
          </p:nvPr>
        </p:nvSpPr>
        <p:spPr>
          <a:xfrm>
            <a:off x="1792233"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90" name="Google Shape;490;p72"/>
          <p:cNvSpPr txBox="1">
            <a:spLocks noGrp="1"/>
          </p:cNvSpPr>
          <p:nvPr>
            <p:ph type="subTitle" idx="3"/>
          </p:nvPr>
        </p:nvSpPr>
        <p:spPr>
          <a:xfrm>
            <a:off x="982933" y="4484533"/>
            <a:ext cx="3200400" cy="795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91" name="Google Shape;491;p72"/>
          <p:cNvSpPr txBox="1">
            <a:spLocks noGrp="1"/>
          </p:cNvSpPr>
          <p:nvPr>
            <p:ph type="subTitle" idx="4"/>
          </p:nvPr>
        </p:nvSpPr>
        <p:spPr>
          <a:xfrm>
            <a:off x="53049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92" name="Google Shape;492;p72"/>
          <p:cNvSpPr txBox="1">
            <a:spLocks noGrp="1"/>
          </p:cNvSpPr>
          <p:nvPr>
            <p:ph type="subTitle" idx="5"/>
          </p:nvPr>
        </p:nvSpPr>
        <p:spPr>
          <a:xfrm>
            <a:off x="53050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93" name="Google Shape;493;p72"/>
          <p:cNvSpPr txBox="1">
            <a:spLocks noGrp="1"/>
          </p:cNvSpPr>
          <p:nvPr>
            <p:ph type="subTitle" idx="6"/>
          </p:nvPr>
        </p:nvSpPr>
        <p:spPr>
          <a:xfrm>
            <a:off x="4495800"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sp>
        <p:nvSpPr>
          <p:cNvPr id="494" name="Google Shape;494;p72"/>
          <p:cNvSpPr txBox="1">
            <a:spLocks noGrp="1"/>
          </p:cNvSpPr>
          <p:nvPr>
            <p:ph type="subTitle" idx="7"/>
          </p:nvPr>
        </p:nvSpPr>
        <p:spPr>
          <a:xfrm>
            <a:off x="8817751" y="25967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3600"/>
              <a:buFont typeface="Roboto Condensed"/>
              <a:buNone/>
              <a:defRPr sz="4800" b="1">
                <a:solidFill>
                  <a:schemeClr val="dk1"/>
                </a:solidFill>
                <a:latin typeface="Roboto Condensed"/>
                <a:ea typeface="Roboto Condensed"/>
                <a:cs typeface="Roboto Condensed"/>
                <a:sym typeface="Roboto Condensed"/>
              </a:defRPr>
            </a:lvl1pPr>
            <a:lvl2pPr lvl="1"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2pPr>
            <a:lvl3pPr lvl="2"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3pPr>
            <a:lvl4pPr lvl="3"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4pPr>
            <a:lvl5pPr lvl="4"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5pPr>
            <a:lvl6pPr lvl="5"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6pPr>
            <a:lvl7pPr lvl="6"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7pPr>
            <a:lvl8pPr lvl="7" rtl="0">
              <a:lnSpc>
                <a:spcPct val="90000"/>
              </a:lnSpc>
              <a:spcBef>
                <a:spcPts val="0"/>
              </a:spcBef>
              <a:spcAft>
                <a:spcPts val="0"/>
              </a:spcAft>
              <a:buClr>
                <a:schemeClr val="dk1"/>
              </a:buClr>
              <a:buSzPts val="500"/>
              <a:buFont typeface="Roboto Condensed"/>
              <a:buNone/>
              <a:defRPr sz="667" b="1">
                <a:solidFill>
                  <a:schemeClr val="dk1"/>
                </a:solidFill>
                <a:latin typeface="Roboto Condensed"/>
                <a:ea typeface="Roboto Condensed"/>
                <a:cs typeface="Roboto Condensed"/>
                <a:sym typeface="Roboto Condensed"/>
              </a:defRPr>
            </a:lvl8pPr>
            <a:lvl9pPr lvl="8" rtl="0">
              <a:lnSpc>
                <a:spcPct val="90000"/>
              </a:lnSpc>
              <a:spcBef>
                <a:spcPts val="0"/>
              </a:spcBef>
              <a:spcAft>
                <a:spcPts val="0"/>
              </a:spcAft>
              <a:buClr>
                <a:schemeClr val="dk1"/>
              </a:buClr>
              <a:buSzPts val="3900"/>
              <a:buFont typeface="Roboto Condensed"/>
              <a:buNone/>
              <a:defRPr sz="5200" b="1">
                <a:solidFill>
                  <a:schemeClr val="dk1"/>
                </a:solidFill>
                <a:latin typeface="Roboto Condensed"/>
                <a:ea typeface="Roboto Condensed"/>
                <a:cs typeface="Roboto Condensed"/>
                <a:sym typeface="Roboto Condensed"/>
              </a:defRPr>
            </a:lvl9pPr>
          </a:lstStyle>
          <a:p>
            <a:r>
              <a:rPr lang="en-US"/>
              <a:t>Click to edit Master subtitle style</a:t>
            </a:r>
            <a:endParaRPr/>
          </a:p>
        </p:txBody>
      </p:sp>
      <p:sp>
        <p:nvSpPr>
          <p:cNvPr id="495" name="Google Shape;495;p72"/>
          <p:cNvSpPr txBox="1">
            <a:spLocks noGrp="1"/>
          </p:cNvSpPr>
          <p:nvPr>
            <p:ph type="subTitle" idx="8"/>
          </p:nvPr>
        </p:nvSpPr>
        <p:spPr>
          <a:xfrm>
            <a:off x="8817851" y="3337567"/>
            <a:ext cx="1582000" cy="740800"/>
          </a:xfrm>
          <a:prstGeom prst="rect">
            <a:avLst/>
          </a:prstGeom>
        </p:spPr>
        <p:txBody>
          <a:bodyPr spcFirstLastPara="1" wrap="square" lIns="91425" tIns="91425" rIns="91425" bIns="91425" anchor="t" anchorCtr="0">
            <a:normAutofit/>
          </a:bodyPr>
          <a:lstStyle>
            <a:lvl1pPr lvl="0" algn="ctr" rtl="0">
              <a:lnSpc>
                <a:spcPct val="90000"/>
              </a:lnSpc>
              <a:spcBef>
                <a:spcPts val="0"/>
              </a:spcBef>
              <a:spcAft>
                <a:spcPts val="0"/>
              </a:spcAft>
              <a:buClr>
                <a:schemeClr val="dk1"/>
              </a:buClr>
              <a:buSzPts val="1000"/>
              <a:buNone/>
              <a:defRPr sz="1333" b="1">
                <a:solidFill>
                  <a:schemeClr val="dk1"/>
                </a:solidFill>
              </a:defRPr>
            </a:lvl1pPr>
            <a:lvl2pPr lvl="1" rtl="0">
              <a:lnSpc>
                <a:spcPct val="90000"/>
              </a:lnSpc>
              <a:spcBef>
                <a:spcPts val="0"/>
              </a:spcBef>
              <a:spcAft>
                <a:spcPts val="0"/>
              </a:spcAft>
              <a:buClr>
                <a:schemeClr val="dk1"/>
              </a:buClr>
              <a:buSzPts val="600"/>
              <a:buNone/>
              <a:defRPr sz="800" b="1">
                <a:solidFill>
                  <a:schemeClr val="dk1"/>
                </a:solidFill>
              </a:defRPr>
            </a:lvl2pPr>
            <a:lvl3pPr lvl="2" rtl="0">
              <a:lnSpc>
                <a:spcPct val="90000"/>
              </a:lnSpc>
              <a:spcBef>
                <a:spcPts val="0"/>
              </a:spcBef>
              <a:spcAft>
                <a:spcPts val="0"/>
              </a:spcAft>
              <a:buClr>
                <a:schemeClr val="dk1"/>
              </a:buClr>
              <a:buSzPts val="600"/>
              <a:buNone/>
              <a:defRPr sz="800" b="1">
                <a:solidFill>
                  <a:schemeClr val="dk1"/>
                </a:solidFill>
              </a:defRPr>
            </a:lvl3pPr>
            <a:lvl4pPr lvl="3" rtl="0">
              <a:lnSpc>
                <a:spcPct val="90000"/>
              </a:lnSpc>
              <a:spcBef>
                <a:spcPts val="0"/>
              </a:spcBef>
              <a:spcAft>
                <a:spcPts val="0"/>
              </a:spcAft>
              <a:buClr>
                <a:schemeClr val="dk1"/>
              </a:buClr>
              <a:buSzPts val="600"/>
              <a:buNone/>
              <a:defRPr sz="800" b="1">
                <a:solidFill>
                  <a:schemeClr val="dk1"/>
                </a:solidFill>
              </a:defRPr>
            </a:lvl4pPr>
            <a:lvl5pPr lvl="4" rtl="0">
              <a:lnSpc>
                <a:spcPct val="90000"/>
              </a:lnSpc>
              <a:spcBef>
                <a:spcPts val="0"/>
              </a:spcBef>
              <a:spcAft>
                <a:spcPts val="0"/>
              </a:spcAft>
              <a:buClr>
                <a:schemeClr val="dk1"/>
              </a:buClr>
              <a:buSzPts val="600"/>
              <a:buNone/>
              <a:defRPr sz="800" b="1">
                <a:solidFill>
                  <a:schemeClr val="dk1"/>
                </a:solidFill>
              </a:defRPr>
            </a:lvl5pPr>
            <a:lvl6pPr lvl="5" rtl="0">
              <a:lnSpc>
                <a:spcPct val="90000"/>
              </a:lnSpc>
              <a:spcBef>
                <a:spcPts val="0"/>
              </a:spcBef>
              <a:spcAft>
                <a:spcPts val="0"/>
              </a:spcAft>
              <a:buClr>
                <a:schemeClr val="dk1"/>
              </a:buClr>
              <a:buSzPts val="600"/>
              <a:buNone/>
              <a:defRPr sz="800" b="1">
                <a:solidFill>
                  <a:schemeClr val="dk1"/>
                </a:solidFill>
              </a:defRPr>
            </a:lvl6pPr>
            <a:lvl7pPr lvl="6" rtl="0">
              <a:lnSpc>
                <a:spcPct val="90000"/>
              </a:lnSpc>
              <a:spcBef>
                <a:spcPts val="0"/>
              </a:spcBef>
              <a:spcAft>
                <a:spcPts val="0"/>
              </a:spcAft>
              <a:buClr>
                <a:schemeClr val="dk1"/>
              </a:buClr>
              <a:buSzPts val="600"/>
              <a:buNone/>
              <a:defRPr sz="800" b="1">
                <a:solidFill>
                  <a:schemeClr val="dk1"/>
                </a:solidFill>
              </a:defRPr>
            </a:lvl7pPr>
            <a:lvl8pPr lvl="7" rtl="0">
              <a:lnSpc>
                <a:spcPct val="90000"/>
              </a:lnSpc>
              <a:spcBef>
                <a:spcPts val="0"/>
              </a:spcBef>
              <a:spcAft>
                <a:spcPts val="0"/>
              </a:spcAft>
              <a:buClr>
                <a:schemeClr val="dk1"/>
              </a:buClr>
              <a:buSzPts val="600"/>
              <a:buNone/>
              <a:defRPr sz="800" b="1">
                <a:solidFill>
                  <a:schemeClr val="dk1"/>
                </a:solidFill>
              </a:defRPr>
            </a:lvl8pPr>
            <a:lvl9pPr lvl="8" rtl="0">
              <a:lnSpc>
                <a:spcPct val="90000"/>
              </a:lnSpc>
              <a:spcBef>
                <a:spcPts val="0"/>
              </a:spcBef>
              <a:spcAft>
                <a:spcPts val="0"/>
              </a:spcAft>
              <a:buClr>
                <a:schemeClr val="dk1"/>
              </a:buClr>
              <a:buSzPts val="600"/>
              <a:buNone/>
              <a:defRPr sz="800" b="1">
                <a:solidFill>
                  <a:schemeClr val="dk1"/>
                </a:solidFill>
              </a:defRPr>
            </a:lvl9pPr>
          </a:lstStyle>
          <a:p>
            <a:r>
              <a:rPr lang="en-US"/>
              <a:t>Click to edit Master subtitle style</a:t>
            </a:r>
            <a:endParaRPr/>
          </a:p>
        </p:txBody>
      </p:sp>
      <p:sp>
        <p:nvSpPr>
          <p:cNvPr id="496" name="Google Shape;496;p72"/>
          <p:cNvSpPr txBox="1">
            <a:spLocks noGrp="1"/>
          </p:cNvSpPr>
          <p:nvPr>
            <p:ph type="subTitle" idx="9"/>
          </p:nvPr>
        </p:nvSpPr>
        <p:spPr>
          <a:xfrm>
            <a:off x="8008667" y="4484533"/>
            <a:ext cx="3200400" cy="859600"/>
          </a:xfrm>
          <a:prstGeom prst="rect">
            <a:avLst/>
          </a:prstGeom>
        </p:spPr>
        <p:txBody>
          <a:bodyPr spcFirstLastPara="1" wrap="square" lIns="91425" tIns="91425" rIns="91425" bIns="91425" anchor="t" anchorCtr="0">
            <a:noAutofit/>
          </a:bodyPr>
          <a:lstStyle>
            <a:lvl1pPr lvl="0" algn="ctr" rtl="0">
              <a:lnSpc>
                <a:spcPct val="90000"/>
              </a:lnSpc>
              <a:spcBef>
                <a:spcPts val="0"/>
              </a:spcBef>
              <a:spcAft>
                <a:spcPts val="0"/>
              </a:spcAft>
              <a:buClr>
                <a:schemeClr val="dk1"/>
              </a:buClr>
              <a:buSzPts val="1500"/>
              <a:buFont typeface="Inter SemiBold"/>
              <a:buNone/>
              <a:defRPr sz="2000">
                <a:solidFill>
                  <a:schemeClr val="dk1"/>
                </a:solidFill>
                <a:latin typeface="Inter SemiBold"/>
                <a:ea typeface="Inter SemiBold"/>
                <a:cs typeface="Inter SemiBold"/>
                <a:sym typeface="Inter SemiBold"/>
              </a:defRPr>
            </a:lvl1pPr>
            <a:lvl2pPr lvl="1"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2pPr>
            <a:lvl3pPr lvl="2"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3pPr>
            <a:lvl4pPr lvl="3"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4pPr>
            <a:lvl5pPr lvl="4"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5pPr>
            <a:lvl6pPr lvl="5"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6pPr>
            <a:lvl7pPr lvl="6"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7pPr>
            <a:lvl8pPr lvl="7"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8pPr>
            <a:lvl9pPr lvl="8" rtl="0">
              <a:lnSpc>
                <a:spcPct val="90000"/>
              </a:lnSpc>
              <a:spcBef>
                <a:spcPts val="0"/>
              </a:spcBef>
              <a:spcAft>
                <a:spcPts val="0"/>
              </a:spcAft>
              <a:buClr>
                <a:schemeClr val="dk1"/>
              </a:buClr>
              <a:buSzPts val="1100"/>
              <a:buFont typeface="Hind"/>
              <a:buNone/>
              <a:defRPr sz="1467" b="1">
                <a:solidFill>
                  <a:schemeClr val="dk1"/>
                </a:solidFill>
                <a:latin typeface="Hind"/>
                <a:ea typeface="Hind"/>
                <a:cs typeface="Hind"/>
                <a:sym typeface="Hind"/>
              </a:defRPr>
            </a:lvl9pPr>
          </a:lstStyle>
          <a:p>
            <a:r>
              <a:rPr lang="en-US"/>
              <a:t>Click to edit Master subtitle style</a:t>
            </a:r>
            <a:endParaRPr/>
          </a:p>
        </p:txBody>
      </p:sp>
      <p:cxnSp>
        <p:nvCxnSpPr>
          <p:cNvPr id="497" name="Google Shape;497;p72"/>
          <p:cNvCxnSpPr/>
          <p:nvPr/>
        </p:nvCxnSpPr>
        <p:spPr>
          <a:xfrm rot="10800000">
            <a:off x="2036733"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98" name="Google Shape;498;p72"/>
          <p:cNvCxnSpPr/>
          <p:nvPr/>
        </p:nvCxnSpPr>
        <p:spPr>
          <a:xfrm rot="10800000">
            <a:off x="5549551" y="3337567"/>
            <a:ext cx="1092800" cy="0"/>
          </a:xfrm>
          <a:prstGeom prst="straightConnector1">
            <a:avLst/>
          </a:prstGeom>
          <a:noFill/>
          <a:ln w="9525" cap="flat" cmpd="sng">
            <a:solidFill>
              <a:srgbClr val="434343"/>
            </a:solidFill>
            <a:prstDash val="solid"/>
            <a:round/>
            <a:headEnd type="none" w="med" len="med"/>
            <a:tailEnd type="none" w="med" len="med"/>
          </a:ln>
        </p:spPr>
      </p:cxnSp>
      <p:cxnSp>
        <p:nvCxnSpPr>
          <p:cNvPr id="499" name="Google Shape;499;p72"/>
          <p:cNvCxnSpPr/>
          <p:nvPr/>
        </p:nvCxnSpPr>
        <p:spPr>
          <a:xfrm rot="10800000">
            <a:off x="9062351" y="3337567"/>
            <a:ext cx="1092800" cy="0"/>
          </a:xfrm>
          <a:prstGeom prst="straightConnector1">
            <a:avLst/>
          </a:prstGeom>
          <a:noFill/>
          <a:ln w="9525" cap="flat" cmpd="sng">
            <a:solidFill>
              <a:srgbClr val="434343"/>
            </a:solidFill>
            <a:prstDash val="solid"/>
            <a:round/>
            <a:headEnd type="none" w="med" len="med"/>
            <a:tailEnd type="none" w="med" len="med"/>
          </a:ln>
        </p:spPr>
      </p:cxnSp>
      <p:pic>
        <p:nvPicPr>
          <p:cNvPr id="500" name="Google Shape;500;p72"/>
          <p:cNvPicPr preferRelativeResize="0"/>
          <p:nvPr/>
        </p:nvPicPr>
        <p:blipFill>
          <a:blip r:embed="rId3">
            <a:alphaModFix/>
          </a:blip>
          <a:stretch>
            <a:fillRect/>
          </a:stretch>
        </p:blipFill>
        <p:spPr>
          <a:xfrm>
            <a:off x="9854333" y="348068"/>
            <a:ext cx="2043187" cy="839001"/>
          </a:xfrm>
          <a:prstGeom prst="rect">
            <a:avLst/>
          </a:prstGeom>
          <a:noFill/>
          <a:ln>
            <a:noFill/>
          </a:ln>
        </p:spPr>
      </p:pic>
      <p:sp>
        <p:nvSpPr>
          <p:cNvPr id="501" name="Google Shape;501;p72"/>
          <p:cNvSpPr/>
          <p:nvPr/>
        </p:nvSpPr>
        <p:spPr>
          <a:xfrm>
            <a:off x="8671667" y="2395733"/>
            <a:ext cx="1874400" cy="1819600"/>
          </a:xfrm>
          <a:prstGeom prst="roundRect">
            <a:avLst>
              <a:gd name="adj" fmla="val 16667"/>
            </a:avLst>
          </a:prstGeom>
          <a:noFill/>
          <a:ln w="76200" cap="flat" cmpd="sng">
            <a:solidFill>
              <a:srgbClr val="78BF2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2" name="Google Shape;502;p72"/>
          <p:cNvSpPr/>
          <p:nvPr/>
        </p:nvSpPr>
        <p:spPr>
          <a:xfrm>
            <a:off x="5158800" y="2395733"/>
            <a:ext cx="1874400" cy="1819600"/>
          </a:xfrm>
          <a:prstGeom prst="roundRect">
            <a:avLst>
              <a:gd name="adj" fmla="val 16667"/>
            </a:avLst>
          </a:prstGeom>
          <a:noFill/>
          <a:ln w="76200" cap="flat" cmpd="sng">
            <a:solidFill>
              <a:srgbClr val="78BF2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3" name="Google Shape;503;p72"/>
          <p:cNvSpPr/>
          <p:nvPr/>
        </p:nvSpPr>
        <p:spPr>
          <a:xfrm>
            <a:off x="1645933" y="2395733"/>
            <a:ext cx="1874400" cy="1819600"/>
          </a:xfrm>
          <a:prstGeom prst="roundRect">
            <a:avLst>
              <a:gd name="adj" fmla="val 16667"/>
            </a:avLst>
          </a:prstGeom>
          <a:noFill/>
          <a:ln w="76200" cap="flat" cmpd="sng">
            <a:solidFill>
              <a:srgbClr val="78BF26"/>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936505532"/>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l. text columns dark green">
  <p:cSld name="l. text columns dark green">
    <p:bg>
      <p:bgPr>
        <a:blipFill>
          <a:blip r:embed="rId2">
            <a:alphaModFix/>
          </a:blip>
          <a:stretch>
            <a:fillRect/>
          </a:stretch>
        </a:blipFill>
        <a:effectLst/>
      </p:bgPr>
    </p:bg>
    <p:spTree>
      <p:nvGrpSpPr>
        <p:cNvPr id="1" name="Shape 504"/>
        <p:cNvGrpSpPr/>
        <p:nvPr/>
      </p:nvGrpSpPr>
      <p:grpSpPr>
        <a:xfrm>
          <a:off x="0" y="0"/>
          <a:ext cx="0" cy="0"/>
          <a:chOff x="0" y="0"/>
          <a:chExt cx="0" cy="0"/>
        </a:xfrm>
      </p:grpSpPr>
      <p:sp>
        <p:nvSpPr>
          <p:cNvPr id="505" name="Google Shape;505;p73"/>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400"/>
              <a:buNone/>
              <a:defRPr sz="4533">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506" name="Google Shape;506;p73"/>
          <p:cNvSpPr txBox="1">
            <a:spLocks noGrp="1"/>
          </p:cNvSpPr>
          <p:nvPr>
            <p:ph type="subTitle" idx="1"/>
          </p:nvPr>
        </p:nvSpPr>
        <p:spPr>
          <a:xfrm>
            <a:off x="433633" y="1983133"/>
            <a:ext cx="5468000" cy="6344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a:spcBef>
                <a:spcPts val="0"/>
              </a:spcBef>
              <a:spcAft>
                <a:spcPts val="0"/>
              </a:spcAft>
              <a:buSzPts val="1400"/>
              <a:buFont typeface="Inter SemiBold"/>
              <a:buNone/>
              <a:defRPr>
                <a:latin typeface="Inter SemiBold"/>
                <a:ea typeface="Inter SemiBold"/>
                <a:cs typeface="Inter SemiBold"/>
                <a:sym typeface="Inter SemiBold"/>
              </a:defRPr>
            </a:lvl2pPr>
            <a:lvl3pPr lvl="2">
              <a:spcBef>
                <a:spcPts val="0"/>
              </a:spcBef>
              <a:spcAft>
                <a:spcPts val="0"/>
              </a:spcAft>
              <a:buSzPts val="1400"/>
              <a:buFont typeface="Inter SemiBold"/>
              <a:buNone/>
              <a:defRPr>
                <a:latin typeface="Inter SemiBold"/>
                <a:ea typeface="Inter SemiBold"/>
                <a:cs typeface="Inter SemiBold"/>
                <a:sym typeface="Inter SemiBold"/>
              </a:defRPr>
            </a:lvl3pPr>
            <a:lvl4pPr lvl="3">
              <a:spcBef>
                <a:spcPts val="0"/>
              </a:spcBef>
              <a:spcAft>
                <a:spcPts val="0"/>
              </a:spcAft>
              <a:buSzPts val="1400"/>
              <a:buFont typeface="Inter SemiBold"/>
              <a:buNone/>
              <a:defRPr>
                <a:latin typeface="Inter SemiBold"/>
                <a:ea typeface="Inter SemiBold"/>
                <a:cs typeface="Inter SemiBold"/>
                <a:sym typeface="Inter SemiBold"/>
              </a:defRPr>
            </a:lvl4pPr>
            <a:lvl5pPr lvl="4">
              <a:spcBef>
                <a:spcPts val="0"/>
              </a:spcBef>
              <a:spcAft>
                <a:spcPts val="0"/>
              </a:spcAft>
              <a:buSzPts val="1400"/>
              <a:buFont typeface="Inter SemiBold"/>
              <a:buNone/>
              <a:defRPr>
                <a:latin typeface="Inter SemiBold"/>
                <a:ea typeface="Inter SemiBold"/>
                <a:cs typeface="Inter SemiBold"/>
                <a:sym typeface="Inter SemiBold"/>
              </a:defRPr>
            </a:lvl5pPr>
            <a:lvl6pPr lvl="5">
              <a:spcBef>
                <a:spcPts val="0"/>
              </a:spcBef>
              <a:spcAft>
                <a:spcPts val="0"/>
              </a:spcAft>
              <a:buSzPts val="1400"/>
              <a:buFont typeface="Inter SemiBold"/>
              <a:buNone/>
              <a:defRPr>
                <a:latin typeface="Inter SemiBold"/>
                <a:ea typeface="Inter SemiBold"/>
                <a:cs typeface="Inter SemiBold"/>
                <a:sym typeface="Inter SemiBold"/>
              </a:defRPr>
            </a:lvl6pPr>
            <a:lvl7pPr lvl="6">
              <a:spcBef>
                <a:spcPts val="0"/>
              </a:spcBef>
              <a:spcAft>
                <a:spcPts val="0"/>
              </a:spcAft>
              <a:buSzPts val="1400"/>
              <a:buFont typeface="Inter SemiBold"/>
              <a:buNone/>
              <a:defRPr>
                <a:latin typeface="Inter SemiBold"/>
                <a:ea typeface="Inter SemiBold"/>
                <a:cs typeface="Inter SemiBold"/>
                <a:sym typeface="Inter SemiBold"/>
              </a:defRPr>
            </a:lvl7pPr>
            <a:lvl8pPr lvl="7">
              <a:spcBef>
                <a:spcPts val="0"/>
              </a:spcBef>
              <a:spcAft>
                <a:spcPts val="0"/>
              </a:spcAft>
              <a:buSzPts val="1400"/>
              <a:buFont typeface="Inter SemiBold"/>
              <a:buNone/>
              <a:defRPr>
                <a:latin typeface="Inter SemiBold"/>
                <a:ea typeface="Inter SemiBold"/>
                <a:cs typeface="Inter SemiBold"/>
                <a:sym typeface="Inter SemiBold"/>
              </a:defRPr>
            </a:lvl8pPr>
            <a:lvl9pPr lvl="8">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07" name="Google Shape;507;p73"/>
          <p:cNvSpPr txBox="1">
            <a:spLocks noGrp="1"/>
          </p:cNvSpPr>
          <p:nvPr>
            <p:ph type="body" idx="2"/>
          </p:nvPr>
        </p:nvSpPr>
        <p:spPr>
          <a:xfrm>
            <a:off x="4190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508" name="Google Shape;508;p73"/>
          <p:cNvSpPr txBox="1">
            <a:spLocks noGrp="1"/>
          </p:cNvSpPr>
          <p:nvPr>
            <p:ph type="subTitle" idx="3"/>
          </p:nvPr>
        </p:nvSpPr>
        <p:spPr>
          <a:xfrm>
            <a:off x="66312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09" name="Google Shape;509;p73"/>
          <p:cNvSpPr txBox="1">
            <a:spLocks noGrp="1"/>
          </p:cNvSpPr>
          <p:nvPr>
            <p:ph type="body" idx="4"/>
          </p:nvPr>
        </p:nvSpPr>
        <p:spPr>
          <a:xfrm>
            <a:off x="66288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pic>
        <p:nvPicPr>
          <p:cNvPr id="510" name="Google Shape;510;p73"/>
          <p:cNvPicPr preferRelativeResize="0"/>
          <p:nvPr/>
        </p:nvPicPr>
        <p:blipFill rotWithShape="1">
          <a:blip r:embed="rId3">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2628327052"/>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l. text columns light green">
  <p:cSld name="l. text columns light green">
    <p:bg>
      <p:bgPr>
        <a:blipFill>
          <a:blip r:embed="rId2">
            <a:alphaModFix/>
          </a:blip>
          <a:stretch>
            <a:fillRect/>
          </a:stretch>
        </a:blipFill>
        <a:effectLst/>
      </p:bgPr>
    </p:bg>
    <p:spTree>
      <p:nvGrpSpPr>
        <p:cNvPr id="1" name="Shape 511"/>
        <p:cNvGrpSpPr/>
        <p:nvPr/>
      </p:nvGrpSpPr>
      <p:grpSpPr>
        <a:xfrm>
          <a:off x="0" y="0"/>
          <a:ext cx="0" cy="0"/>
          <a:chOff x="0" y="0"/>
          <a:chExt cx="0" cy="0"/>
        </a:xfrm>
      </p:grpSpPr>
      <p:sp>
        <p:nvSpPr>
          <p:cNvPr id="512" name="Google Shape;512;p74"/>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513" name="Google Shape;513;p74"/>
          <p:cNvSpPr txBox="1">
            <a:spLocks noGrp="1"/>
          </p:cNvSpPr>
          <p:nvPr>
            <p:ph type="subTitle" idx="1"/>
          </p:nvPr>
        </p:nvSpPr>
        <p:spPr>
          <a:xfrm>
            <a:off x="4336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14" name="Google Shape;514;p74"/>
          <p:cNvSpPr txBox="1">
            <a:spLocks noGrp="1"/>
          </p:cNvSpPr>
          <p:nvPr>
            <p:ph type="body" idx="2"/>
          </p:nvPr>
        </p:nvSpPr>
        <p:spPr>
          <a:xfrm>
            <a:off x="4190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515" name="Google Shape;515;p74"/>
          <p:cNvSpPr txBox="1">
            <a:spLocks noGrp="1"/>
          </p:cNvSpPr>
          <p:nvPr>
            <p:ph type="subTitle" idx="3"/>
          </p:nvPr>
        </p:nvSpPr>
        <p:spPr>
          <a:xfrm>
            <a:off x="66312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16" name="Google Shape;516;p74"/>
          <p:cNvSpPr txBox="1">
            <a:spLocks noGrp="1"/>
          </p:cNvSpPr>
          <p:nvPr>
            <p:ph type="body" idx="4"/>
          </p:nvPr>
        </p:nvSpPr>
        <p:spPr>
          <a:xfrm>
            <a:off x="66288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pic>
        <p:nvPicPr>
          <p:cNvPr id="517" name="Google Shape;517;p74"/>
          <p:cNvPicPr preferRelativeResize="0"/>
          <p:nvPr/>
        </p:nvPicPr>
        <p:blipFill>
          <a:blip r:embed="rId3">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726029268"/>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l. text columns warm grey">
  <p:cSld name="l. text columns warm grey">
    <p:bg>
      <p:bgPr>
        <a:blipFill>
          <a:blip r:embed="rId2">
            <a:alphaModFix/>
          </a:blip>
          <a:stretch>
            <a:fillRect/>
          </a:stretch>
        </a:blipFill>
        <a:effectLst/>
      </p:bgPr>
    </p:bg>
    <p:spTree>
      <p:nvGrpSpPr>
        <p:cNvPr id="1" name="Shape 518"/>
        <p:cNvGrpSpPr/>
        <p:nvPr/>
      </p:nvGrpSpPr>
      <p:grpSpPr>
        <a:xfrm>
          <a:off x="0" y="0"/>
          <a:ext cx="0" cy="0"/>
          <a:chOff x="0" y="0"/>
          <a:chExt cx="0" cy="0"/>
        </a:xfrm>
      </p:grpSpPr>
      <p:sp>
        <p:nvSpPr>
          <p:cNvPr id="519" name="Google Shape;519;p75"/>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520" name="Google Shape;520;p75"/>
          <p:cNvSpPr txBox="1">
            <a:spLocks noGrp="1"/>
          </p:cNvSpPr>
          <p:nvPr>
            <p:ph type="subTitle" idx="1"/>
          </p:nvPr>
        </p:nvSpPr>
        <p:spPr>
          <a:xfrm>
            <a:off x="4336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21" name="Google Shape;521;p75"/>
          <p:cNvSpPr txBox="1">
            <a:spLocks noGrp="1"/>
          </p:cNvSpPr>
          <p:nvPr>
            <p:ph type="body" idx="2"/>
          </p:nvPr>
        </p:nvSpPr>
        <p:spPr>
          <a:xfrm>
            <a:off x="4190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522" name="Google Shape;522;p75"/>
          <p:cNvSpPr txBox="1">
            <a:spLocks noGrp="1"/>
          </p:cNvSpPr>
          <p:nvPr>
            <p:ph type="subTitle" idx="3"/>
          </p:nvPr>
        </p:nvSpPr>
        <p:spPr>
          <a:xfrm>
            <a:off x="66312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23" name="Google Shape;523;p75"/>
          <p:cNvSpPr txBox="1">
            <a:spLocks noGrp="1"/>
          </p:cNvSpPr>
          <p:nvPr>
            <p:ph type="body" idx="4"/>
          </p:nvPr>
        </p:nvSpPr>
        <p:spPr>
          <a:xfrm>
            <a:off x="66288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pic>
        <p:nvPicPr>
          <p:cNvPr id="524" name="Google Shape;524;p75"/>
          <p:cNvPicPr preferRelativeResize="0"/>
          <p:nvPr/>
        </p:nvPicPr>
        <p:blipFill>
          <a:blip r:embed="rId3">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3565695910"/>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l. text columns orange">
  <p:cSld name="l. text columns orange">
    <p:bg>
      <p:bgPr>
        <a:blipFill>
          <a:blip r:embed="rId2">
            <a:alphaModFix/>
          </a:blip>
          <a:stretch>
            <a:fillRect/>
          </a:stretch>
        </a:blipFill>
        <a:effectLst/>
      </p:bgPr>
    </p:bg>
    <p:spTree>
      <p:nvGrpSpPr>
        <p:cNvPr id="1" name="Shape 525"/>
        <p:cNvGrpSpPr/>
        <p:nvPr/>
      </p:nvGrpSpPr>
      <p:grpSpPr>
        <a:xfrm>
          <a:off x="0" y="0"/>
          <a:ext cx="0" cy="0"/>
          <a:chOff x="0" y="0"/>
          <a:chExt cx="0" cy="0"/>
        </a:xfrm>
      </p:grpSpPr>
      <p:sp>
        <p:nvSpPr>
          <p:cNvPr id="526" name="Google Shape;526;p76"/>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527" name="Google Shape;527;p76"/>
          <p:cNvSpPr txBox="1">
            <a:spLocks noGrp="1"/>
          </p:cNvSpPr>
          <p:nvPr>
            <p:ph type="subTitle" idx="1"/>
          </p:nvPr>
        </p:nvSpPr>
        <p:spPr>
          <a:xfrm>
            <a:off x="4336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28" name="Google Shape;528;p76"/>
          <p:cNvSpPr txBox="1">
            <a:spLocks noGrp="1"/>
          </p:cNvSpPr>
          <p:nvPr>
            <p:ph type="body" idx="2"/>
          </p:nvPr>
        </p:nvSpPr>
        <p:spPr>
          <a:xfrm>
            <a:off x="4190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529" name="Google Shape;529;p76"/>
          <p:cNvSpPr txBox="1">
            <a:spLocks noGrp="1"/>
          </p:cNvSpPr>
          <p:nvPr>
            <p:ph type="subTitle" idx="3"/>
          </p:nvPr>
        </p:nvSpPr>
        <p:spPr>
          <a:xfrm>
            <a:off x="66312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30" name="Google Shape;530;p76"/>
          <p:cNvSpPr txBox="1">
            <a:spLocks noGrp="1"/>
          </p:cNvSpPr>
          <p:nvPr>
            <p:ph type="body" idx="4"/>
          </p:nvPr>
        </p:nvSpPr>
        <p:spPr>
          <a:xfrm>
            <a:off x="66288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pic>
        <p:nvPicPr>
          <p:cNvPr id="531" name="Google Shape;531;p76"/>
          <p:cNvPicPr preferRelativeResize="0"/>
          <p:nvPr/>
        </p:nvPicPr>
        <p:blipFill>
          <a:blip r:embed="rId3">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193288640"/>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l. text columns yellow">
  <p:cSld name="l. text columns yellow">
    <p:bg>
      <p:bgPr>
        <a:blipFill>
          <a:blip r:embed="rId2">
            <a:alphaModFix/>
          </a:blip>
          <a:stretch>
            <a:fillRect/>
          </a:stretch>
        </a:blipFill>
        <a:effectLst/>
      </p:bgPr>
    </p:bg>
    <p:spTree>
      <p:nvGrpSpPr>
        <p:cNvPr id="1" name="Shape 532"/>
        <p:cNvGrpSpPr/>
        <p:nvPr/>
      </p:nvGrpSpPr>
      <p:grpSpPr>
        <a:xfrm>
          <a:off x="0" y="0"/>
          <a:ext cx="0" cy="0"/>
          <a:chOff x="0" y="0"/>
          <a:chExt cx="0" cy="0"/>
        </a:xfrm>
      </p:grpSpPr>
      <p:sp>
        <p:nvSpPr>
          <p:cNvPr id="533" name="Google Shape;533;p77"/>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sz="4533"/>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534" name="Google Shape;534;p77"/>
          <p:cNvSpPr txBox="1">
            <a:spLocks noGrp="1"/>
          </p:cNvSpPr>
          <p:nvPr>
            <p:ph type="subTitle" idx="1"/>
          </p:nvPr>
        </p:nvSpPr>
        <p:spPr>
          <a:xfrm>
            <a:off x="4336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35" name="Google Shape;535;p77"/>
          <p:cNvSpPr txBox="1">
            <a:spLocks noGrp="1"/>
          </p:cNvSpPr>
          <p:nvPr>
            <p:ph type="body" idx="2"/>
          </p:nvPr>
        </p:nvSpPr>
        <p:spPr>
          <a:xfrm>
            <a:off x="4190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536" name="Google Shape;536;p77"/>
          <p:cNvSpPr txBox="1">
            <a:spLocks noGrp="1"/>
          </p:cNvSpPr>
          <p:nvPr>
            <p:ph type="subTitle" idx="3"/>
          </p:nvPr>
        </p:nvSpPr>
        <p:spPr>
          <a:xfrm>
            <a:off x="66312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37" name="Google Shape;537;p77"/>
          <p:cNvSpPr txBox="1">
            <a:spLocks noGrp="1"/>
          </p:cNvSpPr>
          <p:nvPr>
            <p:ph type="body" idx="4"/>
          </p:nvPr>
        </p:nvSpPr>
        <p:spPr>
          <a:xfrm>
            <a:off x="66288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pic>
        <p:nvPicPr>
          <p:cNvPr id="538" name="Google Shape;538;p77"/>
          <p:cNvPicPr preferRelativeResize="0"/>
          <p:nvPr/>
        </p:nvPicPr>
        <p:blipFill>
          <a:blip r:embed="rId3">
            <a:alphaModFix/>
          </a:blip>
          <a:stretch>
            <a:fillRect/>
          </a:stretch>
        </p:blipFill>
        <p:spPr>
          <a:xfrm>
            <a:off x="9854333" y="348068"/>
            <a:ext cx="2043187" cy="839001"/>
          </a:xfrm>
          <a:prstGeom prst="rect">
            <a:avLst/>
          </a:prstGeom>
          <a:noFill/>
          <a:ln>
            <a:noFill/>
          </a:ln>
        </p:spPr>
      </p:pic>
    </p:spTree>
    <p:extLst>
      <p:ext uri="{BB962C8B-B14F-4D97-AF65-F5344CB8AC3E}">
        <p14:creationId xmlns:p14="http://schemas.microsoft.com/office/powerpoint/2010/main" val="388548348"/>
      </p:ext>
    </p:extLst>
  </p:cSld>
  <p:clrMapOvr>
    <a:masterClrMapping/>
  </p:clrMapOvr>
  <p:hf sldNum="0" hdr="0" ftr="0" dt="0"/>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l. text columns dark blue">
  <p:cSld name="l. text columns dark blue">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79"/>
          <p:cNvSpPr txBox="1">
            <a:spLocks noGrp="1"/>
          </p:cNvSpPr>
          <p:nvPr>
            <p:ph type="title"/>
          </p:nvPr>
        </p:nvSpPr>
        <p:spPr>
          <a:xfrm>
            <a:off x="419033" y="348067"/>
            <a:ext cx="9175200" cy="104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400"/>
              <a:buNone/>
              <a:defRPr sz="4533">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548" name="Google Shape;548;p79"/>
          <p:cNvSpPr txBox="1">
            <a:spLocks noGrp="1"/>
          </p:cNvSpPr>
          <p:nvPr>
            <p:ph type="subTitle" idx="1"/>
          </p:nvPr>
        </p:nvSpPr>
        <p:spPr>
          <a:xfrm>
            <a:off x="4336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49" name="Google Shape;549;p79"/>
          <p:cNvSpPr txBox="1">
            <a:spLocks noGrp="1"/>
          </p:cNvSpPr>
          <p:nvPr>
            <p:ph type="body" idx="2"/>
          </p:nvPr>
        </p:nvSpPr>
        <p:spPr>
          <a:xfrm>
            <a:off x="4190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sp>
        <p:nvSpPr>
          <p:cNvPr id="550" name="Google Shape;550;p79"/>
          <p:cNvSpPr txBox="1">
            <a:spLocks noGrp="1"/>
          </p:cNvSpPr>
          <p:nvPr>
            <p:ph type="subTitle" idx="3"/>
          </p:nvPr>
        </p:nvSpPr>
        <p:spPr>
          <a:xfrm>
            <a:off x="6631233" y="1983133"/>
            <a:ext cx="5468000" cy="634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200"/>
              <a:buFont typeface="Inter SemiBold"/>
              <a:buNone/>
              <a:defRPr sz="2933">
                <a:solidFill>
                  <a:schemeClr val="dk1"/>
                </a:solidFill>
                <a:latin typeface="Inter SemiBold"/>
                <a:ea typeface="Inter SemiBold"/>
                <a:cs typeface="Inter SemiBold"/>
                <a:sym typeface="Inter SemiBold"/>
              </a:defRPr>
            </a:lvl1pPr>
            <a:lvl2pPr lvl="1" rtl="0">
              <a:spcBef>
                <a:spcPts val="0"/>
              </a:spcBef>
              <a:spcAft>
                <a:spcPts val="0"/>
              </a:spcAft>
              <a:buSzPts val="1400"/>
              <a:buFont typeface="Inter SemiBold"/>
              <a:buNone/>
              <a:defRPr>
                <a:latin typeface="Inter SemiBold"/>
                <a:ea typeface="Inter SemiBold"/>
                <a:cs typeface="Inter SemiBold"/>
                <a:sym typeface="Inter SemiBold"/>
              </a:defRPr>
            </a:lvl2pPr>
            <a:lvl3pPr lvl="2" rtl="0">
              <a:spcBef>
                <a:spcPts val="0"/>
              </a:spcBef>
              <a:spcAft>
                <a:spcPts val="0"/>
              </a:spcAft>
              <a:buSzPts val="1400"/>
              <a:buFont typeface="Inter SemiBold"/>
              <a:buNone/>
              <a:defRPr>
                <a:latin typeface="Inter SemiBold"/>
                <a:ea typeface="Inter SemiBold"/>
                <a:cs typeface="Inter SemiBold"/>
                <a:sym typeface="Inter SemiBold"/>
              </a:defRPr>
            </a:lvl3pPr>
            <a:lvl4pPr lvl="3" rtl="0">
              <a:spcBef>
                <a:spcPts val="0"/>
              </a:spcBef>
              <a:spcAft>
                <a:spcPts val="0"/>
              </a:spcAft>
              <a:buSzPts val="1400"/>
              <a:buFont typeface="Inter SemiBold"/>
              <a:buNone/>
              <a:defRPr>
                <a:latin typeface="Inter SemiBold"/>
                <a:ea typeface="Inter SemiBold"/>
                <a:cs typeface="Inter SemiBold"/>
                <a:sym typeface="Inter SemiBold"/>
              </a:defRPr>
            </a:lvl4pPr>
            <a:lvl5pPr lvl="4" rtl="0">
              <a:spcBef>
                <a:spcPts val="0"/>
              </a:spcBef>
              <a:spcAft>
                <a:spcPts val="0"/>
              </a:spcAft>
              <a:buSzPts val="1400"/>
              <a:buFont typeface="Inter SemiBold"/>
              <a:buNone/>
              <a:defRPr>
                <a:latin typeface="Inter SemiBold"/>
                <a:ea typeface="Inter SemiBold"/>
                <a:cs typeface="Inter SemiBold"/>
                <a:sym typeface="Inter SemiBold"/>
              </a:defRPr>
            </a:lvl5pPr>
            <a:lvl6pPr lvl="5" rtl="0">
              <a:spcBef>
                <a:spcPts val="0"/>
              </a:spcBef>
              <a:spcAft>
                <a:spcPts val="0"/>
              </a:spcAft>
              <a:buSzPts val="1400"/>
              <a:buFont typeface="Inter SemiBold"/>
              <a:buNone/>
              <a:defRPr>
                <a:latin typeface="Inter SemiBold"/>
                <a:ea typeface="Inter SemiBold"/>
                <a:cs typeface="Inter SemiBold"/>
                <a:sym typeface="Inter SemiBold"/>
              </a:defRPr>
            </a:lvl6pPr>
            <a:lvl7pPr lvl="6" rtl="0">
              <a:spcBef>
                <a:spcPts val="0"/>
              </a:spcBef>
              <a:spcAft>
                <a:spcPts val="0"/>
              </a:spcAft>
              <a:buSzPts val="1400"/>
              <a:buFont typeface="Inter SemiBold"/>
              <a:buNone/>
              <a:defRPr>
                <a:latin typeface="Inter SemiBold"/>
                <a:ea typeface="Inter SemiBold"/>
                <a:cs typeface="Inter SemiBold"/>
                <a:sym typeface="Inter SemiBold"/>
              </a:defRPr>
            </a:lvl7pPr>
            <a:lvl8pPr lvl="7" rtl="0">
              <a:spcBef>
                <a:spcPts val="0"/>
              </a:spcBef>
              <a:spcAft>
                <a:spcPts val="0"/>
              </a:spcAft>
              <a:buSzPts val="1400"/>
              <a:buFont typeface="Inter SemiBold"/>
              <a:buNone/>
              <a:defRPr>
                <a:latin typeface="Inter SemiBold"/>
                <a:ea typeface="Inter SemiBold"/>
                <a:cs typeface="Inter SemiBold"/>
                <a:sym typeface="Inter SemiBold"/>
              </a:defRPr>
            </a:lvl8pPr>
            <a:lvl9pPr lvl="8" rtl="0">
              <a:spcBef>
                <a:spcPts val="0"/>
              </a:spcBef>
              <a:spcAft>
                <a:spcPts val="0"/>
              </a:spcAft>
              <a:buSzPts val="1400"/>
              <a:buFont typeface="Inter SemiBold"/>
              <a:buNone/>
              <a:defRPr>
                <a:latin typeface="Inter SemiBold"/>
                <a:ea typeface="Inter SemiBold"/>
                <a:cs typeface="Inter SemiBold"/>
                <a:sym typeface="Inter SemiBold"/>
              </a:defRPr>
            </a:lvl9pPr>
          </a:lstStyle>
          <a:p>
            <a:r>
              <a:rPr lang="en-US"/>
              <a:t>Click to edit Master subtitle style</a:t>
            </a:r>
            <a:endParaRPr/>
          </a:p>
        </p:txBody>
      </p:sp>
      <p:sp>
        <p:nvSpPr>
          <p:cNvPr id="551" name="Google Shape;551;p79"/>
          <p:cNvSpPr txBox="1">
            <a:spLocks noGrp="1"/>
          </p:cNvSpPr>
          <p:nvPr>
            <p:ph type="body" idx="4"/>
          </p:nvPr>
        </p:nvSpPr>
        <p:spPr>
          <a:xfrm>
            <a:off x="6628833" y="2725900"/>
            <a:ext cx="5113200" cy="4050800"/>
          </a:xfrm>
          <a:prstGeom prst="rect">
            <a:avLst/>
          </a:prstGeom>
        </p:spPr>
        <p:txBody>
          <a:bodyPr spcFirstLastPara="1" wrap="square" lIns="91425" tIns="91425" rIns="91425" bIns="91425" anchor="t" anchorCtr="0">
            <a:noAutofit/>
          </a:bodyPr>
          <a:lstStyle>
            <a:lvl1pPr marL="609585" lvl="0" indent="-474121" rtl="0">
              <a:spcBef>
                <a:spcPts val="0"/>
              </a:spcBef>
              <a:spcAft>
                <a:spcPts val="0"/>
              </a:spcAft>
              <a:buClr>
                <a:schemeClr val="dk1"/>
              </a:buClr>
              <a:buSzPts val="2000"/>
              <a:buChar char="●"/>
              <a:defRPr sz="2667">
                <a:solidFill>
                  <a:schemeClr val="dk1"/>
                </a:solidFill>
              </a:defRPr>
            </a:lvl1pPr>
            <a:lvl2pPr marL="1219170" lvl="1" indent="-423323" rtl="0">
              <a:spcBef>
                <a:spcPts val="0"/>
              </a:spcBef>
              <a:spcAft>
                <a:spcPts val="0"/>
              </a:spcAft>
              <a:buClr>
                <a:schemeClr val="dk1"/>
              </a:buClr>
              <a:buSzPts val="1400"/>
              <a:buChar char="○"/>
              <a:defRPr>
                <a:solidFill>
                  <a:schemeClr val="dk1"/>
                </a:solidFill>
              </a:defRPr>
            </a:lvl2pPr>
            <a:lvl3pPr marL="1828754" lvl="2" indent="-423323" rtl="0">
              <a:spcBef>
                <a:spcPts val="0"/>
              </a:spcBef>
              <a:spcAft>
                <a:spcPts val="0"/>
              </a:spcAft>
              <a:buClr>
                <a:schemeClr val="dk1"/>
              </a:buClr>
              <a:buSzPts val="1400"/>
              <a:buChar char="■"/>
              <a:defRPr>
                <a:solidFill>
                  <a:schemeClr val="dk1"/>
                </a:solidFill>
              </a:defRPr>
            </a:lvl3pPr>
            <a:lvl4pPr marL="2438339" lvl="3" indent="-423323" rtl="0">
              <a:spcBef>
                <a:spcPts val="0"/>
              </a:spcBef>
              <a:spcAft>
                <a:spcPts val="0"/>
              </a:spcAft>
              <a:buClr>
                <a:schemeClr val="dk1"/>
              </a:buClr>
              <a:buSzPts val="1400"/>
              <a:buChar char="●"/>
              <a:defRPr>
                <a:solidFill>
                  <a:schemeClr val="dk1"/>
                </a:solidFill>
              </a:defRPr>
            </a:lvl4pPr>
            <a:lvl5pPr marL="3047924" lvl="4" indent="-423323" rtl="0">
              <a:spcBef>
                <a:spcPts val="0"/>
              </a:spcBef>
              <a:spcAft>
                <a:spcPts val="0"/>
              </a:spcAft>
              <a:buClr>
                <a:schemeClr val="dk1"/>
              </a:buClr>
              <a:buSzPts val="1400"/>
              <a:buChar char="○"/>
              <a:defRPr>
                <a:solidFill>
                  <a:schemeClr val="dk1"/>
                </a:solidFill>
              </a:defRPr>
            </a:lvl5pPr>
            <a:lvl6pPr marL="3657509" lvl="5" indent="-423323" rtl="0">
              <a:spcBef>
                <a:spcPts val="0"/>
              </a:spcBef>
              <a:spcAft>
                <a:spcPts val="0"/>
              </a:spcAft>
              <a:buClr>
                <a:schemeClr val="dk1"/>
              </a:buClr>
              <a:buSzPts val="1400"/>
              <a:buChar char="■"/>
              <a:defRPr>
                <a:solidFill>
                  <a:schemeClr val="dk1"/>
                </a:solidFill>
              </a:defRPr>
            </a:lvl6pPr>
            <a:lvl7pPr marL="4267093" lvl="6" indent="-423323" rtl="0">
              <a:spcBef>
                <a:spcPts val="0"/>
              </a:spcBef>
              <a:spcAft>
                <a:spcPts val="0"/>
              </a:spcAft>
              <a:buClr>
                <a:schemeClr val="dk1"/>
              </a:buClr>
              <a:buSzPts val="1400"/>
              <a:buChar char="●"/>
              <a:defRPr>
                <a:solidFill>
                  <a:schemeClr val="dk1"/>
                </a:solidFill>
              </a:defRPr>
            </a:lvl7pPr>
            <a:lvl8pPr marL="4876678" lvl="7" indent="-423323" rtl="0">
              <a:spcBef>
                <a:spcPts val="0"/>
              </a:spcBef>
              <a:spcAft>
                <a:spcPts val="0"/>
              </a:spcAft>
              <a:buClr>
                <a:schemeClr val="dk1"/>
              </a:buClr>
              <a:buSzPts val="1400"/>
              <a:buChar char="○"/>
              <a:defRPr>
                <a:solidFill>
                  <a:schemeClr val="dk1"/>
                </a:solidFill>
              </a:defRPr>
            </a:lvl8pPr>
            <a:lvl9pPr marL="5486263" lvl="8" indent="-423323" rtl="0">
              <a:spcBef>
                <a:spcPts val="0"/>
              </a:spcBef>
              <a:spcAft>
                <a:spcPts val="0"/>
              </a:spcAft>
              <a:buClr>
                <a:schemeClr val="dk1"/>
              </a:buClr>
              <a:buSzPts val="1400"/>
              <a:buChar char="■"/>
              <a:defRPr>
                <a:solidFill>
                  <a:schemeClr val="dk1"/>
                </a:solidFill>
              </a:defRPr>
            </a:lvl9pPr>
          </a:lstStyle>
          <a:p>
            <a:pPr lvl="0"/>
            <a:r>
              <a:rPr lang="en-US"/>
              <a:t>Click to edit Master text styles</a:t>
            </a:r>
          </a:p>
        </p:txBody>
      </p:sp>
      <p:pic>
        <p:nvPicPr>
          <p:cNvPr id="552" name="Google Shape;552;p79"/>
          <p:cNvPicPr preferRelativeResize="0"/>
          <p:nvPr/>
        </p:nvPicPr>
        <p:blipFill rotWithShape="1">
          <a:blip r:embed="rId3">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1764593405"/>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i. statement and image yellow">
  <p:cSld name="i. statement and image yellow">
    <p:bg>
      <p:bgPr>
        <a:solidFill>
          <a:srgbClr val="FFD200"/>
        </a:solidFill>
        <a:effectLst/>
      </p:bgPr>
    </p:bg>
    <p:spTree>
      <p:nvGrpSpPr>
        <p:cNvPr id="1" name="Shape 557"/>
        <p:cNvGrpSpPr/>
        <p:nvPr/>
      </p:nvGrpSpPr>
      <p:grpSpPr>
        <a:xfrm>
          <a:off x="0" y="0"/>
          <a:ext cx="0" cy="0"/>
          <a:chOff x="0" y="0"/>
          <a:chExt cx="0" cy="0"/>
        </a:xfrm>
      </p:grpSpPr>
      <p:sp>
        <p:nvSpPr>
          <p:cNvPr id="558" name="Google Shape;558;p81"/>
          <p:cNvSpPr>
            <a:spLocks noGrp="1"/>
          </p:cNvSpPr>
          <p:nvPr>
            <p:ph type="pic" idx="2"/>
          </p:nvPr>
        </p:nvSpPr>
        <p:spPr>
          <a:xfrm>
            <a:off x="2860800" y="1440000"/>
            <a:ext cx="6499200" cy="3974400"/>
          </a:xfrm>
          <a:prstGeom prst="roundRect">
            <a:avLst>
              <a:gd name="adj" fmla="val 8896"/>
            </a:avLst>
          </a:prstGeom>
          <a:noFill/>
          <a:ln>
            <a:noFill/>
          </a:ln>
        </p:spPr>
      </p:sp>
      <p:sp>
        <p:nvSpPr>
          <p:cNvPr id="559" name="Google Shape;559;p81"/>
          <p:cNvSpPr txBox="1">
            <a:spLocks noGrp="1"/>
          </p:cNvSpPr>
          <p:nvPr>
            <p:ph type="title"/>
          </p:nvPr>
        </p:nvSpPr>
        <p:spPr>
          <a:xfrm>
            <a:off x="1531200" y="144000"/>
            <a:ext cx="55152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60" name="Google Shape;560;p81"/>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Tree>
    <p:extLst>
      <p:ext uri="{BB962C8B-B14F-4D97-AF65-F5344CB8AC3E}">
        <p14:creationId xmlns:p14="http://schemas.microsoft.com/office/powerpoint/2010/main" val="2793016756"/>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i. statement and image orange">
  <p:cSld name="i. statement and image orange">
    <p:bg>
      <p:bgPr>
        <a:solidFill>
          <a:srgbClr val="FD5000"/>
        </a:solidFill>
        <a:effectLst/>
      </p:bgPr>
    </p:bg>
    <p:spTree>
      <p:nvGrpSpPr>
        <p:cNvPr id="1" name="Shape 561"/>
        <p:cNvGrpSpPr/>
        <p:nvPr/>
      </p:nvGrpSpPr>
      <p:grpSpPr>
        <a:xfrm>
          <a:off x="0" y="0"/>
          <a:ext cx="0" cy="0"/>
          <a:chOff x="0" y="0"/>
          <a:chExt cx="0" cy="0"/>
        </a:xfrm>
      </p:grpSpPr>
      <p:sp>
        <p:nvSpPr>
          <p:cNvPr id="562" name="Google Shape;562;p82"/>
          <p:cNvSpPr>
            <a:spLocks noGrp="1"/>
          </p:cNvSpPr>
          <p:nvPr>
            <p:ph type="pic" idx="2"/>
          </p:nvPr>
        </p:nvSpPr>
        <p:spPr>
          <a:xfrm>
            <a:off x="2860800" y="1440000"/>
            <a:ext cx="6499200" cy="3974400"/>
          </a:xfrm>
          <a:prstGeom prst="roundRect">
            <a:avLst>
              <a:gd name="adj" fmla="val 8896"/>
            </a:avLst>
          </a:prstGeom>
          <a:noFill/>
          <a:ln>
            <a:noFill/>
          </a:ln>
        </p:spPr>
      </p:sp>
      <p:sp>
        <p:nvSpPr>
          <p:cNvPr id="563" name="Google Shape;563;p82"/>
          <p:cNvSpPr txBox="1">
            <a:spLocks noGrp="1"/>
          </p:cNvSpPr>
          <p:nvPr>
            <p:ph type="title"/>
          </p:nvPr>
        </p:nvSpPr>
        <p:spPr>
          <a:xfrm>
            <a:off x="1531200" y="144000"/>
            <a:ext cx="55152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64" name="Google Shape;564;p82"/>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Tree>
    <p:extLst>
      <p:ext uri="{BB962C8B-B14F-4D97-AF65-F5344CB8AC3E}">
        <p14:creationId xmlns:p14="http://schemas.microsoft.com/office/powerpoint/2010/main" val="2466030895"/>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i. statement and image light green">
  <p:cSld name="i. statement and image light green">
    <p:bg>
      <p:bgPr>
        <a:solidFill>
          <a:srgbClr val="78BF26"/>
        </a:solidFill>
        <a:effectLst/>
      </p:bgPr>
    </p:bg>
    <p:spTree>
      <p:nvGrpSpPr>
        <p:cNvPr id="1" name="Shape 565"/>
        <p:cNvGrpSpPr/>
        <p:nvPr/>
      </p:nvGrpSpPr>
      <p:grpSpPr>
        <a:xfrm>
          <a:off x="0" y="0"/>
          <a:ext cx="0" cy="0"/>
          <a:chOff x="0" y="0"/>
          <a:chExt cx="0" cy="0"/>
        </a:xfrm>
      </p:grpSpPr>
      <p:sp>
        <p:nvSpPr>
          <p:cNvPr id="566" name="Google Shape;566;p83"/>
          <p:cNvSpPr>
            <a:spLocks noGrp="1"/>
          </p:cNvSpPr>
          <p:nvPr>
            <p:ph type="pic" idx="2"/>
          </p:nvPr>
        </p:nvSpPr>
        <p:spPr>
          <a:xfrm>
            <a:off x="2860800" y="1440000"/>
            <a:ext cx="6499200" cy="3974400"/>
          </a:xfrm>
          <a:prstGeom prst="roundRect">
            <a:avLst>
              <a:gd name="adj" fmla="val 8896"/>
            </a:avLst>
          </a:prstGeom>
          <a:noFill/>
          <a:ln>
            <a:noFill/>
          </a:ln>
        </p:spPr>
      </p:sp>
      <p:sp>
        <p:nvSpPr>
          <p:cNvPr id="567" name="Google Shape;567;p83"/>
          <p:cNvSpPr txBox="1">
            <a:spLocks noGrp="1"/>
          </p:cNvSpPr>
          <p:nvPr>
            <p:ph type="title"/>
          </p:nvPr>
        </p:nvSpPr>
        <p:spPr>
          <a:xfrm>
            <a:off x="1531200" y="144000"/>
            <a:ext cx="55152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68" name="Google Shape;568;p83"/>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Tree>
    <p:extLst>
      <p:ext uri="{BB962C8B-B14F-4D97-AF65-F5344CB8AC3E}">
        <p14:creationId xmlns:p14="http://schemas.microsoft.com/office/powerpoint/2010/main" val="926097988"/>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i. statement and image warm grey">
  <p:cSld name="i. statement and image warm grey">
    <p:bg>
      <p:bgPr>
        <a:solidFill>
          <a:srgbClr val="A6A091"/>
        </a:solidFill>
        <a:effectLst/>
      </p:bgPr>
    </p:bg>
    <p:spTree>
      <p:nvGrpSpPr>
        <p:cNvPr id="1" name="Shape 569"/>
        <p:cNvGrpSpPr/>
        <p:nvPr/>
      </p:nvGrpSpPr>
      <p:grpSpPr>
        <a:xfrm>
          <a:off x="0" y="0"/>
          <a:ext cx="0" cy="0"/>
          <a:chOff x="0" y="0"/>
          <a:chExt cx="0" cy="0"/>
        </a:xfrm>
      </p:grpSpPr>
      <p:sp>
        <p:nvSpPr>
          <p:cNvPr id="570" name="Google Shape;570;p84"/>
          <p:cNvSpPr>
            <a:spLocks noGrp="1"/>
          </p:cNvSpPr>
          <p:nvPr>
            <p:ph type="pic" idx="2"/>
          </p:nvPr>
        </p:nvSpPr>
        <p:spPr>
          <a:xfrm>
            <a:off x="2860800" y="1440000"/>
            <a:ext cx="6499200" cy="3974400"/>
          </a:xfrm>
          <a:prstGeom prst="roundRect">
            <a:avLst>
              <a:gd name="adj" fmla="val 8896"/>
            </a:avLst>
          </a:prstGeom>
          <a:noFill/>
          <a:ln>
            <a:noFill/>
          </a:ln>
        </p:spPr>
      </p:sp>
      <p:sp>
        <p:nvSpPr>
          <p:cNvPr id="571" name="Google Shape;571;p84"/>
          <p:cNvSpPr txBox="1">
            <a:spLocks noGrp="1"/>
          </p:cNvSpPr>
          <p:nvPr>
            <p:ph type="title"/>
          </p:nvPr>
        </p:nvSpPr>
        <p:spPr>
          <a:xfrm>
            <a:off x="1531200" y="144000"/>
            <a:ext cx="55152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72" name="Google Shape;572;p84"/>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Tree>
    <p:extLst>
      <p:ext uri="{BB962C8B-B14F-4D97-AF65-F5344CB8AC3E}">
        <p14:creationId xmlns:p14="http://schemas.microsoft.com/office/powerpoint/2010/main" val="2457176396"/>
      </p:ext>
    </p:extLst>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i. statement and image dark blue">
  <p:cSld name="i. statement and image dark blue">
    <p:bg>
      <p:bgPr>
        <a:solidFill>
          <a:srgbClr val="001E82"/>
        </a:solidFill>
        <a:effectLst/>
      </p:bgPr>
    </p:bg>
    <p:spTree>
      <p:nvGrpSpPr>
        <p:cNvPr id="1" name="Shape 573"/>
        <p:cNvGrpSpPr/>
        <p:nvPr/>
      </p:nvGrpSpPr>
      <p:grpSpPr>
        <a:xfrm>
          <a:off x="0" y="0"/>
          <a:ext cx="0" cy="0"/>
          <a:chOff x="0" y="0"/>
          <a:chExt cx="0" cy="0"/>
        </a:xfrm>
      </p:grpSpPr>
      <p:sp>
        <p:nvSpPr>
          <p:cNvPr id="574" name="Google Shape;574;p85"/>
          <p:cNvSpPr>
            <a:spLocks noGrp="1"/>
          </p:cNvSpPr>
          <p:nvPr>
            <p:ph type="pic" idx="2"/>
          </p:nvPr>
        </p:nvSpPr>
        <p:spPr>
          <a:xfrm>
            <a:off x="2860800" y="1440000"/>
            <a:ext cx="6499200" cy="3974400"/>
          </a:xfrm>
          <a:prstGeom prst="roundRect">
            <a:avLst>
              <a:gd name="adj" fmla="val 8896"/>
            </a:avLst>
          </a:prstGeom>
          <a:noFill/>
          <a:ln>
            <a:noFill/>
          </a:ln>
        </p:spPr>
      </p:sp>
      <p:sp>
        <p:nvSpPr>
          <p:cNvPr id="575" name="Google Shape;575;p85"/>
          <p:cNvSpPr txBox="1">
            <a:spLocks noGrp="1"/>
          </p:cNvSpPr>
          <p:nvPr>
            <p:ph type="title"/>
          </p:nvPr>
        </p:nvSpPr>
        <p:spPr>
          <a:xfrm>
            <a:off x="1531200" y="144000"/>
            <a:ext cx="55152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576" name="Google Shape;576;p85"/>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Tree>
    <p:extLst>
      <p:ext uri="{BB962C8B-B14F-4D97-AF65-F5344CB8AC3E}">
        <p14:creationId xmlns:p14="http://schemas.microsoft.com/office/powerpoint/2010/main" val="1298224294"/>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i. statement and image dark green">
  <p:cSld name="i. statement and image dark green">
    <p:bg>
      <p:bgPr>
        <a:solidFill>
          <a:srgbClr val="144835"/>
        </a:solidFill>
        <a:effectLst/>
      </p:bgPr>
    </p:bg>
    <p:spTree>
      <p:nvGrpSpPr>
        <p:cNvPr id="1" name="Shape 581"/>
        <p:cNvGrpSpPr/>
        <p:nvPr/>
      </p:nvGrpSpPr>
      <p:grpSpPr>
        <a:xfrm>
          <a:off x="0" y="0"/>
          <a:ext cx="0" cy="0"/>
          <a:chOff x="0" y="0"/>
          <a:chExt cx="0" cy="0"/>
        </a:xfrm>
      </p:grpSpPr>
      <p:sp>
        <p:nvSpPr>
          <p:cNvPr id="582" name="Google Shape;582;p87"/>
          <p:cNvSpPr>
            <a:spLocks noGrp="1"/>
          </p:cNvSpPr>
          <p:nvPr>
            <p:ph type="pic" idx="2"/>
          </p:nvPr>
        </p:nvSpPr>
        <p:spPr>
          <a:xfrm>
            <a:off x="2860800" y="1440000"/>
            <a:ext cx="6499200" cy="3974400"/>
          </a:xfrm>
          <a:prstGeom prst="roundRect">
            <a:avLst>
              <a:gd name="adj" fmla="val 8896"/>
            </a:avLst>
          </a:prstGeom>
          <a:noFill/>
          <a:ln>
            <a:noFill/>
          </a:ln>
        </p:spPr>
      </p:sp>
      <p:sp>
        <p:nvSpPr>
          <p:cNvPr id="583" name="Google Shape;583;p87"/>
          <p:cNvSpPr txBox="1">
            <a:spLocks noGrp="1"/>
          </p:cNvSpPr>
          <p:nvPr>
            <p:ph type="title"/>
          </p:nvPr>
        </p:nvSpPr>
        <p:spPr>
          <a:xfrm>
            <a:off x="1531200" y="144000"/>
            <a:ext cx="55152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584" name="Google Shape;584;p87"/>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Tree>
    <p:extLst>
      <p:ext uri="{BB962C8B-B14F-4D97-AF65-F5344CB8AC3E}">
        <p14:creationId xmlns:p14="http://schemas.microsoft.com/office/powerpoint/2010/main" val="2976789468"/>
      </p:ext>
    </p:extLst>
  </p:cSld>
  <p:clrMapOvr>
    <a:masterClrMapping/>
  </p:clrMapOvr>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m. Statement and two images, light grey">
  <p:cSld name="m. Statement and two images, light grey">
    <p:bg>
      <p:bgPr>
        <a:solidFill>
          <a:srgbClr val="E6E4DB"/>
        </a:solidFill>
        <a:effectLst/>
      </p:bgPr>
    </p:bg>
    <p:spTree>
      <p:nvGrpSpPr>
        <p:cNvPr id="1" name="Shape 585"/>
        <p:cNvGrpSpPr/>
        <p:nvPr/>
      </p:nvGrpSpPr>
      <p:grpSpPr>
        <a:xfrm>
          <a:off x="0" y="0"/>
          <a:ext cx="0" cy="0"/>
          <a:chOff x="0" y="0"/>
          <a:chExt cx="0" cy="0"/>
        </a:xfrm>
      </p:grpSpPr>
      <p:sp>
        <p:nvSpPr>
          <p:cNvPr id="586" name="Google Shape;586;p88"/>
          <p:cNvSpPr>
            <a:spLocks noGrp="1"/>
          </p:cNvSpPr>
          <p:nvPr>
            <p:ph type="pic" idx="2"/>
          </p:nvPr>
        </p:nvSpPr>
        <p:spPr>
          <a:xfrm>
            <a:off x="1076533" y="2156200"/>
            <a:ext cx="4770000" cy="2916800"/>
          </a:xfrm>
          <a:prstGeom prst="roundRect">
            <a:avLst>
              <a:gd name="adj" fmla="val 8896"/>
            </a:avLst>
          </a:prstGeom>
          <a:noFill/>
          <a:ln>
            <a:noFill/>
          </a:ln>
        </p:spPr>
      </p:sp>
      <p:sp>
        <p:nvSpPr>
          <p:cNvPr id="587" name="Google Shape;587;p88"/>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88" name="Google Shape;588;p88"/>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89" name="Google Shape;589;p88"/>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3022581638"/>
      </p:ext>
    </p:extLst>
  </p:cSld>
  <p:clrMapOvr>
    <a:masterClrMapping/>
  </p:clrMapOvr>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m. Statement and two images, yellow">
  <p:cSld name="m. Statement and two images, yellow">
    <p:bg>
      <p:bgPr>
        <a:solidFill>
          <a:schemeClr val="accent2"/>
        </a:solidFill>
        <a:effectLst/>
      </p:bgPr>
    </p:bg>
    <p:spTree>
      <p:nvGrpSpPr>
        <p:cNvPr id="1" name="Shape 590"/>
        <p:cNvGrpSpPr/>
        <p:nvPr/>
      </p:nvGrpSpPr>
      <p:grpSpPr>
        <a:xfrm>
          <a:off x="0" y="0"/>
          <a:ext cx="0" cy="0"/>
          <a:chOff x="0" y="0"/>
          <a:chExt cx="0" cy="0"/>
        </a:xfrm>
      </p:grpSpPr>
      <p:sp>
        <p:nvSpPr>
          <p:cNvPr id="591" name="Google Shape;591;p89"/>
          <p:cNvSpPr>
            <a:spLocks noGrp="1"/>
          </p:cNvSpPr>
          <p:nvPr>
            <p:ph type="pic" idx="2"/>
          </p:nvPr>
        </p:nvSpPr>
        <p:spPr>
          <a:xfrm>
            <a:off x="1076533" y="2156200"/>
            <a:ext cx="4770000" cy="2916800"/>
          </a:xfrm>
          <a:prstGeom prst="roundRect">
            <a:avLst>
              <a:gd name="adj" fmla="val 8896"/>
            </a:avLst>
          </a:prstGeom>
          <a:noFill/>
          <a:ln>
            <a:noFill/>
          </a:ln>
        </p:spPr>
      </p:sp>
      <p:sp>
        <p:nvSpPr>
          <p:cNvPr id="592" name="Google Shape;592;p89"/>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93" name="Google Shape;593;p89"/>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94" name="Google Shape;594;p89"/>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2516267197"/>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m. Statement and two images, orange">
  <p:cSld name="m. Statement and two images, orange">
    <p:bg>
      <p:bgPr>
        <a:solidFill>
          <a:schemeClr val="accent1"/>
        </a:solidFill>
        <a:effectLst/>
      </p:bgPr>
    </p:bg>
    <p:spTree>
      <p:nvGrpSpPr>
        <p:cNvPr id="1" name="Shape 595"/>
        <p:cNvGrpSpPr/>
        <p:nvPr/>
      </p:nvGrpSpPr>
      <p:grpSpPr>
        <a:xfrm>
          <a:off x="0" y="0"/>
          <a:ext cx="0" cy="0"/>
          <a:chOff x="0" y="0"/>
          <a:chExt cx="0" cy="0"/>
        </a:xfrm>
      </p:grpSpPr>
      <p:sp>
        <p:nvSpPr>
          <p:cNvPr id="596" name="Google Shape;596;p90"/>
          <p:cNvSpPr>
            <a:spLocks noGrp="1"/>
          </p:cNvSpPr>
          <p:nvPr>
            <p:ph type="pic" idx="2"/>
          </p:nvPr>
        </p:nvSpPr>
        <p:spPr>
          <a:xfrm>
            <a:off x="1076533" y="2156200"/>
            <a:ext cx="4770000" cy="2916800"/>
          </a:xfrm>
          <a:prstGeom prst="roundRect">
            <a:avLst>
              <a:gd name="adj" fmla="val 8896"/>
            </a:avLst>
          </a:prstGeom>
          <a:noFill/>
          <a:ln>
            <a:noFill/>
          </a:ln>
        </p:spPr>
      </p:sp>
      <p:sp>
        <p:nvSpPr>
          <p:cNvPr id="597" name="Google Shape;597;p90"/>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98" name="Google Shape;598;p90"/>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599" name="Google Shape;599;p90"/>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580213355"/>
      </p:ext>
    </p:extLst>
  </p:cSld>
  <p:clrMapOvr>
    <a:masterClrMapping/>
  </p:clrMapOvr>
  <p:hf sldNum="0"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m. Statement and two images, light green">
  <p:cSld name="m. Statement and two images, light green">
    <p:bg>
      <p:bgPr>
        <a:solidFill>
          <a:schemeClr val="accent3"/>
        </a:solidFill>
        <a:effectLst/>
      </p:bgPr>
    </p:bg>
    <p:spTree>
      <p:nvGrpSpPr>
        <p:cNvPr id="1" name="Shape 600"/>
        <p:cNvGrpSpPr/>
        <p:nvPr/>
      </p:nvGrpSpPr>
      <p:grpSpPr>
        <a:xfrm>
          <a:off x="0" y="0"/>
          <a:ext cx="0" cy="0"/>
          <a:chOff x="0" y="0"/>
          <a:chExt cx="0" cy="0"/>
        </a:xfrm>
      </p:grpSpPr>
      <p:sp>
        <p:nvSpPr>
          <p:cNvPr id="601" name="Google Shape;601;p91"/>
          <p:cNvSpPr>
            <a:spLocks noGrp="1"/>
          </p:cNvSpPr>
          <p:nvPr>
            <p:ph type="pic" idx="2"/>
          </p:nvPr>
        </p:nvSpPr>
        <p:spPr>
          <a:xfrm>
            <a:off x="1076533" y="2156200"/>
            <a:ext cx="4770000" cy="2916800"/>
          </a:xfrm>
          <a:prstGeom prst="roundRect">
            <a:avLst>
              <a:gd name="adj" fmla="val 8896"/>
            </a:avLst>
          </a:prstGeom>
          <a:noFill/>
          <a:ln>
            <a:noFill/>
          </a:ln>
        </p:spPr>
      </p:sp>
      <p:sp>
        <p:nvSpPr>
          <p:cNvPr id="602" name="Google Shape;602;p91"/>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603" name="Google Shape;603;p91"/>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604" name="Google Shape;604;p91"/>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2895308847"/>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m. Statement and two images, stone">
  <p:cSld name="m. Statement and two images, stone">
    <p:bg>
      <p:bgPr>
        <a:solidFill>
          <a:srgbClr val="A6A091"/>
        </a:solidFill>
        <a:effectLst/>
      </p:bgPr>
    </p:bg>
    <p:spTree>
      <p:nvGrpSpPr>
        <p:cNvPr id="1" name="Shape 605"/>
        <p:cNvGrpSpPr/>
        <p:nvPr/>
      </p:nvGrpSpPr>
      <p:grpSpPr>
        <a:xfrm>
          <a:off x="0" y="0"/>
          <a:ext cx="0" cy="0"/>
          <a:chOff x="0" y="0"/>
          <a:chExt cx="0" cy="0"/>
        </a:xfrm>
      </p:grpSpPr>
      <p:sp>
        <p:nvSpPr>
          <p:cNvPr id="606" name="Google Shape;606;p92"/>
          <p:cNvSpPr>
            <a:spLocks noGrp="1"/>
          </p:cNvSpPr>
          <p:nvPr>
            <p:ph type="pic" idx="2"/>
          </p:nvPr>
        </p:nvSpPr>
        <p:spPr>
          <a:xfrm>
            <a:off x="1076533" y="2156200"/>
            <a:ext cx="4770000" cy="2916800"/>
          </a:xfrm>
          <a:prstGeom prst="roundRect">
            <a:avLst>
              <a:gd name="adj" fmla="val 8896"/>
            </a:avLst>
          </a:prstGeom>
          <a:noFill/>
          <a:ln>
            <a:noFill/>
          </a:ln>
        </p:spPr>
      </p:sp>
      <p:sp>
        <p:nvSpPr>
          <p:cNvPr id="607" name="Google Shape;607;p92"/>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608" name="Google Shape;608;p92"/>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SzPts val="5000"/>
              <a:buNone/>
              <a:defRPr sz="6667"/>
            </a:lvl1pPr>
            <a:lvl2pPr lvl="1" rtl="0">
              <a:spcBef>
                <a:spcPts val="0"/>
              </a:spcBef>
              <a:spcAft>
                <a:spcPts val="0"/>
              </a:spcAft>
              <a:buSzPts val="2800"/>
              <a:buNone/>
              <a:defRPr>
                <a:latin typeface="Hind"/>
                <a:ea typeface="Hind"/>
                <a:cs typeface="Hind"/>
                <a:sym typeface="Hind"/>
              </a:defRPr>
            </a:lvl2pPr>
            <a:lvl3pPr lvl="2" rtl="0">
              <a:spcBef>
                <a:spcPts val="0"/>
              </a:spcBef>
              <a:spcAft>
                <a:spcPts val="0"/>
              </a:spcAft>
              <a:buSzPts val="2800"/>
              <a:buNone/>
              <a:defRPr>
                <a:latin typeface="Hind"/>
                <a:ea typeface="Hind"/>
                <a:cs typeface="Hind"/>
                <a:sym typeface="Hind"/>
              </a:defRPr>
            </a:lvl3pPr>
            <a:lvl4pPr lvl="3" rtl="0">
              <a:spcBef>
                <a:spcPts val="0"/>
              </a:spcBef>
              <a:spcAft>
                <a:spcPts val="0"/>
              </a:spcAft>
              <a:buSzPts val="2800"/>
              <a:buNone/>
              <a:defRPr>
                <a:latin typeface="Hind"/>
                <a:ea typeface="Hind"/>
                <a:cs typeface="Hind"/>
                <a:sym typeface="Hind"/>
              </a:defRPr>
            </a:lvl4pPr>
            <a:lvl5pPr lvl="4" rtl="0">
              <a:spcBef>
                <a:spcPts val="0"/>
              </a:spcBef>
              <a:spcAft>
                <a:spcPts val="0"/>
              </a:spcAft>
              <a:buSzPts val="2800"/>
              <a:buNone/>
              <a:defRPr>
                <a:latin typeface="Hind"/>
                <a:ea typeface="Hind"/>
                <a:cs typeface="Hind"/>
                <a:sym typeface="Hind"/>
              </a:defRPr>
            </a:lvl5pPr>
            <a:lvl6pPr lvl="5" rtl="0">
              <a:spcBef>
                <a:spcPts val="0"/>
              </a:spcBef>
              <a:spcAft>
                <a:spcPts val="0"/>
              </a:spcAft>
              <a:buSzPts val="2800"/>
              <a:buNone/>
              <a:defRPr>
                <a:latin typeface="Hind"/>
                <a:ea typeface="Hind"/>
                <a:cs typeface="Hind"/>
                <a:sym typeface="Hind"/>
              </a:defRPr>
            </a:lvl6pPr>
            <a:lvl7pPr lvl="6" rtl="0">
              <a:spcBef>
                <a:spcPts val="0"/>
              </a:spcBef>
              <a:spcAft>
                <a:spcPts val="0"/>
              </a:spcAft>
              <a:buSzPts val="2800"/>
              <a:buNone/>
              <a:defRPr>
                <a:latin typeface="Hind"/>
                <a:ea typeface="Hind"/>
                <a:cs typeface="Hind"/>
                <a:sym typeface="Hind"/>
              </a:defRPr>
            </a:lvl7pPr>
            <a:lvl8pPr lvl="7" rtl="0">
              <a:spcBef>
                <a:spcPts val="0"/>
              </a:spcBef>
              <a:spcAft>
                <a:spcPts val="0"/>
              </a:spcAft>
              <a:buSzPts val="2800"/>
              <a:buNone/>
              <a:defRPr>
                <a:latin typeface="Hind"/>
                <a:ea typeface="Hind"/>
                <a:cs typeface="Hind"/>
                <a:sym typeface="Hind"/>
              </a:defRPr>
            </a:lvl8pPr>
            <a:lvl9pPr lvl="8"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609" name="Google Shape;609;p92"/>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1922211707"/>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m. Statement and two images, dark blue">
  <p:cSld name="m. Statement and two images, dark blue">
    <p:bg>
      <p:bgPr>
        <a:solidFill>
          <a:schemeClr val="accent5"/>
        </a:solidFill>
        <a:effectLst/>
      </p:bgPr>
    </p:bg>
    <p:spTree>
      <p:nvGrpSpPr>
        <p:cNvPr id="1" name="Shape 610"/>
        <p:cNvGrpSpPr/>
        <p:nvPr/>
      </p:nvGrpSpPr>
      <p:grpSpPr>
        <a:xfrm>
          <a:off x="0" y="0"/>
          <a:ext cx="0" cy="0"/>
          <a:chOff x="0" y="0"/>
          <a:chExt cx="0" cy="0"/>
        </a:xfrm>
      </p:grpSpPr>
      <p:sp>
        <p:nvSpPr>
          <p:cNvPr id="611" name="Google Shape;611;p93"/>
          <p:cNvSpPr>
            <a:spLocks noGrp="1"/>
          </p:cNvSpPr>
          <p:nvPr>
            <p:ph type="pic" idx="2"/>
          </p:nvPr>
        </p:nvSpPr>
        <p:spPr>
          <a:xfrm>
            <a:off x="1076533" y="2156200"/>
            <a:ext cx="4770000" cy="2916800"/>
          </a:xfrm>
          <a:prstGeom prst="roundRect">
            <a:avLst>
              <a:gd name="adj" fmla="val 8896"/>
            </a:avLst>
          </a:prstGeom>
          <a:noFill/>
          <a:ln>
            <a:noFill/>
          </a:ln>
        </p:spPr>
      </p:sp>
      <p:sp>
        <p:nvSpPr>
          <p:cNvPr id="612" name="Google Shape;612;p93"/>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13" name="Google Shape;613;p93"/>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14" name="Google Shape;614;p93"/>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58594706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m. Statement and two images, plum">
  <p:cSld name="m. Statement and two images, plum">
    <p:bg>
      <p:bgPr>
        <a:solidFill>
          <a:schemeClr val="accent6"/>
        </a:solidFill>
        <a:effectLst/>
      </p:bgPr>
    </p:bg>
    <p:spTree>
      <p:nvGrpSpPr>
        <p:cNvPr id="1" name="Shape 615"/>
        <p:cNvGrpSpPr/>
        <p:nvPr/>
      </p:nvGrpSpPr>
      <p:grpSpPr>
        <a:xfrm>
          <a:off x="0" y="0"/>
          <a:ext cx="0" cy="0"/>
          <a:chOff x="0" y="0"/>
          <a:chExt cx="0" cy="0"/>
        </a:xfrm>
      </p:grpSpPr>
      <p:sp>
        <p:nvSpPr>
          <p:cNvPr id="616" name="Google Shape;616;p94"/>
          <p:cNvSpPr>
            <a:spLocks noGrp="1"/>
          </p:cNvSpPr>
          <p:nvPr>
            <p:ph type="pic" idx="2"/>
          </p:nvPr>
        </p:nvSpPr>
        <p:spPr>
          <a:xfrm>
            <a:off x="1076533" y="2156200"/>
            <a:ext cx="4770000" cy="2916800"/>
          </a:xfrm>
          <a:prstGeom prst="roundRect">
            <a:avLst>
              <a:gd name="adj" fmla="val 8896"/>
            </a:avLst>
          </a:prstGeom>
          <a:noFill/>
          <a:ln>
            <a:noFill/>
          </a:ln>
        </p:spPr>
      </p:sp>
      <p:sp>
        <p:nvSpPr>
          <p:cNvPr id="617" name="Google Shape;617;p94"/>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18" name="Google Shape;618;p94"/>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19" name="Google Shape;619;p94"/>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1587941293"/>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m. Statement and two images, dark green">
  <p:cSld name="m. Statement and two images, dark green">
    <p:bg>
      <p:bgPr>
        <a:solidFill>
          <a:srgbClr val="144835"/>
        </a:solidFill>
        <a:effectLst/>
      </p:bgPr>
    </p:bg>
    <p:spTree>
      <p:nvGrpSpPr>
        <p:cNvPr id="1" name="Shape 620"/>
        <p:cNvGrpSpPr/>
        <p:nvPr/>
      </p:nvGrpSpPr>
      <p:grpSpPr>
        <a:xfrm>
          <a:off x="0" y="0"/>
          <a:ext cx="0" cy="0"/>
          <a:chOff x="0" y="0"/>
          <a:chExt cx="0" cy="0"/>
        </a:xfrm>
      </p:grpSpPr>
      <p:sp>
        <p:nvSpPr>
          <p:cNvPr id="621" name="Google Shape;621;p95"/>
          <p:cNvSpPr>
            <a:spLocks noGrp="1"/>
          </p:cNvSpPr>
          <p:nvPr>
            <p:ph type="pic" idx="2"/>
          </p:nvPr>
        </p:nvSpPr>
        <p:spPr>
          <a:xfrm>
            <a:off x="1076533" y="2156200"/>
            <a:ext cx="4770000" cy="2916800"/>
          </a:xfrm>
          <a:prstGeom prst="roundRect">
            <a:avLst>
              <a:gd name="adj" fmla="val 8896"/>
            </a:avLst>
          </a:prstGeom>
          <a:noFill/>
          <a:ln>
            <a:noFill/>
          </a:ln>
        </p:spPr>
      </p:sp>
      <p:sp>
        <p:nvSpPr>
          <p:cNvPr id="622" name="Google Shape;622;p95"/>
          <p:cNvSpPr txBox="1">
            <a:spLocks noGrp="1"/>
          </p:cNvSpPr>
          <p:nvPr>
            <p:ph type="title"/>
          </p:nvPr>
        </p:nvSpPr>
        <p:spPr>
          <a:xfrm>
            <a:off x="1531200" y="144000"/>
            <a:ext cx="64724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23" name="Google Shape;623;p95"/>
          <p:cNvSpPr txBox="1">
            <a:spLocks noGrp="1"/>
          </p:cNvSpPr>
          <p:nvPr>
            <p:ph type="title" idx="3"/>
          </p:nvPr>
        </p:nvSpPr>
        <p:spPr>
          <a:xfrm>
            <a:off x="5851200" y="5188800"/>
            <a:ext cx="6096000" cy="1560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5000"/>
              <a:buNone/>
              <a:defRPr sz="6667">
                <a:solidFill>
                  <a:schemeClr val="lt1"/>
                </a:solidFill>
              </a:defRPr>
            </a:lvl1pPr>
            <a:lvl2pPr lvl="1" rtl="0">
              <a:spcBef>
                <a:spcPts val="0"/>
              </a:spcBef>
              <a:spcAft>
                <a:spcPts val="0"/>
              </a:spcAft>
              <a:buClr>
                <a:schemeClr val="lt1"/>
              </a:buClr>
              <a:buSzPts val="2800"/>
              <a:buNone/>
              <a:defRPr>
                <a:solidFill>
                  <a:schemeClr val="lt1"/>
                </a:solidFill>
                <a:latin typeface="Hind"/>
                <a:ea typeface="Hind"/>
                <a:cs typeface="Hind"/>
                <a:sym typeface="Hind"/>
              </a:defRPr>
            </a:lvl2pPr>
            <a:lvl3pPr lvl="2" rtl="0">
              <a:spcBef>
                <a:spcPts val="0"/>
              </a:spcBef>
              <a:spcAft>
                <a:spcPts val="0"/>
              </a:spcAft>
              <a:buClr>
                <a:schemeClr val="lt1"/>
              </a:buClr>
              <a:buSzPts val="2800"/>
              <a:buNone/>
              <a:defRPr>
                <a:solidFill>
                  <a:schemeClr val="lt1"/>
                </a:solidFill>
                <a:latin typeface="Hind"/>
                <a:ea typeface="Hind"/>
                <a:cs typeface="Hind"/>
                <a:sym typeface="Hind"/>
              </a:defRPr>
            </a:lvl3pPr>
            <a:lvl4pPr lvl="3" rtl="0">
              <a:spcBef>
                <a:spcPts val="0"/>
              </a:spcBef>
              <a:spcAft>
                <a:spcPts val="0"/>
              </a:spcAft>
              <a:buClr>
                <a:schemeClr val="lt1"/>
              </a:buClr>
              <a:buSzPts val="2800"/>
              <a:buNone/>
              <a:defRPr>
                <a:solidFill>
                  <a:schemeClr val="lt1"/>
                </a:solidFill>
                <a:latin typeface="Hind"/>
                <a:ea typeface="Hind"/>
                <a:cs typeface="Hind"/>
                <a:sym typeface="Hind"/>
              </a:defRPr>
            </a:lvl4pPr>
            <a:lvl5pPr lvl="4" rtl="0">
              <a:spcBef>
                <a:spcPts val="0"/>
              </a:spcBef>
              <a:spcAft>
                <a:spcPts val="0"/>
              </a:spcAft>
              <a:buClr>
                <a:schemeClr val="lt1"/>
              </a:buClr>
              <a:buSzPts val="2800"/>
              <a:buNone/>
              <a:defRPr>
                <a:solidFill>
                  <a:schemeClr val="lt1"/>
                </a:solidFill>
                <a:latin typeface="Hind"/>
                <a:ea typeface="Hind"/>
                <a:cs typeface="Hind"/>
                <a:sym typeface="Hind"/>
              </a:defRPr>
            </a:lvl5pPr>
            <a:lvl6pPr lvl="5" rtl="0">
              <a:spcBef>
                <a:spcPts val="0"/>
              </a:spcBef>
              <a:spcAft>
                <a:spcPts val="0"/>
              </a:spcAft>
              <a:buClr>
                <a:schemeClr val="lt1"/>
              </a:buClr>
              <a:buSzPts val="2800"/>
              <a:buNone/>
              <a:defRPr>
                <a:solidFill>
                  <a:schemeClr val="lt1"/>
                </a:solidFill>
                <a:latin typeface="Hind"/>
                <a:ea typeface="Hind"/>
                <a:cs typeface="Hind"/>
                <a:sym typeface="Hind"/>
              </a:defRPr>
            </a:lvl6pPr>
            <a:lvl7pPr lvl="6" rtl="0">
              <a:spcBef>
                <a:spcPts val="0"/>
              </a:spcBef>
              <a:spcAft>
                <a:spcPts val="0"/>
              </a:spcAft>
              <a:buClr>
                <a:schemeClr val="lt1"/>
              </a:buClr>
              <a:buSzPts val="2800"/>
              <a:buNone/>
              <a:defRPr>
                <a:solidFill>
                  <a:schemeClr val="lt1"/>
                </a:solidFill>
                <a:latin typeface="Hind"/>
                <a:ea typeface="Hind"/>
                <a:cs typeface="Hind"/>
                <a:sym typeface="Hind"/>
              </a:defRPr>
            </a:lvl7pPr>
            <a:lvl8pPr lvl="7" rtl="0">
              <a:spcBef>
                <a:spcPts val="0"/>
              </a:spcBef>
              <a:spcAft>
                <a:spcPts val="0"/>
              </a:spcAft>
              <a:buClr>
                <a:schemeClr val="lt1"/>
              </a:buClr>
              <a:buSzPts val="2800"/>
              <a:buNone/>
              <a:defRPr>
                <a:solidFill>
                  <a:schemeClr val="lt1"/>
                </a:solidFill>
                <a:latin typeface="Hind"/>
                <a:ea typeface="Hind"/>
                <a:cs typeface="Hind"/>
                <a:sym typeface="Hind"/>
              </a:defRPr>
            </a:lvl8pPr>
            <a:lvl9pPr lvl="8"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24" name="Google Shape;624;p95"/>
          <p:cNvSpPr>
            <a:spLocks noGrp="1"/>
          </p:cNvSpPr>
          <p:nvPr>
            <p:ph type="pic" idx="4"/>
          </p:nvPr>
        </p:nvSpPr>
        <p:spPr>
          <a:xfrm>
            <a:off x="6345433" y="2156200"/>
            <a:ext cx="4770000" cy="2916800"/>
          </a:xfrm>
          <a:prstGeom prst="roundRect">
            <a:avLst>
              <a:gd name="adj" fmla="val 8896"/>
            </a:avLst>
          </a:prstGeom>
          <a:noFill/>
          <a:ln>
            <a:noFill/>
          </a:ln>
        </p:spPr>
      </p:sp>
    </p:spTree>
    <p:extLst>
      <p:ext uri="{BB962C8B-B14F-4D97-AF65-F5344CB8AC3E}">
        <p14:creationId xmlns:p14="http://schemas.microsoft.com/office/powerpoint/2010/main" val="2676000609"/>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n. Text left hand side, two images, light green">
  <p:cSld name="n. Text left hand side, two images, light green">
    <p:bg>
      <p:bgPr>
        <a:solidFill>
          <a:schemeClr val="accent3"/>
        </a:solidFill>
        <a:effectLst/>
      </p:bgPr>
    </p:bg>
    <p:spTree>
      <p:nvGrpSpPr>
        <p:cNvPr id="1" name="Shape 625"/>
        <p:cNvGrpSpPr/>
        <p:nvPr/>
      </p:nvGrpSpPr>
      <p:grpSpPr>
        <a:xfrm>
          <a:off x="0" y="0"/>
          <a:ext cx="0" cy="0"/>
          <a:chOff x="0" y="0"/>
          <a:chExt cx="0" cy="0"/>
        </a:xfrm>
      </p:grpSpPr>
      <p:sp>
        <p:nvSpPr>
          <p:cNvPr id="626" name="Google Shape;626;p96"/>
          <p:cNvSpPr txBox="1">
            <a:spLocks noGrp="1"/>
          </p:cNvSpPr>
          <p:nvPr>
            <p:ph type="title"/>
          </p:nvPr>
        </p:nvSpPr>
        <p:spPr>
          <a:xfrm>
            <a:off x="549644" y="9458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627" name="Google Shape;627;p96"/>
          <p:cNvSpPr txBox="1">
            <a:spLocks noGrp="1"/>
          </p:cNvSpPr>
          <p:nvPr>
            <p:ph type="body" idx="1"/>
          </p:nvPr>
        </p:nvSpPr>
        <p:spPr>
          <a:xfrm>
            <a:off x="549644" y="28144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pic>
        <p:nvPicPr>
          <p:cNvPr id="628" name="Google Shape;628;p96"/>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629" name="Google Shape;629;p96"/>
          <p:cNvSpPr>
            <a:spLocks noGrp="1"/>
          </p:cNvSpPr>
          <p:nvPr>
            <p:ph type="pic" idx="2"/>
          </p:nvPr>
        </p:nvSpPr>
        <p:spPr>
          <a:xfrm>
            <a:off x="7914724" y="1607300"/>
            <a:ext cx="3881200" cy="2221200"/>
          </a:xfrm>
          <a:prstGeom prst="roundRect">
            <a:avLst>
              <a:gd name="adj" fmla="val 12371"/>
            </a:avLst>
          </a:prstGeom>
          <a:noFill/>
          <a:ln>
            <a:noFill/>
          </a:ln>
        </p:spPr>
      </p:sp>
      <p:sp>
        <p:nvSpPr>
          <p:cNvPr id="630" name="Google Shape;630;p96"/>
          <p:cNvSpPr>
            <a:spLocks noGrp="1"/>
          </p:cNvSpPr>
          <p:nvPr>
            <p:ph type="pic" idx="3"/>
          </p:nvPr>
        </p:nvSpPr>
        <p:spPr>
          <a:xfrm>
            <a:off x="7914724" y="4107833"/>
            <a:ext cx="3881200" cy="2221200"/>
          </a:xfrm>
          <a:prstGeom prst="roundRect">
            <a:avLst>
              <a:gd name="adj" fmla="val 12371"/>
            </a:avLst>
          </a:prstGeom>
          <a:noFill/>
          <a:ln>
            <a:noFill/>
          </a:ln>
        </p:spPr>
      </p:sp>
    </p:spTree>
    <p:extLst>
      <p:ext uri="{BB962C8B-B14F-4D97-AF65-F5344CB8AC3E}">
        <p14:creationId xmlns:p14="http://schemas.microsoft.com/office/powerpoint/2010/main" val="131623769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n. Text left hand side, two images, yellow">
  <p:cSld name="n. Text left hand side, two images, yellow">
    <p:bg>
      <p:bgPr>
        <a:solidFill>
          <a:schemeClr val="accent2"/>
        </a:solidFill>
        <a:effectLst/>
      </p:bgPr>
    </p:bg>
    <p:spTree>
      <p:nvGrpSpPr>
        <p:cNvPr id="1" name="Shape 631"/>
        <p:cNvGrpSpPr/>
        <p:nvPr/>
      </p:nvGrpSpPr>
      <p:grpSpPr>
        <a:xfrm>
          <a:off x="0" y="0"/>
          <a:ext cx="0" cy="0"/>
          <a:chOff x="0" y="0"/>
          <a:chExt cx="0" cy="0"/>
        </a:xfrm>
      </p:grpSpPr>
      <p:sp>
        <p:nvSpPr>
          <p:cNvPr id="632" name="Google Shape;632;p97"/>
          <p:cNvSpPr txBox="1">
            <a:spLocks noGrp="1"/>
          </p:cNvSpPr>
          <p:nvPr>
            <p:ph type="title"/>
          </p:nvPr>
        </p:nvSpPr>
        <p:spPr>
          <a:xfrm>
            <a:off x="549644" y="9458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633" name="Google Shape;633;p97"/>
          <p:cNvSpPr txBox="1">
            <a:spLocks noGrp="1"/>
          </p:cNvSpPr>
          <p:nvPr>
            <p:ph type="body" idx="1"/>
          </p:nvPr>
        </p:nvSpPr>
        <p:spPr>
          <a:xfrm>
            <a:off x="549644" y="28144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pic>
        <p:nvPicPr>
          <p:cNvPr id="634" name="Google Shape;634;p97"/>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635" name="Google Shape;635;p97"/>
          <p:cNvSpPr>
            <a:spLocks noGrp="1"/>
          </p:cNvSpPr>
          <p:nvPr>
            <p:ph type="pic" idx="2"/>
          </p:nvPr>
        </p:nvSpPr>
        <p:spPr>
          <a:xfrm>
            <a:off x="7914724" y="1607300"/>
            <a:ext cx="3881200" cy="2221200"/>
          </a:xfrm>
          <a:prstGeom prst="roundRect">
            <a:avLst>
              <a:gd name="adj" fmla="val 12371"/>
            </a:avLst>
          </a:prstGeom>
          <a:noFill/>
          <a:ln>
            <a:noFill/>
          </a:ln>
        </p:spPr>
      </p:sp>
      <p:sp>
        <p:nvSpPr>
          <p:cNvPr id="636" name="Google Shape;636;p97"/>
          <p:cNvSpPr>
            <a:spLocks noGrp="1"/>
          </p:cNvSpPr>
          <p:nvPr>
            <p:ph type="pic" idx="3"/>
          </p:nvPr>
        </p:nvSpPr>
        <p:spPr>
          <a:xfrm>
            <a:off x="7914724" y="4107833"/>
            <a:ext cx="3881200" cy="2221200"/>
          </a:xfrm>
          <a:prstGeom prst="roundRect">
            <a:avLst>
              <a:gd name="adj" fmla="val 12371"/>
            </a:avLst>
          </a:prstGeom>
          <a:noFill/>
          <a:ln>
            <a:noFill/>
          </a:ln>
        </p:spPr>
      </p:sp>
    </p:spTree>
    <p:extLst>
      <p:ext uri="{BB962C8B-B14F-4D97-AF65-F5344CB8AC3E}">
        <p14:creationId xmlns:p14="http://schemas.microsoft.com/office/powerpoint/2010/main" val="3378268170"/>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n. Text left hand side, two images, orange">
  <p:cSld name="n. Text left hand side, two images, orange">
    <p:bg>
      <p:bgPr>
        <a:solidFill>
          <a:srgbClr val="FD5000"/>
        </a:solidFill>
        <a:effectLst/>
      </p:bgPr>
    </p:bg>
    <p:spTree>
      <p:nvGrpSpPr>
        <p:cNvPr id="1" name="Shape 637"/>
        <p:cNvGrpSpPr/>
        <p:nvPr/>
      </p:nvGrpSpPr>
      <p:grpSpPr>
        <a:xfrm>
          <a:off x="0" y="0"/>
          <a:ext cx="0" cy="0"/>
          <a:chOff x="0" y="0"/>
          <a:chExt cx="0" cy="0"/>
        </a:xfrm>
      </p:grpSpPr>
      <p:sp>
        <p:nvSpPr>
          <p:cNvPr id="638" name="Google Shape;638;p98"/>
          <p:cNvSpPr txBox="1">
            <a:spLocks noGrp="1"/>
          </p:cNvSpPr>
          <p:nvPr>
            <p:ph type="title"/>
          </p:nvPr>
        </p:nvSpPr>
        <p:spPr>
          <a:xfrm>
            <a:off x="549644" y="9458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639" name="Google Shape;639;p98"/>
          <p:cNvSpPr txBox="1">
            <a:spLocks noGrp="1"/>
          </p:cNvSpPr>
          <p:nvPr>
            <p:ph type="body" idx="1"/>
          </p:nvPr>
        </p:nvSpPr>
        <p:spPr>
          <a:xfrm>
            <a:off x="549644" y="28144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pic>
        <p:nvPicPr>
          <p:cNvPr id="640" name="Google Shape;640;p98"/>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641" name="Google Shape;641;p98"/>
          <p:cNvSpPr>
            <a:spLocks noGrp="1"/>
          </p:cNvSpPr>
          <p:nvPr>
            <p:ph type="pic" idx="2"/>
          </p:nvPr>
        </p:nvSpPr>
        <p:spPr>
          <a:xfrm>
            <a:off x="7914724" y="1607300"/>
            <a:ext cx="3881200" cy="2221200"/>
          </a:xfrm>
          <a:prstGeom prst="roundRect">
            <a:avLst>
              <a:gd name="adj" fmla="val 12371"/>
            </a:avLst>
          </a:prstGeom>
          <a:noFill/>
          <a:ln>
            <a:noFill/>
          </a:ln>
        </p:spPr>
      </p:sp>
      <p:sp>
        <p:nvSpPr>
          <p:cNvPr id="642" name="Google Shape;642;p98"/>
          <p:cNvSpPr>
            <a:spLocks noGrp="1"/>
          </p:cNvSpPr>
          <p:nvPr>
            <p:ph type="pic" idx="3"/>
          </p:nvPr>
        </p:nvSpPr>
        <p:spPr>
          <a:xfrm>
            <a:off x="7914724" y="4107833"/>
            <a:ext cx="3881200" cy="2221200"/>
          </a:xfrm>
          <a:prstGeom prst="roundRect">
            <a:avLst>
              <a:gd name="adj" fmla="val 12371"/>
            </a:avLst>
          </a:prstGeom>
          <a:noFill/>
          <a:ln>
            <a:noFill/>
          </a:ln>
        </p:spPr>
      </p:sp>
    </p:spTree>
    <p:extLst>
      <p:ext uri="{BB962C8B-B14F-4D97-AF65-F5344CB8AC3E}">
        <p14:creationId xmlns:p14="http://schemas.microsoft.com/office/powerpoint/2010/main" val="4136579128"/>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n. Text left hand side, two images, stone">
  <p:cSld name="n. Text left hand side, two images, stone">
    <p:bg>
      <p:bgPr>
        <a:solidFill>
          <a:srgbClr val="A6A091"/>
        </a:solidFill>
        <a:effectLst/>
      </p:bgPr>
    </p:bg>
    <p:spTree>
      <p:nvGrpSpPr>
        <p:cNvPr id="1" name="Shape 649"/>
        <p:cNvGrpSpPr/>
        <p:nvPr/>
      </p:nvGrpSpPr>
      <p:grpSpPr>
        <a:xfrm>
          <a:off x="0" y="0"/>
          <a:ext cx="0" cy="0"/>
          <a:chOff x="0" y="0"/>
          <a:chExt cx="0" cy="0"/>
        </a:xfrm>
      </p:grpSpPr>
      <p:sp>
        <p:nvSpPr>
          <p:cNvPr id="650" name="Google Shape;650;p100"/>
          <p:cNvSpPr txBox="1">
            <a:spLocks noGrp="1"/>
          </p:cNvSpPr>
          <p:nvPr>
            <p:ph type="title"/>
          </p:nvPr>
        </p:nvSpPr>
        <p:spPr>
          <a:xfrm>
            <a:off x="549644" y="9458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SzPts val="4100"/>
              <a:buNone/>
              <a:defRPr sz="5467"/>
            </a:lvl1pPr>
            <a:lvl2pPr lvl="1" rtl="0">
              <a:spcBef>
                <a:spcPts val="0"/>
              </a:spcBef>
              <a:spcAft>
                <a:spcPts val="0"/>
              </a:spcAft>
              <a:buSzPts val="2800"/>
              <a:buFont typeface="Bebas Neue"/>
              <a:buNone/>
              <a:defRPr b="1">
                <a:latin typeface="Bebas Neue"/>
                <a:ea typeface="Bebas Neue"/>
                <a:cs typeface="Bebas Neue"/>
                <a:sym typeface="Bebas Neue"/>
              </a:defRPr>
            </a:lvl2pPr>
            <a:lvl3pPr lvl="2" rtl="0">
              <a:spcBef>
                <a:spcPts val="0"/>
              </a:spcBef>
              <a:spcAft>
                <a:spcPts val="0"/>
              </a:spcAft>
              <a:buSzPts val="2800"/>
              <a:buFont typeface="Bebas Neue"/>
              <a:buNone/>
              <a:defRPr b="1">
                <a:latin typeface="Bebas Neue"/>
                <a:ea typeface="Bebas Neue"/>
                <a:cs typeface="Bebas Neue"/>
                <a:sym typeface="Bebas Neue"/>
              </a:defRPr>
            </a:lvl3pPr>
            <a:lvl4pPr lvl="3" rtl="0">
              <a:spcBef>
                <a:spcPts val="0"/>
              </a:spcBef>
              <a:spcAft>
                <a:spcPts val="0"/>
              </a:spcAft>
              <a:buSzPts val="2800"/>
              <a:buFont typeface="Bebas Neue"/>
              <a:buNone/>
              <a:defRPr b="1">
                <a:latin typeface="Bebas Neue"/>
                <a:ea typeface="Bebas Neue"/>
                <a:cs typeface="Bebas Neue"/>
                <a:sym typeface="Bebas Neue"/>
              </a:defRPr>
            </a:lvl4pPr>
            <a:lvl5pPr lvl="4" rtl="0">
              <a:spcBef>
                <a:spcPts val="0"/>
              </a:spcBef>
              <a:spcAft>
                <a:spcPts val="0"/>
              </a:spcAft>
              <a:buSzPts val="2800"/>
              <a:buFont typeface="Bebas Neue"/>
              <a:buNone/>
              <a:defRPr b="1">
                <a:latin typeface="Bebas Neue"/>
                <a:ea typeface="Bebas Neue"/>
                <a:cs typeface="Bebas Neue"/>
                <a:sym typeface="Bebas Neue"/>
              </a:defRPr>
            </a:lvl5pPr>
            <a:lvl6pPr lvl="5" rtl="0">
              <a:spcBef>
                <a:spcPts val="0"/>
              </a:spcBef>
              <a:spcAft>
                <a:spcPts val="0"/>
              </a:spcAft>
              <a:buSzPts val="2800"/>
              <a:buFont typeface="Bebas Neue"/>
              <a:buNone/>
              <a:defRPr b="1">
                <a:latin typeface="Bebas Neue"/>
                <a:ea typeface="Bebas Neue"/>
                <a:cs typeface="Bebas Neue"/>
                <a:sym typeface="Bebas Neue"/>
              </a:defRPr>
            </a:lvl6pPr>
            <a:lvl7pPr lvl="6" rtl="0">
              <a:spcBef>
                <a:spcPts val="0"/>
              </a:spcBef>
              <a:spcAft>
                <a:spcPts val="0"/>
              </a:spcAft>
              <a:buSzPts val="2800"/>
              <a:buFont typeface="Bebas Neue"/>
              <a:buNone/>
              <a:defRPr b="1">
                <a:latin typeface="Bebas Neue"/>
                <a:ea typeface="Bebas Neue"/>
                <a:cs typeface="Bebas Neue"/>
                <a:sym typeface="Bebas Neue"/>
              </a:defRPr>
            </a:lvl7pPr>
            <a:lvl8pPr lvl="7" rtl="0">
              <a:spcBef>
                <a:spcPts val="0"/>
              </a:spcBef>
              <a:spcAft>
                <a:spcPts val="0"/>
              </a:spcAft>
              <a:buSzPts val="2800"/>
              <a:buFont typeface="Bebas Neue"/>
              <a:buNone/>
              <a:defRPr b="1">
                <a:latin typeface="Bebas Neue"/>
                <a:ea typeface="Bebas Neue"/>
                <a:cs typeface="Bebas Neue"/>
                <a:sym typeface="Bebas Neue"/>
              </a:defRPr>
            </a:lvl8pPr>
            <a:lvl9pPr lvl="8" rtl="0">
              <a:spcBef>
                <a:spcPts val="0"/>
              </a:spcBef>
              <a:spcAft>
                <a:spcPts val="0"/>
              </a:spcAft>
              <a:buSzPts val="2800"/>
              <a:buFont typeface="Bebas Neue"/>
              <a:buNone/>
              <a:defRPr b="1">
                <a:latin typeface="Bebas Neue"/>
                <a:ea typeface="Bebas Neue"/>
                <a:cs typeface="Bebas Neue"/>
                <a:sym typeface="Bebas Neue"/>
              </a:defRPr>
            </a:lvl9pPr>
          </a:lstStyle>
          <a:p>
            <a:r>
              <a:rPr lang="en-US"/>
              <a:t>Click to edit Master title style</a:t>
            </a:r>
            <a:endParaRPr/>
          </a:p>
        </p:txBody>
      </p:sp>
      <p:sp>
        <p:nvSpPr>
          <p:cNvPr id="651" name="Google Shape;651;p100"/>
          <p:cNvSpPr txBox="1">
            <a:spLocks noGrp="1"/>
          </p:cNvSpPr>
          <p:nvPr>
            <p:ph type="body" idx="1"/>
          </p:nvPr>
        </p:nvSpPr>
        <p:spPr>
          <a:xfrm>
            <a:off x="549644" y="28144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SzPts val="2000"/>
              <a:buChar char="●"/>
              <a:defRPr sz="2667"/>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pPr lvl="0"/>
            <a:r>
              <a:rPr lang="en-US"/>
              <a:t>Click to edit Master text styles</a:t>
            </a:r>
          </a:p>
        </p:txBody>
      </p:sp>
      <p:pic>
        <p:nvPicPr>
          <p:cNvPr id="652" name="Google Shape;652;p100"/>
          <p:cNvPicPr preferRelativeResize="0"/>
          <p:nvPr/>
        </p:nvPicPr>
        <p:blipFill>
          <a:blip r:embed="rId2">
            <a:alphaModFix/>
          </a:blip>
          <a:stretch>
            <a:fillRect/>
          </a:stretch>
        </p:blipFill>
        <p:spPr>
          <a:xfrm>
            <a:off x="9854333" y="348068"/>
            <a:ext cx="2043187" cy="839001"/>
          </a:xfrm>
          <a:prstGeom prst="rect">
            <a:avLst/>
          </a:prstGeom>
          <a:noFill/>
          <a:ln>
            <a:noFill/>
          </a:ln>
        </p:spPr>
      </p:pic>
      <p:sp>
        <p:nvSpPr>
          <p:cNvPr id="653" name="Google Shape;653;p100"/>
          <p:cNvSpPr>
            <a:spLocks noGrp="1"/>
          </p:cNvSpPr>
          <p:nvPr>
            <p:ph type="pic" idx="2"/>
          </p:nvPr>
        </p:nvSpPr>
        <p:spPr>
          <a:xfrm>
            <a:off x="7914724" y="1607300"/>
            <a:ext cx="3881200" cy="2221200"/>
          </a:xfrm>
          <a:prstGeom prst="roundRect">
            <a:avLst>
              <a:gd name="adj" fmla="val 12371"/>
            </a:avLst>
          </a:prstGeom>
          <a:noFill/>
          <a:ln>
            <a:noFill/>
          </a:ln>
        </p:spPr>
      </p:sp>
      <p:sp>
        <p:nvSpPr>
          <p:cNvPr id="654" name="Google Shape;654;p100"/>
          <p:cNvSpPr>
            <a:spLocks noGrp="1"/>
          </p:cNvSpPr>
          <p:nvPr>
            <p:ph type="pic" idx="3"/>
          </p:nvPr>
        </p:nvSpPr>
        <p:spPr>
          <a:xfrm>
            <a:off x="7914724" y="4107833"/>
            <a:ext cx="3881200" cy="2221200"/>
          </a:xfrm>
          <a:prstGeom prst="roundRect">
            <a:avLst>
              <a:gd name="adj" fmla="val 12371"/>
            </a:avLst>
          </a:prstGeom>
          <a:noFill/>
          <a:ln>
            <a:noFill/>
          </a:ln>
        </p:spPr>
      </p:sp>
    </p:spTree>
    <p:extLst>
      <p:ext uri="{BB962C8B-B14F-4D97-AF65-F5344CB8AC3E}">
        <p14:creationId xmlns:p14="http://schemas.microsoft.com/office/powerpoint/2010/main" val="4218945581"/>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n. Text left hand side, two images, dark blue">
  <p:cSld name="n. Text left hand side, two images, dark blue">
    <p:bg>
      <p:bgPr>
        <a:solidFill>
          <a:schemeClr val="accent5"/>
        </a:solidFill>
        <a:effectLst/>
      </p:bgPr>
    </p:bg>
    <p:spTree>
      <p:nvGrpSpPr>
        <p:cNvPr id="1" name="Shape 655"/>
        <p:cNvGrpSpPr/>
        <p:nvPr/>
      </p:nvGrpSpPr>
      <p:grpSpPr>
        <a:xfrm>
          <a:off x="0" y="0"/>
          <a:ext cx="0" cy="0"/>
          <a:chOff x="0" y="0"/>
          <a:chExt cx="0" cy="0"/>
        </a:xfrm>
      </p:grpSpPr>
      <p:sp>
        <p:nvSpPr>
          <p:cNvPr id="656" name="Google Shape;656;p101"/>
          <p:cNvSpPr txBox="1">
            <a:spLocks noGrp="1"/>
          </p:cNvSpPr>
          <p:nvPr>
            <p:ph type="title"/>
          </p:nvPr>
        </p:nvSpPr>
        <p:spPr>
          <a:xfrm>
            <a:off x="549644" y="9458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657" name="Google Shape;657;p101"/>
          <p:cNvSpPr txBox="1">
            <a:spLocks noGrp="1"/>
          </p:cNvSpPr>
          <p:nvPr>
            <p:ph type="body" idx="1"/>
          </p:nvPr>
        </p:nvSpPr>
        <p:spPr>
          <a:xfrm>
            <a:off x="549644" y="28144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pic>
        <p:nvPicPr>
          <p:cNvPr id="658" name="Google Shape;658;p101"/>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659" name="Google Shape;659;p101"/>
          <p:cNvSpPr>
            <a:spLocks noGrp="1"/>
          </p:cNvSpPr>
          <p:nvPr>
            <p:ph type="pic" idx="2"/>
          </p:nvPr>
        </p:nvSpPr>
        <p:spPr>
          <a:xfrm>
            <a:off x="7914724" y="1607300"/>
            <a:ext cx="3881200" cy="2221200"/>
          </a:xfrm>
          <a:prstGeom prst="roundRect">
            <a:avLst>
              <a:gd name="adj" fmla="val 12371"/>
            </a:avLst>
          </a:prstGeom>
          <a:noFill/>
          <a:ln>
            <a:noFill/>
          </a:ln>
        </p:spPr>
      </p:sp>
      <p:sp>
        <p:nvSpPr>
          <p:cNvPr id="660" name="Google Shape;660;p101"/>
          <p:cNvSpPr>
            <a:spLocks noGrp="1"/>
          </p:cNvSpPr>
          <p:nvPr>
            <p:ph type="pic" idx="3"/>
          </p:nvPr>
        </p:nvSpPr>
        <p:spPr>
          <a:xfrm>
            <a:off x="7914724" y="4107833"/>
            <a:ext cx="3881200" cy="2221200"/>
          </a:xfrm>
          <a:prstGeom prst="roundRect">
            <a:avLst>
              <a:gd name="adj" fmla="val 12371"/>
            </a:avLst>
          </a:prstGeom>
          <a:noFill/>
          <a:ln>
            <a:noFill/>
          </a:ln>
        </p:spPr>
      </p:sp>
    </p:spTree>
    <p:extLst>
      <p:ext uri="{BB962C8B-B14F-4D97-AF65-F5344CB8AC3E}">
        <p14:creationId xmlns:p14="http://schemas.microsoft.com/office/powerpoint/2010/main" val="3426013050"/>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n. Text left hand side, two images, plum">
  <p:cSld name="n. Text left hand side, two images, plum">
    <p:bg>
      <p:bgPr>
        <a:solidFill>
          <a:schemeClr val="accent6"/>
        </a:solidFill>
        <a:effectLst/>
      </p:bgPr>
    </p:bg>
    <p:spTree>
      <p:nvGrpSpPr>
        <p:cNvPr id="1" name="Shape 661"/>
        <p:cNvGrpSpPr/>
        <p:nvPr/>
      </p:nvGrpSpPr>
      <p:grpSpPr>
        <a:xfrm>
          <a:off x="0" y="0"/>
          <a:ext cx="0" cy="0"/>
          <a:chOff x="0" y="0"/>
          <a:chExt cx="0" cy="0"/>
        </a:xfrm>
      </p:grpSpPr>
      <p:sp>
        <p:nvSpPr>
          <p:cNvPr id="662" name="Google Shape;662;p102"/>
          <p:cNvSpPr txBox="1">
            <a:spLocks noGrp="1"/>
          </p:cNvSpPr>
          <p:nvPr>
            <p:ph type="title"/>
          </p:nvPr>
        </p:nvSpPr>
        <p:spPr>
          <a:xfrm>
            <a:off x="549644" y="9458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663" name="Google Shape;663;p102"/>
          <p:cNvSpPr txBox="1">
            <a:spLocks noGrp="1"/>
          </p:cNvSpPr>
          <p:nvPr>
            <p:ph type="body" idx="1"/>
          </p:nvPr>
        </p:nvSpPr>
        <p:spPr>
          <a:xfrm>
            <a:off x="549644" y="28144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pic>
        <p:nvPicPr>
          <p:cNvPr id="664" name="Google Shape;664;p102"/>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
        <p:nvSpPr>
          <p:cNvPr id="665" name="Google Shape;665;p102"/>
          <p:cNvSpPr>
            <a:spLocks noGrp="1"/>
          </p:cNvSpPr>
          <p:nvPr>
            <p:ph type="pic" idx="2"/>
          </p:nvPr>
        </p:nvSpPr>
        <p:spPr>
          <a:xfrm>
            <a:off x="7914724" y="1607300"/>
            <a:ext cx="3881200" cy="2221200"/>
          </a:xfrm>
          <a:prstGeom prst="roundRect">
            <a:avLst>
              <a:gd name="adj" fmla="val 12371"/>
            </a:avLst>
          </a:prstGeom>
          <a:noFill/>
          <a:ln>
            <a:noFill/>
          </a:ln>
        </p:spPr>
      </p:sp>
      <p:sp>
        <p:nvSpPr>
          <p:cNvPr id="666" name="Google Shape;666;p102"/>
          <p:cNvSpPr>
            <a:spLocks noGrp="1"/>
          </p:cNvSpPr>
          <p:nvPr>
            <p:ph type="pic" idx="3"/>
          </p:nvPr>
        </p:nvSpPr>
        <p:spPr>
          <a:xfrm>
            <a:off x="7914724" y="4107833"/>
            <a:ext cx="3881200" cy="2221200"/>
          </a:xfrm>
          <a:prstGeom prst="roundRect">
            <a:avLst>
              <a:gd name="adj" fmla="val 12371"/>
            </a:avLst>
          </a:prstGeom>
          <a:noFill/>
          <a:ln>
            <a:noFill/>
          </a:ln>
        </p:spPr>
      </p:sp>
    </p:spTree>
    <p:extLst>
      <p:ext uri="{BB962C8B-B14F-4D97-AF65-F5344CB8AC3E}">
        <p14:creationId xmlns:p14="http://schemas.microsoft.com/office/powerpoint/2010/main" val="196470495"/>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n. Text left hand side, two images, dark green">
  <p:cSld name="n. Text left hand side, two images, dark green">
    <p:bg>
      <p:bgPr>
        <a:solidFill>
          <a:srgbClr val="144835"/>
        </a:solidFill>
        <a:effectLst/>
      </p:bgPr>
    </p:bg>
    <p:spTree>
      <p:nvGrpSpPr>
        <p:cNvPr id="1" name="Shape 667"/>
        <p:cNvGrpSpPr/>
        <p:nvPr/>
      </p:nvGrpSpPr>
      <p:grpSpPr>
        <a:xfrm>
          <a:off x="0" y="0"/>
          <a:ext cx="0" cy="0"/>
          <a:chOff x="0" y="0"/>
          <a:chExt cx="0" cy="0"/>
        </a:xfrm>
      </p:grpSpPr>
      <p:sp>
        <p:nvSpPr>
          <p:cNvPr id="668" name="Google Shape;668;p103"/>
          <p:cNvSpPr txBox="1">
            <a:spLocks noGrp="1"/>
          </p:cNvSpPr>
          <p:nvPr>
            <p:ph type="title"/>
          </p:nvPr>
        </p:nvSpPr>
        <p:spPr>
          <a:xfrm>
            <a:off x="549644" y="945800"/>
            <a:ext cx="5840000" cy="1645200"/>
          </a:xfrm>
          <a:prstGeom prst="rect">
            <a:avLst/>
          </a:prstGeom>
        </p:spPr>
        <p:txBody>
          <a:bodyPr spcFirstLastPara="1" wrap="square" lIns="91425" tIns="91425" rIns="91425" bIns="91425" anchor="b" anchorCtr="0">
            <a:noAutofit/>
          </a:bodyPr>
          <a:lstStyle>
            <a:lvl1pPr lvl="0" rtl="0">
              <a:lnSpc>
                <a:spcPct val="88000"/>
              </a:lnSpc>
              <a:spcBef>
                <a:spcPts val="0"/>
              </a:spcBef>
              <a:spcAft>
                <a:spcPts val="0"/>
              </a:spcAft>
              <a:buClr>
                <a:schemeClr val="lt1"/>
              </a:buClr>
              <a:buSzPts val="4100"/>
              <a:buNone/>
              <a:defRPr sz="5467">
                <a:solidFill>
                  <a:schemeClr val="lt1"/>
                </a:solidFill>
              </a:defRPr>
            </a:lvl1pPr>
            <a:lvl2pPr lvl="1"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2pPr>
            <a:lvl3pPr lvl="2"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3pPr>
            <a:lvl4pPr lvl="3"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4pPr>
            <a:lvl5pPr lvl="4"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5pPr>
            <a:lvl6pPr lvl="5"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6pPr>
            <a:lvl7pPr lvl="6"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7pPr>
            <a:lvl8pPr lvl="7"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8pPr>
            <a:lvl9pPr lvl="8" rtl="0">
              <a:spcBef>
                <a:spcPts val="0"/>
              </a:spcBef>
              <a:spcAft>
                <a:spcPts val="0"/>
              </a:spcAft>
              <a:buClr>
                <a:schemeClr val="lt1"/>
              </a:buClr>
              <a:buSzPts val="2800"/>
              <a:buFont typeface="Bebas Neue"/>
              <a:buNone/>
              <a:defRPr b="1">
                <a:solidFill>
                  <a:schemeClr val="lt1"/>
                </a:solidFill>
                <a:latin typeface="Bebas Neue"/>
                <a:ea typeface="Bebas Neue"/>
                <a:cs typeface="Bebas Neue"/>
                <a:sym typeface="Bebas Neue"/>
              </a:defRPr>
            </a:lvl9pPr>
          </a:lstStyle>
          <a:p>
            <a:r>
              <a:rPr lang="en-US"/>
              <a:t>Click to edit Master title style</a:t>
            </a:r>
            <a:endParaRPr/>
          </a:p>
        </p:txBody>
      </p:sp>
      <p:sp>
        <p:nvSpPr>
          <p:cNvPr id="669" name="Google Shape;669;p103"/>
          <p:cNvSpPr txBox="1">
            <a:spLocks noGrp="1"/>
          </p:cNvSpPr>
          <p:nvPr>
            <p:ph type="body" idx="1"/>
          </p:nvPr>
        </p:nvSpPr>
        <p:spPr>
          <a:xfrm>
            <a:off x="549644" y="2814400"/>
            <a:ext cx="5949200" cy="3329200"/>
          </a:xfrm>
          <a:prstGeom prst="rect">
            <a:avLst/>
          </a:prstGeom>
        </p:spPr>
        <p:txBody>
          <a:bodyPr spcFirstLastPara="1" wrap="square" lIns="91425" tIns="91425" rIns="91425" bIns="91425" anchor="t" anchorCtr="0">
            <a:normAutofit/>
          </a:bodyPr>
          <a:lstStyle>
            <a:lvl1pPr marL="609585" lvl="0" indent="-474121" rtl="0">
              <a:spcBef>
                <a:spcPts val="0"/>
              </a:spcBef>
              <a:spcAft>
                <a:spcPts val="0"/>
              </a:spcAft>
              <a:buClr>
                <a:schemeClr val="lt1"/>
              </a:buClr>
              <a:buSzPts val="2000"/>
              <a:buChar char="●"/>
              <a:defRPr sz="2667">
                <a:solidFill>
                  <a:schemeClr val="lt1"/>
                </a:solidFill>
              </a:defRPr>
            </a:lvl1pPr>
            <a:lvl2pPr marL="1219170" lvl="1" indent="-423323" rtl="0">
              <a:spcBef>
                <a:spcPts val="0"/>
              </a:spcBef>
              <a:spcAft>
                <a:spcPts val="0"/>
              </a:spcAft>
              <a:buClr>
                <a:schemeClr val="lt1"/>
              </a:buClr>
              <a:buSzPts val="1400"/>
              <a:buChar char="○"/>
              <a:defRPr>
                <a:solidFill>
                  <a:schemeClr val="lt1"/>
                </a:solidFill>
              </a:defRPr>
            </a:lvl2pPr>
            <a:lvl3pPr marL="1828754" lvl="2" indent="-423323" rtl="0">
              <a:spcBef>
                <a:spcPts val="0"/>
              </a:spcBef>
              <a:spcAft>
                <a:spcPts val="0"/>
              </a:spcAft>
              <a:buClr>
                <a:schemeClr val="lt1"/>
              </a:buClr>
              <a:buSzPts val="1400"/>
              <a:buChar char="■"/>
              <a:defRPr>
                <a:solidFill>
                  <a:schemeClr val="lt1"/>
                </a:solidFill>
              </a:defRPr>
            </a:lvl3pPr>
            <a:lvl4pPr marL="2438339" lvl="3" indent="-423323" rtl="0">
              <a:spcBef>
                <a:spcPts val="0"/>
              </a:spcBef>
              <a:spcAft>
                <a:spcPts val="0"/>
              </a:spcAft>
              <a:buClr>
                <a:schemeClr val="lt1"/>
              </a:buClr>
              <a:buSzPts val="1400"/>
              <a:buChar char="●"/>
              <a:defRPr>
                <a:solidFill>
                  <a:schemeClr val="lt1"/>
                </a:solidFill>
              </a:defRPr>
            </a:lvl4pPr>
            <a:lvl5pPr marL="3047924" lvl="4" indent="-423323" rtl="0">
              <a:spcBef>
                <a:spcPts val="0"/>
              </a:spcBef>
              <a:spcAft>
                <a:spcPts val="0"/>
              </a:spcAft>
              <a:buClr>
                <a:schemeClr val="lt1"/>
              </a:buClr>
              <a:buSzPts val="1400"/>
              <a:buChar char="○"/>
              <a:defRPr>
                <a:solidFill>
                  <a:schemeClr val="lt1"/>
                </a:solidFill>
              </a:defRPr>
            </a:lvl5pPr>
            <a:lvl6pPr marL="3657509" lvl="5" indent="-423323" rtl="0">
              <a:spcBef>
                <a:spcPts val="0"/>
              </a:spcBef>
              <a:spcAft>
                <a:spcPts val="0"/>
              </a:spcAft>
              <a:buClr>
                <a:schemeClr val="lt1"/>
              </a:buClr>
              <a:buSzPts val="1400"/>
              <a:buChar char="■"/>
              <a:defRPr>
                <a:solidFill>
                  <a:schemeClr val="lt1"/>
                </a:solidFill>
              </a:defRPr>
            </a:lvl6pPr>
            <a:lvl7pPr marL="4267093" lvl="6" indent="-423323" rtl="0">
              <a:spcBef>
                <a:spcPts val="0"/>
              </a:spcBef>
              <a:spcAft>
                <a:spcPts val="0"/>
              </a:spcAft>
              <a:buClr>
                <a:schemeClr val="lt1"/>
              </a:buClr>
              <a:buSzPts val="1400"/>
              <a:buChar char="●"/>
              <a:defRPr>
                <a:solidFill>
                  <a:schemeClr val="lt1"/>
                </a:solidFill>
              </a:defRPr>
            </a:lvl7pPr>
            <a:lvl8pPr marL="4876678" lvl="7" indent="-423323" rtl="0">
              <a:spcBef>
                <a:spcPts val="0"/>
              </a:spcBef>
              <a:spcAft>
                <a:spcPts val="0"/>
              </a:spcAft>
              <a:buClr>
                <a:schemeClr val="lt1"/>
              </a:buClr>
              <a:buSzPts val="1400"/>
              <a:buChar char="○"/>
              <a:defRPr>
                <a:solidFill>
                  <a:schemeClr val="lt1"/>
                </a:solidFill>
              </a:defRPr>
            </a:lvl8pPr>
            <a:lvl9pPr marL="5486263" lvl="8" indent="-423323" rtl="0">
              <a:spcBef>
                <a:spcPts val="0"/>
              </a:spcBef>
              <a:spcAft>
                <a:spcPts val="0"/>
              </a:spcAft>
              <a:buClr>
                <a:schemeClr val="lt1"/>
              </a:buClr>
              <a:buSzPts val="1400"/>
              <a:buChar char="■"/>
              <a:defRPr>
                <a:solidFill>
                  <a:schemeClr val="lt1"/>
                </a:solidFill>
              </a:defRPr>
            </a:lvl9pPr>
          </a:lstStyle>
          <a:p>
            <a:pPr lvl="0"/>
            <a:r>
              <a:rPr lang="en-US"/>
              <a:t>Click to edit Master text styles</a:t>
            </a:r>
          </a:p>
        </p:txBody>
      </p:sp>
      <p:sp>
        <p:nvSpPr>
          <p:cNvPr id="670" name="Google Shape;670;p103"/>
          <p:cNvSpPr>
            <a:spLocks noGrp="1"/>
          </p:cNvSpPr>
          <p:nvPr>
            <p:ph type="pic" idx="2"/>
          </p:nvPr>
        </p:nvSpPr>
        <p:spPr>
          <a:xfrm>
            <a:off x="7914724" y="1607300"/>
            <a:ext cx="3881200" cy="2221200"/>
          </a:xfrm>
          <a:prstGeom prst="roundRect">
            <a:avLst>
              <a:gd name="adj" fmla="val 12371"/>
            </a:avLst>
          </a:prstGeom>
          <a:noFill/>
          <a:ln>
            <a:noFill/>
          </a:ln>
        </p:spPr>
      </p:sp>
      <p:sp>
        <p:nvSpPr>
          <p:cNvPr id="671" name="Google Shape;671;p103"/>
          <p:cNvSpPr>
            <a:spLocks noGrp="1"/>
          </p:cNvSpPr>
          <p:nvPr>
            <p:ph type="pic" idx="3"/>
          </p:nvPr>
        </p:nvSpPr>
        <p:spPr>
          <a:xfrm>
            <a:off x="7914724" y="4107833"/>
            <a:ext cx="3881200" cy="2221200"/>
          </a:xfrm>
          <a:prstGeom prst="roundRect">
            <a:avLst>
              <a:gd name="adj" fmla="val 12371"/>
            </a:avLst>
          </a:prstGeom>
          <a:noFill/>
          <a:ln>
            <a:noFill/>
          </a:ln>
        </p:spPr>
      </p:sp>
      <p:pic>
        <p:nvPicPr>
          <p:cNvPr id="672" name="Google Shape;672;p103"/>
          <p:cNvPicPr preferRelativeResize="0"/>
          <p:nvPr/>
        </p:nvPicPr>
        <p:blipFill rotWithShape="1">
          <a:blip r:embed="rId2">
            <a:alphaModFix/>
          </a:blip>
          <a:srcRect l="-1721" t="-5349" r="-2012" b="-5638"/>
          <a:stretch/>
        </p:blipFill>
        <p:spPr>
          <a:xfrm>
            <a:off x="9854415" y="348067"/>
            <a:ext cx="2043119" cy="839000"/>
          </a:xfrm>
          <a:prstGeom prst="rect">
            <a:avLst/>
          </a:prstGeom>
          <a:noFill/>
          <a:ln>
            <a:noFill/>
          </a:ln>
        </p:spPr>
      </p:pic>
    </p:spTree>
    <p:extLst>
      <p:ext uri="{BB962C8B-B14F-4D97-AF65-F5344CB8AC3E}">
        <p14:creationId xmlns:p14="http://schemas.microsoft.com/office/powerpoint/2010/main" val="2800604767"/>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h. end slide dark blue">
  <p:cSld name="h. end slide dark blue">
    <p:bg>
      <p:bgPr>
        <a:solidFill>
          <a:srgbClr val="001E82"/>
        </a:solidFill>
        <a:effectLst/>
      </p:bgPr>
    </p:bg>
    <p:spTree>
      <p:nvGrpSpPr>
        <p:cNvPr id="1" name="Shape 673"/>
        <p:cNvGrpSpPr/>
        <p:nvPr/>
      </p:nvGrpSpPr>
      <p:grpSpPr>
        <a:xfrm>
          <a:off x="0" y="0"/>
          <a:ext cx="0" cy="0"/>
          <a:chOff x="0" y="0"/>
          <a:chExt cx="0" cy="0"/>
        </a:xfrm>
      </p:grpSpPr>
      <p:sp>
        <p:nvSpPr>
          <p:cNvPr id="674" name="Google Shape;674;p104"/>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chemeClr val="lt1"/>
              </a:buClr>
              <a:buSzPts val="2800"/>
              <a:buNone/>
              <a:defRPr>
                <a:solidFill>
                  <a:schemeClr val="lt1"/>
                </a:solidFill>
              </a:defRPr>
            </a:lvl1pPr>
            <a:lvl2pPr lvl="1" algn="ctr" rtl="0">
              <a:spcBef>
                <a:spcPts val="0"/>
              </a:spcBef>
              <a:spcAft>
                <a:spcPts val="0"/>
              </a:spcAft>
              <a:buSzPts val="2800"/>
              <a:buNone/>
              <a:defRPr>
                <a:latin typeface="Hind"/>
                <a:ea typeface="Hind"/>
                <a:cs typeface="Hind"/>
                <a:sym typeface="Hind"/>
              </a:defRPr>
            </a:lvl2pPr>
            <a:lvl3pPr lvl="2" algn="ctr" rtl="0">
              <a:spcBef>
                <a:spcPts val="0"/>
              </a:spcBef>
              <a:spcAft>
                <a:spcPts val="0"/>
              </a:spcAft>
              <a:buSzPts val="2800"/>
              <a:buNone/>
              <a:defRPr>
                <a:latin typeface="Hind"/>
                <a:ea typeface="Hind"/>
                <a:cs typeface="Hind"/>
                <a:sym typeface="Hind"/>
              </a:defRPr>
            </a:lvl3pPr>
            <a:lvl4pPr lvl="3" algn="ctr" rtl="0">
              <a:spcBef>
                <a:spcPts val="0"/>
              </a:spcBef>
              <a:spcAft>
                <a:spcPts val="0"/>
              </a:spcAft>
              <a:buSzPts val="2800"/>
              <a:buNone/>
              <a:defRPr>
                <a:latin typeface="Hind"/>
                <a:ea typeface="Hind"/>
                <a:cs typeface="Hind"/>
                <a:sym typeface="Hind"/>
              </a:defRPr>
            </a:lvl4pPr>
            <a:lvl5pPr lvl="4" algn="ctr" rtl="0">
              <a:spcBef>
                <a:spcPts val="0"/>
              </a:spcBef>
              <a:spcAft>
                <a:spcPts val="0"/>
              </a:spcAft>
              <a:buSzPts val="2800"/>
              <a:buNone/>
              <a:defRPr>
                <a:latin typeface="Hind"/>
                <a:ea typeface="Hind"/>
                <a:cs typeface="Hind"/>
                <a:sym typeface="Hind"/>
              </a:defRPr>
            </a:lvl5pPr>
            <a:lvl6pPr lvl="5" algn="ctr" rtl="0">
              <a:spcBef>
                <a:spcPts val="0"/>
              </a:spcBef>
              <a:spcAft>
                <a:spcPts val="0"/>
              </a:spcAft>
              <a:buSzPts val="2800"/>
              <a:buNone/>
              <a:defRPr>
                <a:latin typeface="Hind"/>
                <a:ea typeface="Hind"/>
                <a:cs typeface="Hind"/>
                <a:sym typeface="Hind"/>
              </a:defRPr>
            </a:lvl6pPr>
            <a:lvl7pPr lvl="6" algn="ctr" rtl="0">
              <a:spcBef>
                <a:spcPts val="0"/>
              </a:spcBef>
              <a:spcAft>
                <a:spcPts val="0"/>
              </a:spcAft>
              <a:buSzPts val="2800"/>
              <a:buNone/>
              <a:defRPr>
                <a:latin typeface="Hind"/>
                <a:ea typeface="Hind"/>
                <a:cs typeface="Hind"/>
                <a:sym typeface="Hind"/>
              </a:defRPr>
            </a:lvl7pPr>
            <a:lvl8pPr lvl="7" algn="ctr" rtl="0">
              <a:spcBef>
                <a:spcPts val="0"/>
              </a:spcBef>
              <a:spcAft>
                <a:spcPts val="0"/>
              </a:spcAft>
              <a:buSzPts val="2800"/>
              <a:buNone/>
              <a:defRPr>
                <a:latin typeface="Hind"/>
                <a:ea typeface="Hind"/>
                <a:cs typeface="Hind"/>
                <a:sym typeface="Hind"/>
              </a:defRPr>
            </a:lvl8pPr>
            <a:lvl9pPr lvl="8" algn="ctr"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sp>
        <p:nvSpPr>
          <p:cNvPr id="675" name="Google Shape;675;p10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676" name="Google Shape;676;p104"/>
          <p:cNvPicPr preferRelativeResize="0"/>
          <p:nvPr/>
        </p:nvPicPr>
        <p:blipFill rotWithShape="1">
          <a:blip r:embed="rId2">
            <a:alphaModFix/>
          </a:blip>
          <a:srcRect l="-1721" t="-5349" r="-2012" b="-5638"/>
          <a:stretch/>
        </p:blipFill>
        <p:spPr>
          <a:xfrm>
            <a:off x="3826085" y="1944833"/>
            <a:ext cx="4539836" cy="1864232"/>
          </a:xfrm>
          <a:prstGeom prst="rect">
            <a:avLst/>
          </a:prstGeom>
          <a:noFill/>
          <a:ln>
            <a:noFill/>
          </a:ln>
        </p:spPr>
      </p:pic>
    </p:spTree>
    <p:extLst>
      <p:ext uri="{BB962C8B-B14F-4D97-AF65-F5344CB8AC3E}">
        <p14:creationId xmlns:p14="http://schemas.microsoft.com/office/powerpoint/2010/main" val="487259764"/>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h. end slide orange">
  <p:cSld name="h. end slide orange">
    <p:bg>
      <p:bgPr>
        <a:solidFill>
          <a:srgbClr val="FD5000"/>
        </a:solidFill>
        <a:effectLst/>
      </p:bgPr>
    </p:bg>
    <p:spTree>
      <p:nvGrpSpPr>
        <p:cNvPr id="1" name="Shape 677"/>
        <p:cNvGrpSpPr/>
        <p:nvPr/>
      </p:nvGrpSpPr>
      <p:grpSpPr>
        <a:xfrm>
          <a:off x="0" y="0"/>
          <a:ext cx="0" cy="0"/>
          <a:chOff x="0" y="0"/>
          <a:chExt cx="0" cy="0"/>
        </a:xfrm>
      </p:grpSpPr>
      <p:sp>
        <p:nvSpPr>
          <p:cNvPr id="678" name="Google Shape;678;p10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sp>
        <p:nvSpPr>
          <p:cNvPr id="679" name="Google Shape;679;p105"/>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a:lvl1pPr>
            <a:lvl2pPr lvl="1" algn="ctr" rtl="0">
              <a:spcBef>
                <a:spcPts val="0"/>
              </a:spcBef>
              <a:spcAft>
                <a:spcPts val="0"/>
              </a:spcAft>
              <a:buSzPts val="2800"/>
              <a:buNone/>
              <a:defRPr>
                <a:latin typeface="Hind"/>
                <a:ea typeface="Hind"/>
                <a:cs typeface="Hind"/>
                <a:sym typeface="Hind"/>
              </a:defRPr>
            </a:lvl2pPr>
            <a:lvl3pPr lvl="2" algn="ctr" rtl="0">
              <a:spcBef>
                <a:spcPts val="0"/>
              </a:spcBef>
              <a:spcAft>
                <a:spcPts val="0"/>
              </a:spcAft>
              <a:buSzPts val="2800"/>
              <a:buNone/>
              <a:defRPr>
                <a:latin typeface="Hind"/>
                <a:ea typeface="Hind"/>
                <a:cs typeface="Hind"/>
                <a:sym typeface="Hind"/>
              </a:defRPr>
            </a:lvl3pPr>
            <a:lvl4pPr lvl="3" algn="ctr" rtl="0">
              <a:spcBef>
                <a:spcPts val="0"/>
              </a:spcBef>
              <a:spcAft>
                <a:spcPts val="0"/>
              </a:spcAft>
              <a:buSzPts val="2800"/>
              <a:buNone/>
              <a:defRPr>
                <a:latin typeface="Hind"/>
                <a:ea typeface="Hind"/>
                <a:cs typeface="Hind"/>
                <a:sym typeface="Hind"/>
              </a:defRPr>
            </a:lvl4pPr>
            <a:lvl5pPr lvl="4" algn="ctr" rtl="0">
              <a:spcBef>
                <a:spcPts val="0"/>
              </a:spcBef>
              <a:spcAft>
                <a:spcPts val="0"/>
              </a:spcAft>
              <a:buSzPts val="2800"/>
              <a:buNone/>
              <a:defRPr>
                <a:latin typeface="Hind"/>
                <a:ea typeface="Hind"/>
                <a:cs typeface="Hind"/>
                <a:sym typeface="Hind"/>
              </a:defRPr>
            </a:lvl5pPr>
            <a:lvl6pPr lvl="5" algn="ctr" rtl="0">
              <a:spcBef>
                <a:spcPts val="0"/>
              </a:spcBef>
              <a:spcAft>
                <a:spcPts val="0"/>
              </a:spcAft>
              <a:buSzPts val="2800"/>
              <a:buNone/>
              <a:defRPr>
                <a:latin typeface="Hind"/>
                <a:ea typeface="Hind"/>
                <a:cs typeface="Hind"/>
                <a:sym typeface="Hind"/>
              </a:defRPr>
            </a:lvl6pPr>
            <a:lvl7pPr lvl="6" algn="ctr" rtl="0">
              <a:spcBef>
                <a:spcPts val="0"/>
              </a:spcBef>
              <a:spcAft>
                <a:spcPts val="0"/>
              </a:spcAft>
              <a:buSzPts val="2800"/>
              <a:buNone/>
              <a:defRPr>
                <a:latin typeface="Hind"/>
                <a:ea typeface="Hind"/>
                <a:cs typeface="Hind"/>
                <a:sym typeface="Hind"/>
              </a:defRPr>
            </a:lvl7pPr>
            <a:lvl8pPr lvl="7" algn="ctr" rtl="0">
              <a:spcBef>
                <a:spcPts val="0"/>
              </a:spcBef>
              <a:spcAft>
                <a:spcPts val="0"/>
              </a:spcAft>
              <a:buSzPts val="2800"/>
              <a:buNone/>
              <a:defRPr>
                <a:latin typeface="Hind"/>
                <a:ea typeface="Hind"/>
                <a:cs typeface="Hind"/>
                <a:sym typeface="Hind"/>
              </a:defRPr>
            </a:lvl8pPr>
            <a:lvl9pPr lvl="8" algn="ctr" rtl="0">
              <a:spcBef>
                <a:spcPts val="0"/>
              </a:spcBef>
              <a:spcAft>
                <a:spcPts val="0"/>
              </a:spcAft>
              <a:buSzPts val="2800"/>
              <a:buNone/>
              <a:defRPr>
                <a:latin typeface="Hind"/>
                <a:ea typeface="Hind"/>
                <a:cs typeface="Hind"/>
                <a:sym typeface="Hind"/>
              </a:defRPr>
            </a:lvl9pPr>
          </a:lstStyle>
          <a:p>
            <a:r>
              <a:rPr lang="en-US"/>
              <a:t>Click to edit Master title style</a:t>
            </a:r>
            <a:endParaRPr/>
          </a:p>
        </p:txBody>
      </p:sp>
      <p:pic>
        <p:nvPicPr>
          <p:cNvPr id="680" name="Google Shape;680;p105"/>
          <p:cNvPicPr preferRelativeResize="0"/>
          <p:nvPr/>
        </p:nvPicPr>
        <p:blipFill>
          <a:blip r:embed="rId2">
            <a:alphaModFix/>
          </a:blip>
          <a:stretch>
            <a:fillRect/>
          </a:stretch>
        </p:blipFill>
        <p:spPr>
          <a:xfrm>
            <a:off x="3754541" y="1915433"/>
            <a:ext cx="4682936" cy="1923000"/>
          </a:xfrm>
          <a:prstGeom prst="rect">
            <a:avLst/>
          </a:prstGeom>
          <a:noFill/>
          <a:ln>
            <a:noFill/>
          </a:ln>
        </p:spPr>
      </p:pic>
    </p:spTree>
    <p:extLst>
      <p:ext uri="{BB962C8B-B14F-4D97-AF65-F5344CB8AC3E}">
        <p14:creationId xmlns:p14="http://schemas.microsoft.com/office/powerpoint/2010/main" val="673662994"/>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h. end slide yellow">
  <p:cSld name="h. end slide yellow">
    <p:bg>
      <p:bgPr>
        <a:solidFill>
          <a:srgbClr val="FFD200"/>
        </a:solidFill>
        <a:effectLst/>
      </p:bgPr>
    </p:bg>
    <p:spTree>
      <p:nvGrpSpPr>
        <p:cNvPr id="1" name="Shape 681"/>
        <p:cNvGrpSpPr/>
        <p:nvPr/>
      </p:nvGrpSpPr>
      <p:grpSpPr>
        <a:xfrm>
          <a:off x="0" y="0"/>
          <a:ext cx="0" cy="0"/>
          <a:chOff x="0" y="0"/>
          <a:chExt cx="0" cy="0"/>
        </a:xfrm>
      </p:grpSpPr>
      <p:sp>
        <p:nvSpPr>
          <p:cNvPr id="682" name="Google Shape;682;p106"/>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2800"/>
              <a:buNone/>
              <a:defRPr>
                <a:solidFill>
                  <a:schemeClr val="lt1"/>
                </a:solidFill>
                <a:latin typeface="Hind"/>
                <a:ea typeface="Hind"/>
                <a:cs typeface="Hind"/>
                <a:sym typeface="Hind"/>
              </a:defRPr>
            </a:lvl2pPr>
            <a:lvl3pPr lvl="2" algn="ctr" rtl="0">
              <a:spcBef>
                <a:spcPts val="0"/>
              </a:spcBef>
              <a:spcAft>
                <a:spcPts val="0"/>
              </a:spcAft>
              <a:buClr>
                <a:schemeClr val="lt1"/>
              </a:buClr>
              <a:buSzPts val="2800"/>
              <a:buNone/>
              <a:defRPr>
                <a:solidFill>
                  <a:schemeClr val="lt1"/>
                </a:solidFill>
                <a:latin typeface="Hind"/>
                <a:ea typeface="Hind"/>
                <a:cs typeface="Hind"/>
                <a:sym typeface="Hind"/>
              </a:defRPr>
            </a:lvl3pPr>
            <a:lvl4pPr lvl="3" algn="ctr" rtl="0">
              <a:spcBef>
                <a:spcPts val="0"/>
              </a:spcBef>
              <a:spcAft>
                <a:spcPts val="0"/>
              </a:spcAft>
              <a:buClr>
                <a:schemeClr val="lt1"/>
              </a:buClr>
              <a:buSzPts val="2800"/>
              <a:buNone/>
              <a:defRPr>
                <a:solidFill>
                  <a:schemeClr val="lt1"/>
                </a:solidFill>
                <a:latin typeface="Hind"/>
                <a:ea typeface="Hind"/>
                <a:cs typeface="Hind"/>
                <a:sym typeface="Hind"/>
              </a:defRPr>
            </a:lvl4pPr>
            <a:lvl5pPr lvl="4" algn="ctr" rtl="0">
              <a:spcBef>
                <a:spcPts val="0"/>
              </a:spcBef>
              <a:spcAft>
                <a:spcPts val="0"/>
              </a:spcAft>
              <a:buClr>
                <a:schemeClr val="lt1"/>
              </a:buClr>
              <a:buSzPts val="2800"/>
              <a:buNone/>
              <a:defRPr>
                <a:solidFill>
                  <a:schemeClr val="lt1"/>
                </a:solidFill>
                <a:latin typeface="Hind"/>
                <a:ea typeface="Hind"/>
                <a:cs typeface="Hind"/>
                <a:sym typeface="Hind"/>
              </a:defRPr>
            </a:lvl5pPr>
            <a:lvl6pPr lvl="5" algn="ctr" rtl="0">
              <a:spcBef>
                <a:spcPts val="0"/>
              </a:spcBef>
              <a:spcAft>
                <a:spcPts val="0"/>
              </a:spcAft>
              <a:buClr>
                <a:schemeClr val="lt1"/>
              </a:buClr>
              <a:buSzPts val="2800"/>
              <a:buNone/>
              <a:defRPr>
                <a:solidFill>
                  <a:schemeClr val="lt1"/>
                </a:solidFill>
                <a:latin typeface="Hind"/>
                <a:ea typeface="Hind"/>
                <a:cs typeface="Hind"/>
                <a:sym typeface="Hind"/>
              </a:defRPr>
            </a:lvl6pPr>
            <a:lvl7pPr lvl="6" algn="ctr" rtl="0">
              <a:spcBef>
                <a:spcPts val="0"/>
              </a:spcBef>
              <a:spcAft>
                <a:spcPts val="0"/>
              </a:spcAft>
              <a:buClr>
                <a:schemeClr val="lt1"/>
              </a:buClr>
              <a:buSzPts val="2800"/>
              <a:buNone/>
              <a:defRPr>
                <a:solidFill>
                  <a:schemeClr val="lt1"/>
                </a:solidFill>
                <a:latin typeface="Hind"/>
                <a:ea typeface="Hind"/>
                <a:cs typeface="Hind"/>
                <a:sym typeface="Hind"/>
              </a:defRPr>
            </a:lvl7pPr>
            <a:lvl8pPr lvl="7" algn="ctr" rtl="0">
              <a:spcBef>
                <a:spcPts val="0"/>
              </a:spcBef>
              <a:spcAft>
                <a:spcPts val="0"/>
              </a:spcAft>
              <a:buClr>
                <a:schemeClr val="lt1"/>
              </a:buClr>
              <a:buSzPts val="2800"/>
              <a:buNone/>
              <a:defRPr>
                <a:solidFill>
                  <a:schemeClr val="lt1"/>
                </a:solidFill>
                <a:latin typeface="Hind"/>
                <a:ea typeface="Hind"/>
                <a:cs typeface="Hind"/>
                <a:sym typeface="Hind"/>
              </a:defRPr>
            </a:lvl8pPr>
            <a:lvl9pPr lvl="8" algn="ctr"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83" name="Google Shape;683;p10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684" name="Google Shape;684;p106"/>
          <p:cNvPicPr preferRelativeResize="0"/>
          <p:nvPr/>
        </p:nvPicPr>
        <p:blipFill>
          <a:blip r:embed="rId2">
            <a:alphaModFix/>
          </a:blip>
          <a:stretch>
            <a:fillRect/>
          </a:stretch>
        </p:blipFill>
        <p:spPr>
          <a:xfrm>
            <a:off x="3754541" y="1915433"/>
            <a:ext cx="4682936" cy="1923000"/>
          </a:xfrm>
          <a:prstGeom prst="rect">
            <a:avLst/>
          </a:prstGeom>
          <a:noFill/>
          <a:ln>
            <a:noFill/>
          </a:ln>
        </p:spPr>
      </p:pic>
    </p:spTree>
    <p:extLst>
      <p:ext uri="{BB962C8B-B14F-4D97-AF65-F5344CB8AC3E}">
        <p14:creationId xmlns:p14="http://schemas.microsoft.com/office/powerpoint/2010/main" val="116892700"/>
      </p:ext>
    </p:extLst>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h. end slide light green">
  <p:cSld name="h. end slide light green">
    <p:bg>
      <p:bgPr>
        <a:solidFill>
          <a:srgbClr val="78BF26"/>
        </a:solidFill>
        <a:effectLst/>
      </p:bgPr>
    </p:bg>
    <p:spTree>
      <p:nvGrpSpPr>
        <p:cNvPr id="1" name="Shape 685"/>
        <p:cNvGrpSpPr/>
        <p:nvPr/>
      </p:nvGrpSpPr>
      <p:grpSpPr>
        <a:xfrm>
          <a:off x="0" y="0"/>
          <a:ext cx="0" cy="0"/>
          <a:chOff x="0" y="0"/>
          <a:chExt cx="0" cy="0"/>
        </a:xfrm>
      </p:grpSpPr>
      <p:sp>
        <p:nvSpPr>
          <p:cNvPr id="686" name="Google Shape;686;p107"/>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2800"/>
              <a:buNone/>
              <a:defRPr>
                <a:solidFill>
                  <a:schemeClr val="lt1"/>
                </a:solidFill>
                <a:latin typeface="Hind"/>
                <a:ea typeface="Hind"/>
                <a:cs typeface="Hind"/>
                <a:sym typeface="Hind"/>
              </a:defRPr>
            </a:lvl2pPr>
            <a:lvl3pPr lvl="2" algn="ctr" rtl="0">
              <a:spcBef>
                <a:spcPts val="0"/>
              </a:spcBef>
              <a:spcAft>
                <a:spcPts val="0"/>
              </a:spcAft>
              <a:buClr>
                <a:schemeClr val="lt1"/>
              </a:buClr>
              <a:buSzPts val="2800"/>
              <a:buNone/>
              <a:defRPr>
                <a:solidFill>
                  <a:schemeClr val="lt1"/>
                </a:solidFill>
                <a:latin typeface="Hind"/>
                <a:ea typeface="Hind"/>
                <a:cs typeface="Hind"/>
                <a:sym typeface="Hind"/>
              </a:defRPr>
            </a:lvl3pPr>
            <a:lvl4pPr lvl="3" algn="ctr" rtl="0">
              <a:spcBef>
                <a:spcPts val="0"/>
              </a:spcBef>
              <a:spcAft>
                <a:spcPts val="0"/>
              </a:spcAft>
              <a:buClr>
                <a:schemeClr val="lt1"/>
              </a:buClr>
              <a:buSzPts val="2800"/>
              <a:buNone/>
              <a:defRPr>
                <a:solidFill>
                  <a:schemeClr val="lt1"/>
                </a:solidFill>
                <a:latin typeface="Hind"/>
                <a:ea typeface="Hind"/>
                <a:cs typeface="Hind"/>
                <a:sym typeface="Hind"/>
              </a:defRPr>
            </a:lvl4pPr>
            <a:lvl5pPr lvl="4" algn="ctr" rtl="0">
              <a:spcBef>
                <a:spcPts val="0"/>
              </a:spcBef>
              <a:spcAft>
                <a:spcPts val="0"/>
              </a:spcAft>
              <a:buClr>
                <a:schemeClr val="lt1"/>
              </a:buClr>
              <a:buSzPts val="2800"/>
              <a:buNone/>
              <a:defRPr>
                <a:solidFill>
                  <a:schemeClr val="lt1"/>
                </a:solidFill>
                <a:latin typeface="Hind"/>
                <a:ea typeface="Hind"/>
                <a:cs typeface="Hind"/>
                <a:sym typeface="Hind"/>
              </a:defRPr>
            </a:lvl5pPr>
            <a:lvl6pPr lvl="5" algn="ctr" rtl="0">
              <a:spcBef>
                <a:spcPts val="0"/>
              </a:spcBef>
              <a:spcAft>
                <a:spcPts val="0"/>
              </a:spcAft>
              <a:buClr>
                <a:schemeClr val="lt1"/>
              </a:buClr>
              <a:buSzPts val="2800"/>
              <a:buNone/>
              <a:defRPr>
                <a:solidFill>
                  <a:schemeClr val="lt1"/>
                </a:solidFill>
                <a:latin typeface="Hind"/>
                <a:ea typeface="Hind"/>
                <a:cs typeface="Hind"/>
                <a:sym typeface="Hind"/>
              </a:defRPr>
            </a:lvl6pPr>
            <a:lvl7pPr lvl="6" algn="ctr" rtl="0">
              <a:spcBef>
                <a:spcPts val="0"/>
              </a:spcBef>
              <a:spcAft>
                <a:spcPts val="0"/>
              </a:spcAft>
              <a:buClr>
                <a:schemeClr val="lt1"/>
              </a:buClr>
              <a:buSzPts val="2800"/>
              <a:buNone/>
              <a:defRPr>
                <a:solidFill>
                  <a:schemeClr val="lt1"/>
                </a:solidFill>
                <a:latin typeface="Hind"/>
                <a:ea typeface="Hind"/>
                <a:cs typeface="Hind"/>
                <a:sym typeface="Hind"/>
              </a:defRPr>
            </a:lvl7pPr>
            <a:lvl8pPr lvl="7" algn="ctr" rtl="0">
              <a:spcBef>
                <a:spcPts val="0"/>
              </a:spcBef>
              <a:spcAft>
                <a:spcPts val="0"/>
              </a:spcAft>
              <a:buClr>
                <a:schemeClr val="lt1"/>
              </a:buClr>
              <a:buSzPts val="2800"/>
              <a:buNone/>
              <a:defRPr>
                <a:solidFill>
                  <a:schemeClr val="lt1"/>
                </a:solidFill>
                <a:latin typeface="Hind"/>
                <a:ea typeface="Hind"/>
                <a:cs typeface="Hind"/>
                <a:sym typeface="Hind"/>
              </a:defRPr>
            </a:lvl8pPr>
            <a:lvl9pPr lvl="8" algn="ctr"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87" name="Google Shape;687;p10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688" name="Google Shape;688;p107"/>
          <p:cNvPicPr preferRelativeResize="0"/>
          <p:nvPr/>
        </p:nvPicPr>
        <p:blipFill>
          <a:blip r:embed="rId2">
            <a:alphaModFix/>
          </a:blip>
          <a:stretch>
            <a:fillRect/>
          </a:stretch>
        </p:blipFill>
        <p:spPr>
          <a:xfrm>
            <a:off x="3754541" y="1915433"/>
            <a:ext cx="4682936" cy="1923000"/>
          </a:xfrm>
          <a:prstGeom prst="rect">
            <a:avLst/>
          </a:prstGeom>
          <a:noFill/>
          <a:ln>
            <a:noFill/>
          </a:ln>
        </p:spPr>
      </p:pic>
    </p:spTree>
    <p:extLst>
      <p:ext uri="{BB962C8B-B14F-4D97-AF65-F5344CB8AC3E}">
        <p14:creationId xmlns:p14="http://schemas.microsoft.com/office/powerpoint/2010/main" val="797342020"/>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h. end slide light blue">
  <p:cSld name="h. end slide light blue">
    <p:bg>
      <p:bgPr>
        <a:solidFill>
          <a:schemeClr val="accent4"/>
        </a:solidFill>
        <a:effectLst/>
      </p:bgPr>
    </p:bg>
    <p:spTree>
      <p:nvGrpSpPr>
        <p:cNvPr id="1" name="Shape 689"/>
        <p:cNvGrpSpPr/>
        <p:nvPr/>
      </p:nvGrpSpPr>
      <p:grpSpPr>
        <a:xfrm>
          <a:off x="0" y="0"/>
          <a:ext cx="0" cy="0"/>
          <a:chOff x="0" y="0"/>
          <a:chExt cx="0" cy="0"/>
        </a:xfrm>
      </p:grpSpPr>
      <p:sp>
        <p:nvSpPr>
          <p:cNvPr id="690" name="Google Shape;690;p108"/>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2800"/>
              <a:buNone/>
              <a:defRPr>
                <a:solidFill>
                  <a:schemeClr val="lt1"/>
                </a:solidFill>
                <a:latin typeface="Hind"/>
                <a:ea typeface="Hind"/>
                <a:cs typeface="Hind"/>
                <a:sym typeface="Hind"/>
              </a:defRPr>
            </a:lvl2pPr>
            <a:lvl3pPr lvl="2" algn="ctr" rtl="0">
              <a:spcBef>
                <a:spcPts val="0"/>
              </a:spcBef>
              <a:spcAft>
                <a:spcPts val="0"/>
              </a:spcAft>
              <a:buClr>
                <a:schemeClr val="lt1"/>
              </a:buClr>
              <a:buSzPts val="2800"/>
              <a:buNone/>
              <a:defRPr>
                <a:solidFill>
                  <a:schemeClr val="lt1"/>
                </a:solidFill>
                <a:latin typeface="Hind"/>
                <a:ea typeface="Hind"/>
                <a:cs typeface="Hind"/>
                <a:sym typeface="Hind"/>
              </a:defRPr>
            </a:lvl3pPr>
            <a:lvl4pPr lvl="3" algn="ctr" rtl="0">
              <a:spcBef>
                <a:spcPts val="0"/>
              </a:spcBef>
              <a:spcAft>
                <a:spcPts val="0"/>
              </a:spcAft>
              <a:buClr>
                <a:schemeClr val="lt1"/>
              </a:buClr>
              <a:buSzPts val="2800"/>
              <a:buNone/>
              <a:defRPr>
                <a:solidFill>
                  <a:schemeClr val="lt1"/>
                </a:solidFill>
                <a:latin typeface="Hind"/>
                <a:ea typeface="Hind"/>
                <a:cs typeface="Hind"/>
                <a:sym typeface="Hind"/>
              </a:defRPr>
            </a:lvl4pPr>
            <a:lvl5pPr lvl="4" algn="ctr" rtl="0">
              <a:spcBef>
                <a:spcPts val="0"/>
              </a:spcBef>
              <a:spcAft>
                <a:spcPts val="0"/>
              </a:spcAft>
              <a:buClr>
                <a:schemeClr val="lt1"/>
              </a:buClr>
              <a:buSzPts val="2800"/>
              <a:buNone/>
              <a:defRPr>
                <a:solidFill>
                  <a:schemeClr val="lt1"/>
                </a:solidFill>
                <a:latin typeface="Hind"/>
                <a:ea typeface="Hind"/>
                <a:cs typeface="Hind"/>
                <a:sym typeface="Hind"/>
              </a:defRPr>
            </a:lvl5pPr>
            <a:lvl6pPr lvl="5" algn="ctr" rtl="0">
              <a:spcBef>
                <a:spcPts val="0"/>
              </a:spcBef>
              <a:spcAft>
                <a:spcPts val="0"/>
              </a:spcAft>
              <a:buClr>
                <a:schemeClr val="lt1"/>
              </a:buClr>
              <a:buSzPts val="2800"/>
              <a:buNone/>
              <a:defRPr>
                <a:solidFill>
                  <a:schemeClr val="lt1"/>
                </a:solidFill>
                <a:latin typeface="Hind"/>
                <a:ea typeface="Hind"/>
                <a:cs typeface="Hind"/>
                <a:sym typeface="Hind"/>
              </a:defRPr>
            </a:lvl6pPr>
            <a:lvl7pPr lvl="6" algn="ctr" rtl="0">
              <a:spcBef>
                <a:spcPts val="0"/>
              </a:spcBef>
              <a:spcAft>
                <a:spcPts val="0"/>
              </a:spcAft>
              <a:buClr>
                <a:schemeClr val="lt1"/>
              </a:buClr>
              <a:buSzPts val="2800"/>
              <a:buNone/>
              <a:defRPr>
                <a:solidFill>
                  <a:schemeClr val="lt1"/>
                </a:solidFill>
                <a:latin typeface="Hind"/>
                <a:ea typeface="Hind"/>
                <a:cs typeface="Hind"/>
                <a:sym typeface="Hind"/>
              </a:defRPr>
            </a:lvl7pPr>
            <a:lvl8pPr lvl="7" algn="ctr" rtl="0">
              <a:spcBef>
                <a:spcPts val="0"/>
              </a:spcBef>
              <a:spcAft>
                <a:spcPts val="0"/>
              </a:spcAft>
              <a:buClr>
                <a:schemeClr val="lt1"/>
              </a:buClr>
              <a:buSzPts val="2800"/>
              <a:buNone/>
              <a:defRPr>
                <a:solidFill>
                  <a:schemeClr val="lt1"/>
                </a:solidFill>
                <a:latin typeface="Hind"/>
                <a:ea typeface="Hind"/>
                <a:cs typeface="Hind"/>
                <a:sym typeface="Hind"/>
              </a:defRPr>
            </a:lvl8pPr>
            <a:lvl9pPr lvl="8" algn="ctr"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691" name="Google Shape;691;p10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692" name="Google Shape;692;p108"/>
          <p:cNvPicPr preferRelativeResize="0"/>
          <p:nvPr/>
        </p:nvPicPr>
        <p:blipFill>
          <a:blip r:embed="rId2">
            <a:alphaModFix/>
          </a:blip>
          <a:stretch>
            <a:fillRect/>
          </a:stretch>
        </p:blipFill>
        <p:spPr>
          <a:xfrm>
            <a:off x="3754541" y="1915433"/>
            <a:ext cx="4682936" cy="1923000"/>
          </a:xfrm>
          <a:prstGeom prst="rect">
            <a:avLst/>
          </a:prstGeom>
          <a:noFill/>
          <a:ln>
            <a:noFill/>
          </a:ln>
        </p:spPr>
      </p:pic>
    </p:spTree>
    <p:extLst>
      <p:ext uri="{BB962C8B-B14F-4D97-AF65-F5344CB8AC3E}">
        <p14:creationId xmlns:p14="http://schemas.microsoft.com/office/powerpoint/2010/main" val="1955388078"/>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h. end slide dark green">
  <p:cSld name="h. end slide dark green">
    <p:bg>
      <p:bgPr>
        <a:solidFill>
          <a:srgbClr val="144835"/>
        </a:solidFill>
        <a:effectLst/>
      </p:bgPr>
    </p:bg>
    <p:spTree>
      <p:nvGrpSpPr>
        <p:cNvPr id="1" name="Shape 693"/>
        <p:cNvGrpSpPr/>
        <p:nvPr/>
      </p:nvGrpSpPr>
      <p:grpSpPr>
        <a:xfrm>
          <a:off x="0" y="0"/>
          <a:ext cx="0" cy="0"/>
          <a:chOff x="0" y="0"/>
          <a:chExt cx="0" cy="0"/>
        </a:xfrm>
      </p:grpSpPr>
      <p:sp>
        <p:nvSpPr>
          <p:cNvPr id="694" name="Google Shape;694;p10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sp>
        <p:nvSpPr>
          <p:cNvPr id="695" name="Google Shape;695;p109"/>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chemeClr val="lt1"/>
              </a:buClr>
              <a:buSzPts val="2800"/>
              <a:buNone/>
              <a:defRPr>
                <a:solidFill>
                  <a:schemeClr val="lt1"/>
                </a:solidFill>
              </a:defRPr>
            </a:lvl1pPr>
            <a:lvl2pPr lvl="1" algn="ctr" rtl="0">
              <a:spcBef>
                <a:spcPts val="0"/>
              </a:spcBef>
              <a:spcAft>
                <a:spcPts val="0"/>
              </a:spcAft>
              <a:buClr>
                <a:schemeClr val="lt1"/>
              </a:buClr>
              <a:buSzPts val="2800"/>
              <a:buNone/>
              <a:defRPr>
                <a:solidFill>
                  <a:schemeClr val="lt1"/>
                </a:solidFill>
                <a:latin typeface="Hind"/>
                <a:ea typeface="Hind"/>
                <a:cs typeface="Hind"/>
                <a:sym typeface="Hind"/>
              </a:defRPr>
            </a:lvl2pPr>
            <a:lvl3pPr lvl="2" algn="ctr" rtl="0">
              <a:spcBef>
                <a:spcPts val="0"/>
              </a:spcBef>
              <a:spcAft>
                <a:spcPts val="0"/>
              </a:spcAft>
              <a:buClr>
                <a:schemeClr val="lt1"/>
              </a:buClr>
              <a:buSzPts val="2800"/>
              <a:buNone/>
              <a:defRPr>
                <a:solidFill>
                  <a:schemeClr val="lt1"/>
                </a:solidFill>
                <a:latin typeface="Hind"/>
                <a:ea typeface="Hind"/>
                <a:cs typeface="Hind"/>
                <a:sym typeface="Hind"/>
              </a:defRPr>
            </a:lvl3pPr>
            <a:lvl4pPr lvl="3" algn="ctr" rtl="0">
              <a:spcBef>
                <a:spcPts val="0"/>
              </a:spcBef>
              <a:spcAft>
                <a:spcPts val="0"/>
              </a:spcAft>
              <a:buClr>
                <a:schemeClr val="lt1"/>
              </a:buClr>
              <a:buSzPts val="2800"/>
              <a:buNone/>
              <a:defRPr>
                <a:solidFill>
                  <a:schemeClr val="lt1"/>
                </a:solidFill>
                <a:latin typeface="Hind"/>
                <a:ea typeface="Hind"/>
                <a:cs typeface="Hind"/>
                <a:sym typeface="Hind"/>
              </a:defRPr>
            </a:lvl4pPr>
            <a:lvl5pPr lvl="4" algn="ctr" rtl="0">
              <a:spcBef>
                <a:spcPts val="0"/>
              </a:spcBef>
              <a:spcAft>
                <a:spcPts val="0"/>
              </a:spcAft>
              <a:buClr>
                <a:schemeClr val="lt1"/>
              </a:buClr>
              <a:buSzPts val="2800"/>
              <a:buNone/>
              <a:defRPr>
                <a:solidFill>
                  <a:schemeClr val="lt1"/>
                </a:solidFill>
                <a:latin typeface="Hind"/>
                <a:ea typeface="Hind"/>
                <a:cs typeface="Hind"/>
                <a:sym typeface="Hind"/>
              </a:defRPr>
            </a:lvl5pPr>
            <a:lvl6pPr lvl="5" algn="ctr" rtl="0">
              <a:spcBef>
                <a:spcPts val="0"/>
              </a:spcBef>
              <a:spcAft>
                <a:spcPts val="0"/>
              </a:spcAft>
              <a:buClr>
                <a:schemeClr val="lt1"/>
              </a:buClr>
              <a:buSzPts val="2800"/>
              <a:buNone/>
              <a:defRPr>
                <a:solidFill>
                  <a:schemeClr val="lt1"/>
                </a:solidFill>
                <a:latin typeface="Hind"/>
                <a:ea typeface="Hind"/>
                <a:cs typeface="Hind"/>
                <a:sym typeface="Hind"/>
              </a:defRPr>
            </a:lvl6pPr>
            <a:lvl7pPr lvl="6" algn="ctr" rtl="0">
              <a:spcBef>
                <a:spcPts val="0"/>
              </a:spcBef>
              <a:spcAft>
                <a:spcPts val="0"/>
              </a:spcAft>
              <a:buClr>
                <a:schemeClr val="lt1"/>
              </a:buClr>
              <a:buSzPts val="2800"/>
              <a:buNone/>
              <a:defRPr>
                <a:solidFill>
                  <a:schemeClr val="lt1"/>
                </a:solidFill>
                <a:latin typeface="Hind"/>
                <a:ea typeface="Hind"/>
                <a:cs typeface="Hind"/>
                <a:sym typeface="Hind"/>
              </a:defRPr>
            </a:lvl7pPr>
            <a:lvl8pPr lvl="7" algn="ctr" rtl="0">
              <a:spcBef>
                <a:spcPts val="0"/>
              </a:spcBef>
              <a:spcAft>
                <a:spcPts val="0"/>
              </a:spcAft>
              <a:buClr>
                <a:schemeClr val="lt1"/>
              </a:buClr>
              <a:buSzPts val="2800"/>
              <a:buNone/>
              <a:defRPr>
                <a:solidFill>
                  <a:schemeClr val="lt1"/>
                </a:solidFill>
                <a:latin typeface="Hind"/>
                <a:ea typeface="Hind"/>
                <a:cs typeface="Hind"/>
                <a:sym typeface="Hind"/>
              </a:defRPr>
            </a:lvl8pPr>
            <a:lvl9pPr lvl="8" algn="ctr"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pic>
        <p:nvPicPr>
          <p:cNvPr id="696" name="Google Shape;696;p109"/>
          <p:cNvPicPr preferRelativeResize="0"/>
          <p:nvPr/>
        </p:nvPicPr>
        <p:blipFill rotWithShape="1">
          <a:blip r:embed="rId2">
            <a:alphaModFix/>
          </a:blip>
          <a:srcRect l="-1721" t="-5349" r="-2012" b="-5638"/>
          <a:stretch/>
        </p:blipFill>
        <p:spPr>
          <a:xfrm>
            <a:off x="3826085" y="1944833"/>
            <a:ext cx="4539836" cy="1864232"/>
          </a:xfrm>
          <a:prstGeom prst="rect">
            <a:avLst/>
          </a:prstGeom>
          <a:noFill/>
          <a:ln>
            <a:noFill/>
          </a:ln>
        </p:spPr>
      </p:pic>
    </p:spTree>
    <p:extLst>
      <p:ext uri="{BB962C8B-B14F-4D97-AF65-F5344CB8AC3E}">
        <p14:creationId xmlns:p14="http://schemas.microsoft.com/office/powerpoint/2010/main" val="2089081141"/>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h. end slide purple">
  <p:cSld name="h. end slide purple">
    <p:bg>
      <p:bgPr>
        <a:solidFill>
          <a:srgbClr val="3C0032"/>
        </a:solidFill>
        <a:effectLst/>
      </p:bgPr>
    </p:bg>
    <p:spTree>
      <p:nvGrpSpPr>
        <p:cNvPr id="1" name="Shape 697"/>
        <p:cNvGrpSpPr/>
        <p:nvPr/>
      </p:nvGrpSpPr>
      <p:grpSpPr>
        <a:xfrm>
          <a:off x="0" y="0"/>
          <a:ext cx="0" cy="0"/>
          <a:chOff x="0" y="0"/>
          <a:chExt cx="0" cy="0"/>
        </a:xfrm>
      </p:grpSpPr>
      <p:sp>
        <p:nvSpPr>
          <p:cNvPr id="698" name="Google Shape;698;p1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sp>
        <p:nvSpPr>
          <p:cNvPr id="699" name="Google Shape;699;p110"/>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chemeClr val="lt1"/>
              </a:buClr>
              <a:buSzPts val="2800"/>
              <a:buNone/>
              <a:defRPr>
                <a:solidFill>
                  <a:schemeClr val="lt1"/>
                </a:solidFill>
              </a:defRPr>
            </a:lvl1pPr>
            <a:lvl2pPr lvl="1" algn="ctr" rtl="0">
              <a:spcBef>
                <a:spcPts val="0"/>
              </a:spcBef>
              <a:spcAft>
                <a:spcPts val="0"/>
              </a:spcAft>
              <a:buClr>
                <a:schemeClr val="lt1"/>
              </a:buClr>
              <a:buSzPts val="2800"/>
              <a:buNone/>
              <a:defRPr>
                <a:solidFill>
                  <a:schemeClr val="lt1"/>
                </a:solidFill>
                <a:latin typeface="Hind"/>
                <a:ea typeface="Hind"/>
                <a:cs typeface="Hind"/>
                <a:sym typeface="Hind"/>
              </a:defRPr>
            </a:lvl2pPr>
            <a:lvl3pPr lvl="2" algn="ctr" rtl="0">
              <a:spcBef>
                <a:spcPts val="0"/>
              </a:spcBef>
              <a:spcAft>
                <a:spcPts val="0"/>
              </a:spcAft>
              <a:buClr>
                <a:schemeClr val="lt1"/>
              </a:buClr>
              <a:buSzPts val="2800"/>
              <a:buNone/>
              <a:defRPr>
                <a:solidFill>
                  <a:schemeClr val="lt1"/>
                </a:solidFill>
                <a:latin typeface="Hind"/>
                <a:ea typeface="Hind"/>
                <a:cs typeface="Hind"/>
                <a:sym typeface="Hind"/>
              </a:defRPr>
            </a:lvl3pPr>
            <a:lvl4pPr lvl="3" algn="ctr" rtl="0">
              <a:spcBef>
                <a:spcPts val="0"/>
              </a:spcBef>
              <a:spcAft>
                <a:spcPts val="0"/>
              </a:spcAft>
              <a:buClr>
                <a:schemeClr val="lt1"/>
              </a:buClr>
              <a:buSzPts val="2800"/>
              <a:buNone/>
              <a:defRPr>
                <a:solidFill>
                  <a:schemeClr val="lt1"/>
                </a:solidFill>
                <a:latin typeface="Hind"/>
                <a:ea typeface="Hind"/>
                <a:cs typeface="Hind"/>
                <a:sym typeface="Hind"/>
              </a:defRPr>
            </a:lvl4pPr>
            <a:lvl5pPr lvl="4" algn="ctr" rtl="0">
              <a:spcBef>
                <a:spcPts val="0"/>
              </a:spcBef>
              <a:spcAft>
                <a:spcPts val="0"/>
              </a:spcAft>
              <a:buClr>
                <a:schemeClr val="lt1"/>
              </a:buClr>
              <a:buSzPts val="2800"/>
              <a:buNone/>
              <a:defRPr>
                <a:solidFill>
                  <a:schemeClr val="lt1"/>
                </a:solidFill>
                <a:latin typeface="Hind"/>
                <a:ea typeface="Hind"/>
                <a:cs typeface="Hind"/>
                <a:sym typeface="Hind"/>
              </a:defRPr>
            </a:lvl5pPr>
            <a:lvl6pPr lvl="5" algn="ctr" rtl="0">
              <a:spcBef>
                <a:spcPts val="0"/>
              </a:spcBef>
              <a:spcAft>
                <a:spcPts val="0"/>
              </a:spcAft>
              <a:buClr>
                <a:schemeClr val="lt1"/>
              </a:buClr>
              <a:buSzPts val="2800"/>
              <a:buNone/>
              <a:defRPr>
                <a:solidFill>
                  <a:schemeClr val="lt1"/>
                </a:solidFill>
                <a:latin typeface="Hind"/>
                <a:ea typeface="Hind"/>
                <a:cs typeface="Hind"/>
                <a:sym typeface="Hind"/>
              </a:defRPr>
            </a:lvl6pPr>
            <a:lvl7pPr lvl="6" algn="ctr" rtl="0">
              <a:spcBef>
                <a:spcPts val="0"/>
              </a:spcBef>
              <a:spcAft>
                <a:spcPts val="0"/>
              </a:spcAft>
              <a:buClr>
                <a:schemeClr val="lt1"/>
              </a:buClr>
              <a:buSzPts val="2800"/>
              <a:buNone/>
              <a:defRPr>
                <a:solidFill>
                  <a:schemeClr val="lt1"/>
                </a:solidFill>
                <a:latin typeface="Hind"/>
                <a:ea typeface="Hind"/>
                <a:cs typeface="Hind"/>
                <a:sym typeface="Hind"/>
              </a:defRPr>
            </a:lvl7pPr>
            <a:lvl8pPr lvl="7" algn="ctr" rtl="0">
              <a:spcBef>
                <a:spcPts val="0"/>
              </a:spcBef>
              <a:spcAft>
                <a:spcPts val="0"/>
              </a:spcAft>
              <a:buClr>
                <a:schemeClr val="lt1"/>
              </a:buClr>
              <a:buSzPts val="2800"/>
              <a:buNone/>
              <a:defRPr>
                <a:solidFill>
                  <a:schemeClr val="lt1"/>
                </a:solidFill>
                <a:latin typeface="Hind"/>
                <a:ea typeface="Hind"/>
                <a:cs typeface="Hind"/>
                <a:sym typeface="Hind"/>
              </a:defRPr>
            </a:lvl8pPr>
            <a:lvl9pPr lvl="8" algn="ctr"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pic>
        <p:nvPicPr>
          <p:cNvPr id="700" name="Google Shape;700;p110"/>
          <p:cNvPicPr preferRelativeResize="0"/>
          <p:nvPr/>
        </p:nvPicPr>
        <p:blipFill rotWithShape="1">
          <a:blip r:embed="rId2">
            <a:alphaModFix/>
          </a:blip>
          <a:srcRect l="-1721" t="-5349" r="-2012" b="-5638"/>
          <a:stretch/>
        </p:blipFill>
        <p:spPr>
          <a:xfrm>
            <a:off x="3826085" y="1944833"/>
            <a:ext cx="4539836" cy="1864232"/>
          </a:xfrm>
          <a:prstGeom prst="rect">
            <a:avLst/>
          </a:prstGeom>
          <a:noFill/>
          <a:ln>
            <a:noFill/>
          </a:ln>
        </p:spPr>
      </p:pic>
    </p:spTree>
    <p:extLst>
      <p:ext uri="{BB962C8B-B14F-4D97-AF65-F5344CB8AC3E}">
        <p14:creationId xmlns:p14="http://schemas.microsoft.com/office/powerpoint/2010/main" val="3486730586"/>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h. end slide light grey">
  <p:cSld name="h. end slide light grey">
    <p:bg>
      <p:bgPr>
        <a:solidFill>
          <a:srgbClr val="A6A091"/>
        </a:solidFill>
        <a:effectLst/>
      </p:bgPr>
    </p:bg>
    <p:spTree>
      <p:nvGrpSpPr>
        <p:cNvPr id="1" name="Shape 701"/>
        <p:cNvGrpSpPr/>
        <p:nvPr/>
      </p:nvGrpSpPr>
      <p:grpSpPr>
        <a:xfrm>
          <a:off x="0" y="0"/>
          <a:ext cx="0" cy="0"/>
          <a:chOff x="0" y="0"/>
          <a:chExt cx="0" cy="0"/>
        </a:xfrm>
      </p:grpSpPr>
      <p:sp>
        <p:nvSpPr>
          <p:cNvPr id="702" name="Google Shape;702;p111"/>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2800"/>
              <a:buNone/>
              <a:defRPr>
                <a:solidFill>
                  <a:schemeClr val="lt1"/>
                </a:solidFill>
                <a:latin typeface="Hind"/>
                <a:ea typeface="Hind"/>
                <a:cs typeface="Hind"/>
                <a:sym typeface="Hind"/>
              </a:defRPr>
            </a:lvl2pPr>
            <a:lvl3pPr lvl="2" algn="ctr" rtl="0">
              <a:spcBef>
                <a:spcPts val="0"/>
              </a:spcBef>
              <a:spcAft>
                <a:spcPts val="0"/>
              </a:spcAft>
              <a:buClr>
                <a:schemeClr val="lt1"/>
              </a:buClr>
              <a:buSzPts val="2800"/>
              <a:buNone/>
              <a:defRPr>
                <a:solidFill>
                  <a:schemeClr val="lt1"/>
                </a:solidFill>
                <a:latin typeface="Hind"/>
                <a:ea typeface="Hind"/>
                <a:cs typeface="Hind"/>
                <a:sym typeface="Hind"/>
              </a:defRPr>
            </a:lvl3pPr>
            <a:lvl4pPr lvl="3" algn="ctr" rtl="0">
              <a:spcBef>
                <a:spcPts val="0"/>
              </a:spcBef>
              <a:spcAft>
                <a:spcPts val="0"/>
              </a:spcAft>
              <a:buClr>
                <a:schemeClr val="lt1"/>
              </a:buClr>
              <a:buSzPts val="2800"/>
              <a:buNone/>
              <a:defRPr>
                <a:solidFill>
                  <a:schemeClr val="lt1"/>
                </a:solidFill>
                <a:latin typeface="Hind"/>
                <a:ea typeface="Hind"/>
                <a:cs typeface="Hind"/>
                <a:sym typeface="Hind"/>
              </a:defRPr>
            </a:lvl4pPr>
            <a:lvl5pPr lvl="4" algn="ctr" rtl="0">
              <a:spcBef>
                <a:spcPts val="0"/>
              </a:spcBef>
              <a:spcAft>
                <a:spcPts val="0"/>
              </a:spcAft>
              <a:buClr>
                <a:schemeClr val="lt1"/>
              </a:buClr>
              <a:buSzPts val="2800"/>
              <a:buNone/>
              <a:defRPr>
                <a:solidFill>
                  <a:schemeClr val="lt1"/>
                </a:solidFill>
                <a:latin typeface="Hind"/>
                <a:ea typeface="Hind"/>
                <a:cs typeface="Hind"/>
                <a:sym typeface="Hind"/>
              </a:defRPr>
            </a:lvl5pPr>
            <a:lvl6pPr lvl="5" algn="ctr" rtl="0">
              <a:spcBef>
                <a:spcPts val="0"/>
              </a:spcBef>
              <a:spcAft>
                <a:spcPts val="0"/>
              </a:spcAft>
              <a:buClr>
                <a:schemeClr val="lt1"/>
              </a:buClr>
              <a:buSzPts val="2800"/>
              <a:buNone/>
              <a:defRPr>
                <a:solidFill>
                  <a:schemeClr val="lt1"/>
                </a:solidFill>
                <a:latin typeface="Hind"/>
                <a:ea typeface="Hind"/>
                <a:cs typeface="Hind"/>
                <a:sym typeface="Hind"/>
              </a:defRPr>
            </a:lvl6pPr>
            <a:lvl7pPr lvl="6" algn="ctr" rtl="0">
              <a:spcBef>
                <a:spcPts val="0"/>
              </a:spcBef>
              <a:spcAft>
                <a:spcPts val="0"/>
              </a:spcAft>
              <a:buClr>
                <a:schemeClr val="lt1"/>
              </a:buClr>
              <a:buSzPts val="2800"/>
              <a:buNone/>
              <a:defRPr>
                <a:solidFill>
                  <a:schemeClr val="lt1"/>
                </a:solidFill>
                <a:latin typeface="Hind"/>
                <a:ea typeface="Hind"/>
                <a:cs typeface="Hind"/>
                <a:sym typeface="Hind"/>
              </a:defRPr>
            </a:lvl7pPr>
            <a:lvl8pPr lvl="7" algn="ctr" rtl="0">
              <a:spcBef>
                <a:spcPts val="0"/>
              </a:spcBef>
              <a:spcAft>
                <a:spcPts val="0"/>
              </a:spcAft>
              <a:buClr>
                <a:schemeClr val="lt1"/>
              </a:buClr>
              <a:buSzPts val="2800"/>
              <a:buNone/>
              <a:defRPr>
                <a:solidFill>
                  <a:schemeClr val="lt1"/>
                </a:solidFill>
                <a:latin typeface="Hind"/>
                <a:ea typeface="Hind"/>
                <a:cs typeface="Hind"/>
                <a:sym typeface="Hind"/>
              </a:defRPr>
            </a:lvl8pPr>
            <a:lvl9pPr lvl="8" algn="ctr"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703" name="Google Shape;703;p1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6D22F896-40B5-4ADD-8801-0D06FADFA095}" type="slidenum">
              <a:rPr lang="en-US" smtClean="0"/>
              <a:pPr/>
              <a:t>‹#›</a:t>
            </a:fld>
            <a:endParaRPr lang="en-US" dirty="0"/>
          </a:p>
        </p:txBody>
      </p:sp>
      <p:pic>
        <p:nvPicPr>
          <p:cNvPr id="704" name="Google Shape;704;p111"/>
          <p:cNvPicPr preferRelativeResize="0"/>
          <p:nvPr/>
        </p:nvPicPr>
        <p:blipFill>
          <a:blip r:embed="rId2">
            <a:alphaModFix/>
          </a:blip>
          <a:stretch>
            <a:fillRect/>
          </a:stretch>
        </p:blipFill>
        <p:spPr>
          <a:xfrm>
            <a:off x="3754541" y="1915433"/>
            <a:ext cx="4682936" cy="1923000"/>
          </a:xfrm>
          <a:prstGeom prst="rect">
            <a:avLst/>
          </a:prstGeom>
          <a:noFill/>
          <a:ln>
            <a:noFill/>
          </a:ln>
        </p:spPr>
      </p:pic>
    </p:spTree>
    <p:extLst>
      <p:ext uri="{BB962C8B-B14F-4D97-AF65-F5344CB8AC3E}">
        <p14:creationId xmlns:p14="http://schemas.microsoft.com/office/powerpoint/2010/main" val="1424460074"/>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h. end slide light grey">
  <p:cSld name="1_h. end slide light grey">
    <p:bg>
      <p:bgPr>
        <a:solidFill>
          <a:srgbClr val="E6E4DB"/>
        </a:solidFill>
        <a:effectLst/>
      </p:bgPr>
    </p:bg>
    <p:spTree>
      <p:nvGrpSpPr>
        <p:cNvPr id="1" name="Shape 705"/>
        <p:cNvGrpSpPr/>
        <p:nvPr/>
      </p:nvGrpSpPr>
      <p:grpSpPr>
        <a:xfrm>
          <a:off x="0" y="0"/>
          <a:ext cx="0" cy="0"/>
          <a:chOff x="0" y="0"/>
          <a:chExt cx="0" cy="0"/>
        </a:xfrm>
      </p:grpSpPr>
      <p:sp>
        <p:nvSpPr>
          <p:cNvPr id="706" name="Google Shape;706;p112"/>
          <p:cNvSpPr txBox="1">
            <a:spLocks noGrp="1"/>
          </p:cNvSpPr>
          <p:nvPr>
            <p:ph type="title"/>
          </p:nvPr>
        </p:nvSpPr>
        <p:spPr>
          <a:xfrm>
            <a:off x="2593600" y="4095933"/>
            <a:ext cx="7004800" cy="6396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2800"/>
              <a:buNone/>
              <a:defRPr>
                <a:solidFill>
                  <a:schemeClr val="lt1"/>
                </a:solidFill>
                <a:latin typeface="Hind"/>
                <a:ea typeface="Hind"/>
                <a:cs typeface="Hind"/>
                <a:sym typeface="Hind"/>
              </a:defRPr>
            </a:lvl2pPr>
            <a:lvl3pPr lvl="2" algn="ctr" rtl="0">
              <a:spcBef>
                <a:spcPts val="0"/>
              </a:spcBef>
              <a:spcAft>
                <a:spcPts val="0"/>
              </a:spcAft>
              <a:buClr>
                <a:schemeClr val="lt1"/>
              </a:buClr>
              <a:buSzPts val="2800"/>
              <a:buNone/>
              <a:defRPr>
                <a:solidFill>
                  <a:schemeClr val="lt1"/>
                </a:solidFill>
                <a:latin typeface="Hind"/>
                <a:ea typeface="Hind"/>
                <a:cs typeface="Hind"/>
                <a:sym typeface="Hind"/>
              </a:defRPr>
            </a:lvl3pPr>
            <a:lvl4pPr lvl="3" algn="ctr" rtl="0">
              <a:spcBef>
                <a:spcPts val="0"/>
              </a:spcBef>
              <a:spcAft>
                <a:spcPts val="0"/>
              </a:spcAft>
              <a:buClr>
                <a:schemeClr val="lt1"/>
              </a:buClr>
              <a:buSzPts val="2800"/>
              <a:buNone/>
              <a:defRPr>
                <a:solidFill>
                  <a:schemeClr val="lt1"/>
                </a:solidFill>
                <a:latin typeface="Hind"/>
                <a:ea typeface="Hind"/>
                <a:cs typeface="Hind"/>
                <a:sym typeface="Hind"/>
              </a:defRPr>
            </a:lvl4pPr>
            <a:lvl5pPr lvl="4" algn="ctr" rtl="0">
              <a:spcBef>
                <a:spcPts val="0"/>
              </a:spcBef>
              <a:spcAft>
                <a:spcPts val="0"/>
              </a:spcAft>
              <a:buClr>
                <a:schemeClr val="lt1"/>
              </a:buClr>
              <a:buSzPts val="2800"/>
              <a:buNone/>
              <a:defRPr>
                <a:solidFill>
                  <a:schemeClr val="lt1"/>
                </a:solidFill>
                <a:latin typeface="Hind"/>
                <a:ea typeface="Hind"/>
                <a:cs typeface="Hind"/>
                <a:sym typeface="Hind"/>
              </a:defRPr>
            </a:lvl5pPr>
            <a:lvl6pPr lvl="5" algn="ctr" rtl="0">
              <a:spcBef>
                <a:spcPts val="0"/>
              </a:spcBef>
              <a:spcAft>
                <a:spcPts val="0"/>
              </a:spcAft>
              <a:buClr>
                <a:schemeClr val="lt1"/>
              </a:buClr>
              <a:buSzPts val="2800"/>
              <a:buNone/>
              <a:defRPr>
                <a:solidFill>
                  <a:schemeClr val="lt1"/>
                </a:solidFill>
                <a:latin typeface="Hind"/>
                <a:ea typeface="Hind"/>
                <a:cs typeface="Hind"/>
                <a:sym typeface="Hind"/>
              </a:defRPr>
            </a:lvl6pPr>
            <a:lvl7pPr lvl="6" algn="ctr" rtl="0">
              <a:spcBef>
                <a:spcPts val="0"/>
              </a:spcBef>
              <a:spcAft>
                <a:spcPts val="0"/>
              </a:spcAft>
              <a:buClr>
                <a:schemeClr val="lt1"/>
              </a:buClr>
              <a:buSzPts val="2800"/>
              <a:buNone/>
              <a:defRPr>
                <a:solidFill>
                  <a:schemeClr val="lt1"/>
                </a:solidFill>
                <a:latin typeface="Hind"/>
                <a:ea typeface="Hind"/>
                <a:cs typeface="Hind"/>
                <a:sym typeface="Hind"/>
              </a:defRPr>
            </a:lvl7pPr>
            <a:lvl8pPr lvl="7" algn="ctr" rtl="0">
              <a:spcBef>
                <a:spcPts val="0"/>
              </a:spcBef>
              <a:spcAft>
                <a:spcPts val="0"/>
              </a:spcAft>
              <a:buClr>
                <a:schemeClr val="lt1"/>
              </a:buClr>
              <a:buSzPts val="2800"/>
              <a:buNone/>
              <a:defRPr>
                <a:solidFill>
                  <a:schemeClr val="lt1"/>
                </a:solidFill>
                <a:latin typeface="Hind"/>
                <a:ea typeface="Hind"/>
                <a:cs typeface="Hind"/>
                <a:sym typeface="Hind"/>
              </a:defRPr>
            </a:lvl8pPr>
            <a:lvl9pPr lvl="8" algn="ctr" rtl="0">
              <a:spcBef>
                <a:spcPts val="0"/>
              </a:spcBef>
              <a:spcAft>
                <a:spcPts val="0"/>
              </a:spcAft>
              <a:buClr>
                <a:schemeClr val="lt1"/>
              </a:buClr>
              <a:buSzPts val="2800"/>
              <a:buNone/>
              <a:defRPr>
                <a:solidFill>
                  <a:schemeClr val="lt1"/>
                </a:solidFill>
                <a:latin typeface="Hind"/>
                <a:ea typeface="Hind"/>
                <a:cs typeface="Hind"/>
                <a:sym typeface="Hind"/>
              </a:defRPr>
            </a:lvl9pPr>
          </a:lstStyle>
          <a:p>
            <a:r>
              <a:rPr lang="en-US"/>
              <a:t>Click to edit Master title style</a:t>
            </a:r>
            <a:endParaRPr/>
          </a:p>
        </p:txBody>
      </p:sp>
      <p:sp>
        <p:nvSpPr>
          <p:cNvPr id="707" name="Google Shape;707;p1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pic>
        <p:nvPicPr>
          <p:cNvPr id="708" name="Google Shape;708;p112"/>
          <p:cNvPicPr preferRelativeResize="0"/>
          <p:nvPr/>
        </p:nvPicPr>
        <p:blipFill>
          <a:blip r:embed="rId2">
            <a:alphaModFix/>
          </a:blip>
          <a:stretch>
            <a:fillRect/>
          </a:stretch>
        </p:blipFill>
        <p:spPr>
          <a:xfrm>
            <a:off x="3754541" y="1915433"/>
            <a:ext cx="4682936" cy="1923000"/>
          </a:xfrm>
          <a:prstGeom prst="rect">
            <a:avLst/>
          </a:prstGeom>
          <a:noFill/>
          <a:ln>
            <a:noFill/>
          </a:ln>
        </p:spPr>
      </p:pic>
    </p:spTree>
    <p:extLst>
      <p:ext uri="{BB962C8B-B14F-4D97-AF65-F5344CB8AC3E}">
        <p14:creationId xmlns:p14="http://schemas.microsoft.com/office/powerpoint/2010/main" val="986073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10/6/26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Tree>
    <p:extLst>
      <p:ext uri="{BB962C8B-B14F-4D97-AF65-F5344CB8AC3E}">
        <p14:creationId xmlns:p14="http://schemas.microsoft.com/office/powerpoint/2010/main" val="39672340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7BE1D-672A-881B-53C7-C35F833C29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X"/>
          </a:p>
        </p:txBody>
      </p:sp>
      <p:sp>
        <p:nvSpPr>
          <p:cNvPr id="3" name="Subtitle 2">
            <a:extLst>
              <a:ext uri="{FF2B5EF4-FFF2-40B4-BE49-F238E27FC236}">
                <a16:creationId xmlns:a16="http://schemas.microsoft.com/office/drawing/2014/main" id="{CFB0AC47-8ED5-5996-F6A0-8CCAAA0E49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X"/>
          </a:p>
        </p:txBody>
      </p:sp>
      <p:sp>
        <p:nvSpPr>
          <p:cNvPr id="4" name="Date Placeholder 3">
            <a:extLst>
              <a:ext uri="{FF2B5EF4-FFF2-40B4-BE49-F238E27FC236}">
                <a16:creationId xmlns:a16="http://schemas.microsoft.com/office/drawing/2014/main" id="{210E372A-9B2C-1BEA-F533-B7C9AC452418}"/>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5" name="Footer Placeholder 4">
            <a:extLst>
              <a:ext uri="{FF2B5EF4-FFF2-40B4-BE49-F238E27FC236}">
                <a16:creationId xmlns:a16="http://schemas.microsoft.com/office/drawing/2014/main" id="{20506312-EE9A-1416-E41C-F212A2841873}"/>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1E02084B-2976-D3C8-6F96-486380A9112D}"/>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30374754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E25B9-7DD2-40DA-C2C0-B162FF17D1B1}"/>
              </a:ext>
            </a:extLst>
          </p:cNvPr>
          <p:cNvSpPr>
            <a:spLocks noGrp="1"/>
          </p:cNvSpPr>
          <p:nvPr>
            <p:ph type="title"/>
          </p:nvPr>
        </p:nvSpPr>
        <p:spPr/>
        <p:txBody>
          <a:bodyPr/>
          <a:lstStyle/>
          <a:p>
            <a:r>
              <a:rPr lang="en-US"/>
              <a:t>Click to edit Master title style</a:t>
            </a:r>
            <a:endParaRPr lang="en-MX"/>
          </a:p>
        </p:txBody>
      </p:sp>
      <p:sp>
        <p:nvSpPr>
          <p:cNvPr id="3" name="Content Placeholder 2">
            <a:extLst>
              <a:ext uri="{FF2B5EF4-FFF2-40B4-BE49-F238E27FC236}">
                <a16:creationId xmlns:a16="http://schemas.microsoft.com/office/drawing/2014/main" id="{5E650675-5BE9-EF82-F718-8C33805DD9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10405392-1AA9-68E0-5C50-0297604FCA2A}"/>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5" name="Footer Placeholder 4">
            <a:extLst>
              <a:ext uri="{FF2B5EF4-FFF2-40B4-BE49-F238E27FC236}">
                <a16:creationId xmlns:a16="http://schemas.microsoft.com/office/drawing/2014/main" id="{CE6E93EB-9350-87C1-BD1B-3449562FD0F7}"/>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F7B57B44-53AB-67FF-7995-E47AD554D65C}"/>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122705980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A0B8F-3E7D-67A8-3B96-04950A3E42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X"/>
          </a:p>
        </p:txBody>
      </p:sp>
      <p:sp>
        <p:nvSpPr>
          <p:cNvPr id="3" name="Text Placeholder 2">
            <a:extLst>
              <a:ext uri="{FF2B5EF4-FFF2-40B4-BE49-F238E27FC236}">
                <a16:creationId xmlns:a16="http://schemas.microsoft.com/office/drawing/2014/main" id="{0A4263D1-3AA9-CDE0-7F0A-48BE541FEC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0119F1-AADC-DB75-BFC3-CAB3E086BB62}"/>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5" name="Footer Placeholder 4">
            <a:extLst>
              <a:ext uri="{FF2B5EF4-FFF2-40B4-BE49-F238E27FC236}">
                <a16:creationId xmlns:a16="http://schemas.microsoft.com/office/drawing/2014/main" id="{C09DFE5C-FEEE-50F5-114C-20F0F67E1F72}"/>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B26FDB28-5855-4D48-5434-94B5AB5B5A4C}"/>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50852915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C8EE-B857-2715-4AA7-57BB6477E78E}"/>
              </a:ext>
            </a:extLst>
          </p:cNvPr>
          <p:cNvSpPr>
            <a:spLocks noGrp="1"/>
          </p:cNvSpPr>
          <p:nvPr>
            <p:ph type="title"/>
          </p:nvPr>
        </p:nvSpPr>
        <p:spPr/>
        <p:txBody>
          <a:bodyPr/>
          <a:lstStyle/>
          <a:p>
            <a:r>
              <a:rPr lang="en-US"/>
              <a:t>Click to edit Master title style</a:t>
            </a:r>
            <a:endParaRPr lang="en-MX"/>
          </a:p>
        </p:txBody>
      </p:sp>
      <p:sp>
        <p:nvSpPr>
          <p:cNvPr id="3" name="Content Placeholder 2">
            <a:extLst>
              <a:ext uri="{FF2B5EF4-FFF2-40B4-BE49-F238E27FC236}">
                <a16:creationId xmlns:a16="http://schemas.microsoft.com/office/drawing/2014/main" id="{244B542E-3D51-66BC-2FE4-604DDB27C1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Content Placeholder 3">
            <a:extLst>
              <a:ext uri="{FF2B5EF4-FFF2-40B4-BE49-F238E27FC236}">
                <a16:creationId xmlns:a16="http://schemas.microsoft.com/office/drawing/2014/main" id="{CAF0B5CB-FAF2-F180-861E-AB947A57DE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5" name="Date Placeholder 4">
            <a:extLst>
              <a:ext uri="{FF2B5EF4-FFF2-40B4-BE49-F238E27FC236}">
                <a16:creationId xmlns:a16="http://schemas.microsoft.com/office/drawing/2014/main" id="{2DD94E6F-6811-5CD2-576B-EAE7F5ABAE5F}"/>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6" name="Footer Placeholder 5">
            <a:extLst>
              <a:ext uri="{FF2B5EF4-FFF2-40B4-BE49-F238E27FC236}">
                <a16:creationId xmlns:a16="http://schemas.microsoft.com/office/drawing/2014/main" id="{3067B9E7-37EB-F27C-F00C-4B12A3C69D1B}"/>
              </a:ext>
            </a:extLst>
          </p:cNvPr>
          <p:cNvSpPr>
            <a:spLocks noGrp="1"/>
          </p:cNvSpPr>
          <p:nvPr>
            <p:ph type="ftr" sz="quarter" idx="11"/>
          </p:nvPr>
        </p:nvSpPr>
        <p:spPr/>
        <p:txBody>
          <a:bodyPr/>
          <a:lstStyle/>
          <a:p>
            <a:endParaRPr lang="en-MX"/>
          </a:p>
        </p:txBody>
      </p:sp>
      <p:sp>
        <p:nvSpPr>
          <p:cNvPr id="7" name="Slide Number Placeholder 6">
            <a:extLst>
              <a:ext uri="{FF2B5EF4-FFF2-40B4-BE49-F238E27FC236}">
                <a16:creationId xmlns:a16="http://schemas.microsoft.com/office/drawing/2014/main" id="{F233B550-75BF-CF2E-A9A6-11E6BC3E6710}"/>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4335270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BA6A1-BDB6-B576-3A3A-43C05230CC12}"/>
              </a:ext>
            </a:extLst>
          </p:cNvPr>
          <p:cNvSpPr>
            <a:spLocks noGrp="1"/>
          </p:cNvSpPr>
          <p:nvPr>
            <p:ph type="title"/>
          </p:nvPr>
        </p:nvSpPr>
        <p:spPr>
          <a:xfrm>
            <a:off x="839788" y="365125"/>
            <a:ext cx="10515600" cy="1325563"/>
          </a:xfrm>
        </p:spPr>
        <p:txBody>
          <a:bodyPr/>
          <a:lstStyle/>
          <a:p>
            <a:r>
              <a:rPr lang="en-US"/>
              <a:t>Click to edit Master title style</a:t>
            </a:r>
            <a:endParaRPr lang="en-MX"/>
          </a:p>
        </p:txBody>
      </p:sp>
      <p:sp>
        <p:nvSpPr>
          <p:cNvPr id="3" name="Text Placeholder 2">
            <a:extLst>
              <a:ext uri="{FF2B5EF4-FFF2-40B4-BE49-F238E27FC236}">
                <a16:creationId xmlns:a16="http://schemas.microsoft.com/office/drawing/2014/main" id="{6094FBFC-4336-E6AD-442E-6096E16D5D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4B248F-FD8B-8F09-5FF3-7EB11E5EE6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5" name="Text Placeholder 4">
            <a:extLst>
              <a:ext uri="{FF2B5EF4-FFF2-40B4-BE49-F238E27FC236}">
                <a16:creationId xmlns:a16="http://schemas.microsoft.com/office/drawing/2014/main" id="{85C99CD3-F1AB-3136-75B9-584CF1C65F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1C1485-F6D6-CAA7-5696-F1F2B6F0CB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7" name="Date Placeholder 6">
            <a:extLst>
              <a:ext uri="{FF2B5EF4-FFF2-40B4-BE49-F238E27FC236}">
                <a16:creationId xmlns:a16="http://schemas.microsoft.com/office/drawing/2014/main" id="{EC0426A7-1D66-DBE1-2F64-345950662F9F}"/>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8" name="Footer Placeholder 7">
            <a:extLst>
              <a:ext uri="{FF2B5EF4-FFF2-40B4-BE49-F238E27FC236}">
                <a16:creationId xmlns:a16="http://schemas.microsoft.com/office/drawing/2014/main" id="{EE224C04-BCB0-5BE0-92A5-B5CA7F8063F8}"/>
              </a:ext>
            </a:extLst>
          </p:cNvPr>
          <p:cNvSpPr>
            <a:spLocks noGrp="1"/>
          </p:cNvSpPr>
          <p:nvPr>
            <p:ph type="ftr" sz="quarter" idx="11"/>
          </p:nvPr>
        </p:nvSpPr>
        <p:spPr/>
        <p:txBody>
          <a:bodyPr/>
          <a:lstStyle/>
          <a:p>
            <a:endParaRPr lang="en-MX"/>
          </a:p>
        </p:txBody>
      </p:sp>
      <p:sp>
        <p:nvSpPr>
          <p:cNvPr id="9" name="Slide Number Placeholder 8">
            <a:extLst>
              <a:ext uri="{FF2B5EF4-FFF2-40B4-BE49-F238E27FC236}">
                <a16:creationId xmlns:a16="http://schemas.microsoft.com/office/drawing/2014/main" id="{7EBD0445-FA83-1FA5-1EAB-8A25A88AC455}"/>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35974860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251F2-895C-D476-66F6-E864DCF95446}"/>
              </a:ext>
            </a:extLst>
          </p:cNvPr>
          <p:cNvSpPr>
            <a:spLocks noGrp="1"/>
          </p:cNvSpPr>
          <p:nvPr>
            <p:ph type="title"/>
          </p:nvPr>
        </p:nvSpPr>
        <p:spPr/>
        <p:txBody>
          <a:bodyPr/>
          <a:lstStyle/>
          <a:p>
            <a:r>
              <a:rPr lang="en-US"/>
              <a:t>Click to edit Master title style</a:t>
            </a:r>
            <a:endParaRPr lang="en-MX"/>
          </a:p>
        </p:txBody>
      </p:sp>
      <p:sp>
        <p:nvSpPr>
          <p:cNvPr id="3" name="Date Placeholder 2">
            <a:extLst>
              <a:ext uri="{FF2B5EF4-FFF2-40B4-BE49-F238E27FC236}">
                <a16:creationId xmlns:a16="http://schemas.microsoft.com/office/drawing/2014/main" id="{9CACD438-E99E-9C25-5B64-08AC37E7D61B}"/>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4" name="Footer Placeholder 3">
            <a:extLst>
              <a:ext uri="{FF2B5EF4-FFF2-40B4-BE49-F238E27FC236}">
                <a16:creationId xmlns:a16="http://schemas.microsoft.com/office/drawing/2014/main" id="{83AC45CB-E1AE-96A5-B985-CAA448AE9EBD}"/>
              </a:ext>
            </a:extLst>
          </p:cNvPr>
          <p:cNvSpPr>
            <a:spLocks noGrp="1"/>
          </p:cNvSpPr>
          <p:nvPr>
            <p:ph type="ftr" sz="quarter" idx="11"/>
          </p:nvPr>
        </p:nvSpPr>
        <p:spPr/>
        <p:txBody>
          <a:bodyPr/>
          <a:lstStyle/>
          <a:p>
            <a:endParaRPr lang="en-MX"/>
          </a:p>
        </p:txBody>
      </p:sp>
      <p:sp>
        <p:nvSpPr>
          <p:cNvPr id="5" name="Slide Number Placeholder 4">
            <a:extLst>
              <a:ext uri="{FF2B5EF4-FFF2-40B4-BE49-F238E27FC236}">
                <a16:creationId xmlns:a16="http://schemas.microsoft.com/office/drawing/2014/main" id="{4B9622A7-3C08-44FC-75C5-6D15364056F2}"/>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34646542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C1360D-3E43-A243-E840-3DF858E95C46}"/>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3" name="Footer Placeholder 2">
            <a:extLst>
              <a:ext uri="{FF2B5EF4-FFF2-40B4-BE49-F238E27FC236}">
                <a16:creationId xmlns:a16="http://schemas.microsoft.com/office/drawing/2014/main" id="{C1DD0325-2047-6306-C2F0-D0126CF64043}"/>
              </a:ext>
            </a:extLst>
          </p:cNvPr>
          <p:cNvSpPr>
            <a:spLocks noGrp="1"/>
          </p:cNvSpPr>
          <p:nvPr>
            <p:ph type="ftr" sz="quarter" idx="11"/>
          </p:nvPr>
        </p:nvSpPr>
        <p:spPr/>
        <p:txBody>
          <a:bodyPr/>
          <a:lstStyle/>
          <a:p>
            <a:endParaRPr lang="en-MX"/>
          </a:p>
        </p:txBody>
      </p:sp>
      <p:sp>
        <p:nvSpPr>
          <p:cNvPr id="4" name="Slide Number Placeholder 3">
            <a:extLst>
              <a:ext uri="{FF2B5EF4-FFF2-40B4-BE49-F238E27FC236}">
                <a16:creationId xmlns:a16="http://schemas.microsoft.com/office/drawing/2014/main" id="{14C4D784-DFBD-4EB6-BE44-B51B92EB1F86}"/>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183179778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02181-55D1-74BF-8B7A-53680ECA03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X"/>
          </a:p>
        </p:txBody>
      </p:sp>
      <p:sp>
        <p:nvSpPr>
          <p:cNvPr id="3" name="Content Placeholder 2">
            <a:extLst>
              <a:ext uri="{FF2B5EF4-FFF2-40B4-BE49-F238E27FC236}">
                <a16:creationId xmlns:a16="http://schemas.microsoft.com/office/drawing/2014/main" id="{5976C4B4-B1C1-C6A4-81E9-B47DA804DD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Text Placeholder 3">
            <a:extLst>
              <a:ext uri="{FF2B5EF4-FFF2-40B4-BE49-F238E27FC236}">
                <a16:creationId xmlns:a16="http://schemas.microsoft.com/office/drawing/2014/main" id="{85AA8EE2-4928-3447-BDCA-1F4AA8E418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5D7A9A-2AFC-4E6A-53B8-A530C532C839}"/>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6" name="Footer Placeholder 5">
            <a:extLst>
              <a:ext uri="{FF2B5EF4-FFF2-40B4-BE49-F238E27FC236}">
                <a16:creationId xmlns:a16="http://schemas.microsoft.com/office/drawing/2014/main" id="{7B8F6ACF-E0BF-532D-5464-468F3D4D6A93}"/>
              </a:ext>
            </a:extLst>
          </p:cNvPr>
          <p:cNvSpPr>
            <a:spLocks noGrp="1"/>
          </p:cNvSpPr>
          <p:nvPr>
            <p:ph type="ftr" sz="quarter" idx="11"/>
          </p:nvPr>
        </p:nvSpPr>
        <p:spPr/>
        <p:txBody>
          <a:bodyPr/>
          <a:lstStyle/>
          <a:p>
            <a:endParaRPr lang="en-MX"/>
          </a:p>
        </p:txBody>
      </p:sp>
      <p:sp>
        <p:nvSpPr>
          <p:cNvPr id="7" name="Slide Number Placeholder 6">
            <a:extLst>
              <a:ext uri="{FF2B5EF4-FFF2-40B4-BE49-F238E27FC236}">
                <a16:creationId xmlns:a16="http://schemas.microsoft.com/office/drawing/2014/main" id="{45A914BB-89DC-A25A-0E1C-9F3196BCD37A}"/>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7924883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40D0-C858-D551-BCFC-AA4D640CBF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X"/>
          </a:p>
        </p:txBody>
      </p:sp>
      <p:sp>
        <p:nvSpPr>
          <p:cNvPr id="3" name="Picture Placeholder 2">
            <a:extLst>
              <a:ext uri="{FF2B5EF4-FFF2-40B4-BE49-F238E27FC236}">
                <a16:creationId xmlns:a16="http://schemas.microsoft.com/office/drawing/2014/main" id="{FBD5B599-F2C8-AAEE-FCB4-83B6955D10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X"/>
          </a:p>
        </p:txBody>
      </p:sp>
      <p:sp>
        <p:nvSpPr>
          <p:cNvPr id="4" name="Text Placeholder 3">
            <a:extLst>
              <a:ext uri="{FF2B5EF4-FFF2-40B4-BE49-F238E27FC236}">
                <a16:creationId xmlns:a16="http://schemas.microsoft.com/office/drawing/2014/main" id="{33083FE2-5AFB-B825-3128-65E744C87C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D31EE2-7EFD-CD34-2795-4ECC32E458A4}"/>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6" name="Footer Placeholder 5">
            <a:extLst>
              <a:ext uri="{FF2B5EF4-FFF2-40B4-BE49-F238E27FC236}">
                <a16:creationId xmlns:a16="http://schemas.microsoft.com/office/drawing/2014/main" id="{318908F8-C262-D0C8-D0CF-2C08675DD3CF}"/>
              </a:ext>
            </a:extLst>
          </p:cNvPr>
          <p:cNvSpPr>
            <a:spLocks noGrp="1"/>
          </p:cNvSpPr>
          <p:nvPr>
            <p:ph type="ftr" sz="quarter" idx="11"/>
          </p:nvPr>
        </p:nvSpPr>
        <p:spPr/>
        <p:txBody>
          <a:bodyPr/>
          <a:lstStyle/>
          <a:p>
            <a:endParaRPr lang="en-MX"/>
          </a:p>
        </p:txBody>
      </p:sp>
      <p:sp>
        <p:nvSpPr>
          <p:cNvPr id="7" name="Slide Number Placeholder 6">
            <a:extLst>
              <a:ext uri="{FF2B5EF4-FFF2-40B4-BE49-F238E27FC236}">
                <a16:creationId xmlns:a16="http://schemas.microsoft.com/office/drawing/2014/main" id="{C69BAC03-758A-8F33-FA11-47C7AE013C78}"/>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93089877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7B1DE-A7B0-680E-A4DC-837A19CF728B}"/>
              </a:ext>
            </a:extLst>
          </p:cNvPr>
          <p:cNvSpPr>
            <a:spLocks noGrp="1"/>
          </p:cNvSpPr>
          <p:nvPr>
            <p:ph type="title"/>
          </p:nvPr>
        </p:nvSpPr>
        <p:spPr/>
        <p:txBody>
          <a:bodyPr/>
          <a:lstStyle/>
          <a:p>
            <a:r>
              <a:rPr lang="en-US"/>
              <a:t>Click to edit Master title style</a:t>
            </a:r>
            <a:endParaRPr lang="en-MX"/>
          </a:p>
        </p:txBody>
      </p:sp>
      <p:sp>
        <p:nvSpPr>
          <p:cNvPr id="3" name="Vertical Text Placeholder 2">
            <a:extLst>
              <a:ext uri="{FF2B5EF4-FFF2-40B4-BE49-F238E27FC236}">
                <a16:creationId xmlns:a16="http://schemas.microsoft.com/office/drawing/2014/main" id="{7226E6BF-1CF0-5B39-4129-E36AD0CB28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E0026B20-6E3F-2BC8-6324-B7BB3E76E343}"/>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5" name="Footer Placeholder 4">
            <a:extLst>
              <a:ext uri="{FF2B5EF4-FFF2-40B4-BE49-F238E27FC236}">
                <a16:creationId xmlns:a16="http://schemas.microsoft.com/office/drawing/2014/main" id="{93D0F0E2-FFD8-21C7-C74D-665D3EA16B55}"/>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64280FB5-3632-C2C6-1941-337DEEBB9443}"/>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3909069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A73745-52C6-1279-31C7-D17C5590EB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X"/>
          </a:p>
        </p:txBody>
      </p:sp>
      <p:sp>
        <p:nvSpPr>
          <p:cNvPr id="3" name="Vertical Text Placeholder 2">
            <a:extLst>
              <a:ext uri="{FF2B5EF4-FFF2-40B4-BE49-F238E27FC236}">
                <a16:creationId xmlns:a16="http://schemas.microsoft.com/office/drawing/2014/main" id="{7C3DE262-B392-6AE4-48C8-F8BA36267E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C824F015-DB4E-5DC5-6F5F-C2968EC541C5}"/>
              </a:ext>
            </a:extLst>
          </p:cNvPr>
          <p:cNvSpPr>
            <a:spLocks noGrp="1"/>
          </p:cNvSpPr>
          <p:nvPr>
            <p:ph type="dt" sz="half" idx="10"/>
          </p:nvPr>
        </p:nvSpPr>
        <p:spPr/>
        <p:txBody>
          <a:bodyPr/>
          <a:lstStyle/>
          <a:p>
            <a:fld id="{441E2F04-C7D7-864A-AC00-D330F68F041D}" type="datetimeFigureOut">
              <a:rPr lang="en-MX" smtClean="0"/>
              <a:t>06/10/26</a:t>
            </a:fld>
            <a:endParaRPr lang="en-MX"/>
          </a:p>
        </p:txBody>
      </p:sp>
      <p:sp>
        <p:nvSpPr>
          <p:cNvPr id="5" name="Footer Placeholder 4">
            <a:extLst>
              <a:ext uri="{FF2B5EF4-FFF2-40B4-BE49-F238E27FC236}">
                <a16:creationId xmlns:a16="http://schemas.microsoft.com/office/drawing/2014/main" id="{D7D8B70B-EB69-A9B7-F8BF-6D53EA4CB6E2}"/>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B2B60280-8780-5B68-FBB8-9677EA84CD32}"/>
              </a:ext>
            </a:extLst>
          </p:cNvPr>
          <p:cNvSpPr>
            <a:spLocks noGrp="1"/>
          </p:cNvSpPr>
          <p:nvPr>
            <p:ph type="sldNum" sz="quarter" idx="12"/>
          </p:nvPr>
        </p:nvSpPr>
        <p:spPr/>
        <p:txBody>
          <a:bodyPr/>
          <a:lstStyle/>
          <a:p>
            <a:fld id="{51F06135-7D2A-1A43-8E4B-384D52F6FE5A}" type="slidenum">
              <a:rPr lang="en-MX" smtClean="0"/>
              <a:t>‹#›</a:t>
            </a:fld>
            <a:endParaRPr lang="en-MX"/>
          </a:p>
        </p:txBody>
      </p:sp>
    </p:spTree>
    <p:extLst>
      <p:ext uri="{BB962C8B-B14F-4D97-AF65-F5344CB8AC3E}">
        <p14:creationId xmlns:p14="http://schemas.microsoft.com/office/powerpoint/2010/main" val="93789698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2.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Roboto Condensed"/>
              <a:buNone/>
              <a:defRPr sz="2800" b="1">
                <a:solidFill>
                  <a:schemeClr val="dk1"/>
                </a:solidFill>
                <a:latin typeface="Roboto Condensed"/>
                <a:ea typeface="Roboto Condensed"/>
                <a:cs typeface="Roboto Condensed"/>
                <a:sym typeface="Roboto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Inter"/>
              <a:buChar char="●"/>
              <a:defRPr sz="1800">
                <a:solidFill>
                  <a:schemeClr val="dk1"/>
                </a:solidFill>
                <a:latin typeface="Inter"/>
                <a:ea typeface="Inter"/>
                <a:cs typeface="Inter"/>
                <a:sym typeface="Inter"/>
              </a:defRPr>
            </a:lvl1pPr>
            <a:lvl2pPr marL="914400" lvl="1"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marL="1828800" lvl="3"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marL="2286000" lvl="4"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marL="2743200" lvl="5"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marL="3200400" lvl="6"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marL="3657600" lvl="7"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marL="4114800" lvl="8"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5548306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 id="2147483702" r:id="rId39"/>
    <p:sldLayoutId id="2147483703" r:id="rId40"/>
    <p:sldLayoutId id="2147483704" r:id="rId41"/>
    <p:sldLayoutId id="2147483705" r:id="rId42"/>
    <p:sldLayoutId id="2147483706" r:id="rId43"/>
    <p:sldLayoutId id="2147483707" r:id="rId44"/>
    <p:sldLayoutId id="2147483708" r:id="rId45"/>
    <p:sldLayoutId id="2147483709" r:id="rId46"/>
    <p:sldLayoutId id="2147483710" r:id="rId47"/>
    <p:sldLayoutId id="2147483711" r:id="rId48"/>
    <p:sldLayoutId id="2147483712" r:id="rId49"/>
    <p:sldLayoutId id="2147483713" r:id="rId50"/>
    <p:sldLayoutId id="2147483714" r:id="rId51"/>
    <p:sldLayoutId id="2147483715" r:id="rId52"/>
    <p:sldLayoutId id="2147483716" r:id="rId53"/>
    <p:sldLayoutId id="2147483717" r:id="rId54"/>
    <p:sldLayoutId id="2147483718" r:id="rId55"/>
    <p:sldLayoutId id="2147483719" r:id="rId56"/>
    <p:sldLayoutId id="2147483720" r:id="rId57"/>
    <p:sldLayoutId id="2147483721" r:id="rId58"/>
    <p:sldLayoutId id="2147483722" r:id="rId59"/>
    <p:sldLayoutId id="2147483723" r:id="rId60"/>
    <p:sldLayoutId id="2147483724" r:id="rId61"/>
    <p:sldLayoutId id="2147483725" r:id="rId62"/>
    <p:sldLayoutId id="2147483726" r:id="rId63"/>
    <p:sldLayoutId id="2147483727" r:id="rId64"/>
    <p:sldLayoutId id="2147483728" r:id="rId65"/>
    <p:sldLayoutId id="2147483729" r:id="rId66"/>
    <p:sldLayoutId id="2147483731" r:id="rId67"/>
    <p:sldLayoutId id="2147483732" r:id="rId68"/>
    <p:sldLayoutId id="2147483733" r:id="rId69"/>
    <p:sldLayoutId id="2147483734" r:id="rId70"/>
    <p:sldLayoutId id="2147483735" r:id="rId71"/>
    <p:sldLayoutId id="2147483736" r:id="rId72"/>
    <p:sldLayoutId id="2147483737" r:id="rId73"/>
    <p:sldLayoutId id="2147483738" r:id="rId74"/>
    <p:sldLayoutId id="2147483739" r:id="rId75"/>
    <p:sldLayoutId id="2147483740" r:id="rId76"/>
    <p:sldLayoutId id="2147483741" r:id="rId77"/>
    <p:sldLayoutId id="2147483742" r:id="rId78"/>
    <p:sldLayoutId id="2147483743" r:id="rId79"/>
    <p:sldLayoutId id="2147483744" r:id="rId80"/>
    <p:sldLayoutId id="2147483745" r:id="rId81"/>
    <p:sldLayoutId id="2147483746" r:id="rId82"/>
    <p:sldLayoutId id="2147483747" r:id="rId83"/>
    <p:sldLayoutId id="2147483748" r:id="rId84"/>
    <p:sldLayoutId id="2147483749" r:id="rId85"/>
    <p:sldLayoutId id="2147483750" r:id="rId86"/>
    <p:sldLayoutId id="2147483751" r:id="rId87"/>
    <p:sldLayoutId id="2147483752" r:id="rId88"/>
    <p:sldLayoutId id="2147483753" r:id="rId89"/>
    <p:sldLayoutId id="2147483754" r:id="rId90"/>
    <p:sldLayoutId id="2147483755" r:id="rId91"/>
    <p:sldLayoutId id="2147483756" r:id="rId92"/>
    <p:sldLayoutId id="2147483757" r:id="rId93"/>
    <p:sldLayoutId id="2147483758" r:id="rId94"/>
    <p:sldLayoutId id="2147483759" r:id="rId95"/>
    <p:sldLayoutId id="2147483760" r:id="rId96"/>
    <p:sldLayoutId id="2147483761" r:id="rId97"/>
    <p:sldLayoutId id="2147483762" r:id="rId98"/>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53DF98-9EB7-EAE4-B1DF-63AEB5F680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X"/>
          </a:p>
        </p:txBody>
      </p:sp>
      <p:sp>
        <p:nvSpPr>
          <p:cNvPr id="3" name="Text Placeholder 2">
            <a:extLst>
              <a:ext uri="{FF2B5EF4-FFF2-40B4-BE49-F238E27FC236}">
                <a16:creationId xmlns:a16="http://schemas.microsoft.com/office/drawing/2014/main" id="{26B6865C-45DF-1415-2880-1AA01F18F8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0F8ABAC1-2ECB-0780-98F4-C4A815F634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1E2F04-C7D7-864A-AC00-D330F68F041D}" type="datetimeFigureOut">
              <a:rPr lang="en-MX" smtClean="0"/>
              <a:t>06/10/26</a:t>
            </a:fld>
            <a:endParaRPr lang="en-MX"/>
          </a:p>
        </p:txBody>
      </p:sp>
      <p:sp>
        <p:nvSpPr>
          <p:cNvPr id="5" name="Footer Placeholder 4">
            <a:extLst>
              <a:ext uri="{FF2B5EF4-FFF2-40B4-BE49-F238E27FC236}">
                <a16:creationId xmlns:a16="http://schemas.microsoft.com/office/drawing/2014/main" id="{88E898D4-2910-28F7-EE15-45534143B7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MX"/>
          </a:p>
        </p:txBody>
      </p:sp>
      <p:sp>
        <p:nvSpPr>
          <p:cNvPr id="6" name="Slide Number Placeholder 5">
            <a:extLst>
              <a:ext uri="{FF2B5EF4-FFF2-40B4-BE49-F238E27FC236}">
                <a16:creationId xmlns:a16="http://schemas.microsoft.com/office/drawing/2014/main" id="{70D0AC6D-6BAA-F3EC-E52E-E5C0C5323B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F06135-7D2A-1A43-8E4B-384D52F6FE5A}" type="slidenum">
              <a:rPr lang="en-MX" smtClean="0"/>
              <a:t>‹#›</a:t>
            </a:fld>
            <a:endParaRPr lang="en-MX"/>
          </a:p>
        </p:txBody>
      </p:sp>
    </p:spTree>
    <p:extLst>
      <p:ext uri="{BB962C8B-B14F-4D97-AF65-F5344CB8AC3E}">
        <p14:creationId xmlns:p14="http://schemas.microsoft.com/office/powerpoint/2010/main" val="59373997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7.xml"/><Relationship Id="rId4" Type="http://schemas.openxmlformats.org/officeDocument/2006/relationships/hyperlink" Target="https://doi.org/10.1088/0741-3335/43/6/20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7.xml"/><Relationship Id="rId4" Type="http://schemas.openxmlformats.org/officeDocument/2006/relationships/hyperlink" Target="https://doi.org/10.1088/0741-3335/43/6/201"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05.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7.xml"/><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05.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9.xml"/></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1.xml"/><Relationship Id="rId1" Type="http://schemas.openxmlformats.org/officeDocument/2006/relationships/slideLayout" Target="../slideLayouts/slideLayout105.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05.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88/0741-3335/43/6/201" TargetMode="External"/><Relationship Id="rId2" Type="http://schemas.openxmlformats.org/officeDocument/2006/relationships/hyperlink" Target="https://doi.org/10.5281/zenodo.17313945" TargetMode="External"/><Relationship Id="rId1" Type="http://schemas.openxmlformats.org/officeDocument/2006/relationships/slideLayout" Target="../slideLayouts/slideLayout63.xml"/><Relationship Id="rId5" Type="http://schemas.openxmlformats.org/officeDocument/2006/relationships/hyperlink" Target="https://doi.org/10.48550/arXiv.2505.21223" TargetMode="External"/><Relationship Id="rId4" Type="http://schemas.openxmlformats.org/officeDocument/2006/relationships/hyperlink" Target="https://doi.org/10.1088/1741-4326/ab643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3AF3-6523-51AB-AAFE-17DCEA8B242D}"/>
              </a:ext>
            </a:extLst>
          </p:cNvPr>
          <p:cNvSpPr>
            <a:spLocks noGrp="1"/>
          </p:cNvSpPr>
          <p:nvPr>
            <p:ph type="title"/>
          </p:nvPr>
        </p:nvSpPr>
        <p:spPr>
          <a:xfrm>
            <a:off x="597089" y="4039913"/>
            <a:ext cx="5244417" cy="1645200"/>
          </a:xfrm>
        </p:spPr>
        <p:txBody>
          <a:bodyPr wrap="square" anchor="b">
            <a:normAutofit fontScale="90000"/>
          </a:bodyPr>
          <a:lstStyle/>
          <a:p>
            <a:r>
              <a:rPr lang="es-ES" dirty="0"/>
              <a:t>First Hermes-3 </a:t>
            </a:r>
            <a:r>
              <a:rPr lang="es-ES" dirty="0" err="1"/>
              <a:t>Simulations</a:t>
            </a:r>
            <a:r>
              <a:rPr lang="es-ES" dirty="0"/>
              <a:t> </a:t>
            </a:r>
            <a:r>
              <a:rPr lang="es-ES" dirty="0" err="1"/>
              <a:t>with</a:t>
            </a:r>
            <a:r>
              <a:rPr lang="es-ES" dirty="0"/>
              <a:t> a </a:t>
            </a:r>
            <a:r>
              <a:rPr lang="es-ES" dirty="0" err="1"/>
              <a:t>Snowflake</a:t>
            </a:r>
            <a:r>
              <a:rPr lang="es-ES" dirty="0"/>
              <a:t> </a:t>
            </a:r>
            <a:r>
              <a:rPr lang="es-ES" dirty="0" err="1"/>
              <a:t>Divertor</a:t>
            </a:r>
            <a:endParaRPr lang="en-MX" dirty="0"/>
          </a:p>
        </p:txBody>
      </p:sp>
      <p:sp>
        <p:nvSpPr>
          <p:cNvPr id="3" name="Subtitle 2">
            <a:extLst>
              <a:ext uri="{FF2B5EF4-FFF2-40B4-BE49-F238E27FC236}">
                <a16:creationId xmlns:a16="http://schemas.microsoft.com/office/drawing/2014/main" id="{AD3B12BA-40EE-91A5-EBD7-F7907493E7EC}"/>
              </a:ext>
            </a:extLst>
          </p:cNvPr>
          <p:cNvSpPr>
            <a:spLocks noGrp="1"/>
          </p:cNvSpPr>
          <p:nvPr>
            <p:ph type="body" idx="1"/>
          </p:nvPr>
        </p:nvSpPr>
        <p:spPr>
          <a:xfrm>
            <a:off x="156210" y="6141784"/>
            <a:ext cx="8205470" cy="1593189"/>
          </a:xfrm>
        </p:spPr>
        <p:txBody>
          <a:bodyPr wrap="square" anchor="t">
            <a:normAutofit/>
          </a:bodyPr>
          <a:lstStyle/>
          <a:p>
            <a:pPr marL="135464" indent="0">
              <a:spcAft>
                <a:spcPts val="600"/>
              </a:spcAft>
              <a:buNone/>
            </a:pPr>
            <a:r>
              <a:rPr lang="en-MX" dirty="0"/>
              <a:t>Sebastian Ruiz Gonzalez, Peter Hill, Ben Dudson</a:t>
            </a:r>
          </a:p>
        </p:txBody>
      </p:sp>
      <p:pic>
        <p:nvPicPr>
          <p:cNvPr id="5" name="Picture 4" descr="A black background with white text&#10;&#10;Description automatically generated">
            <a:extLst>
              <a:ext uri="{FF2B5EF4-FFF2-40B4-BE49-F238E27FC236}">
                <a16:creationId xmlns:a16="http://schemas.microsoft.com/office/drawing/2014/main" id="{14129935-347B-FFE2-6256-114C7109EA6E}"/>
              </a:ext>
            </a:extLst>
          </p:cNvPr>
          <p:cNvPicPr>
            <a:picLocks noChangeAspect="1"/>
          </p:cNvPicPr>
          <p:nvPr/>
        </p:nvPicPr>
        <p:blipFill>
          <a:blip r:embed="rId3"/>
          <a:stretch>
            <a:fillRect/>
          </a:stretch>
        </p:blipFill>
        <p:spPr>
          <a:xfrm>
            <a:off x="156210" y="317936"/>
            <a:ext cx="3257550" cy="993553"/>
          </a:xfrm>
          <a:prstGeom prst="rect">
            <a:avLst/>
          </a:prstGeom>
        </p:spPr>
      </p:pic>
      <p:pic>
        <p:nvPicPr>
          <p:cNvPr id="7" name="Picture 6" descr="A logo with text on it&#10;&#10;Description automatically generated">
            <a:extLst>
              <a:ext uri="{FF2B5EF4-FFF2-40B4-BE49-F238E27FC236}">
                <a16:creationId xmlns:a16="http://schemas.microsoft.com/office/drawing/2014/main" id="{B6152BAC-B81C-F7D8-DBCD-E5DEAB39ADE9}"/>
              </a:ext>
            </a:extLst>
          </p:cNvPr>
          <p:cNvPicPr>
            <a:picLocks noChangeAspect="1"/>
          </p:cNvPicPr>
          <p:nvPr/>
        </p:nvPicPr>
        <p:blipFill>
          <a:blip r:embed="rId4"/>
          <a:stretch>
            <a:fillRect/>
          </a:stretch>
        </p:blipFill>
        <p:spPr>
          <a:xfrm>
            <a:off x="3857160" y="302253"/>
            <a:ext cx="4091130" cy="1024918"/>
          </a:xfrm>
          <a:prstGeom prst="rect">
            <a:avLst/>
          </a:prstGeom>
          <a:solidFill>
            <a:schemeClr val="bg1"/>
          </a:solidFill>
        </p:spPr>
      </p:pic>
      <p:sp>
        <p:nvSpPr>
          <p:cNvPr id="11" name="Rectangle 10">
            <a:extLst>
              <a:ext uri="{FF2B5EF4-FFF2-40B4-BE49-F238E27FC236}">
                <a16:creationId xmlns:a16="http://schemas.microsoft.com/office/drawing/2014/main" id="{96F0FFA9-6B3E-9944-6AE6-0D37F6C174AC}"/>
              </a:ext>
            </a:extLst>
          </p:cNvPr>
          <p:cNvSpPr/>
          <p:nvPr/>
        </p:nvSpPr>
        <p:spPr>
          <a:xfrm>
            <a:off x="9704070" y="173992"/>
            <a:ext cx="2331720" cy="1137497"/>
          </a:xfrm>
          <a:prstGeom prst="rect">
            <a:avLst/>
          </a:prstGeom>
          <a:solidFill>
            <a:srgbClr val="001D82"/>
          </a:solidFill>
          <a:ln>
            <a:solidFill>
              <a:srgbClr val="001D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MX"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 name="Picture 8" descr="A black background with white text&#10;&#10;Description automatically generated">
            <a:extLst>
              <a:ext uri="{FF2B5EF4-FFF2-40B4-BE49-F238E27FC236}">
                <a16:creationId xmlns:a16="http://schemas.microsoft.com/office/drawing/2014/main" id="{7A11BEF5-E397-AE77-10E4-E81F568AE732}"/>
              </a:ext>
            </a:extLst>
          </p:cNvPr>
          <p:cNvPicPr>
            <a:picLocks noChangeAspect="1"/>
          </p:cNvPicPr>
          <p:nvPr/>
        </p:nvPicPr>
        <p:blipFill>
          <a:blip r:embed="rId5"/>
          <a:srcRect t="28345" b="44000"/>
          <a:stretch/>
        </p:blipFill>
        <p:spPr>
          <a:xfrm>
            <a:off x="7948290" y="26474"/>
            <a:ext cx="4383960" cy="1716644"/>
          </a:xfrm>
          <a:prstGeom prst="rect">
            <a:avLst/>
          </a:prstGeom>
        </p:spPr>
      </p:pic>
      <p:pic>
        <p:nvPicPr>
          <p:cNvPr id="8" name="Picture 7">
            <a:extLst>
              <a:ext uri="{FF2B5EF4-FFF2-40B4-BE49-F238E27FC236}">
                <a16:creationId xmlns:a16="http://schemas.microsoft.com/office/drawing/2014/main" id="{B096A71A-954E-4CEE-265E-2897929649D8}"/>
              </a:ext>
            </a:extLst>
          </p:cNvPr>
          <p:cNvPicPr>
            <a:picLocks noChangeAspect="1"/>
          </p:cNvPicPr>
          <p:nvPr/>
        </p:nvPicPr>
        <p:blipFill>
          <a:blip r:embed="rId6"/>
          <a:stretch>
            <a:fillRect/>
          </a:stretch>
        </p:blipFill>
        <p:spPr>
          <a:xfrm>
            <a:off x="7384345" y="1459007"/>
            <a:ext cx="3408455" cy="4839103"/>
          </a:xfrm>
          <a:prstGeom prst="rect">
            <a:avLst/>
          </a:prstGeom>
        </p:spPr>
      </p:pic>
    </p:spTree>
    <p:extLst>
      <p:ext uri="{BB962C8B-B14F-4D97-AF65-F5344CB8AC3E}">
        <p14:creationId xmlns:p14="http://schemas.microsoft.com/office/powerpoint/2010/main" val="1225629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DAE69-0C08-4D3D-F6A2-71C496D4E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A84CF-08FC-B3C7-6864-9CEDE31C777E}"/>
              </a:ext>
            </a:extLst>
          </p:cNvPr>
          <p:cNvSpPr>
            <a:spLocks noGrp="1"/>
          </p:cNvSpPr>
          <p:nvPr>
            <p:ph type="title"/>
          </p:nvPr>
        </p:nvSpPr>
        <p:spPr/>
        <p:txBody>
          <a:bodyPr/>
          <a:lstStyle/>
          <a:p>
            <a:r>
              <a:rPr lang="en-MX" dirty="0"/>
              <a:t>Motivation</a:t>
            </a:r>
          </a:p>
        </p:txBody>
      </p:sp>
      <p:pic>
        <p:nvPicPr>
          <p:cNvPr id="5" name="Picture 4" descr="A diagram of different types of lines&#10;&#10;AI-generated content may be incorrect.">
            <a:extLst>
              <a:ext uri="{FF2B5EF4-FFF2-40B4-BE49-F238E27FC236}">
                <a16:creationId xmlns:a16="http://schemas.microsoft.com/office/drawing/2014/main" id="{FE928D92-5906-5687-1307-95EF812FBDF8}"/>
              </a:ext>
            </a:extLst>
          </p:cNvPr>
          <p:cNvPicPr>
            <a:picLocks noChangeAspect="1"/>
          </p:cNvPicPr>
          <p:nvPr/>
        </p:nvPicPr>
        <p:blipFill>
          <a:blip r:embed="rId3"/>
          <a:srcRect r="21103"/>
          <a:stretch/>
        </p:blipFill>
        <p:spPr>
          <a:xfrm>
            <a:off x="2675664" y="1833450"/>
            <a:ext cx="6997254" cy="5024550"/>
          </a:xfrm>
          <a:prstGeom prst="rect">
            <a:avLst/>
          </a:prstGeom>
        </p:spPr>
      </p:pic>
      <p:sp>
        <p:nvSpPr>
          <p:cNvPr id="68" name="TextBox 67">
            <a:extLst>
              <a:ext uri="{FF2B5EF4-FFF2-40B4-BE49-F238E27FC236}">
                <a16:creationId xmlns:a16="http://schemas.microsoft.com/office/drawing/2014/main" id="{7E8EA1B3-56C3-FA02-E42E-FA82F0E2BEE5}"/>
              </a:ext>
            </a:extLst>
          </p:cNvPr>
          <p:cNvSpPr txBox="1"/>
          <p:nvPr/>
        </p:nvSpPr>
        <p:spPr>
          <a:xfrm>
            <a:off x="-89904" y="3429000"/>
            <a:ext cx="2635881" cy="1600438"/>
          </a:xfrm>
          <a:prstGeom prst="rect">
            <a:avLst/>
          </a:prstGeom>
          <a:noFill/>
        </p:spPr>
        <p:txBody>
          <a:bodyPr wrap="square">
            <a:spAutoFit/>
          </a:bodyPr>
          <a:lstStyle/>
          <a:p>
            <a:pPr marL="135464">
              <a:buClr>
                <a:schemeClr val="dk1"/>
              </a:buClr>
              <a:buSzPts val="2000"/>
            </a:pPr>
            <a:r>
              <a:rPr lang="en-US" sz="1400" dirty="0"/>
              <a:t>[2] A. </a:t>
            </a:r>
            <a:r>
              <a:rPr lang="en-US" sz="1400" dirty="0" err="1"/>
              <a:t>Loarte</a:t>
            </a:r>
            <a:r>
              <a:rPr lang="en-US" sz="1400" dirty="0"/>
              <a:t>, “Effects of divertor geometry on tokamak plasmas,” </a:t>
            </a:r>
            <a:r>
              <a:rPr lang="en-US" sz="1400" i="1" dirty="0"/>
              <a:t>Plasma Phys. Control. Fusion</a:t>
            </a:r>
            <a:r>
              <a:rPr lang="en-US" sz="1400" dirty="0"/>
              <a:t>, vol. 43, no. 6, p. R183, Jun. 2001, </a:t>
            </a:r>
            <a:r>
              <a:rPr lang="en-US" sz="1400" dirty="0" err="1"/>
              <a:t>doi</a:t>
            </a:r>
            <a:r>
              <a:rPr lang="en-US" sz="1400" dirty="0"/>
              <a:t>: </a:t>
            </a:r>
            <a:r>
              <a:rPr lang="en-US" sz="1400" dirty="0">
                <a:hlinkClick r:id="rId4"/>
              </a:rPr>
              <a:t>10.1088/0741-3335/43/6/201</a:t>
            </a:r>
            <a:r>
              <a:rPr lang="en-US" sz="1400" dirty="0"/>
              <a:t>.</a:t>
            </a:r>
          </a:p>
        </p:txBody>
      </p:sp>
    </p:spTree>
    <p:extLst>
      <p:ext uri="{BB962C8B-B14F-4D97-AF65-F5344CB8AC3E}">
        <p14:creationId xmlns:p14="http://schemas.microsoft.com/office/powerpoint/2010/main" val="1617076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8B39-05AC-F6D5-E011-9A887FE0A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6D815E-8040-A842-C111-D2BA252DD00E}"/>
              </a:ext>
            </a:extLst>
          </p:cNvPr>
          <p:cNvSpPr>
            <a:spLocks noGrp="1"/>
          </p:cNvSpPr>
          <p:nvPr>
            <p:ph type="title"/>
          </p:nvPr>
        </p:nvSpPr>
        <p:spPr/>
        <p:txBody>
          <a:bodyPr/>
          <a:lstStyle/>
          <a:p>
            <a:r>
              <a:rPr lang="en-MX" dirty="0"/>
              <a:t>Motivation</a:t>
            </a:r>
          </a:p>
        </p:txBody>
      </p:sp>
      <p:pic>
        <p:nvPicPr>
          <p:cNvPr id="3" name="Picture 2" descr="A diagram of a snowflake&#10;&#10;AI-generated content may be incorrect.">
            <a:extLst>
              <a:ext uri="{FF2B5EF4-FFF2-40B4-BE49-F238E27FC236}">
                <a16:creationId xmlns:a16="http://schemas.microsoft.com/office/drawing/2014/main" id="{9CBC3EB6-380E-3A58-9393-83064EA4727F}"/>
              </a:ext>
            </a:extLst>
          </p:cNvPr>
          <p:cNvPicPr>
            <a:picLocks noChangeAspect="1"/>
          </p:cNvPicPr>
          <p:nvPr/>
        </p:nvPicPr>
        <p:blipFill>
          <a:blip r:embed="rId3"/>
          <a:srcRect l="2901" r="5433"/>
          <a:stretch/>
        </p:blipFill>
        <p:spPr>
          <a:xfrm>
            <a:off x="1899366" y="1837765"/>
            <a:ext cx="8393267" cy="4948209"/>
          </a:xfrm>
          <a:prstGeom prst="rect">
            <a:avLst/>
          </a:prstGeom>
        </p:spPr>
      </p:pic>
      <p:sp>
        <p:nvSpPr>
          <p:cNvPr id="68" name="TextBox 67">
            <a:extLst>
              <a:ext uri="{FF2B5EF4-FFF2-40B4-BE49-F238E27FC236}">
                <a16:creationId xmlns:a16="http://schemas.microsoft.com/office/drawing/2014/main" id="{8A4E2E1E-4E72-7650-DF6A-9B0FABD5E742}"/>
              </a:ext>
            </a:extLst>
          </p:cNvPr>
          <p:cNvSpPr txBox="1"/>
          <p:nvPr/>
        </p:nvSpPr>
        <p:spPr>
          <a:xfrm>
            <a:off x="10174941" y="3289970"/>
            <a:ext cx="1789874" cy="2462213"/>
          </a:xfrm>
          <a:prstGeom prst="rect">
            <a:avLst/>
          </a:prstGeom>
          <a:noFill/>
        </p:spPr>
        <p:txBody>
          <a:bodyPr wrap="square">
            <a:spAutoFit/>
          </a:bodyPr>
          <a:lstStyle/>
          <a:p>
            <a:pPr marL="135464">
              <a:buClr>
                <a:schemeClr val="dk1"/>
              </a:buClr>
              <a:buSzPts val="2000"/>
            </a:pPr>
            <a:r>
              <a:rPr lang="en-US" sz="1400" dirty="0"/>
              <a:t>[2] A. </a:t>
            </a:r>
            <a:r>
              <a:rPr lang="en-US" sz="1400" dirty="0" err="1"/>
              <a:t>Loarte</a:t>
            </a:r>
            <a:r>
              <a:rPr lang="en-US" sz="1400" dirty="0"/>
              <a:t>, “Effects of divertor geometry on tokamak plasmas,” </a:t>
            </a:r>
            <a:r>
              <a:rPr lang="en-US" sz="1400" i="1" dirty="0"/>
              <a:t>Plasma Phys. Control. Fusion</a:t>
            </a:r>
            <a:r>
              <a:rPr lang="en-US" sz="1400" dirty="0"/>
              <a:t>, vol. 43, no. 6, p. R183, Jun. 2001, </a:t>
            </a:r>
            <a:r>
              <a:rPr lang="en-US" sz="1400" dirty="0" err="1"/>
              <a:t>doi</a:t>
            </a:r>
            <a:r>
              <a:rPr lang="en-US" sz="1400" dirty="0"/>
              <a:t>: </a:t>
            </a:r>
            <a:r>
              <a:rPr lang="en-US" sz="1400" dirty="0">
                <a:hlinkClick r:id="rId4"/>
              </a:rPr>
              <a:t>10.1088/0741-3335/43/6/201</a:t>
            </a:r>
            <a:r>
              <a:rPr lang="en-US" sz="1400" dirty="0"/>
              <a:t>.</a:t>
            </a:r>
          </a:p>
        </p:txBody>
      </p:sp>
    </p:spTree>
    <p:extLst>
      <p:ext uri="{BB962C8B-B14F-4D97-AF65-F5344CB8AC3E}">
        <p14:creationId xmlns:p14="http://schemas.microsoft.com/office/powerpoint/2010/main" val="3787705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person's body&#10;&#10;AI-generated content may be incorrect.">
            <a:extLst>
              <a:ext uri="{FF2B5EF4-FFF2-40B4-BE49-F238E27FC236}">
                <a16:creationId xmlns:a16="http://schemas.microsoft.com/office/drawing/2014/main" id="{07278C02-B626-DEBA-912A-EC970A43E873}"/>
              </a:ext>
            </a:extLst>
          </p:cNvPr>
          <p:cNvPicPr>
            <a:picLocks noChangeAspect="1"/>
          </p:cNvPicPr>
          <p:nvPr/>
        </p:nvPicPr>
        <p:blipFill>
          <a:blip r:embed="rId3"/>
          <a:stretch>
            <a:fillRect/>
          </a:stretch>
        </p:blipFill>
        <p:spPr>
          <a:xfrm>
            <a:off x="7197378" y="0"/>
            <a:ext cx="4377070" cy="6858000"/>
          </a:xfrm>
          <a:prstGeom prst="rect">
            <a:avLst/>
          </a:prstGeom>
        </p:spPr>
      </p:pic>
      <p:pic>
        <p:nvPicPr>
          <p:cNvPr id="7" name="Picture 6" descr="A graph of a graph of a graph&#10;&#10;AI-generated content may be incorrect.">
            <a:extLst>
              <a:ext uri="{FF2B5EF4-FFF2-40B4-BE49-F238E27FC236}">
                <a16:creationId xmlns:a16="http://schemas.microsoft.com/office/drawing/2014/main" id="{B5D4C720-E2C1-4B1F-892D-81BE1D34B187}"/>
              </a:ext>
            </a:extLst>
          </p:cNvPr>
          <p:cNvPicPr>
            <a:picLocks noChangeAspect="1"/>
          </p:cNvPicPr>
          <p:nvPr/>
        </p:nvPicPr>
        <p:blipFill>
          <a:blip r:embed="rId4"/>
          <a:stretch>
            <a:fillRect/>
          </a:stretch>
        </p:blipFill>
        <p:spPr>
          <a:xfrm>
            <a:off x="896635" y="0"/>
            <a:ext cx="4097988" cy="6858000"/>
          </a:xfrm>
          <a:prstGeom prst="rect">
            <a:avLst/>
          </a:prstGeom>
        </p:spPr>
      </p:pic>
    </p:spTree>
    <p:extLst>
      <p:ext uri="{BB962C8B-B14F-4D97-AF65-F5344CB8AC3E}">
        <p14:creationId xmlns:p14="http://schemas.microsoft.com/office/powerpoint/2010/main" val="1896912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F3CD5-E0E6-CF95-DBBC-BABC06BBDA4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699C6C0-C593-8B51-7636-4217B6786201}"/>
              </a:ext>
            </a:extLst>
          </p:cNvPr>
          <p:cNvSpPr>
            <a:spLocks noGrp="1" noRot="1" noMove="1" noResize="1" noEditPoints="1" noAdjustHandles="1" noChangeArrowheads="1" noChangeShapeType="1"/>
          </p:cNvSpPr>
          <p:nvPr/>
        </p:nvSpPr>
        <p:spPr>
          <a:xfrm>
            <a:off x="3365388" y="2223919"/>
            <a:ext cx="913967" cy="88645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A3</a:t>
            </a:r>
          </a:p>
        </p:txBody>
      </p:sp>
      <p:sp>
        <p:nvSpPr>
          <p:cNvPr id="12" name="Rectangle 11">
            <a:extLst>
              <a:ext uri="{FF2B5EF4-FFF2-40B4-BE49-F238E27FC236}">
                <a16:creationId xmlns:a16="http://schemas.microsoft.com/office/drawing/2014/main" id="{7D45DC9B-764C-CB8E-E7AF-C1110B7DB115}"/>
              </a:ext>
            </a:extLst>
          </p:cNvPr>
          <p:cNvSpPr>
            <a:spLocks/>
          </p:cNvSpPr>
          <p:nvPr/>
        </p:nvSpPr>
        <p:spPr>
          <a:xfrm>
            <a:off x="7935069" y="2224865"/>
            <a:ext cx="919309" cy="886457"/>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F3</a:t>
            </a:r>
          </a:p>
        </p:txBody>
      </p:sp>
      <p:sp>
        <p:nvSpPr>
          <p:cNvPr id="16" name="Rectangle 15">
            <a:extLst>
              <a:ext uri="{FF2B5EF4-FFF2-40B4-BE49-F238E27FC236}">
                <a16:creationId xmlns:a16="http://schemas.microsoft.com/office/drawing/2014/main" id="{56C62E93-27A0-CC84-D388-944588611826}"/>
              </a:ext>
            </a:extLst>
          </p:cNvPr>
          <p:cNvSpPr>
            <a:spLocks/>
          </p:cNvSpPr>
          <p:nvPr/>
        </p:nvSpPr>
        <p:spPr>
          <a:xfrm>
            <a:off x="7019676" y="2224865"/>
            <a:ext cx="913967" cy="886457"/>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E3</a:t>
            </a:r>
          </a:p>
        </p:txBody>
      </p:sp>
      <p:sp>
        <p:nvSpPr>
          <p:cNvPr id="5" name="Rectangle 4">
            <a:extLst>
              <a:ext uri="{FF2B5EF4-FFF2-40B4-BE49-F238E27FC236}">
                <a16:creationId xmlns:a16="http://schemas.microsoft.com/office/drawing/2014/main" id="{8A8F98CF-C395-E069-9397-2BDC4A0A7EB3}"/>
              </a:ext>
            </a:extLst>
          </p:cNvPr>
          <p:cNvSpPr>
            <a:spLocks noGrp="1" noRot="1" noMove="1" noResize="1" noEditPoints="1" noAdjustHandles="1" noChangeArrowheads="1" noChangeShapeType="1"/>
          </p:cNvSpPr>
          <p:nvPr/>
        </p:nvSpPr>
        <p:spPr>
          <a:xfrm>
            <a:off x="3365239" y="3109518"/>
            <a:ext cx="913967" cy="886457"/>
          </a:xfrm>
          <a:prstGeom prst="rect">
            <a:avLst/>
          </a:prstGeom>
          <a:solidFill>
            <a:srgbClr val="FC777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A2</a:t>
            </a:r>
          </a:p>
        </p:txBody>
      </p:sp>
      <p:sp>
        <p:nvSpPr>
          <p:cNvPr id="36" name="Rectangle 35">
            <a:extLst>
              <a:ext uri="{FF2B5EF4-FFF2-40B4-BE49-F238E27FC236}">
                <a16:creationId xmlns:a16="http://schemas.microsoft.com/office/drawing/2014/main" id="{F0A50205-C4B9-108A-44B9-E374F8C8FEBC}"/>
              </a:ext>
            </a:extLst>
          </p:cNvPr>
          <p:cNvSpPr>
            <a:spLocks/>
          </p:cNvSpPr>
          <p:nvPr/>
        </p:nvSpPr>
        <p:spPr>
          <a:xfrm>
            <a:off x="5193533" y="3107768"/>
            <a:ext cx="913967" cy="893046"/>
          </a:xfrm>
          <a:prstGeom prst="rect">
            <a:avLst/>
          </a:prstGeom>
          <a:solidFill>
            <a:srgbClr val="FBD7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C2</a:t>
            </a:r>
          </a:p>
        </p:txBody>
      </p:sp>
      <p:sp>
        <p:nvSpPr>
          <p:cNvPr id="37" name="Rectangle 36">
            <a:extLst>
              <a:ext uri="{FF2B5EF4-FFF2-40B4-BE49-F238E27FC236}">
                <a16:creationId xmlns:a16="http://schemas.microsoft.com/office/drawing/2014/main" id="{AECF2A4F-4011-96EA-332A-06BDA88D6B07}"/>
              </a:ext>
            </a:extLst>
          </p:cNvPr>
          <p:cNvSpPr>
            <a:spLocks noGrp="1" noRot="1" noMove="1" noResize="1" noEditPoints="1" noAdjustHandles="1" noChangeArrowheads="1" noChangeShapeType="1"/>
          </p:cNvSpPr>
          <p:nvPr/>
        </p:nvSpPr>
        <p:spPr>
          <a:xfrm>
            <a:off x="5195998" y="2224865"/>
            <a:ext cx="913967" cy="886457"/>
          </a:xfrm>
          <a:prstGeom prst="rect">
            <a:avLst/>
          </a:prstGeom>
          <a:solidFill>
            <a:srgbClr val="FBB2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C3</a:t>
            </a:r>
          </a:p>
        </p:txBody>
      </p:sp>
      <p:sp>
        <p:nvSpPr>
          <p:cNvPr id="14" name="Rectangle 13">
            <a:extLst>
              <a:ext uri="{FF2B5EF4-FFF2-40B4-BE49-F238E27FC236}">
                <a16:creationId xmlns:a16="http://schemas.microsoft.com/office/drawing/2014/main" id="{039C46AE-B35C-387D-CF34-BAF43A25AEBF}"/>
              </a:ext>
            </a:extLst>
          </p:cNvPr>
          <p:cNvSpPr>
            <a:spLocks/>
          </p:cNvSpPr>
          <p:nvPr/>
        </p:nvSpPr>
        <p:spPr>
          <a:xfrm>
            <a:off x="6105109" y="3109518"/>
            <a:ext cx="913967" cy="886457"/>
          </a:xfrm>
          <a:prstGeom prst="rect">
            <a:avLst/>
          </a:prstGeom>
          <a:solidFill>
            <a:srgbClr val="DE5A19">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D2</a:t>
            </a:r>
          </a:p>
        </p:txBody>
      </p:sp>
      <p:sp>
        <p:nvSpPr>
          <p:cNvPr id="13" name="Rectangle 12">
            <a:extLst>
              <a:ext uri="{FF2B5EF4-FFF2-40B4-BE49-F238E27FC236}">
                <a16:creationId xmlns:a16="http://schemas.microsoft.com/office/drawing/2014/main" id="{38729637-8D9E-C032-4472-2CF7F4481E4C}"/>
              </a:ext>
            </a:extLst>
          </p:cNvPr>
          <p:cNvSpPr>
            <a:spLocks/>
          </p:cNvSpPr>
          <p:nvPr/>
        </p:nvSpPr>
        <p:spPr>
          <a:xfrm>
            <a:off x="6105276" y="2224865"/>
            <a:ext cx="913967" cy="88645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D3</a:t>
            </a:r>
          </a:p>
        </p:txBody>
      </p:sp>
      <p:sp>
        <p:nvSpPr>
          <p:cNvPr id="17" name="Rectangle 16">
            <a:extLst>
              <a:ext uri="{FF2B5EF4-FFF2-40B4-BE49-F238E27FC236}">
                <a16:creationId xmlns:a16="http://schemas.microsoft.com/office/drawing/2014/main" id="{E87FEB8A-E15B-41FA-DAFC-56BF332845DC}"/>
              </a:ext>
            </a:extLst>
          </p:cNvPr>
          <p:cNvSpPr>
            <a:spLocks/>
          </p:cNvSpPr>
          <p:nvPr/>
        </p:nvSpPr>
        <p:spPr>
          <a:xfrm>
            <a:off x="7019676" y="3109518"/>
            <a:ext cx="913967" cy="88645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E2</a:t>
            </a:r>
          </a:p>
        </p:txBody>
      </p:sp>
      <p:sp>
        <p:nvSpPr>
          <p:cNvPr id="8" name="Rectangle 7">
            <a:extLst>
              <a:ext uri="{FF2B5EF4-FFF2-40B4-BE49-F238E27FC236}">
                <a16:creationId xmlns:a16="http://schemas.microsoft.com/office/drawing/2014/main" id="{F92CAA9E-A4CE-302E-F3E1-27DD735E9B09}"/>
              </a:ext>
            </a:extLst>
          </p:cNvPr>
          <p:cNvSpPr>
            <a:spLocks noGrp="1" noRot="1" noMove="1" noResize="1" noEditPoints="1" noAdjustHandles="1" noChangeArrowheads="1" noChangeShapeType="1"/>
          </p:cNvSpPr>
          <p:nvPr/>
        </p:nvSpPr>
        <p:spPr>
          <a:xfrm>
            <a:off x="4278049" y="3109518"/>
            <a:ext cx="913967" cy="886457"/>
          </a:xfrm>
          <a:prstGeom prst="rect">
            <a:avLst/>
          </a:prstGeom>
          <a:solidFill>
            <a:srgbClr val="0087E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B2</a:t>
            </a:r>
          </a:p>
        </p:txBody>
      </p:sp>
      <p:sp>
        <p:nvSpPr>
          <p:cNvPr id="11" name="Rectangle 10">
            <a:extLst>
              <a:ext uri="{FF2B5EF4-FFF2-40B4-BE49-F238E27FC236}">
                <a16:creationId xmlns:a16="http://schemas.microsoft.com/office/drawing/2014/main" id="{30B02E51-A49B-21EF-8A67-9F9E1FA122C5}"/>
              </a:ext>
            </a:extLst>
          </p:cNvPr>
          <p:cNvSpPr>
            <a:spLocks/>
          </p:cNvSpPr>
          <p:nvPr/>
        </p:nvSpPr>
        <p:spPr>
          <a:xfrm>
            <a:off x="7940411" y="3109518"/>
            <a:ext cx="914929" cy="886457"/>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F2</a:t>
            </a:r>
          </a:p>
        </p:txBody>
      </p:sp>
      <p:sp>
        <p:nvSpPr>
          <p:cNvPr id="7" name="Rectangle 6">
            <a:extLst>
              <a:ext uri="{FF2B5EF4-FFF2-40B4-BE49-F238E27FC236}">
                <a16:creationId xmlns:a16="http://schemas.microsoft.com/office/drawing/2014/main" id="{8F68E7EC-0087-7FEC-E88E-482647B93E0C}"/>
              </a:ext>
            </a:extLst>
          </p:cNvPr>
          <p:cNvSpPr>
            <a:spLocks noGrp="1" noRot="1" noMove="1" noResize="1" noEditPoints="1" noAdjustHandles="1" noChangeArrowheads="1" noChangeShapeType="1"/>
          </p:cNvSpPr>
          <p:nvPr/>
        </p:nvSpPr>
        <p:spPr>
          <a:xfrm>
            <a:off x="4279699" y="2223918"/>
            <a:ext cx="913967" cy="886457"/>
          </a:xfrm>
          <a:prstGeom prst="rect">
            <a:avLst/>
          </a:prstGeom>
          <a:solidFill>
            <a:srgbClr val="005C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B3</a:t>
            </a:r>
          </a:p>
        </p:txBody>
      </p:sp>
      <p:cxnSp>
        <p:nvCxnSpPr>
          <p:cNvPr id="29" name="Straight Arrow Connector 28">
            <a:extLst>
              <a:ext uri="{FF2B5EF4-FFF2-40B4-BE49-F238E27FC236}">
                <a16:creationId xmlns:a16="http://schemas.microsoft.com/office/drawing/2014/main" id="{40630A17-6AF9-EA2E-56C7-44EC1F33F70C}"/>
              </a:ext>
            </a:extLst>
          </p:cNvPr>
          <p:cNvCxnSpPr/>
          <p:nvPr/>
        </p:nvCxnSpPr>
        <p:spPr>
          <a:xfrm flipV="1">
            <a:off x="740970" y="3958071"/>
            <a:ext cx="0" cy="216786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D9A7F8A2-0CA2-525E-D566-173BF21891E9}"/>
              </a:ext>
            </a:extLst>
          </p:cNvPr>
          <p:cNvCxnSpPr/>
          <p:nvPr/>
        </p:nvCxnSpPr>
        <p:spPr>
          <a:xfrm flipV="1">
            <a:off x="546236" y="5953335"/>
            <a:ext cx="216720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0A170C3E-8EEF-B325-9BF3-56C2CF93E768}"/>
              </a:ext>
            </a:extLst>
          </p:cNvPr>
          <p:cNvSpPr txBox="1"/>
          <p:nvPr/>
        </p:nvSpPr>
        <p:spPr>
          <a:xfrm>
            <a:off x="588571" y="3656182"/>
            <a:ext cx="10457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nx</a:t>
            </a:r>
          </a:p>
        </p:txBody>
      </p:sp>
      <p:sp>
        <p:nvSpPr>
          <p:cNvPr id="32" name="TextBox 31">
            <a:extLst>
              <a:ext uri="{FF2B5EF4-FFF2-40B4-BE49-F238E27FC236}">
                <a16:creationId xmlns:a16="http://schemas.microsoft.com/office/drawing/2014/main" id="{59EE9AB7-F634-C6CC-EC4E-64E578B4637B}"/>
              </a:ext>
            </a:extLst>
          </p:cNvPr>
          <p:cNvSpPr txBox="1"/>
          <p:nvPr/>
        </p:nvSpPr>
        <p:spPr>
          <a:xfrm>
            <a:off x="2675336" y="5735277"/>
            <a:ext cx="13564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ny</a:t>
            </a:r>
          </a:p>
        </p:txBody>
      </p:sp>
      <p:sp>
        <p:nvSpPr>
          <p:cNvPr id="6" name="TextBox 5">
            <a:extLst>
              <a:ext uri="{FF2B5EF4-FFF2-40B4-BE49-F238E27FC236}">
                <a16:creationId xmlns:a16="http://schemas.microsoft.com/office/drawing/2014/main" id="{B1540844-40B1-F32C-7924-AF206DFCBA52}"/>
              </a:ext>
            </a:extLst>
          </p:cNvPr>
          <p:cNvSpPr txBox="1"/>
          <p:nvPr/>
        </p:nvSpPr>
        <p:spPr>
          <a:xfrm>
            <a:off x="8932450" y="2782669"/>
            <a:ext cx="17628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Ixseps1 = Ixseps2</a:t>
            </a:r>
          </a:p>
        </p:txBody>
      </p:sp>
      <p:sp>
        <p:nvSpPr>
          <p:cNvPr id="9" name="TextBox 8">
            <a:extLst>
              <a:ext uri="{FF2B5EF4-FFF2-40B4-BE49-F238E27FC236}">
                <a16:creationId xmlns:a16="http://schemas.microsoft.com/office/drawing/2014/main" id="{A59A45FB-34E7-03EA-C780-654AC7C8897C}"/>
              </a:ext>
            </a:extLst>
          </p:cNvPr>
          <p:cNvSpPr txBox="1"/>
          <p:nvPr/>
        </p:nvSpPr>
        <p:spPr>
          <a:xfrm rot="16200000">
            <a:off x="3616374" y="4512340"/>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yeseps1_1</a:t>
            </a:r>
          </a:p>
        </p:txBody>
      </p:sp>
      <p:sp>
        <p:nvSpPr>
          <p:cNvPr id="15" name="TextBox 14">
            <a:extLst>
              <a:ext uri="{FF2B5EF4-FFF2-40B4-BE49-F238E27FC236}">
                <a16:creationId xmlns:a16="http://schemas.microsoft.com/office/drawing/2014/main" id="{A34DFB43-C500-C625-11A2-D1F0682412DC}"/>
              </a:ext>
            </a:extLst>
          </p:cNvPr>
          <p:cNvSpPr txBox="1"/>
          <p:nvPr/>
        </p:nvSpPr>
        <p:spPr>
          <a:xfrm rot="16200000">
            <a:off x="7278961" y="4512340"/>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yeseps2_1</a:t>
            </a:r>
          </a:p>
        </p:txBody>
      </p:sp>
      <p:cxnSp>
        <p:nvCxnSpPr>
          <p:cNvPr id="10" name="Straight Connector 9">
            <a:extLst>
              <a:ext uri="{FF2B5EF4-FFF2-40B4-BE49-F238E27FC236}">
                <a16:creationId xmlns:a16="http://schemas.microsoft.com/office/drawing/2014/main" id="{257A5611-BE18-29E3-67F5-B0FDDB8A4A1B}"/>
              </a:ext>
            </a:extLst>
          </p:cNvPr>
          <p:cNvCxnSpPr>
            <a:cxnSpLocks/>
          </p:cNvCxnSpPr>
          <p:nvPr/>
        </p:nvCxnSpPr>
        <p:spPr>
          <a:xfrm flipH="1">
            <a:off x="4273482" y="3109076"/>
            <a:ext cx="4567" cy="885357"/>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22DEAF6-A6C2-FDEF-C76E-6E075BA38B20}"/>
              </a:ext>
            </a:extLst>
          </p:cNvPr>
          <p:cNvCxnSpPr>
            <a:cxnSpLocks/>
          </p:cNvCxnSpPr>
          <p:nvPr/>
        </p:nvCxnSpPr>
        <p:spPr>
          <a:xfrm flipH="1">
            <a:off x="7938985" y="3116097"/>
            <a:ext cx="1426" cy="877632"/>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AEC43CF-8AC9-C897-1154-308612493C0E}"/>
              </a:ext>
            </a:extLst>
          </p:cNvPr>
          <p:cNvCxnSpPr>
            <a:cxnSpLocks/>
          </p:cNvCxnSpPr>
          <p:nvPr/>
        </p:nvCxnSpPr>
        <p:spPr>
          <a:xfrm>
            <a:off x="3360445" y="3109076"/>
            <a:ext cx="5493933" cy="0"/>
          </a:xfrm>
          <a:prstGeom prst="line">
            <a:avLst/>
          </a:prstGeom>
          <a:ln>
            <a:solidFill>
              <a:schemeClr val="bg1"/>
            </a:solidFill>
            <a:prstDash val="dash"/>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7088D2D0-BFD0-77CD-A216-9C98095A04F8}"/>
              </a:ext>
            </a:extLst>
          </p:cNvPr>
          <p:cNvSpPr txBox="1"/>
          <p:nvPr/>
        </p:nvSpPr>
        <p:spPr>
          <a:xfrm>
            <a:off x="1782417" y="295378"/>
            <a:ext cx="8627165"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Division of domain into processors in Index Space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Single Null (SN)</a:t>
            </a:r>
            <a:endParaRPr kumimoji="0" lang="en-MX"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5891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871C7-7C39-CE66-FBC1-AFC1FD45A30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25D9AA1-2BCA-9E57-798F-579CFB66F55F}"/>
              </a:ext>
            </a:extLst>
          </p:cNvPr>
          <p:cNvSpPr>
            <a:spLocks noGrp="1" noRot="1" noMove="1" noResize="1" noEditPoints="1" noAdjustHandles="1" noChangeArrowheads="1" noChangeShapeType="1"/>
          </p:cNvSpPr>
          <p:nvPr/>
        </p:nvSpPr>
        <p:spPr>
          <a:xfrm>
            <a:off x="3365388" y="2223919"/>
            <a:ext cx="913967" cy="88645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A3</a:t>
            </a:r>
          </a:p>
        </p:txBody>
      </p:sp>
      <p:sp>
        <p:nvSpPr>
          <p:cNvPr id="12" name="Rectangle 11">
            <a:extLst>
              <a:ext uri="{FF2B5EF4-FFF2-40B4-BE49-F238E27FC236}">
                <a16:creationId xmlns:a16="http://schemas.microsoft.com/office/drawing/2014/main" id="{8A387AF1-A388-8100-6C3F-8A9F485E559B}"/>
              </a:ext>
            </a:extLst>
          </p:cNvPr>
          <p:cNvSpPr>
            <a:spLocks/>
          </p:cNvSpPr>
          <p:nvPr/>
        </p:nvSpPr>
        <p:spPr>
          <a:xfrm>
            <a:off x="7935069" y="2224865"/>
            <a:ext cx="919309" cy="886457"/>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F3</a:t>
            </a:r>
          </a:p>
        </p:txBody>
      </p:sp>
      <p:sp>
        <p:nvSpPr>
          <p:cNvPr id="16" name="Rectangle 15">
            <a:extLst>
              <a:ext uri="{FF2B5EF4-FFF2-40B4-BE49-F238E27FC236}">
                <a16:creationId xmlns:a16="http://schemas.microsoft.com/office/drawing/2014/main" id="{79F2C84A-8FE3-6119-5E9F-0DA7D04E721F}"/>
              </a:ext>
            </a:extLst>
          </p:cNvPr>
          <p:cNvSpPr>
            <a:spLocks/>
          </p:cNvSpPr>
          <p:nvPr/>
        </p:nvSpPr>
        <p:spPr>
          <a:xfrm>
            <a:off x="7019676" y="2224865"/>
            <a:ext cx="913967" cy="886457"/>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E3</a:t>
            </a:r>
          </a:p>
        </p:txBody>
      </p:sp>
      <p:sp>
        <p:nvSpPr>
          <p:cNvPr id="5" name="Rectangle 4">
            <a:extLst>
              <a:ext uri="{FF2B5EF4-FFF2-40B4-BE49-F238E27FC236}">
                <a16:creationId xmlns:a16="http://schemas.microsoft.com/office/drawing/2014/main" id="{55D509C4-AB5D-4BA6-E9AE-BEA77E0DD083}"/>
              </a:ext>
            </a:extLst>
          </p:cNvPr>
          <p:cNvSpPr>
            <a:spLocks noGrp="1" noRot="1" noMove="1" noResize="1" noEditPoints="1" noAdjustHandles="1" noChangeArrowheads="1" noChangeShapeType="1"/>
          </p:cNvSpPr>
          <p:nvPr/>
        </p:nvSpPr>
        <p:spPr>
          <a:xfrm>
            <a:off x="3365239" y="3109518"/>
            <a:ext cx="913967" cy="886457"/>
          </a:xfrm>
          <a:prstGeom prst="rect">
            <a:avLst/>
          </a:prstGeom>
          <a:solidFill>
            <a:srgbClr val="FC777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A2</a:t>
            </a:r>
          </a:p>
        </p:txBody>
      </p:sp>
      <p:sp>
        <p:nvSpPr>
          <p:cNvPr id="36" name="Rectangle 35">
            <a:extLst>
              <a:ext uri="{FF2B5EF4-FFF2-40B4-BE49-F238E27FC236}">
                <a16:creationId xmlns:a16="http://schemas.microsoft.com/office/drawing/2014/main" id="{8973CBC8-F2FA-ED6E-647F-436FAA461CA7}"/>
              </a:ext>
            </a:extLst>
          </p:cNvPr>
          <p:cNvSpPr>
            <a:spLocks/>
          </p:cNvSpPr>
          <p:nvPr/>
        </p:nvSpPr>
        <p:spPr>
          <a:xfrm>
            <a:off x="5193533" y="3098803"/>
            <a:ext cx="913967" cy="893046"/>
          </a:xfrm>
          <a:prstGeom prst="rect">
            <a:avLst/>
          </a:prstGeom>
          <a:solidFill>
            <a:srgbClr val="FBD7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C2</a:t>
            </a:r>
          </a:p>
        </p:txBody>
      </p:sp>
      <p:sp>
        <p:nvSpPr>
          <p:cNvPr id="37" name="Rectangle 36">
            <a:extLst>
              <a:ext uri="{FF2B5EF4-FFF2-40B4-BE49-F238E27FC236}">
                <a16:creationId xmlns:a16="http://schemas.microsoft.com/office/drawing/2014/main" id="{912593A4-BD53-521A-2FC8-DBD152B26BA0}"/>
              </a:ext>
            </a:extLst>
          </p:cNvPr>
          <p:cNvSpPr>
            <a:spLocks noGrp="1" noRot="1" noMove="1" noResize="1" noEditPoints="1" noAdjustHandles="1" noChangeArrowheads="1" noChangeShapeType="1"/>
          </p:cNvSpPr>
          <p:nvPr/>
        </p:nvSpPr>
        <p:spPr>
          <a:xfrm>
            <a:off x="5195998" y="2224865"/>
            <a:ext cx="913967" cy="886457"/>
          </a:xfrm>
          <a:prstGeom prst="rect">
            <a:avLst/>
          </a:prstGeom>
          <a:solidFill>
            <a:srgbClr val="FBB2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C3</a:t>
            </a:r>
          </a:p>
        </p:txBody>
      </p:sp>
      <p:sp>
        <p:nvSpPr>
          <p:cNvPr id="14" name="Rectangle 13">
            <a:extLst>
              <a:ext uri="{FF2B5EF4-FFF2-40B4-BE49-F238E27FC236}">
                <a16:creationId xmlns:a16="http://schemas.microsoft.com/office/drawing/2014/main" id="{FD4F83C3-64D2-4EC2-8D1E-E00D8337843F}"/>
              </a:ext>
            </a:extLst>
          </p:cNvPr>
          <p:cNvSpPr>
            <a:spLocks/>
          </p:cNvSpPr>
          <p:nvPr/>
        </p:nvSpPr>
        <p:spPr>
          <a:xfrm>
            <a:off x="6105109" y="3109518"/>
            <a:ext cx="913967" cy="886457"/>
          </a:xfrm>
          <a:prstGeom prst="rect">
            <a:avLst/>
          </a:prstGeom>
          <a:solidFill>
            <a:srgbClr val="DE5A19">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D2</a:t>
            </a:r>
          </a:p>
        </p:txBody>
      </p:sp>
      <p:sp>
        <p:nvSpPr>
          <p:cNvPr id="13" name="Rectangle 12">
            <a:extLst>
              <a:ext uri="{FF2B5EF4-FFF2-40B4-BE49-F238E27FC236}">
                <a16:creationId xmlns:a16="http://schemas.microsoft.com/office/drawing/2014/main" id="{06B36E21-5D47-6FE2-73BB-06C64D036549}"/>
              </a:ext>
            </a:extLst>
          </p:cNvPr>
          <p:cNvSpPr>
            <a:spLocks/>
          </p:cNvSpPr>
          <p:nvPr/>
        </p:nvSpPr>
        <p:spPr>
          <a:xfrm>
            <a:off x="6105276" y="2224865"/>
            <a:ext cx="913967" cy="88645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D3</a:t>
            </a:r>
          </a:p>
        </p:txBody>
      </p:sp>
      <p:sp>
        <p:nvSpPr>
          <p:cNvPr id="17" name="Rectangle 16">
            <a:extLst>
              <a:ext uri="{FF2B5EF4-FFF2-40B4-BE49-F238E27FC236}">
                <a16:creationId xmlns:a16="http://schemas.microsoft.com/office/drawing/2014/main" id="{DFAFFA21-D9D5-80E8-E95C-714F23E1C525}"/>
              </a:ext>
            </a:extLst>
          </p:cNvPr>
          <p:cNvSpPr>
            <a:spLocks/>
          </p:cNvSpPr>
          <p:nvPr/>
        </p:nvSpPr>
        <p:spPr>
          <a:xfrm>
            <a:off x="7019676" y="3109518"/>
            <a:ext cx="913967" cy="88645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E2</a:t>
            </a:r>
          </a:p>
        </p:txBody>
      </p:sp>
      <p:sp>
        <p:nvSpPr>
          <p:cNvPr id="8" name="Rectangle 7">
            <a:extLst>
              <a:ext uri="{FF2B5EF4-FFF2-40B4-BE49-F238E27FC236}">
                <a16:creationId xmlns:a16="http://schemas.microsoft.com/office/drawing/2014/main" id="{05D7EF13-A0D4-F04F-FA08-EAB54FC47436}"/>
              </a:ext>
            </a:extLst>
          </p:cNvPr>
          <p:cNvSpPr>
            <a:spLocks noGrp="1" noRot="1" noMove="1" noResize="1" noEditPoints="1" noAdjustHandles="1" noChangeArrowheads="1" noChangeShapeType="1"/>
          </p:cNvSpPr>
          <p:nvPr/>
        </p:nvSpPr>
        <p:spPr>
          <a:xfrm>
            <a:off x="4278049" y="3109518"/>
            <a:ext cx="913967" cy="886457"/>
          </a:xfrm>
          <a:prstGeom prst="rect">
            <a:avLst/>
          </a:prstGeom>
          <a:solidFill>
            <a:srgbClr val="0087E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B2</a:t>
            </a:r>
          </a:p>
        </p:txBody>
      </p:sp>
      <p:sp>
        <p:nvSpPr>
          <p:cNvPr id="11" name="Rectangle 10">
            <a:extLst>
              <a:ext uri="{FF2B5EF4-FFF2-40B4-BE49-F238E27FC236}">
                <a16:creationId xmlns:a16="http://schemas.microsoft.com/office/drawing/2014/main" id="{9D22BE28-AD4C-6862-FEB2-BEA50B8CA4F0}"/>
              </a:ext>
            </a:extLst>
          </p:cNvPr>
          <p:cNvSpPr>
            <a:spLocks/>
          </p:cNvSpPr>
          <p:nvPr/>
        </p:nvSpPr>
        <p:spPr>
          <a:xfrm>
            <a:off x="7940411" y="3109518"/>
            <a:ext cx="914929" cy="886457"/>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F2</a:t>
            </a:r>
          </a:p>
        </p:txBody>
      </p:sp>
      <p:sp>
        <p:nvSpPr>
          <p:cNvPr id="7" name="Rectangle 6">
            <a:extLst>
              <a:ext uri="{FF2B5EF4-FFF2-40B4-BE49-F238E27FC236}">
                <a16:creationId xmlns:a16="http://schemas.microsoft.com/office/drawing/2014/main" id="{A7F4B414-DA1A-4543-150B-37B758F1673B}"/>
              </a:ext>
            </a:extLst>
          </p:cNvPr>
          <p:cNvSpPr>
            <a:spLocks noGrp="1" noRot="1" noMove="1" noResize="1" noEditPoints="1" noAdjustHandles="1" noChangeArrowheads="1" noChangeShapeType="1"/>
          </p:cNvSpPr>
          <p:nvPr/>
        </p:nvSpPr>
        <p:spPr>
          <a:xfrm>
            <a:off x="4279699" y="2223918"/>
            <a:ext cx="913967" cy="886457"/>
          </a:xfrm>
          <a:prstGeom prst="rect">
            <a:avLst/>
          </a:prstGeom>
          <a:solidFill>
            <a:srgbClr val="005C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B3</a:t>
            </a:r>
          </a:p>
        </p:txBody>
      </p:sp>
      <p:cxnSp>
        <p:nvCxnSpPr>
          <p:cNvPr id="29" name="Straight Arrow Connector 28">
            <a:extLst>
              <a:ext uri="{FF2B5EF4-FFF2-40B4-BE49-F238E27FC236}">
                <a16:creationId xmlns:a16="http://schemas.microsoft.com/office/drawing/2014/main" id="{FA8FEB4D-01FE-03FA-38D6-8DF4749E6693}"/>
              </a:ext>
            </a:extLst>
          </p:cNvPr>
          <p:cNvCxnSpPr/>
          <p:nvPr/>
        </p:nvCxnSpPr>
        <p:spPr>
          <a:xfrm flipV="1">
            <a:off x="740970" y="3958071"/>
            <a:ext cx="0" cy="216786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0B0A810-8128-A8A4-16B1-B2874B9E5F28}"/>
              </a:ext>
            </a:extLst>
          </p:cNvPr>
          <p:cNvCxnSpPr/>
          <p:nvPr/>
        </p:nvCxnSpPr>
        <p:spPr>
          <a:xfrm flipV="1">
            <a:off x="546236" y="5953335"/>
            <a:ext cx="216720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E8E7AEEC-E707-8200-6EA7-5027F3B502E3}"/>
              </a:ext>
            </a:extLst>
          </p:cNvPr>
          <p:cNvSpPr txBox="1"/>
          <p:nvPr/>
        </p:nvSpPr>
        <p:spPr>
          <a:xfrm>
            <a:off x="588571" y="3656182"/>
            <a:ext cx="10457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nx</a:t>
            </a:r>
          </a:p>
        </p:txBody>
      </p:sp>
      <p:sp>
        <p:nvSpPr>
          <p:cNvPr id="32" name="TextBox 31">
            <a:extLst>
              <a:ext uri="{FF2B5EF4-FFF2-40B4-BE49-F238E27FC236}">
                <a16:creationId xmlns:a16="http://schemas.microsoft.com/office/drawing/2014/main" id="{48D5F9AB-C335-2CD6-E612-A577876C9D6A}"/>
              </a:ext>
            </a:extLst>
          </p:cNvPr>
          <p:cNvSpPr txBox="1"/>
          <p:nvPr/>
        </p:nvSpPr>
        <p:spPr>
          <a:xfrm>
            <a:off x="2675336" y="5735277"/>
            <a:ext cx="13564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ny</a:t>
            </a:r>
          </a:p>
        </p:txBody>
      </p:sp>
      <p:sp>
        <p:nvSpPr>
          <p:cNvPr id="6" name="TextBox 5">
            <a:extLst>
              <a:ext uri="{FF2B5EF4-FFF2-40B4-BE49-F238E27FC236}">
                <a16:creationId xmlns:a16="http://schemas.microsoft.com/office/drawing/2014/main" id="{15C35FB4-D903-AEDC-2607-AF00D50733BC}"/>
              </a:ext>
            </a:extLst>
          </p:cNvPr>
          <p:cNvSpPr txBox="1"/>
          <p:nvPr/>
        </p:nvSpPr>
        <p:spPr>
          <a:xfrm>
            <a:off x="8932450" y="2782669"/>
            <a:ext cx="17628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Ixseps1 = Ixseps2</a:t>
            </a:r>
          </a:p>
        </p:txBody>
      </p:sp>
      <p:sp>
        <p:nvSpPr>
          <p:cNvPr id="9" name="TextBox 8">
            <a:extLst>
              <a:ext uri="{FF2B5EF4-FFF2-40B4-BE49-F238E27FC236}">
                <a16:creationId xmlns:a16="http://schemas.microsoft.com/office/drawing/2014/main" id="{F8E7A741-06E4-45A5-4EA3-3E2FE320BEBA}"/>
              </a:ext>
            </a:extLst>
          </p:cNvPr>
          <p:cNvSpPr txBox="1"/>
          <p:nvPr/>
        </p:nvSpPr>
        <p:spPr>
          <a:xfrm rot="16200000">
            <a:off x="3616374" y="4512340"/>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yeseps1_1</a:t>
            </a:r>
          </a:p>
        </p:txBody>
      </p:sp>
      <p:sp>
        <p:nvSpPr>
          <p:cNvPr id="15" name="TextBox 14">
            <a:extLst>
              <a:ext uri="{FF2B5EF4-FFF2-40B4-BE49-F238E27FC236}">
                <a16:creationId xmlns:a16="http://schemas.microsoft.com/office/drawing/2014/main" id="{EA266A12-B75D-E74F-0BD9-D3B4DDAED2CC}"/>
              </a:ext>
            </a:extLst>
          </p:cNvPr>
          <p:cNvSpPr txBox="1"/>
          <p:nvPr/>
        </p:nvSpPr>
        <p:spPr>
          <a:xfrm rot="16200000">
            <a:off x="7278961" y="4512340"/>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yeseps2_1</a:t>
            </a:r>
          </a:p>
        </p:txBody>
      </p:sp>
      <p:sp>
        <p:nvSpPr>
          <p:cNvPr id="28" name="TextBox 27">
            <a:extLst>
              <a:ext uri="{FF2B5EF4-FFF2-40B4-BE49-F238E27FC236}">
                <a16:creationId xmlns:a16="http://schemas.microsoft.com/office/drawing/2014/main" id="{7B454DE3-4BF6-0D24-9C35-4BAD5FDE93CC}"/>
              </a:ext>
            </a:extLst>
          </p:cNvPr>
          <p:cNvSpPr txBox="1"/>
          <p:nvPr/>
        </p:nvSpPr>
        <p:spPr>
          <a:xfrm>
            <a:off x="1782417" y="295378"/>
            <a:ext cx="8627165"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Division of domain into regions in Index Space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Single Null (SN)</a:t>
            </a:r>
            <a:endParaRPr kumimoji="0" lang="en-MX"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DB280A47-4719-AFDC-D7ED-94A046EF7E72}"/>
              </a:ext>
            </a:extLst>
          </p:cNvPr>
          <p:cNvSpPr>
            <a:spLocks/>
          </p:cNvSpPr>
          <p:nvPr/>
        </p:nvSpPr>
        <p:spPr>
          <a:xfrm>
            <a:off x="3360445" y="2220117"/>
            <a:ext cx="5496322" cy="888356"/>
          </a:xfrm>
          <a:prstGeom prst="rect">
            <a:avLst/>
          </a:prstGeom>
          <a:solidFill>
            <a:srgbClr val="747474">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SOL</a:t>
            </a:r>
          </a:p>
        </p:txBody>
      </p:sp>
      <p:sp>
        <p:nvSpPr>
          <p:cNvPr id="3" name="Rectangle 2">
            <a:extLst>
              <a:ext uri="{FF2B5EF4-FFF2-40B4-BE49-F238E27FC236}">
                <a16:creationId xmlns:a16="http://schemas.microsoft.com/office/drawing/2014/main" id="{D8824C81-5CCD-3CDC-06C9-2069E4DB33AA}"/>
              </a:ext>
            </a:extLst>
          </p:cNvPr>
          <p:cNvSpPr>
            <a:spLocks/>
          </p:cNvSpPr>
          <p:nvPr/>
        </p:nvSpPr>
        <p:spPr>
          <a:xfrm>
            <a:off x="4278984" y="3111063"/>
            <a:ext cx="3660776" cy="886457"/>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Core</a:t>
            </a:r>
          </a:p>
        </p:txBody>
      </p:sp>
      <p:sp>
        <p:nvSpPr>
          <p:cNvPr id="18" name="Rectangle 17">
            <a:extLst>
              <a:ext uri="{FF2B5EF4-FFF2-40B4-BE49-F238E27FC236}">
                <a16:creationId xmlns:a16="http://schemas.microsoft.com/office/drawing/2014/main" id="{304EEC40-D85F-0114-AE63-C50F048F8E7D}"/>
              </a:ext>
            </a:extLst>
          </p:cNvPr>
          <p:cNvSpPr>
            <a:spLocks/>
          </p:cNvSpPr>
          <p:nvPr/>
        </p:nvSpPr>
        <p:spPr>
          <a:xfrm>
            <a:off x="3359952" y="3121954"/>
            <a:ext cx="913967" cy="872699"/>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PFR</a:t>
            </a:r>
          </a:p>
        </p:txBody>
      </p:sp>
      <p:cxnSp>
        <p:nvCxnSpPr>
          <p:cNvPr id="10" name="Straight Connector 9">
            <a:extLst>
              <a:ext uri="{FF2B5EF4-FFF2-40B4-BE49-F238E27FC236}">
                <a16:creationId xmlns:a16="http://schemas.microsoft.com/office/drawing/2014/main" id="{D1B8899D-60D6-767D-CC7C-C590210D0D57}"/>
              </a:ext>
            </a:extLst>
          </p:cNvPr>
          <p:cNvCxnSpPr>
            <a:cxnSpLocks/>
          </p:cNvCxnSpPr>
          <p:nvPr/>
        </p:nvCxnSpPr>
        <p:spPr>
          <a:xfrm flipH="1">
            <a:off x="4273482" y="3109076"/>
            <a:ext cx="4567" cy="885357"/>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3BC7BFAF-271F-2CE8-30E4-CAAEC7B931EA}"/>
              </a:ext>
            </a:extLst>
          </p:cNvPr>
          <p:cNvSpPr>
            <a:spLocks/>
          </p:cNvSpPr>
          <p:nvPr/>
        </p:nvSpPr>
        <p:spPr>
          <a:xfrm>
            <a:off x="7941277" y="3121332"/>
            <a:ext cx="913967" cy="872699"/>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PFR</a:t>
            </a:r>
          </a:p>
        </p:txBody>
      </p:sp>
      <p:cxnSp>
        <p:nvCxnSpPr>
          <p:cNvPr id="20" name="Straight Connector 19">
            <a:extLst>
              <a:ext uri="{FF2B5EF4-FFF2-40B4-BE49-F238E27FC236}">
                <a16:creationId xmlns:a16="http://schemas.microsoft.com/office/drawing/2014/main" id="{395790C6-B7F7-EC97-9599-38EB2FE04A18}"/>
              </a:ext>
            </a:extLst>
          </p:cNvPr>
          <p:cNvCxnSpPr>
            <a:cxnSpLocks/>
          </p:cNvCxnSpPr>
          <p:nvPr/>
        </p:nvCxnSpPr>
        <p:spPr>
          <a:xfrm flipH="1">
            <a:off x="7938985" y="3116097"/>
            <a:ext cx="1426" cy="877632"/>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AAAAA360-E0D7-F583-5C2B-305D90533FA8}"/>
              </a:ext>
            </a:extLst>
          </p:cNvPr>
          <p:cNvCxnSpPr>
            <a:cxnSpLocks/>
          </p:cNvCxnSpPr>
          <p:nvPr/>
        </p:nvCxnSpPr>
        <p:spPr>
          <a:xfrm>
            <a:off x="3360445" y="3109076"/>
            <a:ext cx="5493933" cy="0"/>
          </a:xfrm>
          <a:prstGeom prst="line">
            <a:avLst/>
          </a:prstGeom>
          <a:ln>
            <a:solidFill>
              <a:schemeClr val="bg1"/>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188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69913-3578-C848-1A3A-BBD67FD68CF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125F66F-4B8E-455E-C1C9-820FC871274F}"/>
              </a:ext>
            </a:extLst>
          </p:cNvPr>
          <p:cNvSpPr>
            <a:spLocks/>
          </p:cNvSpPr>
          <p:nvPr/>
        </p:nvSpPr>
        <p:spPr>
          <a:xfrm>
            <a:off x="2239115" y="1342970"/>
            <a:ext cx="913967" cy="88645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A2</a:t>
            </a:r>
          </a:p>
        </p:txBody>
      </p:sp>
      <p:sp>
        <p:nvSpPr>
          <p:cNvPr id="12" name="Rectangle 11">
            <a:extLst>
              <a:ext uri="{FF2B5EF4-FFF2-40B4-BE49-F238E27FC236}">
                <a16:creationId xmlns:a16="http://schemas.microsoft.com/office/drawing/2014/main" id="{5B493EAB-24E2-94C8-FA94-8F5CE7A00045}"/>
              </a:ext>
            </a:extLst>
          </p:cNvPr>
          <p:cNvSpPr>
            <a:spLocks/>
          </p:cNvSpPr>
          <p:nvPr/>
        </p:nvSpPr>
        <p:spPr>
          <a:xfrm>
            <a:off x="9044378" y="1343916"/>
            <a:ext cx="913967" cy="886457"/>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F2</a:t>
            </a:r>
          </a:p>
        </p:txBody>
      </p:sp>
      <p:sp>
        <p:nvSpPr>
          <p:cNvPr id="16" name="Rectangle 15">
            <a:extLst>
              <a:ext uri="{FF2B5EF4-FFF2-40B4-BE49-F238E27FC236}">
                <a16:creationId xmlns:a16="http://schemas.microsoft.com/office/drawing/2014/main" id="{FF3ABC02-5B19-7481-08EC-2DE3503992F1}"/>
              </a:ext>
            </a:extLst>
          </p:cNvPr>
          <p:cNvSpPr>
            <a:spLocks/>
          </p:cNvSpPr>
          <p:nvPr/>
        </p:nvSpPr>
        <p:spPr>
          <a:xfrm>
            <a:off x="7029103" y="1343916"/>
            <a:ext cx="913967" cy="886457"/>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E2</a:t>
            </a:r>
          </a:p>
        </p:txBody>
      </p:sp>
      <p:sp>
        <p:nvSpPr>
          <p:cNvPr id="5" name="Rectangle 4">
            <a:extLst>
              <a:ext uri="{FF2B5EF4-FFF2-40B4-BE49-F238E27FC236}">
                <a16:creationId xmlns:a16="http://schemas.microsoft.com/office/drawing/2014/main" id="{FBCD5847-69E6-901F-1A16-98D71C0DA58A}"/>
              </a:ext>
            </a:extLst>
          </p:cNvPr>
          <p:cNvSpPr>
            <a:spLocks/>
          </p:cNvSpPr>
          <p:nvPr/>
        </p:nvSpPr>
        <p:spPr>
          <a:xfrm>
            <a:off x="2238966" y="3923551"/>
            <a:ext cx="913967" cy="886457"/>
          </a:xfrm>
          <a:prstGeom prst="rect">
            <a:avLst/>
          </a:prstGeom>
          <a:solidFill>
            <a:srgbClr val="FC777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A1</a:t>
            </a:r>
          </a:p>
        </p:txBody>
      </p:sp>
      <p:sp>
        <p:nvSpPr>
          <p:cNvPr id="36" name="Rectangle 35">
            <a:extLst>
              <a:ext uri="{FF2B5EF4-FFF2-40B4-BE49-F238E27FC236}">
                <a16:creationId xmlns:a16="http://schemas.microsoft.com/office/drawing/2014/main" id="{E91ACEE5-9224-9909-B159-AD513D6863F0}"/>
              </a:ext>
            </a:extLst>
          </p:cNvPr>
          <p:cNvSpPr>
            <a:spLocks/>
          </p:cNvSpPr>
          <p:nvPr/>
        </p:nvSpPr>
        <p:spPr>
          <a:xfrm>
            <a:off x="5193533" y="3922298"/>
            <a:ext cx="913967" cy="886457"/>
          </a:xfrm>
          <a:prstGeom prst="rect">
            <a:avLst/>
          </a:prstGeom>
          <a:solidFill>
            <a:srgbClr val="FBD7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C1</a:t>
            </a:r>
          </a:p>
        </p:txBody>
      </p:sp>
      <p:sp>
        <p:nvSpPr>
          <p:cNvPr id="37" name="Rectangle 36">
            <a:extLst>
              <a:ext uri="{FF2B5EF4-FFF2-40B4-BE49-F238E27FC236}">
                <a16:creationId xmlns:a16="http://schemas.microsoft.com/office/drawing/2014/main" id="{B7EF01B7-CA35-8310-E08E-860F83E5F55C}"/>
              </a:ext>
            </a:extLst>
          </p:cNvPr>
          <p:cNvSpPr>
            <a:spLocks/>
          </p:cNvSpPr>
          <p:nvPr/>
        </p:nvSpPr>
        <p:spPr>
          <a:xfrm>
            <a:off x="5195998" y="1343916"/>
            <a:ext cx="913967" cy="886457"/>
          </a:xfrm>
          <a:prstGeom prst="rect">
            <a:avLst/>
          </a:prstGeom>
          <a:solidFill>
            <a:srgbClr val="FBB2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C2</a:t>
            </a:r>
          </a:p>
        </p:txBody>
      </p:sp>
      <p:sp>
        <p:nvSpPr>
          <p:cNvPr id="14" name="Rectangle 13">
            <a:extLst>
              <a:ext uri="{FF2B5EF4-FFF2-40B4-BE49-F238E27FC236}">
                <a16:creationId xmlns:a16="http://schemas.microsoft.com/office/drawing/2014/main" id="{24DEFD5E-6962-E322-5495-C11FD69922B3}"/>
              </a:ext>
            </a:extLst>
          </p:cNvPr>
          <p:cNvSpPr>
            <a:spLocks/>
          </p:cNvSpPr>
          <p:nvPr/>
        </p:nvSpPr>
        <p:spPr>
          <a:xfrm>
            <a:off x="6113060" y="3923551"/>
            <a:ext cx="913967" cy="886457"/>
          </a:xfrm>
          <a:prstGeom prst="rect">
            <a:avLst/>
          </a:prstGeom>
          <a:solidFill>
            <a:srgbClr val="DE5A19">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D1</a:t>
            </a:r>
          </a:p>
        </p:txBody>
      </p:sp>
      <p:sp>
        <p:nvSpPr>
          <p:cNvPr id="13" name="Rectangle 12">
            <a:extLst>
              <a:ext uri="{FF2B5EF4-FFF2-40B4-BE49-F238E27FC236}">
                <a16:creationId xmlns:a16="http://schemas.microsoft.com/office/drawing/2014/main" id="{8CA829A1-E5EC-49DB-D7D6-637787E10C98}"/>
              </a:ext>
            </a:extLst>
          </p:cNvPr>
          <p:cNvSpPr>
            <a:spLocks/>
          </p:cNvSpPr>
          <p:nvPr/>
        </p:nvSpPr>
        <p:spPr>
          <a:xfrm>
            <a:off x="6114703" y="1343916"/>
            <a:ext cx="913967" cy="88645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D2</a:t>
            </a:r>
          </a:p>
        </p:txBody>
      </p:sp>
      <p:sp>
        <p:nvSpPr>
          <p:cNvPr id="17" name="Rectangle 16">
            <a:extLst>
              <a:ext uri="{FF2B5EF4-FFF2-40B4-BE49-F238E27FC236}">
                <a16:creationId xmlns:a16="http://schemas.microsoft.com/office/drawing/2014/main" id="{C31ED49F-B63F-B20B-7D69-FD9D08C59DBD}"/>
              </a:ext>
            </a:extLst>
          </p:cNvPr>
          <p:cNvSpPr>
            <a:spLocks/>
          </p:cNvSpPr>
          <p:nvPr/>
        </p:nvSpPr>
        <p:spPr>
          <a:xfrm>
            <a:off x="7029103" y="3923551"/>
            <a:ext cx="913967" cy="88645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E1</a:t>
            </a:r>
          </a:p>
        </p:txBody>
      </p:sp>
      <p:sp>
        <p:nvSpPr>
          <p:cNvPr id="8" name="Rectangle 7">
            <a:extLst>
              <a:ext uri="{FF2B5EF4-FFF2-40B4-BE49-F238E27FC236}">
                <a16:creationId xmlns:a16="http://schemas.microsoft.com/office/drawing/2014/main" id="{F8979FFA-DDC6-1143-B066-369ACC5F598C}"/>
              </a:ext>
            </a:extLst>
          </p:cNvPr>
          <p:cNvSpPr>
            <a:spLocks/>
          </p:cNvSpPr>
          <p:nvPr/>
        </p:nvSpPr>
        <p:spPr>
          <a:xfrm>
            <a:off x="4278049" y="3923551"/>
            <a:ext cx="913967" cy="886457"/>
          </a:xfrm>
          <a:prstGeom prst="rect">
            <a:avLst/>
          </a:prstGeom>
          <a:solidFill>
            <a:srgbClr val="0087E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B1</a:t>
            </a:r>
          </a:p>
        </p:txBody>
      </p:sp>
      <p:sp>
        <p:nvSpPr>
          <p:cNvPr id="11" name="Rectangle 10">
            <a:extLst>
              <a:ext uri="{FF2B5EF4-FFF2-40B4-BE49-F238E27FC236}">
                <a16:creationId xmlns:a16="http://schemas.microsoft.com/office/drawing/2014/main" id="{6DD6939B-C83F-84A6-3C39-DCBFB9AEA39E}"/>
              </a:ext>
            </a:extLst>
          </p:cNvPr>
          <p:cNvSpPr>
            <a:spLocks/>
          </p:cNvSpPr>
          <p:nvPr/>
        </p:nvSpPr>
        <p:spPr>
          <a:xfrm>
            <a:off x="9045340" y="3923551"/>
            <a:ext cx="913967" cy="886457"/>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F1</a:t>
            </a:r>
          </a:p>
        </p:txBody>
      </p:sp>
      <p:sp>
        <p:nvSpPr>
          <p:cNvPr id="7" name="Rectangle 6">
            <a:extLst>
              <a:ext uri="{FF2B5EF4-FFF2-40B4-BE49-F238E27FC236}">
                <a16:creationId xmlns:a16="http://schemas.microsoft.com/office/drawing/2014/main" id="{C11DF2F1-A1A7-D0D8-8BA1-72F8249A15E5}"/>
              </a:ext>
            </a:extLst>
          </p:cNvPr>
          <p:cNvSpPr>
            <a:spLocks/>
          </p:cNvSpPr>
          <p:nvPr/>
        </p:nvSpPr>
        <p:spPr>
          <a:xfrm>
            <a:off x="4279699" y="1342969"/>
            <a:ext cx="913967" cy="886457"/>
          </a:xfrm>
          <a:prstGeom prst="rect">
            <a:avLst/>
          </a:prstGeom>
          <a:solidFill>
            <a:srgbClr val="005C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B2</a:t>
            </a:r>
          </a:p>
        </p:txBody>
      </p:sp>
      <p:cxnSp>
        <p:nvCxnSpPr>
          <p:cNvPr id="3" name="Straight Arrow Connector 2">
            <a:extLst>
              <a:ext uri="{FF2B5EF4-FFF2-40B4-BE49-F238E27FC236}">
                <a16:creationId xmlns:a16="http://schemas.microsoft.com/office/drawing/2014/main" id="{ED296F3C-9698-F4A2-528D-0B2831F6B1F4}"/>
              </a:ext>
            </a:extLst>
          </p:cNvPr>
          <p:cNvCxnSpPr>
            <a:cxnSpLocks/>
          </p:cNvCxnSpPr>
          <p:nvPr/>
        </p:nvCxnSpPr>
        <p:spPr>
          <a:xfrm>
            <a:off x="2977376" y="1784195"/>
            <a:ext cx="1494263"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a:extLst>
              <a:ext uri="{FF2B5EF4-FFF2-40B4-BE49-F238E27FC236}">
                <a16:creationId xmlns:a16="http://schemas.microsoft.com/office/drawing/2014/main" id="{47AF39D3-1310-AFC5-5F87-9BA54FD6E81D}"/>
              </a:ext>
            </a:extLst>
          </p:cNvPr>
          <p:cNvCxnSpPr>
            <a:cxnSpLocks/>
          </p:cNvCxnSpPr>
          <p:nvPr/>
        </p:nvCxnSpPr>
        <p:spPr>
          <a:xfrm>
            <a:off x="7761243" y="1784195"/>
            <a:ext cx="1494263"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E9591336-B5A4-46F4-DFC1-BC4E2B94FD4E}"/>
              </a:ext>
            </a:extLst>
          </p:cNvPr>
          <p:cNvCxnSpPr/>
          <p:nvPr/>
        </p:nvCxnSpPr>
        <p:spPr>
          <a:xfrm>
            <a:off x="2687444" y="2051824"/>
            <a:ext cx="0" cy="2062976"/>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1" name="Straight Arrow Connector 20">
            <a:extLst>
              <a:ext uri="{FF2B5EF4-FFF2-40B4-BE49-F238E27FC236}">
                <a16:creationId xmlns:a16="http://schemas.microsoft.com/office/drawing/2014/main" id="{53898C62-25FF-1C7F-E154-27269C78D4FB}"/>
              </a:ext>
            </a:extLst>
          </p:cNvPr>
          <p:cNvCxnSpPr/>
          <p:nvPr/>
        </p:nvCxnSpPr>
        <p:spPr>
          <a:xfrm>
            <a:off x="6107151" y="2051824"/>
            <a:ext cx="0" cy="2062976"/>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a16="http://schemas.microsoft.com/office/drawing/2014/main" id="{26938C79-8282-4C06-E2AF-919ED0FAE5EF}"/>
              </a:ext>
            </a:extLst>
          </p:cNvPr>
          <p:cNvCxnSpPr/>
          <p:nvPr/>
        </p:nvCxnSpPr>
        <p:spPr>
          <a:xfrm>
            <a:off x="9504556" y="2051824"/>
            <a:ext cx="0" cy="2062976"/>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4" name="Curved Connector 23">
            <a:extLst>
              <a:ext uri="{FF2B5EF4-FFF2-40B4-BE49-F238E27FC236}">
                <a16:creationId xmlns:a16="http://schemas.microsoft.com/office/drawing/2014/main" id="{DC435BED-18BC-29C5-64F2-7327785EE283}"/>
              </a:ext>
            </a:extLst>
          </p:cNvPr>
          <p:cNvCxnSpPr>
            <a:stCxn id="8" idx="1"/>
            <a:endCxn id="17" idx="3"/>
          </p:cNvCxnSpPr>
          <p:nvPr/>
        </p:nvCxnSpPr>
        <p:spPr>
          <a:xfrm rot="10800000" flipH="1">
            <a:off x="4278048" y="4366780"/>
            <a:ext cx="3665021" cy="12700"/>
          </a:xfrm>
          <a:prstGeom prst="curvedConnector5">
            <a:avLst>
              <a:gd name="adj1" fmla="val -6237"/>
              <a:gd name="adj2" fmla="val -7090504"/>
              <a:gd name="adj3" fmla="val 106237"/>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27" name="Freeform 26">
            <a:extLst>
              <a:ext uri="{FF2B5EF4-FFF2-40B4-BE49-F238E27FC236}">
                <a16:creationId xmlns:a16="http://schemas.microsoft.com/office/drawing/2014/main" id="{D6B75DC3-0B8E-A623-6902-DAED4153EE5F}"/>
              </a:ext>
            </a:extLst>
          </p:cNvPr>
          <p:cNvSpPr/>
          <p:nvPr/>
        </p:nvSpPr>
        <p:spPr>
          <a:xfrm rot="10800000">
            <a:off x="5935274" y="3654632"/>
            <a:ext cx="350043" cy="100011"/>
          </a:xfrm>
          <a:custGeom>
            <a:avLst/>
            <a:gdLst>
              <a:gd name="connsiteX0" fmla="*/ 0 w 350043"/>
              <a:gd name="connsiteY0" fmla="*/ 285779 h 300067"/>
              <a:gd name="connsiteX1" fmla="*/ 185737 w 350043"/>
              <a:gd name="connsiteY1" fmla="*/ 29 h 300067"/>
              <a:gd name="connsiteX2" fmla="*/ 350043 w 350043"/>
              <a:gd name="connsiteY2" fmla="*/ 300067 h 300067"/>
            </a:gdLst>
            <a:ahLst/>
            <a:cxnLst>
              <a:cxn ang="0">
                <a:pos x="connsiteX0" y="connsiteY0"/>
              </a:cxn>
              <a:cxn ang="0">
                <a:pos x="connsiteX1" y="connsiteY1"/>
              </a:cxn>
              <a:cxn ang="0">
                <a:pos x="connsiteX2" y="connsiteY2"/>
              </a:cxn>
            </a:cxnLst>
            <a:rect l="l" t="t" r="r" b="b"/>
            <a:pathLst>
              <a:path w="350043" h="300067">
                <a:moveTo>
                  <a:pt x="0" y="285779"/>
                </a:moveTo>
                <a:cubicBezTo>
                  <a:pt x="63698" y="141713"/>
                  <a:pt x="127397" y="-2352"/>
                  <a:pt x="185737" y="29"/>
                </a:cubicBezTo>
                <a:cubicBezTo>
                  <a:pt x="244077" y="2410"/>
                  <a:pt x="297060" y="151238"/>
                  <a:pt x="350043" y="300067"/>
                </a:cubicBez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8" name="Straight Connector 27">
            <a:extLst>
              <a:ext uri="{FF2B5EF4-FFF2-40B4-BE49-F238E27FC236}">
                <a16:creationId xmlns:a16="http://schemas.microsoft.com/office/drawing/2014/main" id="{574A3467-ABE4-7CB3-BC2A-29D05248D278}"/>
              </a:ext>
            </a:extLst>
          </p:cNvPr>
          <p:cNvCxnSpPr/>
          <p:nvPr/>
        </p:nvCxnSpPr>
        <p:spPr>
          <a:xfrm flipH="1">
            <a:off x="4614574" y="3665225"/>
            <a:ext cx="1325142" cy="0"/>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502A85F9-B1CD-F2BE-E9FF-6B6E0ECECB77}"/>
              </a:ext>
            </a:extLst>
          </p:cNvPr>
          <p:cNvCxnSpPr/>
          <p:nvPr/>
        </p:nvCxnSpPr>
        <p:spPr>
          <a:xfrm flipH="1">
            <a:off x="6278140" y="3663621"/>
            <a:ext cx="1325142" cy="0"/>
          </a:xfrm>
          <a:prstGeom prst="line">
            <a:avLst/>
          </a:prstGeom>
        </p:spPr>
        <p:style>
          <a:lnRef idx="2">
            <a:schemeClr val="dk1"/>
          </a:lnRef>
          <a:fillRef idx="0">
            <a:schemeClr val="dk1"/>
          </a:fillRef>
          <a:effectRef idx="1">
            <a:schemeClr val="dk1"/>
          </a:effectRef>
          <a:fontRef idx="minor">
            <a:schemeClr val="tx1"/>
          </a:fontRef>
        </p:style>
      </p:cxnSp>
      <p:cxnSp>
        <p:nvCxnSpPr>
          <p:cNvPr id="30" name="Elbow Connector 29">
            <a:extLst>
              <a:ext uri="{FF2B5EF4-FFF2-40B4-BE49-F238E27FC236}">
                <a16:creationId xmlns:a16="http://schemas.microsoft.com/office/drawing/2014/main" id="{68D2B879-0AFD-99BF-7CC2-948F185DF3C9}"/>
              </a:ext>
            </a:extLst>
          </p:cNvPr>
          <p:cNvCxnSpPr>
            <a:cxnSpLocks/>
          </p:cNvCxnSpPr>
          <p:nvPr/>
        </p:nvCxnSpPr>
        <p:spPr>
          <a:xfrm rot="10800000" flipV="1">
            <a:off x="2977377" y="3663636"/>
            <a:ext cx="1641035" cy="703144"/>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31" name="Elbow Connector 30">
            <a:extLst>
              <a:ext uri="{FF2B5EF4-FFF2-40B4-BE49-F238E27FC236}">
                <a16:creationId xmlns:a16="http://schemas.microsoft.com/office/drawing/2014/main" id="{72F99661-D231-28E6-3E34-00904E074125}"/>
              </a:ext>
            </a:extLst>
          </p:cNvPr>
          <p:cNvCxnSpPr>
            <a:cxnSpLocks/>
          </p:cNvCxnSpPr>
          <p:nvPr/>
        </p:nvCxnSpPr>
        <p:spPr>
          <a:xfrm>
            <a:off x="7589990" y="3663640"/>
            <a:ext cx="1649396" cy="703140"/>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35" name="Straight Connector 34">
            <a:extLst>
              <a:ext uri="{FF2B5EF4-FFF2-40B4-BE49-F238E27FC236}">
                <a16:creationId xmlns:a16="http://schemas.microsoft.com/office/drawing/2014/main" id="{34AEB755-CC90-F0EC-9FC4-C663D08ADEFE}"/>
              </a:ext>
            </a:extLst>
          </p:cNvPr>
          <p:cNvCxnSpPr>
            <a:cxnSpLocks/>
          </p:cNvCxnSpPr>
          <p:nvPr/>
        </p:nvCxnSpPr>
        <p:spPr>
          <a:xfrm>
            <a:off x="4278971" y="1197821"/>
            <a:ext cx="3671463" cy="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a:extLst>
              <a:ext uri="{FF2B5EF4-FFF2-40B4-BE49-F238E27FC236}">
                <a16:creationId xmlns:a16="http://schemas.microsoft.com/office/drawing/2014/main" id="{5B509896-D900-036B-3DA5-DD9AE0F1A1CA}"/>
              </a:ext>
            </a:extLst>
          </p:cNvPr>
          <p:cNvCxnSpPr>
            <a:cxnSpLocks/>
          </p:cNvCxnSpPr>
          <p:nvPr/>
        </p:nvCxnSpPr>
        <p:spPr>
          <a:xfrm>
            <a:off x="4278971" y="4910021"/>
            <a:ext cx="3671463" cy="0"/>
          </a:xfrm>
          <a:prstGeom prst="line">
            <a:avLst/>
          </a:prstGeom>
          <a:ln w="38100" cap="flat" cmpd="sng" algn="ctr">
            <a:solidFill>
              <a:srgbClr val="FF45EC"/>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9" name="Left Brace 38">
            <a:extLst>
              <a:ext uri="{FF2B5EF4-FFF2-40B4-BE49-F238E27FC236}">
                <a16:creationId xmlns:a16="http://schemas.microsoft.com/office/drawing/2014/main" id="{375276FF-6E12-9247-FDB2-0C0C7EE05624}"/>
              </a:ext>
            </a:extLst>
          </p:cNvPr>
          <p:cNvSpPr/>
          <p:nvPr/>
        </p:nvSpPr>
        <p:spPr>
          <a:xfrm rot="16200000">
            <a:off x="5868183" y="3775355"/>
            <a:ext cx="505610" cy="3658893"/>
          </a:xfrm>
          <a:prstGeom prst="leftBrace">
            <a:avLst/>
          </a:prstGeom>
          <a:noFill/>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0" name="TextBox 39">
            <a:extLst>
              <a:ext uri="{FF2B5EF4-FFF2-40B4-BE49-F238E27FC236}">
                <a16:creationId xmlns:a16="http://schemas.microsoft.com/office/drawing/2014/main" id="{1C98E971-10E3-C490-906D-F0C391E38BCD}"/>
              </a:ext>
            </a:extLst>
          </p:cNvPr>
          <p:cNvSpPr txBox="1"/>
          <p:nvPr/>
        </p:nvSpPr>
        <p:spPr>
          <a:xfrm>
            <a:off x="5519631" y="5805115"/>
            <a:ext cx="14737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Core Region</a:t>
            </a:r>
          </a:p>
        </p:txBody>
      </p:sp>
      <p:cxnSp>
        <p:nvCxnSpPr>
          <p:cNvPr id="41" name="Straight Connector 40">
            <a:extLst>
              <a:ext uri="{FF2B5EF4-FFF2-40B4-BE49-F238E27FC236}">
                <a16:creationId xmlns:a16="http://schemas.microsoft.com/office/drawing/2014/main" id="{7338EAA5-0FAD-4621-D3AD-1106F5808BB5}"/>
              </a:ext>
            </a:extLst>
          </p:cNvPr>
          <p:cNvCxnSpPr>
            <a:cxnSpLocks/>
          </p:cNvCxnSpPr>
          <p:nvPr/>
        </p:nvCxnSpPr>
        <p:spPr>
          <a:xfrm>
            <a:off x="2121092" y="1315026"/>
            <a:ext cx="0" cy="914400"/>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a:extLst>
              <a:ext uri="{FF2B5EF4-FFF2-40B4-BE49-F238E27FC236}">
                <a16:creationId xmlns:a16="http://schemas.microsoft.com/office/drawing/2014/main" id="{43EE4DDC-2C3C-4380-2B69-B2AAEB0DFBD5}"/>
              </a:ext>
            </a:extLst>
          </p:cNvPr>
          <p:cNvCxnSpPr>
            <a:cxnSpLocks/>
          </p:cNvCxnSpPr>
          <p:nvPr/>
        </p:nvCxnSpPr>
        <p:spPr>
          <a:xfrm>
            <a:off x="2121092" y="3922281"/>
            <a:ext cx="0" cy="914400"/>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C678264A-4ECC-C833-A7FA-2C2F57749EB7}"/>
              </a:ext>
            </a:extLst>
          </p:cNvPr>
          <p:cNvCxnSpPr>
            <a:cxnSpLocks/>
          </p:cNvCxnSpPr>
          <p:nvPr/>
        </p:nvCxnSpPr>
        <p:spPr>
          <a:xfrm>
            <a:off x="2238966" y="1197821"/>
            <a:ext cx="913967" cy="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a:extLst>
              <a:ext uri="{FF2B5EF4-FFF2-40B4-BE49-F238E27FC236}">
                <a16:creationId xmlns:a16="http://schemas.microsoft.com/office/drawing/2014/main" id="{B2D76A13-7752-A835-C494-340F9D690B9A}"/>
              </a:ext>
            </a:extLst>
          </p:cNvPr>
          <p:cNvCxnSpPr>
            <a:cxnSpLocks/>
          </p:cNvCxnSpPr>
          <p:nvPr/>
        </p:nvCxnSpPr>
        <p:spPr>
          <a:xfrm>
            <a:off x="2238966" y="4932323"/>
            <a:ext cx="913967" cy="0"/>
          </a:xfrm>
          <a:prstGeom prst="line">
            <a:avLst/>
          </a:prstGeom>
          <a:ln w="38100" cap="flat" cmpd="sng" algn="ctr">
            <a:solidFill>
              <a:srgbClr val="8EFA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a:extLst>
              <a:ext uri="{FF2B5EF4-FFF2-40B4-BE49-F238E27FC236}">
                <a16:creationId xmlns:a16="http://schemas.microsoft.com/office/drawing/2014/main" id="{1F3EEFC4-D05D-1908-2345-B0DE5ADFF678}"/>
              </a:ext>
            </a:extLst>
          </p:cNvPr>
          <p:cNvCxnSpPr>
            <a:cxnSpLocks/>
          </p:cNvCxnSpPr>
          <p:nvPr/>
        </p:nvCxnSpPr>
        <p:spPr>
          <a:xfrm>
            <a:off x="9044378" y="4932323"/>
            <a:ext cx="913967" cy="0"/>
          </a:xfrm>
          <a:prstGeom prst="line">
            <a:avLst/>
          </a:prstGeom>
          <a:ln w="38100" cap="flat" cmpd="sng" algn="ctr">
            <a:solidFill>
              <a:srgbClr val="8EFA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Connector 46">
            <a:extLst>
              <a:ext uri="{FF2B5EF4-FFF2-40B4-BE49-F238E27FC236}">
                <a16:creationId xmlns:a16="http://schemas.microsoft.com/office/drawing/2014/main" id="{5A55C43E-7F7E-3A0E-22CA-D2C4C6FF24CE}"/>
              </a:ext>
            </a:extLst>
          </p:cNvPr>
          <p:cNvCxnSpPr>
            <a:cxnSpLocks/>
          </p:cNvCxnSpPr>
          <p:nvPr/>
        </p:nvCxnSpPr>
        <p:spPr>
          <a:xfrm>
            <a:off x="9033227" y="1197821"/>
            <a:ext cx="925118" cy="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0" name="Straight Connector 49">
            <a:extLst>
              <a:ext uri="{FF2B5EF4-FFF2-40B4-BE49-F238E27FC236}">
                <a16:creationId xmlns:a16="http://schemas.microsoft.com/office/drawing/2014/main" id="{389BA99B-8EFF-9B85-0E0A-1B8D36386581}"/>
              </a:ext>
            </a:extLst>
          </p:cNvPr>
          <p:cNvCxnSpPr>
            <a:cxnSpLocks/>
          </p:cNvCxnSpPr>
          <p:nvPr/>
        </p:nvCxnSpPr>
        <p:spPr>
          <a:xfrm>
            <a:off x="10099849" y="1326995"/>
            <a:ext cx="0" cy="91440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84B38E0A-7D0A-A06E-FD5F-4665823D51D9}"/>
              </a:ext>
            </a:extLst>
          </p:cNvPr>
          <p:cNvCxnSpPr>
            <a:cxnSpLocks/>
          </p:cNvCxnSpPr>
          <p:nvPr/>
        </p:nvCxnSpPr>
        <p:spPr>
          <a:xfrm>
            <a:off x="10099849" y="3908663"/>
            <a:ext cx="0" cy="91440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Arrow Connector 51">
            <a:extLst>
              <a:ext uri="{FF2B5EF4-FFF2-40B4-BE49-F238E27FC236}">
                <a16:creationId xmlns:a16="http://schemas.microsoft.com/office/drawing/2014/main" id="{0E89A501-D959-C898-F18D-8D27DA42A7DF}"/>
              </a:ext>
            </a:extLst>
          </p:cNvPr>
          <p:cNvCxnSpPr/>
          <p:nvPr/>
        </p:nvCxnSpPr>
        <p:spPr>
          <a:xfrm flipV="1">
            <a:off x="355600" y="4552397"/>
            <a:ext cx="0" cy="216786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2B3AB9BE-28A1-0ED2-8751-15F91A00914A}"/>
              </a:ext>
            </a:extLst>
          </p:cNvPr>
          <p:cNvCxnSpPr/>
          <p:nvPr/>
        </p:nvCxnSpPr>
        <p:spPr>
          <a:xfrm flipV="1">
            <a:off x="160866" y="6547661"/>
            <a:ext cx="216720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9B098B7B-6E08-3C6B-0960-EC80986F56AA}"/>
              </a:ext>
            </a:extLst>
          </p:cNvPr>
          <p:cNvSpPr txBox="1"/>
          <p:nvPr/>
        </p:nvSpPr>
        <p:spPr>
          <a:xfrm>
            <a:off x="203201" y="4250508"/>
            <a:ext cx="4656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R</a:t>
            </a:r>
          </a:p>
        </p:txBody>
      </p:sp>
      <p:sp>
        <p:nvSpPr>
          <p:cNvPr id="55" name="TextBox 54">
            <a:extLst>
              <a:ext uri="{FF2B5EF4-FFF2-40B4-BE49-F238E27FC236}">
                <a16:creationId xmlns:a16="http://schemas.microsoft.com/office/drawing/2014/main" id="{8B239B6C-3F27-313A-57F3-5151E75ECBC4}"/>
              </a:ext>
            </a:extLst>
          </p:cNvPr>
          <p:cNvSpPr txBox="1"/>
          <p:nvPr/>
        </p:nvSpPr>
        <p:spPr>
          <a:xfrm>
            <a:off x="2289967" y="6329603"/>
            <a:ext cx="4656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φ</a:t>
            </a:r>
          </a:p>
        </p:txBody>
      </p:sp>
      <p:sp>
        <p:nvSpPr>
          <p:cNvPr id="2" name="TextBox 1">
            <a:extLst>
              <a:ext uri="{FF2B5EF4-FFF2-40B4-BE49-F238E27FC236}">
                <a16:creationId xmlns:a16="http://schemas.microsoft.com/office/drawing/2014/main" id="{E9EDB037-06F0-FA6D-1B2C-09CE33A07736}"/>
              </a:ext>
            </a:extLst>
          </p:cNvPr>
          <p:cNvSpPr txBox="1"/>
          <p:nvPr/>
        </p:nvSpPr>
        <p:spPr>
          <a:xfrm>
            <a:off x="5444611" y="314221"/>
            <a:ext cx="14737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Outer SOL</a:t>
            </a:r>
          </a:p>
        </p:txBody>
      </p:sp>
      <p:sp>
        <p:nvSpPr>
          <p:cNvPr id="6" name="Left Brace 5">
            <a:extLst>
              <a:ext uri="{FF2B5EF4-FFF2-40B4-BE49-F238E27FC236}">
                <a16:creationId xmlns:a16="http://schemas.microsoft.com/office/drawing/2014/main" id="{2E478545-2A8F-C2F0-A28F-B0A6D845F758}"/>
              </a:ext>
            </a:extLst>
          </p:cNvPr>
          <p:cNvSpPr/>
          <p:nvPr/>
        </p:nvSpPr>
        <p:spPr>
          <a:xfrm rot="5400000">
            <a:off x="5861897" y="-926192"/>
            <a:ext cx="505610" cy="3658893"/>
          </a:xfrm>
          <a:prstGeom prst="leftBrace">
            <a:avLst/>
          </a:prstGeom>
          <a:noFill/>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0" name="Picture 2" descr="Thats Too Easy Easy GIF - Thats Too Easy Easy Lebron - Discover &amp; Share GIFs">
            <a:extLst>
              <a:ext uri="{FF2B5EF4-FFF2-40B4-BE49-F238E27FC236}">
                <a16:creationId xmlns:a16="http://schemas.microsoft.com/office/drawing/2014/main" id="{8F4B3585-BFCE-05B4-9A14-6A55A2552C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4358" y="831573"/>
            <a:ext cx="7457970" cy="4203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87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D8BD7-0237-4C01-B55E-C754F8C732B9}"/>
            </a:ext>
          </a:extLst>
        </p:cNvPr>
        <p:cNvGrpSpPr/>
        <p:nvPr/>
      </p:nvGrpSpPr>
      <p:grpSpPr>
        <a:xfrm>
          <a:off x="0" y="0"/>
          <a:ext cx="0" cy="0"/>
          <a:chOff x="0" y="0"/>
          <a:chExt cx="0" cy="0"/>
        </a:xfrm>
      </p:grpSpPr>
      <p:pic>
        <p:nvPicPr>
          <p:cNvPr id="4" name="Picture 3" descr="A diagram of a person's face&#10;&#10;AI-generated content may be incorrect.">
            <a:extLst>
              <a:ext uri="{FF2B5EF4-FFF2-40B4-BE49-F238E27FC236}">
                <a16:creationId xmlns:a16="http://schemas.microsoft.com/office/drawing/2014/main" id="{CD193F1E-4163-4036-24EB-B4D92AE3E2A5}"/>
              </a:ext>
            </a:extLst>
          </p:cNvPr>
          <p:cNvPicPr>
            <a:picLocks noChangeAspect="1"/>
          </p:cNvPicPr>
          <p:nvPr/>
        </p:nvPicPr>
        <p:blipFill>
          <a:blip r:embed="rId3"/>
          <a:stretch>
            <a:fillRect/>
          </a:stretch>
        </p:blipFill>
        <p:spPr>
          <a:xfrm>
            <a:off x="6825756" y="0"/>
            <a:ext cx="4467696" cy="6858000"/>
          </a:xfrm>
          <a:prstGeom prst="rect">
            <a:avLst/>
          </a:prstGeom>
        </p:spPr>
      </p:pic>
      <p:pic>
        <p:nvPicPr>
          <p:cNvPr id="6" name="Picture 5" descr="A screen shot of a graph&#10;&#10;AI-generated content may be incorrect.">
            <a:extLst>
              <a:ext uri="{FF2B5EF4-FFF2-40B4-BE49-F238E27FC236}">
                <a16:creationId xmlns:a16="http://schemas.microsoft.com/office/drawing/2014/main" id="{8498DC6C-2E6C-140C-108E-C40D563412C8}"/>
              </a:ext>
            </a:extLst>
          </p:cNvPr>
          <p:cNvPicPr>
            <a:picLocks noChangeAspect="1"/>
          </p:cNvPicPr>
          <p:nvPr/>
        </p:nvPicPr>
        <p:blipFill>
          <a:blip r:embed="rId4"/>
          <a:stretch>
            <a:fillRect/>
          </a:stretch>
        </p:blipFill>
        <p:spPr>
          <a:xfrm>
            <a:off x="898548" y="0"/>
            <a:ext cx="4975412" cy="6858000"/>
          </a:xfrm>
          <a:prstGeom prst="rect">
            <a:avLst/>
          </a:prstGeom>
        </p:spPr>
      </p:pic>
    </p:spTree>
    <p:extLst>
      <p:ext uri="{BB962C8B-B14F-4D97-AF65-F5344CB8AC3E}">
        <p14:creationId xmlns:p14="http://schemas.microsoft.com/office/powerpoint/2010/main" val="3595343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f75-unfold">
            <a:hlinkClick r:id="" action="ppaction://media"/>
            <a:extLst>
              <a:ext uri="{FF2B5EF4-FFF2-40B4-BE49-F238E27FC236}">
                <a16:creationId xmlns:a16="http://schemas.microsoft.com/office/drawing/2014/main" id="{141DAB84-9834-73E6-5203-B4C9D24BADB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525" y="6350"/>
            <a:ext cx="12192000" cy="6858000"/>
          </a:xfrm>
          <a:prstGeom prst="rect">
            <a:avLst/>
          </a:prstGeom>
        </p:spPr>
      </p:pic>
    </p:spTree>
    <p:extLst>
      <p:ext uri="{BB962C8B-B14F-4D97-AF65-F5344CB8AC3E}">
        <p14:creationId xmlns:p14="http://schemas.microsoft.com/office/powerpoint/2010/main" val="58413581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A5CAA-3119-49B1-4DE2-F1D32534A983}"/>
            </a:ext>
          </a:extLst>
        </p:cNvPr>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6A795E6F-87EE-74C9-B241-6E6F8ADA7821}"/>
              </a:ext>
            </a:extLst>
          </p:cNvPr>
          <p:cNvCxnSpPr/>
          <p:nvPr/>
        </p:nvCxnSpPr>
        <p:spPr>
          <a:xfrm flipV="1">
            <a:off x="346549" y="4548519"/>
            <a:ext cx="0" cy="216786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 name="Straight Arrow Connector 2">
            <a:extLst>
              <a:ext uri="{FF2B5EF4-FFF2-40B4-BE49-F238E27FC236}">
                <a16:creationId xmlns:a16="http://schemas.microsoft.com/office/drawing/2014/main" id="{D9B1FC9F-2F06-5E96-232A-34A18447070C}"/>
              </a:ext>
            </a:extLst>
          </p:cNvPr>
          <p:cNvCxnSpPr/>
          <p:nvPr/>
        </p:nvCxnSpPr>
        <p:spPr>
          <a:xfrm flipV="1">
            <a:off x="151815" y="6543783"/>
            <a:ext cx="216720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B9EEE073-4923-59A4-AD70-D08532EAC46E}"/>
              </a:ext>
            </a:extLst>
          </p:cNvPr>
          <p:cNvSpPr txBox="1"/>
          <p:nvPr/>
        </p:nvSpPr>
        <p:spPr>
          <a:xfrm>
            <a:off x="194150" y="4246630"/>
            <a:ext cx="10457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nx</a:t>
            </a:r>
          </a:p>
        </p:txBody>
      </p:sp>
      <p:sp>
        <p:nvSpPr>
          <p:cNvPr id="24" name="TextBox 23">
            <a:extLst>
              <a:ext uri="{FF2B5EF4-FFF2-40B4-BE49-F238E27FC236}">
                <a16:creationId xmlns:a16="http://schemas.microsoft.com/office/drawing/2014/main" id="{E562E889-3D66-1832-0A93-2E50C5E3120F}"/>
              </a:ext>
            </a:extLst>
          </p:cNvPr>
          <p:cNvSpPr txBox="1"/>
          <p:nvPr/>
        </p:nvSpPr>
        <p:spPr>
          <a:xfrm>
            <a:off x="2280915" y="6325725"/>
            <a:ext cx="13564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ny</a:t>
            </a:r>
          </a:p>
        </p:txBody>
      </p:sp>
      <p:sp>
        <p:nvSpPr>
          <p:cNvPr id="28" name="TextBox 27">
            <a:extLst>
              <a:ext uri="{FF2B5EF4-FFF2-40B4-BE49-F238E27FC236}">
                <a16:creationId xmlns:a16="http://schemas.microsoft.com/office/drawing/2014/main" id="{AE4BC3AF-C504-1D0A-808F-4FD1DEECE846}"/>
              </a:ext>
            </a:extLst>
          </p:cNvPr>
          <p:cNvSpPr txBox="1"/>
          <p:nvPr/>
        </p:nvSpPr>
        <p:spPr>
          <a:xfrm rot="16200000">
            <a:off x="2196460" y="5341890"/>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yeseps1_1</a:t>
            </a:r>
          </a:p>
        </p:txBody>
      </p:sp>
      <p:sp>
        <p:nvSpPr>
          <p:cNvPr id="29" name="TextBox 28">
            <a:extLst>
              <a:ext uri="{FF2B5EF4-FFF2-40B4-BE49-F238E27FC236}">
                <a16:creationId xmlns:a16="http://schemas.microsoft.com/office/drawing/2014/main" id="{343FFFEC-3997-CFA1-F0CA-94BF33634BD5}"/>
              </a:ext>
            </a:extLst>
          </p:cNvPr>
          <p:cNvSpPr txBox="1"/>
          <p:nvPr/>
        </p:nvSpPr>
        <p:spPr>
          <a:xfrm rot="16200000">
            <a:off x="6776056" y="5290651"/>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yeseps1_2</a:t>
            </a:r>
          </a:p>
        </p:txBody>
      </p:sp>
      <p:sp>
        <p:nvSpPr>
          <p:cNvPr id="30" name="TextBox 29">
            <a:extLst>
              <a:ext uri="{FF2B5EF4-FFF2-40B4-BE49-F238E27FC236}">
                <a16:creationId xmlns:a16="http://schemas.microsoft.com/office/drawing/2014/main" id="{5CDD2683-929A-453E-4BEE-1AC706576691}"/>
              </a:ext>
            </a:extLst>
          </p:cNvPr>
          <p:cNvSpPr txBox="1"/>
          <p:nvPr/>
        </p:nvSpPr>
        <p:spPr>
          <a:xfrm rot="16200000">
            <a:off x="5837816" y="5290651"/>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yeseps2_1</a:t>
            </a:r>
          </a:p>
        </p:txBody>
      </p:sp>
      <p:sp>
        <p:nvSpPr>
          <p:cNvPr id="31" name="TextBox 30">
            <a:extLst>
              <a:ext uri="{FF2B5EF4-FFF2-40B4-BE49-F238E27FC236}">
                <a16:creationId xmlns:a16="http://schemas.microsoft.com/office/drawing/2014/main" id="{2B14CD0F-B89A-0D1F-88DD-6A9621F854F1}"/>
              </a:ext>
            </a:extLst>
          </p:cNvPr>
          <p:cNvSpPr txBox="1"/>
          <p:nvPr/>
        </p:nvSpPr>
        <p:spPr>
          <a:xfrm rot="16200000">
            <a:off x="8605490" y="5341890"/>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J</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yeseps2_2</a:t>
            </a:r>
          </a:p>
        </p:txBody>
      </p:sp>
      <p:sp>
        <p:nvSpPr>
          <p:cNvPr id="32" name="TextBox 31">
            <a:extLst>
              <a:ext uri="{FF2B5EF4-FFF2-40B4-BE49-F238E27FC236}">
                <a16:creationId xmlns:a16="http://schemas.microsoft.com/office/drawing/2014/main" id="{AD126A95-7574-39A9-5041-FA0160F4D0C4}"/>
              </a:ext>
            </a:extLst>
          </p:cNvPr>
          <p:cNvSpPr txBox="1"/>
          <p:nvPr/>
        </p:nvSpPr>
        <p:spPr>
          <a:xfrm>
            <a:off x="10200363" y="2718620"/>
            <a:ext cx="17628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Ixseps2 = ixseps_upper</a:t>
            </a:r>
          </a:p>
        </p:txBody>
      </p:sp>
      <p:sp>
        <p:nvSpPr>
          <p:cNvPr id="39" name="TextBox 38">
            <a:extLst>
              <a:ext uri="{FF2B5EF4-FFF2-40B4-BE49-F238E27FC236}">
                <a16:creationId xmlns:a16="http://schemas.microsoft.com/office/drawing/2014/main" id="{DCC5FA5C-614B-4431-6B11-6EE340A8D31B}"/>
              </a:ext>
            </a:extLst>
          </p:cNvPr>
          <p:cNvSpPr txBox="1"/>
          <p:nvPr/>
        </p:nvSpPr>
        <p:spPr>
          <a:xfrm>
            <a:off x="10200363" y="3609734"/>
            <a:ext cx="17628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Ixseps1 = iseps_lower</a:t>
            </a:r>
          </a:p>
        </p:txBody>
      </p:sp>
      <p:sp>
        <p:nvSpPr>
          <p:cNvPr id="4" name="Rectangle 3">
            <a:extLst>
              <a:ext uri="{FF2B5EF4-FFF2-40B4-BE49-F238E27FC236}">
                <a16:creationId xmlns:a16="http://schemas.microsoft.com/office/drawing/2014/main" id="{38530F91-D8F9-22C0-5334-0756C84F3A9D}"/>
              </a:ext>
            </a:extLst>
          </p:cNvPr>
          <p:cNvSpPr>
            <a:spLocks/>
          </p:cNvSpPr>
          <p:nvPr/>
        </p:nvSpPr>
        <p:spPr>
          <a:xfrm>
            <a:off x="2851653" y="2913136"/>
            <a:ext cx="920656" cy="882121"/>
          </a:xfrm>
          <a:prstGeom prst="rect">
            <a:avLst/>
          </a:prstGeom>
          <a:solidFill>
            <a:srgbClr val="0087E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B2</a:t>
            </a:r>
          </a:p>
        </p:txBody>
      </p:sp>
      <p:sp>
        <p:nvSpPr>
          <p:cNvPr id="5" name="Rectangle 4">
            <a:extLst>
              <a:ext uri="{FF2B5EF4-FFF2-40B4-BE49-F238E27FC236}">
                <a16:creationId xmlns:a16="http://schemas.microsoft.com/office/drawing/2014/main" id="{7DE5840E-006B-531D-6516-52A6091173C9}"/>
              </a:ext>
            </a:extLst>
          </p:cNvPr>
          <p:cNvSpPr>
            <a:spLocks/>
          </p:cNvSpPr>
          <p:nvPr/>
        </p:nvSpPr>
        <p:spPr>
          <a:xfrm>
            <a:off x="1938032" y="2023200"/>
            <a:ext cx="913967" cy="89238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A3</a:t>
            </a:r>
          </a:p>
        </p:txBody>
      </p:sp>
      <p:sp>
        <p:nvSpPr>
          <p:cNvPr id="6" name="Rectangle 5">
            <a:extLst>
              <a:ext uri="{FF2B5EF4-FFF2-40B4-BE49-F238E27FC236}">
                <a16:creationId xmlns:a16="http://schemas.microsoft.com/office/drawing/2014/main" id="{E389DF46-BF9B-ADB6-E2DB-8320D0C0FD86}"/>
              </a:ext>
            </a:extLst>
          </p:cNvPr>
          <p:cNvSpPr>
            <a:spLocks/>
          </p:cNvSpPr>
          <p:nvPr/>
        </p:nvSpPr>
        <p:spPr>
          <a:xfrm>
            <a:off x="6513055" y="2023036"/>
            <a:ext cx="908895" cy="892382"/>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F3</a:t>
            </a:r>
          </a:p>
        </p:txBody>
      </p:sp>
      <p:sp>
        <p:nvSpPr>
          <p:cNvPr id="7" name="Rectangle 6">
            <a:extLst>
              <a:ext uri="{FF2B5EF4-FFF2-40B4-BE49-F238E27FC236}">
                <a16:creationId xmlns:a16="http://schemas.microsoft.com/office/drawing/2014/main" id="{95FB7EDC-B804-1CD6-7E9F-60B050951B80}"/>
              </a:ext>
            </a:extLst>
          </p:cNvPr>
          <p:cNvSpPr>
            <a:spLocks/>
          </p:cNvSpPr>
          <p:nvPr/>
        </p:nvSpPr>
        <p:spPr>
          <a:xfrm>
            <a:off x="5586716" y="2023036"/>
            <a:ext cx="929441" cy="892382"/>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E3</a:t>
            </a:r>
          </a:p>
        </p:txBody>
      </p:sp>
      <p:sp>
        <p:nvSpPr>
          <p:cNvPr id="8" name="Rectangle 7">
            <a:extLst>
              <a:ext uri="{FF2B5EF4-FFF2-40B4-BE49-F238E27FC236}">
                <a16:creationId xmlns:a16="http://schemas.microsoft.com/office/drawing/2014/main" id="{E31DD0A4-C93E-AF0D-67C6-319F15F3FE21}"/>
              </a:ext>
            </a:extLst>
          </p:cNvPr>
          <p:cNvSpPr>
            <a:spLocks/>
          </p:cNvSpPr>
          <p:nvPr/>
        </p:nvSpPr>
        <p:spPr>
          <a:xfrm>
            <a:off x="5581311" y="3794402"/>
            <a:ext cx="943146" cy="886368"/>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E1</a:t>
            </a:r>
          </a:p>
        </p:txBody>
      </p:sp>
      <p:sp>
        <p:nvSpPr>
          <p:cNvPr id="9" name="Rectangle 8">
            <a:extLst>
              <a:ext uri="{FF2B5EF4-FFF2-40B4-BE49-F238E27FC236}">
                <a16:creationId xmlns:a16="http://schemas.microsoft.com/office/drawing/2014/main" id="{CE4824D7-7CA5-BB8B-C501-9EB691B0AF6B}"/>
              </a:ext>
            </a:extLst>
          </p:cNvPr>
          <p:cNvSpPr>
            <a:spLocks/>
          </p:cNvSpPr>
          <p:nvPr/>
        </p:nvSpPr>
        <p:spPr>
          <a:xfrm>
            <a:off x="9254303" y="2908890"/>
            <a:ext cx="913967" cy="886457"/>
          </a:xfrm>
          <a:prstGeom prst="rect">
            <a:avLst/>
          </a:prstGeom>
          <a:solidFill>
            <a:srgbClr val="141BC8">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I2</a:t>
            </a:r>
          </a:p>
        </p:txBody>
      </p:sp>
      <p:sp>
        <p:nvSpPr>
          <p:cNvPr id="10" name="Rectangle 9">
            <a:extLst>
              <a:ext uri="{FF2B5EF4-FFF2-40B4-BE49-F238E27FC236}">
                <a16:creationId xmlns:a16="http://schemas.microsoft.com/office/drawing/2014/main" id="{30F771E4-8B97-0450-0DA4-DC6E88A65237}"/>
              </a:ext>
            </a:extLst>
          </p:cNvPr>
          <p:cNvSpPr>
            <a:spLocks/>
          </p:cNvSpPr>
          <p:nvPr/>
        </p:nvSpPr>
        <p:spPr>
          <a:xfrm>
            <a:off x="1937884" y="2915584"/>
            <a:ext cx="914018" cy="879674"/>
          </a:xfrm>
          <a:prstGeom prst="rect">
            <a:avLst/>
          </a:prstGeom>
          <a:solidFill>
            <a:srgbClr val="FC777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A2</a:t>
            </a:r>
          </a:p>
        </p:txBody>
      </p:sp>
      <p:sp>
        <p:nvSpPr>
          <p:cNvPr id="11" name="Rectangle 10">
            <a:extLst>
              <a:ext uri="{FF2B5EF4-FFF2-40B4-BE49-F238E27FC236}">
                <a16:creationId xmlns:a16="http://schemas.microsoft.com/office/drawing/2014/main" id="{98771AB7-2F54-0164-F1FC-DF23E1BE2A66}"/>
              </a:ext>
            </a:extLst>
          </p:cNvPr>
          <p:cNvSpPr>
            <a:spLocks/>
          </p:cNvSpPr>
          <p:nvPr/>
        </p:nvSpPr>
        <p:spPr>
          <a:xfrm>
            <a:off x="1937656" y="3794400"/>
            <a:ext cx="919013" cy="886457"/>
          </a:xfrm>
          <a:prstGeom prst="rect">
            <a:avLst/>
          </a:prstGeom>
          <a:solidFill>
            <a:srgbClr val="FF9B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A1</a:t>
            </a:r>
          </a:p>
        </p:txBody>
      </p:sp>
      <p:sp>
        <p:nvSpPr>
          <p:cNvPr id="12" name="Rectangle 11">
            <a:extLst>
              <a:ext uri="{FF2B5EF4-FFF2-40B4-BE49-F238E27FC236}">
                <a16:creationId xmlns:a16="http://schemas.microsoft.com/office/drawing/2014/main" id="{1C82E0FC-2998-C304-E5F1-C296499AFB3A}"/>
              </a:ext>
            </a:extLst>
          </p:cNvPr>
          <p:cNvSpPr>
            <a:spLocks/>
          </p:cNvSpPr>
          <p:nvPr/>
        </p:nvSpPr>
        <p:spPr>
          <a:xfrm>
            <a:off x="3766177" y="2914518"/>
            <a:ext cx="926133" cy="888914"/>
          </a:xfrm>
          <a:prstGeom prst="rect">
            <a:avLst/>
          </a:prstGeom>
          <a:solidFill>
            <a:srgbClr val="FBD7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C2</a:t>
            </a:r>
          </a:p>
        </p:txBody>
      </p:sp>
      <p:sp>
        <p:nvSpPr>
          <p:cNvPr id="13" name="Rectangle 12">
            <a:extLst>
              <a:ext uri="{FF2B5EF4-FFF2-40B4-BE49-F238E27FC236}">
                <a16:creationId xmlns:a16="http://schemas.microsoft.com/office/drawing/2014/main" id="{1887F5C3-E377-BF8F-089C-EE5CB83A18BA}"/>
              </a:ext>
            </a:extLst>
          </p:cNvPr>
          <p:cNvSpPr>
            <a:spLocks/>
          </p:cNvSpPr>
          <p:nvPr/>
        </p:nvSpPr>
        <p:spPr>
          <a:xfrm>
            <a:off x="3765621" y="2023036"/>
            <a:ext cx="926293" cy="892381"/>
          </a:xfrm>
          <a:prstGeom prst="rect">
            <a:avLst/>
          </a:prstGeom>
          <a:solidFill>
            <a:srgbClr val="FBB2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C3</a:t>
            </a:r>
          </a:p>
        </p:txBody>
      </p:sp>
      <p:sp>
        <p:nvSpPr>
          <p:cNvPr id="14" name="Rectangle 13">
            <a:extLst>
              <a:ext uri="{FF2B5EF4-FFF2-40B4-BE49-F238E27FC236}">
                <a16:creationId xmlns:a16="http://schemas.microsoft.com/office/drawing/2014/main" id="{7568DE71-CFBF-DDCA-8BDF-742907E260A3}"/>
              </a:ext>
            </a:extLst>
          </p:cNvPr>
          <p:cNvSpPr>
            <a:spLocks/>
          </p:cNvSpPr>
          <p:nvPr/>
        </p:nvSpPr>
        <p:spPr>
          <a:xfrm>
            <a:off x="3762087" y="3786162"/>
            <a:ext cx="929828" cy="886457"/>
          </a:xfrm>
          <a:prstGeom prst="rect">
            <a:avLst/>
          </a:prstGeom>
          <a:solidFill>
            <a:srgbClr val="FBE3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C1</a:t>
            </a:r>
          </a:p>
        </p:txBody>
      </p:sp>
      <p:sp>
        <p:nvSpPr>
          <p:cNvPr id="15" name="Rectangle 14">
            <a:extLst>
              <a:ext uri="{FF2B5EF4-FFF2-40B4-BE49-F238E27FC236}">
                <a16:creationId xmlns:a16="http://schemas.microsoft.com/office/drawing/2014/main" id="{41A91E05-173A-DBBB-9B58-C2548FE09D2F}"/>
              </a:ext>
            </a:extLst>
          </p:cNvPr>
          <p:cNvSpPr>
            <a:spLocks/>
          </p:cNvSpPr>
          <p:nvPr/>
        </p:nvSpPr>
        <p:spPr>
          <a:xfrm>
            <a:off x="4691779" y="3792588"/>
            <a:ext cx="896950" cy="886927"/>
          </a:xfrm>
          <a:prstGeom prst="rect">
            <a:avLst/>
          </a:prstGeom>
          <a:solidFill>
            <a:srgbClr val="D95918">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D1</a:t>
            </a:r>
          </a:p>
        </p:txBody>
      </p:sp>
      <p:sp>
        <p:nvSpPr>
          <p:cNvPr id="16" name="Rectangle 15">
            <a:extLst>
              <a:ext uri="{FF2B5EF4-FFF2-40B4-BE49-F238E27FC236}">
                <a16:creationId xmlns:a16="http://schemas.microsoft.com/office/drawing/2014/main" id="{B29FFD41-B0EE-EC5F-69DD-17D5F0DD7881}"/>
              </a:ext>
            </a:extLst>
          </p:cNvPr>
          <p:cNvSpPr>
            <a:spLocks/>
          </p:cNvSpPr>
          <p:nvPr/>
        </p:nvSpPr>
        <p:spPr>
          <a:xfrm>
            <a:off x="4691915" y="2915418"/>
            <a:ext cx="896950" cy="882121"/>
          </a:xfrm>
          <a:prstGeom prst="rect">
            <a:avLst/>
          </a:prstGeom>
          <a:solidFill>
            <a:srgbClr val="DE5A19">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D2</a:t>
            </a:r>
          </a:p>
        </p:txBody>
      </p:sp>
      <p:sp>
        <p:nvSpPr>
          <p:cNvPr id="17" name="Rectangle 16">
            <a:extLst>
              <a:ext uri="{FF2B5EF4-FFF2-40B4-BE49-F238E27FC236}">
                <a16:creationId xmlns:a16="http://schemas.microsoft.com/office/drawing/2014/main" id="{1FB7CD03-48BB-581B-A609-EEF3AC2E1005}"/>
              </a:ext>
            </a:extLst>
          </p:cNvPr>
          <p:cNvSpPr>
            <a:spLocks/>
          </p:cNvSpPr>
          <p:nvPr/>
        </p:nvSpPr>
        <p:spPr>
          <a:xfrm>
            <a:off x="4691779" y="2023035"/>
            <a:ext cx="896555" cy="892383"/>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D3</a:t>
            </a:r>
          </a:p>
        </p:txBody>
      </p:sp>
      <p:sp>
        <p:nvSpPr>
          <p:cNvPr id="18" name="Rectangle 17">
            <a:extLst>
              <a:ext uri="{FF2B5EF4-FFF2-40B4-BE49-F238E27FC236}">
                <a16:creationId xmlns:a16="http://schemas.microsoft.com/office/drawing/2014/main" id="{70A33B67-F15F-C742-20CF-F14218306AFB}"/>
              </a:ext>
            </a:extLst>
          </p:cNvPr>
          <p:cNvSpPr>
            <a:spLocks/>
          </p:cNvSpPr>
          <p:nvPr/>
        </p:nvSpPr>
        <p:spPr>
          <a:xfrm>
            <a:off x="5588730" y="2915418"/>
            <a:ext cx="929262" cy="879839"/>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E2</a:t>
            </a:r>
          </a:p>
        </p:txBody>
      </p:sp>
      <p:sp>
        <p:nvSpPr>
          <p:cNvPr id="19" name="Rectangle 18">
            <a:extLst>
              <a:ext uri="{FF2B5EF4-FFF2-40B4-BE49-F238E27FC236}">
                <a16:creationId xmlns:a16="http://schemas.microsoft.com/office/drawing/2014/main" id="{3B1C9B8C-1315-824F-1FA5-4D9B2787BACB}"/>
              </a:ext>
            </a:extLst>
          </p:cNvPr>
          <p:cNvSpPr>
            <a:spLocks/>
          </p:cNvSpPr>
          <p:nvPr/>
        </p:nvSpPr>
        <p:spPr>
          <a:xfrm>
            <a:off x="2854871" y="3794400"/>
            <a:ext cx="911306" cy="886457"/>
          </a:xfrm>
          <a:prstGeom prst="rect">
            <a:avLst/>
          </a:prstGeom>
          <a:solidFill>
            <a:srgbClr val="8B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B1</a:t>
            </a:r>
          </a:p>
        </p:txBody>
      </p:sp>
      <p:sp>
        <p:nvSpPr>
          <p:cNvPr id="20" name="Rectangle 19">
            <a:extLst>
              <a:ext uri="{FF2B5EF4-FFF2-40B4-BE49-F238E27FC236}">
                <a16:creationId xmlns:a16="http://schemas.microsoft.com/office/drawing/2014/main" id="{51FC0161-3471-890F-4342-F804E1E550EC}"/>
              </a:ext>
            </a:extLst>
          </p:cNvPr>
          <p:cNvSpPr>
            <a:spLocks/>
          </p:cNvSpPr>
          <p:nvPr/>
        </p:nvSpPr>
        <p:spPr>
          <a:xfrm>
            <a:off x="7397201" y="2916171"/>
            <a:ext cx="940515" cy="879470"/>
          </a:xfrm>
          <a:prstGeom prst="rect">
            <a:avLst/>
          </a:prstGeom>
          <a:solidFill>
            <a:srgbClr val="FFC00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G2</a:t>
            </a:r>
          </a:p>
        </p:txBody>
      </p:sp>
      <p:sp>
        <p:nvSpPr>
          <p:cNvPr id="21" name="Rectangle 20">
            <a:extLst>
              <a:ext uri="{FF2B5EF4-FFF2-40B4-BE49-F238E27FC236}">
                <a16:creationId xmlns:a16="http://schemas.microsoft.com/office/drawing/2014/main" id="{7AD7212E-A6C4-7330-FD33-1F56FDC83AE5}"/>
              </a:ext>
            </a:extLst>
          </p:cNvPr>
          <p:cNvSpPr>
            <a:spLocks/>
          </p:cNvSpPr>
          <p:nvPr/>
        </p:nvSpPr>
        <p:spPr>
          <a:xfrm>
            <a:off x="6517994" y="3794859"/>
            <a:ext cx="897112" cy="88599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F1</a:t>
            </a:r>
          </a:p>
        </p:txBody>
      </p:sp>
      <p:sp>
        <p:nvSpPr>
          <p:cNvPr id="22" name="Rectangle 21">
            <a:extLst>
              <a:ext uri="{FF2B5EF4-FFF2-40B4-BE49-F238E27FC236}">
                <a16:creationId xmlns:a16="http://schemas.microsoft.com/office/drawing/2014/main" id="{FC7C4F4D-82E6-C049-BD1A-A3018E58A85C}"/>
              </a:ext>
            </a:extLst>
          </p:cNvPr>
          <p:cNvSpPr>
            <a:spLocks/>
          </p:cNvSpPr>
          <p:nvPr/>
        </p:nvSpPr>
        <p:spPr>
          <a:xfrm>
            <a:off x="7416580" y="2023420"/>
            <a:ext cx="913967" cy="892382"/>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G3</a:t>
            </a:r>
          </a:p>
        </p:txBody>
      </p:sp>
      <p:sp>
        <p:nvSpPr>
          <p:cNvPr id="25" name="Rectangle 24">
            <a:extLst>
              <a:ext uri="{FF2B5EF4-FFF2-40B4-BE49-F238E27FC236}">
                <a16:creationId xmlns:a16="http://schemas.microsoft.com/office/drawing/2014/main" id="{150D017E-E115-8973-6A5D-3B38FF511925}"/>
              </a:ext>
            </a:extLst>
          </p:cNvPr>
          <p:cNvSpPr>
            <a:spLocks/>
          </p:cNvSpPr>
          <p:nvPr/>
        </p:nvSpPr>
        <p:spPr>
          <a:xfrm>
            <a:off x="7416273" y="3795243"/>
            <a:ext cx="912924" cy="886367"/>
          </a:xfrm>
          <a:prstGeom prst="rect">
            <a:avLst/>
          </a:prstGeom>
          <a:solidFill>
            <a:srgbClr val="FFC000">
              <a:alpha val="6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G1</a:t>
            </a:r>
          </a:p>
        </p:txBody>
      </p:sp>
      <p:sp>
        <p:nvSpPr>
          <p:cNvPr id="26" name="Rectangle 25">
            <a:extLst>
              <a:ext uri="{FF2B5EF4-FFF2-40B4-BE49-F238E27FC236}">
                <a16:creationId xmlns:a16="http://schemas.microsoft.com/office/drawing/2014/main" id="{68BDBF8F-11E2-0127-F83A-E7F5FA30DF36}"/>
              </a:ext>
            </a:extLst>
          </p:cNvPr>
          <p:cNvSpPr>
            <a:spLocks/>
          </p:cNvSpPr>
          <p:nvPr/>
        </p:nvSpPr>
        <p:spPr>
          <a:xfrm>
            <a:off x="8334515" y="2023036"/>
            <a:ext cx="910566" cy="89238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110004020202020204"/>
                <a:ea typeface="+mn-ea"/>
                <a:cs typeface="+mn-cs"/>
              </a:rPr>
              <a:t>H3</a:t>
            </a:r>
            <a:endPar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5F13E0D1-DA93-570B-FD7B-519D5B990967}"/>
              </a:ext>
            </a:extLst>
          </p:cNvPr>
          <p:cNvSpPr>
            <a:spLocks/>
          </p:cNvSpPr>
          <p:nvPr/>
        </p:nvSpPr>
        <p:spPr>
          <a:xfrm>
            <a:off x="8332775" y="2915787"/>
            <a:ext cx="912908" cy="879470"/>
          </a:xfrm>
          <a:prstGeom prst="rect">
            <a:avLst/>
          </a:prstGeom>
          <a:solidFill>
            <a:srgbClr val="FFFF0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H2</a:t>
            </a:r>
          </a:p>
        </p:txBody>
      </p:sp>
      <p:sp>
        <p:nvSpPr>
          <p:cNvPr id="33" name="Rectangle 32">
            <a:extLst>
              <a:ext uri="{FF2B5EF4-FFF2-40B4-BE49-F238E27FC236}">
                <a16:creationId xmlns:a16="http://schemas.microsoft.com/office/drawing/2014/main" id="{F2EF8895-A759-376B-ACE8-758DAD8FEA9D}"/>
              </a:ext>
            </a:extLst>
          </p:cNvPr>
          <p:cNvSpPr>
            <a:spLocks/>
          </p:cNvSpPr>
          <p:nvPr/>
        </p:nvSpPr>
        <p:spPr>
          <a:xfrm>
            <a:off x="8328812" y="3794859"/>
            <a:ext cx="916870" cy="886252"/>
          </a:xfrm>
          <a:prstGeom prst="rect">
            <a:avLst/>
          </a:prstGeom>
          <a:solidFill>
            <a:srgbClr val="FFFF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110004020202020204"/>
                <a:ea typeface="+mn-ea"/>
                <a:cs typeface="+mn-cs"/>
              </a:rPr>
              <a:t>H1</a:t>
            </a:r>
            <a:endPar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4" name="Rectangle 33">
            <a:extLst>
              <a:ext uri="{FF2B5EF4-FFF2-40B4-BE49-F238E27FC236}">
                <a16:creationId xmlns:a16="http://schemas.microsoft.com/office/drawing/2014/main" id="{8E88E1A4-5587-AE2E-DBCC-3EE97E9EDC93}"/>
              </a:ext>
            </a:extLst>
          </p:cNvPr>
          <p:cNvSpPr>
            <a:spLocks/>
          </p:cNvSpPr>
          <p:nvPr/>
        </p:nvSpPr>
        <p:spPr>
          <a:xfrm>
            <a:off x="9246313" y="2023036"/>
            <a:ext cx="928308" cy="892382"/>
          </a:xfrm>
          <a:prstGeom prst="rect">
            <a:avLst/>
          </a:prstGeom>
          <a:solidFill>
            <a:srgbClr val="141BC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I3</a:t>
            </a:r>
          </a:p>
        </p:txBody>
      </p:sp>
      <p:sp>
        <p:nvSpPr>
          <p:cNvPr id="35" name="Rectangle 34">
            <a:extLst>
              <a:ext uri="{FF2B5EF4-FFF2-40B4-BE49-F238E27FC236}">
                <a16:creationId xmlns:a16="http://schemas.microsoft.com/office/drawing/2014/main" id="{EF7B9A0B-17DD-0ACE-FF1C-92E4B4834A25}"/>
              </a:ext>
            </a:extLst>
          </p:cNvPr>
          <p:cNvSpPr>
            <a:spLocks/>
          </p:cNvSpPr>
          <p:nvPr/>
        </p:nvSpPr>
        <p:spPr>
          <a:xfrm>
            <a:off x="9246313" y="2914518"/>
            <a:ext cx="928308" cy="880739"/>
          </a:xfrm>
          <a:prstGeom prst="rect">
            <a:avLst/>
          </a:prstGeom>
          <a:solidFill>
            <a:srgbClr val="141BC8">
              <a:alpha val="6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I2</a:t>
            </a:r>
          </a:p>
        </p:txBody>
      </p:sp>
      <p:sp>
        <p:nvSpPr>
          <p:cNvPr id="36" name="Rectangle 35">
            <a:extLst>
              <a:ext uri="{FF2B5EF4-FFF2-40B4-BE49-F238E27FC236}">
                <a16:creationId xmlns:a16="http://schemas.microsoft.com/office/drawing/2014/main" id="{AC2C421C-6BA4-3C2F-7B61-5691A51E87D8}"/>
              </a:ext>
            </a:extLst>
          </p:cNvPr>
          <p:cNvSpPr>
            <a:spLocks/>
          </p:cNvSpPr>
          <p:nvPr/>
        </p:nvSpPr>
        <p:spPr>
          <a:xfrm>
            <a:off x="9246927" y="3794859"/>
            <a:ext cx="926975" cy="886252"/>
          </a:xfrm>
          <a:prstGeom prst="rect">
            <a:avLst/>
          </a:prstGeom>
          <a:solidFill>
            <a:srgbClr val="141BC8">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I1</a:t>
            </a:r>
          </a:p>
        </p:txBody>
      </p:sp>
      <p:sp>
        <p:nvSpPr>
          <p:cNvPr id="37" name="Rectangle 36">
            <a:extLst>
              <a:ext uri="{FF2B5EF4-FFF2-40B4-BE49-F238E27FC236}">
                <a16:creationId xmlns:a16="http://schemas.microsoft.com/office/drawing/2014/main" id="{5EDB5110-DF0D-66CA-6E81-E5368AC8988A}"/>
              </a:ext>
            </a:extLst>
          </p:cNvPr>
          <p:cNvSpPr>
            <a:spLocks/>
          </p:cNvSpPr>
          <p:nvPr/>
        </p:nvSpPr>
        <p:spPr>
          <a:xfrm>
            <a:off x="2852343" y="2023201"/>
            <a:ext cx="913967" cy="889463"/>
          </a:xfrm>
          <a:prstGeom prst="rect">
            <a:avLst/>
          </a:prstGeom>
          <a:solidFill>
            <a:srgbClr val="005C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B3</a:t>
            </a:r>
          </a:p>
        </p:txBody>
      </p:sp>
      <p:sp>
        <p:nvSpPr>
          <p:cNvPr id="38" name="Rectangle 37">
            <a:extLst>
              <a:ext uri="{FF2B5EF4-FFF2-40B4-BE49-F238E27FC236}">
                <a16:creationId xmlns:a16="http://schemas.microsoft.com/office/drawing/2014/main" id="{63D8D8C1-305A-64A8-4210-8A3118C3BB89}"/>
              </a:ext>
            </a:extLst>
          </p:cNvPr>
          <p:cNvSpPr>
            <a:spLocks/>
          </p:cNvSpPr>
          <p:nvPr/>
        </p:nvSpPr>
        <p:spPr>
          <a:xfrm>
            <a:off x="6519898" y="2915418"/>
            <a:ext cx="897111" cy="879840"/>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F2</a:t>
            </a:r>
          </a:p>
        </p:txBody>
      </p:sp>
      <p:cxnSp>
        <p:nvCxnSpPr>
          <p:cNvPr id="51" name="Straight Connector 50">
            <a:extLst>
              <a:ext uri="{FF2B5EF4-FFF2-40B4-BE49-F238E27FC236}">
                <a16:creationId xmlns:a16="http://schemas.microsoft.com/office/drawing/2014/main" id="{F3436D37-AEFC-3558-4855-1EA0ED293E8B}"/>
              </a:ext>
            </a:extLst>
          </p:cNvPr>
          <p:cNvCxnSpPr/>
          <p:nvPr/>
        </p:nvCxnSpPr>
        <p:spPr>
          <a:xfrm>
            <a:off x="1937656" y="1819564"/>
            <a:ext cx="8465" cy="3000591"/>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34E433E-18F0-29F9-23B5-CB8582918F64}"/>
              </a:ext>
            </a:extLst>
          </p:cNvPr>
          <p:cNvCxnSpPr/>
          <p:nvPr/>
        </p:nvCxnSpPr>
        <p:spPr>
          <a:xfrm>
            <a:off x="10175153" y="1928704"/>
            <a:ext cx="8465" cy="3000591"/>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4626EA6C-CEA1-C3F9-BBC9-72883288EA28}"/>
              </a:ext>
            </a:extLst>
          </p:cNvPr>
          <p:cNvSpPr txBox="1"/>
          <p:nvPr/>
        </p:nvSpPr>
        <p:spPr>
          <a:xfrm rot="16200000">
            <a:off x="7639183" y="932164"/>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prstClr val="black"/>
                </a:solidFill>
                <a:effectLst/>
                <a:uLnTx/>
                <a:uFillTx/>
                <a:latin typeface="Aptos" panose="02110004020202020204"/>
                <a:ea typeface="+mn-ea"/>
                <a:cs typeface="+mn-cs"/>
              </a:rPr>
              <a:t>ny_inner</a:t>
            </a:r>
            <a:endPar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Rectangle 45">
            <a:extLst>
              <a:ext uri="{FF2B5EF4-FFF2-40B4-BE49-F238E27FC236}">
                <a16:creationId xmlns:a16="http://schemas.microsoft.com/office/drawing/2014/main" id="{57F30ADF-813D-0DCB-C20F-EB830057E995}"/>
              </a:ext>
            </a:extLst>
          </p:cNvPr>
          <p:cNvSpPr>
            <a:spLocks/>
          </p:cNvSpPr>
          <p:nvPr/>
        </p:nvSpPr>
        <p:spPr>
          <a:xfrm>
            <a:off x="1935776" y="3795286"/>
            <a:ext cx="913967" cy="892383"/>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PF_W</a:t>
            </a:r>
          </a:p>
        </p:txBody>
      </p:sp>
      <p:sp>
        <p:nvSpPr>
          <p:cNvPr id="48" name="Rectangle 47">
            <a:extLst>
              <a:ext uri="{FF2B5EF4-FFF2-40B4-BE49-F238E27FC236}">
                <a16:creationId xmlns:a16="http://schemas.microsoft.com/office/drawing/2014/main" id="{0201EDC1-7210-43D5-4038-656BCF9E2316}"/>
              </a:ext>
            </a:extLst>
          </p:cNvPr>
          <p:cNvSpPr>
            <a:spLocks/>
          </p:cNvSpPr>
          <p:nvPr/>
        </p:nvSpPr>
        <p:spPr>
          <a:xfrm>
            <a:off x="6509129" y="3787132"/>
            <a:ext cx="913967" cy="892383"/>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PF_W</a:t>
            </a:r>
          </a:p>
        </p:txBody>
      </p:sp>
      <p:sp>
        <p:nvSpPr>
          <p:cNvPr id="49" name="Rectangle 48">
            <a:extLst>
              <a:ext uri="{FF2B5EF4-FFF2-40B4-BE49-F238E27FC236}">
                <a16:creationId xmlns:a16="http://schemas.microsoft.com/office/drawing/2014/main" id="{EA7C1B8D-1DAA-A134-717F-B4A7615856C3}"/>
              </a:ext>
            </a:extLst>
          </p:cNvPr>
          <p:cNvSpPr>
            <a:spLocks/>
          </p:cNvSpPr>
          <p:nvPr/>
        </p:nvSpPr>
        <p:spPr>
          <a:xfrm>
            <a:off x="9254761" y="3787465"/>
            <a:ext cx="913967" cy="892383"/>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PF_W</a:t>
            </a:r>
          </a:p>
        </p:txBody>
      </p:sp>
      <p:sp>
        <p:nvSpPr>
          <p:cNvPr id="50" name="Rectangle 49">
            <a:extLst>
              <a:ext uri="{FF2B5EF4-FFF2-40B4-BE49-F238E27FC236}">
                <a16:creationId xmlns:a16="http://schemas.microsoft.com/office/drawing/2014/main" id="{40A26F2A-FEC4-7AA4-BA94-91A700646BCA}"/>
              </a:ext>
            </a:extLst>
          </p:cNvPr>
          <p:cNvSpPr>
            <a:spLocks/>
          </p:cNvSpPr>
          <p:nvPr/>
        </p:nvSpPr>
        <p:spPr>
          <a:xfrm>
            <a:off x="7421619" y="3790585"/>
            <a:ext cx="913967" cy="89238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PF_E</a:t>
            </a:r>
          </a:p>
        </p:txBody>
      </p:sp>
      <p:sp>
        <p:nvSpPr>
          <p:cNvPr id="55" name="Rectangle 54">
            <a:extLst>
              <a:ext uri="{FF2B5EF4-FFF2-40B4-BE49-F238E27FC236}">
                <a16:creationId xmlns:a16="http://schemas.microsoft.com/office/drawing/2014/main" id="{8FD9C2D0-2470-108E-147E-FA0B41C96EE7}"/>
              </a:ext>
            </a:extLst>
          </p:cNvPr>
          <p:cNvSpPr>
            <a:spLocks/>
          </p:cNvSpPr>
          <p:nvPr/>
        </p:nvSpPr>
        <p:spPr>
          <a:xfrm>
            <a:off x="8344549" y="3788223"/>
            <a:ext cx="913967" cy="892383"/>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PF_E</a:t>
            </a:r>
          </a:p>
        </p:txBody>
      </p:sp>
      <p:sp>
        <p:nvSpPr>
          <p:cNvPr id="56" name="Rectangle 55">
            <a:extLst>
              <a:ext uri="{FF2B5EF4-FFF2-40B4-BE49-F238E27FC236}">
                <a16:creationId xmlns:a16="http://schemas.microsoft.com/office/drawing/2014/main" id="{84874A93-FB14-4E84-EEFC-C342DB80248F}"/>
              </a:ext>
            </a:extLst>
          </p:cNvPr>
          <p:cNvSpPr>
            <a:spLocks/>
          </p:cNvSpPr>
          <p:nvPr/>
        </p:nvSpPr>
        <p:spPr>
          <a:xfrm>
            <a:off x="8345808" y="2016183"/>
            <a:ext cx="1805161" cy="1781780"/>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PF_South</a:t>
            </a:r>
          </a:p>
        </p:txBody>
      </p:sp>
      <p:sp>
        <p:nvSpPr>
          <p:cNvPr id="57" name="Rectangle 56">
            <a:extLst>
              <a:ext uri="{FF2B5EF4-FFF2-40B4-BE49-F238E27FC236}">
                <a16:creationId xmlns:a16="http://schemas.microsoft.com/office/drawing/2014/main" id="{9F8EB1B3-80AF-EA5F-D420-229EB4776A3D}"/>
              </a:ext>
            </a:extLst>
          </p:cNvPr>
          <p:cNvSpPr>
            <a:spLocks/>
          </p:cNvSpPr>
          <p:nvPr/>
        </p:nvSpPr>
        <p:spPr>
          <a:xfrm>
            <a:off x="1938886" y="2920647"/>
            <a:ext cx="913967" cy="892383"/>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PF_NW</a:t>
            </a:r>
          </a:p>
        </p:txBody>
      </p:sp>
      <p:sp>
        <p:nvSpPr>
          <p:cNvPr id="58" name="Rectangle 57">
            <a:extLst>
              <a:ext uri="{FF2B5EF4-FFF2-40B4-BE49-F238E27FC236}">
                <a16:creationId xmlns:a16="http://schemas.microsoft.com/office/drawing/2014/main" id="{2C454F6D-A8E4-4FA8-B9AA-0B8C7B118D81}"/>
              </a:ext>
            </a:extLst>
          </p:cNvPr>
          <p:cNvSpPr>
            <a:spLocks/>
          </p:cNvSpPr>
          <p:nvPr/>
        </p:nvSpPr>
        <p:spPr>
          <a:xfrm>
            <a:off x="6525071" y="2898595"/>
            <a:ext cx="913967" cy="892383"/>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PF_NC</a:t>
            </a:r>
          </a:p>
        </p:txBody>
      </p:sp>
      <p:sp>
        <p:nvSpPr>
          <p:cNvPr id="59" name="Rectangle 58">
            <a:extLst>
              <a:ext uri="{FF2B5EF4-FFF2-40B4-BE49-F238E27FC236}">
                <a16:creationId xmlns:a16="http://schemas.microsoft.com/office/drawing/2014/main" id="{7526C065-2736-A2E5-3F64-D634076FD2B8}"/>
              </a:ext>
            </a:extLst>
          </p:cNvPr>
          <p:cNvSpPr>
            <a:spLocks/>
          </p:cNvSpPr>
          <p:nvPr/>
        </p:nvSpPr>
        <p:spPr>
          <a:xfrm>
            <a:off x="7429859" y="2898594"/>
            <a:ext cx="913967" cy="892383"/>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PF_NE</a:t>
            </a:r>
          </a:p>
        </p:txBody>
      </p:sp>
      <p:sp>
        <p:nvSpPr>
          <p:cNvPr id="60" name="TextBox 59">
            <a:extLst>
              <a:ext uri="{FF2B5EF4-FFF2-40B4-BE49-F238E27FC236}">
                <a16:creationId xmlns:a16="http://schemas.microsoft.com/office/drawing/2014/main" id="{F62E67EC-ACFC-5C3D-FA8C-2CEAACA61AC0}"/>
              </a:ext>
            </a:extLst>
          </p:cNvPr>
          <p:cNvSpPr txBox="1"/>
          <p:nvPr/>
        </p:nvSpPr>
        <p:spPr>
          <a:xfrm rot="16200000">
            <a:off x="1258220" y="5307119"/>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rPr>
              <a:t>y = 0</a:t>
            </a:r>
            <a:endPar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TextBox 60">
            <a:extLst>
              <a:ext uri="{FF2B5EF4-FFF2-40B4-BE49-F238E27FC236}">
                <a16:creationId xmlns:a16="http://schemas.microsoft.com/office/drawing/2014/main" id="{88A32E5D-8556-1F89-C92D-0D24D7B973B7}"/>
              </a:ext>
            </a:extLst>
          </p:cNvPr>
          <p:cNvSpPr txBox="1"/>
          <p:nvPr/>
        </p:nvSpPr>
        <p:spPr>
          <a:xfrm rot="16200000">
            <a:off x="9460807" y="5050461"/>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rPr>
              <a:t>y = </a:t>
            </a:r>
            <a:r>
              <a:rPr kumimoji="0" lang="es-ES" sz="1800" b="0" i="0" u="none" strike="noStrike" kern="1200" cap="none" spc="0" normalizeH="0" baseline="0" noProof="0" dirty="0" err="1">
                <a:ln>
                  <a:noFill/>
                </a:ln>
                <a:solidFill>
                  <a:prstClr val="black"/>
                </a:solidFill>
                <a:effectLst/>
                <a:uLnTx/>
                <a:uFillTx/>
                <a:latin typeface="Aptos" panose="02110004020202020204"/>
                <a:ea typeface="+mn-ea"/>
                <a:cs typeface="+mn-cs"/>
              </a:rPr>
              <a:t>ny</a:t>
            </a:r>
            <a:r>
              <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rPr>
              <a:t> - 1</a:t>
            </a:r>
            <a:endPar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Rectangle 61">
            <a:extLst>
              <a:ext uri="{FF2B5EF4-FFF2-40B4-BE49-F238E27FC236}">
                <a16:creationId xmlns:a16="http://schemas.microsoft.com/office/drawing/2014/main" id="{25E1BD3F-9849-366F-F4BF-F9C12FC317BC}"/>
              </a:ext>
            </a:extLst>
          </p:cNvPr>
          <p:cNvSpPr>
            <a:spLocks/>
          </p:cNvSpPr>
          <p:nvPr/>
        </p:nvSpPr>
        <p:spPr>
          <a:xfrm>
            <a:off x="2833223" y="2935616"/>
            <a:ext cx="3655665" cy="1740531"/>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Core</a:t>
            </a:r>
          </a:p>
        </p:txBody>
      </p:sp>
      <p:cxnSp>
        <p:nvCxnSpPr>
          <p:cNvPr id="43" name="Straight Connector 42">
            <a:extLst>
              <a:ext uri="{FF2B5EF4-FFF2-40B4-BE49-F238E27FC236}">
                <a16:creationId xmlns:a16="http://schemas.microsoft.com/office/drawing/2014/main" id="{11B15026-BACB-71AC-4F8C-E691DAB93B47}"/>
              </a:ext>
            </a:extLst>
          </p:cNvPr>
          <p:cNvCxnSpPr>
            <a:cxnSpLocks/>
          </p:cNvCxnSpPr>
          <p:nvPr/>
        </p:nvCxnSpPr>
        <p:spPr>
          <a:xfrm>
            <a:off x="1937656" y="2908800"/>
            <a:ext cx="8262707" cy="0"/>
          </a:xfrm>
          <a:prstGeom prst="line">
            <a:avLst/>
          </a:prstGeom>
          <a:ln>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9104F923-DBA2-F24D-8950-DAD8BC0A6F78}"/>
              </a:ext>
            </a:extLst>
          </p:cNvPr>
          <p:cNvCxnSpPr>
            <a:cxnSpLocks/>
          </p:cNvCxnSpPr>
          <p:nvPr/>
        </p:nvCxnSpPr>
        <p:spPr>
          <a:xfrm>
            <a:off x="1946121" y="3789335"/>
            <a:ext cx="8262707" cy="0"/>
          </a:xfrm>
          <a:prstGeom prst="line">
            <a:avLst/>
          </a:prstGeom>
          <a:ln>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B49BE098-0669-741C-998E-0FB39BF94CBE}"/>
              </a:ext>
            </a:extLst>
          </p:cNvPr>
          <p:cNvCxnSpPr/>
          <p:nvPr/>
        </p:nvCxnSpPr>
        <p:spPr>
          <a:xfrm>
            <a:off x="8332911" y="1819563"/>
            <a:ext cx="8465" cy="3000591"/>
          </a:xfrm>
          <a:prstGeom prst="line">
            <a:avLst/>
          </a:prstGeom>
          <a:ln>
            <a:solidFill>
              <a:srgbClr val="FF0000"/>
            </a:solidFill>
            <a:prstDash val="sysDash"/>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2E72DC45-5DD3-7AE5-6F92-79F0B44322F0}"/>
              </a:ext>
            </a:extLst>
          </p:cNvPr>
          <p:cNvCxnSpPr>
            <a:cxnSpLocks/>
          </p:cNvCxnSpPr>
          <p:nvPr/>
        </p:nvCxnSpPr>
        <p:spPr>
          <a:xfrm>
            <a:off x="2851653" y="2915417"/>
            <a:ext cx="0" cy="1764098"/>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56A643F7-AD36-3F66-D8AE-8D7BD1B295E2}"/>
              </a:ext>
            </a:extLst>
          </p:cNvPr>
          <p:cNvCxnSpPr>
            <a:cxnSpLocks/>
          </p:cNvCxnSpPr>
          <p:nvPr/>
        </p:nvCxnSpPr>
        <p:spPr>
          <a:xfrm>
            <a:off x="6501968" y="2915417"/>
            <a:ext cx="0" cy="1770381"/>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CA889178-4938-48EB-B511-08686150618B}"/>
              </a:ext>
            </a:extLst>
          </p:cNvPr>
          <p:cNvCxnSpPr>
            <a:cxnSpLocks/>
          </p:cNvCxnSpPr>
          <p:nvPr/>
        </p:nvCxnSpPr>
        <p:spPr>
          <a:xfrm>
            <a:off x="7410080" y="3797539"/>
            <a:ext cx="11870" cy="881976"/>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1BF71A6-E415-6F15-5B0B-50D653460586}"/>
              </a:ext>
            </a:extLst>
          </p:cNvPr>
          <p:cNvCxnSpPr>
            <a:cxnSpLocks/>
          </p:cNvCxnSpPr>
          <p:nvPr/>
        </p:nvCxnSpPr>
        <p:spPr>
          <a:xfrm>
            <a:off x="9243089" y="3805642"/>
            <a:ext cx="11870" cy="881976"/>
          </a:xfrm>
          <a:prstGeom prst="line">
            <a:avLst/>
          </a:prstGeom>
          <a:ln>
            <a:solidFill>
              <a:srgbClr val="FFFF00"/>
            </a:solidFill>
            <a:prstDash val="dash"/>
          </a:ln>
        </p:spPr>
        <p:style>
          <a:lnRef idx="2">
            <a:schemeClr val="accent1"/>
          </a:lnRef>
          <a:fillRef idx="0">
            <a:schemeClr val="accent1"/>
          </a:fillRef>
          <a:effectRef idx="1">
            <a:schemeClr val="accent1"/>
          </a:effectRef>
          <a:fontRef idx="minor">
            <a:schemeClr val="tx1"/>
          </a:fontRef>
        </p:style>
      </p:cxnSp>
      <p:sp>
        <p:nvSpPr>
          <p:cNvPr id="63" name="Rectangle 62">
            <a:extLst>
              <a:ext uri="{FF2B5EF4-FFF2-40B4-BE49-F238E27FC236}">
                <a16:creationId xmlns:a16="http://schemas.microsoft.com/office/drawing/2014/main" id="{6D23EA16-5931-7C78-2A8C-3CF85067789F}"/>
              </a:ext>
            </a:extLst>
          </p:cNvPr>
          <p:cNvSpPr>
            <a:spLocks/>
          </p:cNvSpPr>
          <p:nvPr/>
        </p:nvSpPr>
        <p:spPr>
          <a:xfrm>
            <a:off x="1937656" y="2019986"/>
            <a:ext cx="6390851" cy="909124"/>
          </a:xfrm>
          <a:prstGeom prst="rect">
            <a:avLst/>
          </a:prstGeom>
          <a:solidFill>
            <a:srgbClr val="747474">
              <a:alpha val="7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SOL</a:t>
            </a:r>
          </a:p>
        </p:txBody>
      </p:sp>
      <p:sp>
        <p:nvSpPr>
          <p:cNvPr id="64" name="TextBox 63">
            <a:extLst>
              <a:ext uri="{FF2B5EF4-FFF2-40B4-BE49-F238E27FC236}">
                <a16:creationId xmlns:a16="http://schemas.microsoft.com/office/drawing/2014/main" id="{65273DFD-BAEE-5DC6-B2DD-6DF88B2451AA}"/>
              </a:ext>
            </a:extLst>
          </p:cNvPr>
          <p:cNvSpPr txBox="1"/>
          <p:nvPr/>
        </p:nvSpPr>
        <p:spPr>
          <a:xfrm>
            <a:off x="10179385" y="4406920"/>
            <a:ext cx="17628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x</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 = 0</a:t>
            </a:r>
          </a:p>
        </p:txBody>
      </p:sp>
      <p:sp>
        <p:nvSpPr>
          <p:cNvPr id="65" name="TextBox 64">
            <a:extLst>
              <a:ext uri="{FF2B5EF4-FFF2-40B4-BE49-F238E27FC236}">
                <a16:creationId xmlns:a16="http://schemas.microsoft.com/office/drawing/2014/main" id="{6647A88B-8DB6-2D56-B59F-8B0AF457A1E3}"/>
              </a:ext>
            </a:extLst>
          </p:cNvPr>
          <p:cNvSpPr txBox="1"/>
          <p:nvPr/>
        </p:nvSpPr>
        <p:spPr>
          <a:xfrm>
            <a:off x="10204152" y="1831517"/>
            <a:ext cx="17628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x</a:t>
            </a: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 = nx - 1</a:t>
            </a:r>
          </a:p>
        </p:txBody>
      </p:sp>
      <p:sp>
        <p:nvSpPr>
          <p:cNvPr id="54" name="TextBox 53">
            <a:extLst>
              <a:ext uri="{FF2B5EF4-FFF2-40B4-BE49-F238E27FC236}">
                <a16:creationId xmlns:a16="http://schemas.microsoft.com/office/drawing/2014/main" id="{30B43D4C-FD0A-487F-B64D-27C0905249A1}"/>
              </a:ext>
            </a:extLst>
          </p:cNvPr>
          <p:cNvSpPr txBox="1"/>
          <p:nvPr/>
        </p:nvSpPr>
        <p:spPr>
          <a:xfrm rot="16200000">
            <a:off x="7471064" y="5383905"/>
            <a:ext cx="131032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prstClr val="black"/>
                </a:solidFill>
                <a:effectLst/>
                <a:uLnTx/>
                <a:uFillTx/>
                <a:latin typeface="Aptos" panose="02110004020202020204"/>
                <a:ea typeface="+mn-ea"/>
                <a:cs typeface="+mn-cs"/>
              </a:rPr>
              <a:t>ny_inner</a:t>
            </a:r>
            <a:r>
              <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rPr>
              <a:t> - 1</a:t>
            </a:r>
            <a:endPar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TextBox 65">
            <a:extLst>
              <a:ext uri="{FF2B5EF4-FFF2-40B4-BE49-F238E27FC236}">
                <a16:creationId xmlns:a16="http://schemas.microsoft.com/office/drawing/2014/main" id="{9ED8EE5E-498D-75BD-C95B-DC64BDB4CE38}"/>
              </a:ext>
            </a:extLst>
          </p:cNvPr>
          <p:cNvSpPr txBox="1"/>
          <p:nvPr/>
        </p:nvSpPr>
        <p:spPr>
          <a:xfrm rot="16200000">
            <a:off x="7742704" y="5327894"/>
            <a:ext cx="14726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prstClr val="black"/>
                </a:solidFill>
                <a:effectLst/>
                <a:uLnTx/>
                <a:uFillTx/>
                <a:latin typeface="Aptos" panose="02110004020202020204"/>
                <a:ea typeface="+mn-ea"/>
                <a:cs typeface="+mn-cs"/>
              </a:rPr>
              <a:t>ny_inner</a:t>
            </a:r>
            <a:r>
              <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rPr>
              <a:t> + 1</a:t>
            </a:r>
            <a:endPar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7721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ED339-CDCD-3731-EEB4-DB04BD510A72}"/>
            </a:ext>
          </a:extLst>
        </p:cNvPr>
        <p:cNvGrpSpPr/>
        <p:nvPr/>
      </p:nvGrpSpPr>
      <p:grpSpPr>
        <a:xfrm>
          <a:off x="0" y="0"/>
          <a:ext cx="0" cy="0"/>
          <a:chOff x="0" y="0"/>
          <a:chExt cx="0" cy="0"/>
        </a:xfrm>
      </p:grpSpPr>
      <p:cxnSp>
        <p:nvCxnSpPr>
          <p:cNvPr id="151" name="Straight Connector 150">
            <a:extLst>
              <a:ext uri="{FF2B5EF4-FFF2-40B4-BE49-F238E27FC236}">
                <a16:creationId xmlns:a16="http://schemas.microsoft.com/office/drawing/2014/main" id="{91EE5B93-9193-BFBE-17D9-D7EA40578818}"/>
              </a:ext>
            </a:extLst>
          </p:cNvPr>
          <p:cNvCxnSpPr>
            <a:cxnSpLocks/>
          </p:cNvCxnSpPr>
          <p:nvPr/>
        </p:nvCxnSpPr>
        <p:spPr>
          <a:xfrm>
            <a:off x="9528720" y="5252566"/>
            <a:ext cx="913967" cy="0"/>
          </a:xfrm>
          <a:prstGeom prst="line">
            <a:avLst/>
          </a:prstGeom>
          <a:ln w="3810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8" name="Rectangle 27">
            <a:extLst>
              <a:ext uri="{FF2B5EF4-FFF2-40B4-BE49-F238E27FC236}">
                <a16:creationId xmlns:a16="http://schemas.microsoft.com/office/drawing/2014/main" id="{59C8B4E3-522F-997F-82A6-32EDF0DBE052}"/>
              </a:ext>
            </a:extLst>
          </p:cNvPr>
          <p:cNvSpPr>
            <a:spLocks/>
          </p:cNvSpPr>
          <p:nvPr/>
        </p:nvSpPr>
        <p:spPr>
          <a:xfrm>
            <a:off x="10972207" y="4222310"/>
            <a:ext cx="913967" cy="886457"/>
          </a:xfrm>
          <a:prstGeom prst="rect">
            <a:avLst/>
          </a:prstGeom>
          <a:solidFill>
            <a:srgbClr val="141BC8">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I1</a:t>
            </a:r>
          </a:p>
        </p:txBody>
      </p:sp>
      <p:cxnSp>
        <p:nvCxnSpPr>
          <p:cNvPr id="53" name="Straight Connector 52">
            <a:extLst>
              <a:ext uri="{FF2B5EF4-FFF2-40B4-BE49-F238E27FC236}">
                <a16:creationId xmlns:a16="http://schemas.microsoft.com/office/drawing/2014/main" id="{75887F4D-74CD-7B84-D815-F87A076464A4}"/>
              </a:ext>
            </a:extLst>
          </p:cNvPr>
          <p:cNvCxnSpPr>
            <a:cxnSpLocks/>
          </p:cNvCxnSpPr>
          <p:nvPr/>
        </p:nvCxnSpPr>
        <p:spPr>
          <a:xfrm>
            <a:off x="12008929" y="4206603"/>
            <a:ext cx="0" cy="883600"/>
          </a:xfrm>
          <a:prstGeom prst="line">
            <a:avLst/>
          </a:prstGeom>
          <a:ln w="38100" cap="flat" cmpd="sng" algn="ctr">
            <a:solidFill>
              <a:srgbClr val="04FFF7"/>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9" name="Straight Connector 58">
            <a:extLst>
              <a:ext uri="{FF2B5EF4-FFF2-40B4-BE49-F238E27FC236}">
                <a16:creationId xmlns:a16="http://schemas.microsoft.com/office/drawing/2014/main" id="{17A89F9B-5A5C-3EAC-59CF-E9A745475FC9}"/>
              </a:ext>
            </a:extLst>
          </p:cNvPr>
          <p:cNvCxnSpPr>
            <a:cxnSpLocks/>
          </p:cNvCxnSpPr>
          <p:nvPr/>
        </p:nvCxnSpPr>
        <p:spPr>
          <a:xfrm flipH="1">
            <a:off x="10971774" y="5225570"/>
            <a:ext cx="914400" cy="0"/>
          </a:xfrm>
          <a:prstGeom prst="line">
            <a:avLst/>
          </a:prstGeom>
          <a:ln w="38100" cap="flat" cmpd="sng" algn="ctr">
            <a:solidFill>
              <a:srgbClr val="8EFA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Rectangle 23">
            <a:extLst>
              <a:ext uri="{FF2B5EF4-FFF2-40B4-BE49-F238E27FC236}">
                <a16:creationId xmlns:a16="http://schemas.microsoft.com/office/drawing/2014/main" id="{D5C58A6F-087C-3199-9C85-EC64BEA9CCF1}"/>
              </a:ext>
            </a:extLst>
          </p:cNvPr>
          <p:cNvSpPr>
            <a:spLocks/>
          </p:cNvSpPr>
          <p:nvPr/>
        </p:nvSpPr>
        <p:spPr>
          <a:xfrm>
            <a:off x="9310669" y="2420074"/>
            <a:ext cx="913967" cy="886457"/>
          </a:xfrm>
          <a:prstGeom prst="rect">
            <a:avLst/>
          </a:prstGeom>
          <a:solidFill>
            <a:srgbClr val="FFFF0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sysClr val="windowText" lastClr="000000"/>
                </a:solidFill>
                <a:effectLst/>
                <a:uLnTx/>
                <a:uFillTx/>
                <a:latin typeface="Aptos" panose="02110004020202020204"/>
                <a:ea typeface="+mn-ea"/>
                <a:cs typeface="+mn-cs"/>
              </a:rPr>
              <a:t>H2</a:t>
            </a:r>
          </a:p>
        </p:txBody>
      </p:sp>
      <p:sp>
        <p:nvSpPr>
          <p:cNvPr id="2" name="Rectangle 1">
            <a:extLst>
              <a:ext uri="{FF2B5EF4-FFF2-40B4-BE49-F238E27FC236}">
                <a16:creationId xmlns:a16="http://schemas.microsoft.com/office/drawing/2014/main" id="{3B3CC2B5-CF61-E964-991B-BC492AB52871}"/>
              </a:ext>
            </a:extLst>
          </p:cNvPr>
          <p:cNvSpPr>
            <a:spLocks/>
          </p:cNvSpPr>
          <p:nvPr/>
        </p:nvSpPr>
        <p:spPr>
          <a:xfrm>
            <a:off x="915935" y="531067"/>
            <a:ext cx="913967" cy="88645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A3</a:t>
            </a:r>
          </a:p>
        </p:txBody>
      </p:sp>
      <p:sp>
        <p:nvSpPr>
          <p:cNvPr id="3" name="Rectangle 2">
            <a:extLst>
              <a:ext uri="{FF2B5EF4-FFF2-40B4-BE49-F238E27FC236}">
                <a16:creationId xmlns:a16="http://schemas.microsoft.com/office/drawing/2014/main" id="{0F544175-A02A-6AAE-BF5F-35AC17F55FB4}"/>
              </a:ext>
            </a:extLst>
          </p:cNvPr>
          <p:cNvSpPr>
            <a:spLocks/>
          </p:cNvSpPr>
          <p:nvPr/>
        </p:nvSpPr>
        <p:spPr>
          <a:xfrm>
            <a:off x="6921629" y="532013"/>
            <a:ext cx="913967" cy="886457"/>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F3</a:t>
            </a:r>
          </a:p>
        </p:txBody>
      </p:sp>
      <p:sp>
        <p:nvSpPr>
          <p:cNvPr id="4" name="Rectangle 3">
            <a:extLst>
              <a:ext uri="{FF2B5EF4-FFF2-40B4-BE49-F238E27FC236}">
                <a16:creationId xmlns:a16="http://schemas.microsoft.com/office/drawing/2014/main" id="{47572C94-4C8A-D423-E5AF-8321B5600E39}"/>
              </a:ext>
            </a:extLst>
          </p:cNvPr>
          <p:cNvSpPr>
            <a:spLocks/>
          </p:cNvSpPr>
          <p:nvPr/>
        </p:nvSpPr>
        <p:spPr>
          <a:xfrm>
            <a:off x="5461678" y="532013"/>
            <a:ext cx="913967" cy="886457"/>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E3</a:t>
            </a:r>
          </a:p>
        </p:txBody>
      </p:sp>
      <p:sp>
        <p:nvSpPr>
          <p:cNvPr id="5" name="Rectangle 4">
            <a:extLst>
              <a:ext uri="{FF2B5EF4-FFF2-40B4-BE49-F238E27FC236}">
                <a16:creationId xmlns:a16="http://schemas.microsoft.com/office/drawing/2014/main" id="{F79069DA-8759-BCA8-C402-FC4F41C44065}"/>
              </a:ext>
            </a:extLst>
          </p:cNvPr>
          <p:cNvSpPr>
            <a:spLocks/>
          </p:cNvSpPr>
          <p:nvPr/>
        </p:nvSpPr>
        <p:spPr>
          <a:xfrm>
            <a:off x="5457200" y="4242103"/>
            <a:ext cx="913967" cy="88645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E1</a:t>
            </a:r>
          </a:p>
        </p:txBody>
      </p:sp>
      <p:sp>
        <p:nvSpPr>
          <p:cNvPr id="7" name="Rectangle 6">
            <a:extLst>
              <a:ext uri="{FF2B5EF4-FFF2-40B4-BE49-F238E27FC236}">
                <a16:creationId xmlns:a16="http://schemas.microsoft.com/office/drawing/2014/main" id="{AB6716B6-906F-FF72-98D7-CCADBC5D86C6}"/>
              </a:ext>
            </a:extLst>
          </p:cNvPr>
          <p:cNvSpPr>
            <a:spLocks/>
          </p:cNvSpPr>
          <p:nvPr/>
        </p:nvSpPr>
        <p:spPr>
          <a:xfrm>
            <a:off x="923878" y="2420074"/>
            <a:ext cx="913967" cy="886457"/>
          </a:xfrm>
          <a:prstGeom prst="rect">
            <a:avLst/>
          </a:prstGeom>
          <a:solidFill>
            <a:srgbClr val="FC777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A2</a:t>
            </a:r>
          </a:p>
        </p:txBody>
      </p:sp>
      <p:sp>
        <p:nvSpPr>
          <p:cNvPr id="8" name="Rectangle 7">
            <a:extLst>
              <a:ext uri="{FF2B5EF4-FFF2-40B4-BE49-F238E27FC236}">
                <a16:creationId xmlns:a16="http://schemas.microsoft.com/office/drawing/2014/main" id="{9AE8AF89-7798-68C4-2E68-6305C2765B86}"/>
              </a:ext>
            </a:extLst>
          </p:cNvPr>
          <p:cNvSpPr>
            <a:spLocks/>
          </p:cNvSpPr>
          <p:nvPr/>
        </p:nvSpPr>
        <p:spPr>
          <a:xfrm>
            <a:off x="923651" y="4236254"/>
            <a:ext cx="913967" cy="886457"/>
          </a:xfrm>
          <a:prstGeom prst="rect">
            <a:avLst/>
          </a:prstGeom>
          <a:solidFill>
            <a:srgbClr val="FF9B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A1</a:t>
            </a:r>
          </a:p>
        </p:txBody>
      </p:sp>
      <p:sp>
        <p:nvSpPr>
          <p:cNvPr id="9" name="Rectangle 8">
            <a:extLst>
              <a:ext uri="{FF2B5EF4-FFF2-40B4-BE49-F238E27FC236}">
                <a16:creationId xmlns:a16="http://schemas.microsoft.com/office/drawing/2014/main" id="{B57A008E-AD56-0352-2CB1-C67335AD48FC}"/>
              </a:ext>
            </a:extLst>
          </p:cNvPr>
          <p:cNvSpPr>
            <a:spLocks/>
          </p:cNvSpPr>
          <p:nvPr/>
        </p:nvSpPr>
        <p:spPr>
          <a:xfrm>
            <a:off x="3634200" y="2418821"/>
            <a:ext cx="913967" cy="886457"/>
          </a:xfrm>
          <a:prstGeom prst="rect">
            <a:avLst/>
          </a:prstGeom>
          <a:solidFill>
            <a:srgbClr val="FBD7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C2</a:t>
            </a:r>
          </a:p>
        </p:txBody>
      </p:sp>
      <p:sp>
        <p:nvSpPr>
          <p:cNvPr id="10" name="Rectangle 9">
            <a:extLst>
              <a:ext uri="{FF2B5EF4-FFF2-40B4-BE49-F238E27FC236}">
                <a16:creationId xmlns:a16="http://schemas.microsoft.com/office/drawing/2014/main" id="{C4F017C1-14D4-D4AB-DFA0-3E2B7A04E483}"/>
              </a:ext>
            </a:extLst>
          </p:cNvPr>
          <p:cNvSpPr>
            <a:spLocks/>
          </p:cNvSpPr>
          <p:nvPr/>
        </p:nvSpPr>
        <p:spPr>
          <a:xfrm>
            <a:off x="3628573" y="532013"/>
            <a:ext cx="913967" cy="886457"/>
          </a:xfrm>
          <a:prstGeom prst="rect">
            <a:avLst/>
          </a:prstGeom>
          <a:solidFill>
            <a:srgbClr val="FBB2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C3</a:t>
            </a:r>
          </a:p>
        </p:txBody>
      </p:sp>
      <p:sp>
        <p:nvSpPr>
          <p:cNvPr id="11" name="Rectangle 10">
            <a:extLst>
              <a:ext uri="{FF2B5EF4-FFF2-40B4-BE49-F238E27FC236}">
                <a16:creationId xmlns:a16="http://schemas.microsoft.com/office/drawing/2014/main" id="{2092BF7B-0E93-E83A-1401-E31FA66B1AAF}"/>
              </a:ext>
            </a:extLst>
          </p:cNvPr>
          <p:cNvSpPr>
            <a:spLocks/>
          </p:cNvSpPr>
          <p:nvPr/>
        </p:nvSpPr>
        <p:spPr>
          <a:xfrm>
            <a:off x="3636526" y="4236725"/>
            <a:ext cx="913967" cy="886457"/>
          </a:xfrm>
          <a:prstGeom prst="rect">
            <a:avLst/>
          </a:prstGeom>
          <a:solidFill>
            <a:srgbClr val="FBE3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C1</a:t>
            </a:r>
          </a:p>
        </p:txBody>
      </p:sp>
      <p:sp>
        <p:nvSpPr>
          <p:cNvPr id="12" name="Rectangle 11">
            <a:extLst>
              <a:ext uri="{FF2B5EF4-FFF2-40B4-BE49-F238E27FC236}">
                <a16:creationId xmlns:a16="http://schemas.microsoft.com/office/drawing/2014/main" id="{59D66817-1078-5302-E3B3-02EF8DF5C16C}"/>
              </a:ext>
            </a:extLst>
          </p:cNvPr>
          <p:cNvSpPr>
            <a:spLocks/>
          </p:cNvSpPr>
          <p:nvPr/>
        </p:nvSpPr>
        <p:spPr>
          <a:xfrm>
            <a:off x="4543419" y="4237643"/>
            <a:ext cx="913967" cy="886457"/>
          </a:xfrm>
          <a:prstGeom prst="rect">
            <a:avLst/>
          </a:prstGeom>
          <a:solidFill>
            <a:srgbClr val="D95918">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D1</a:t>
            </a:r>
          </a:p>
        </p:txBody>
      </p:sp>
      <p:sp>
        <p:nvSpPr>
          <p:cNvPr id="13" name="Rectangle 12">
            <a:extLst>
              <a:ext uri="{FF2B5EF4-FFF2-40B4-BE49-F238E27FC236}">
                <a16:creationId xmlns:a16="http://schemas.microsoft.com/office/drawing/2014/main" id="{7EA2B7F6-6AF0-97D3-B7F9-977C91C7E345}"/>
              </a:ext>
            </a:extLst>
          </p:cNvPr>
          <p:cNvSpPr>
            <a:spLocks/>
          </p:cNvSpPr>
          <p:nvPr/>
        </p:nvSpPr>
        <p:spPr>
          <a:xfrm>
            <a:off x="4542969" y="2420074"/>
            <a:ext cx="913967" cy="886457"/>
          </a:xfrm>
          <a:prstGeom prst="rect">
            <a:avLst/>
          </a:prstGeom>
          <a:solidFill>
            <a:srgbClr val="DE5A19">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D2</a:t>
            </a:r>
          </a:p>
        </p:txBody>
      </p:sp>
      <p:sp>
        <p:nvSpPr>
          <p:cNvPr id="14" name="Rectangle 13">
            <a:extLst>
              <a:ext uri="{FF2B5EF4-FFF2-40B4-BE49-F238E27FC236}">
                <a16:creationId xmlns:a16="http://schemas.microsoft.com/office/drawing/2014/main" id="{B58F8BCF-E22C-96E2-C986-E6CDAB40B14D}"/>
              </a:ext>
            </a:extLst>
          </p:cNvPr>
          <p:cNvSpPr>
            <a:spLocks/>
          </p:cNvSpPr>
          <p:nvPr/>
        </p:nvSpPr>
        <p:spPr>
          <a:xfrm>
            <a:off x="4547278" y="532013"/>
            <a:ext cx="913967" cy="88645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D3</a:t>
            </a:r>
          </a:p>
        </p:txBody>
      </p:sp>
      <p:sp>
        <p:nvSpPr>
          <p:cNvPr id="15" name="Rectangle 14">
            <a:extLst>
              <a:ext uri="{FF2B5EF4-FFF2-40B4-BE49-F238E27FC236}">
                <a16:creationId xmlns:a16="http://schemas.microsoft.com/office/drawing/2014/main" id="{AFA1DCE1-C9EC-B13B-4376-509960E7B0F5}"/>
              </a:ext>
            </a:extLst>
          </p:cNvPr>
          <p:cNvSpPr>
            <a:spLocks/>
          </p:cNvSpPr>
          <p:nvPr/>
        </p:nvSpPr>
        <p:spPr>
          <a:xfrm>
            <a:off x="5447995" y="2420074"/>
            <a:ext cx="913967" cy="88645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E2</a:t>
            </a:r>
          </a:p>
        </p:txBody>
      </p:sp>
      <p:sp>
        <p:nvSpPr>
          <p:cNvPr id="16" name="Rectangle 15">
            <a:extLst>
              <a:ext uri="{FF2B5EF4-FFF2-40B4-BE49-F238E27FC236}">
                <a16:creationId xmlns:a16="http://schemas.microsoft.com/office/drawing/2014/main" id="{793CA2D9-409E-317B-EB93-4D039B9D6B98}"/>
              </a:ext>
            </a:extLst>
          </p:cNvPr>
          <p:cNvSpPr>
            <a:spLocks/>
          </p:cNvSpPr>
          <p:nvPr/>
        </p:nvSpPr>
        <p:spPr>
          <a:xfrm>
            <a:off x="2718716" y="2413519"/>
            <a:ext cx="913967" cy="893012"/>
          </a:xfrm>
          <a:prstGeom prst="rect">
            <a:avLst/>
          </a:prstGeom>
          <a:solidFill>
            <a:srgbClr val="0087E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B2</a:t>
            </a:r>
          </a:p>
        </p:txBody>
      </p:sp>
      <p:sp>
        <p:nvSpPr>
          <p:cNvPr id="25" name="Rectangle 24">
            <a:extLst>
              <a:ext uri="{FF2B5EF4-FFF2-40B4-BE49-F238E27FC236}">
                <a16:creationId xmlns:a16="http://schemas.microsoft.com/office/drawing/2014/main" id="{46EBF52A-1DB8-0DE9-F137-7BFD9E62BA67}"/>
              </a:ext>
            </a:extLst>
          </p:cNvPr>
          <p:cNvSpPr>
            <a:spLocks/>
          </p:cNvSpPr>
          <p:nvPr/>
        </p:nvSpPr>
        <p:spPr>
          <a:xfrm>
            <a:off x="9549896" y="4244965"/>
            <a:ext cx="913967" cy="886457"/>
          </a:xfrm>
          <a:prstGeom prst="rect">
            <a:avLst/>
          </a:prstGeom>
          <a:solidFill>
            <a:srgbClr val="FFFF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110004020202020204"/>
                <a:ea typeface="+mn-ea"/>
                <a:cs typeface="+mn-cs"/>
              </a:rPr>
              <a:t>H1</a:t>
            </a:r>
            <a:endPar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75E7DC9A-7AD8-6453-98E6-B5155005E91A}"/>
              </a:ext>
            </a:extLst>
          </p:cNvPr>
          <p:cNvSpPr>
            <a:spLocks/>
          </p:cNvSpPr>
          <p:nvPr/>
        </p:nvSpPr>
        <p:spPr>
          <a:xfrm>
            <a:off x="2722532" y="4236254"/>
            <a:ext cx="913967" cy="886457"/>
          </a:xfrm>
          <a:prstGeom prst="rect">
            <a:avLst/>
          </a:prstGeom>
          <a:solidFill>
            <a:srgbClr val="8B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B1</a:t>
            </a:r>
          </a:p>
        </p:txBody>
      </p:sp>
      <p:sp>
        <p:nvSpPr>
          <p:cNvPr id="18" name="Rectangle 17">
            <a:extLst>
              <a:ext uri="{FF2B5EF4-FFF2-40B4-BE49-F238E27FC236}">
                <a16:creationId xmlns:a16="http://schemas.microsoft.com/office/drawing/2014/main" id="{07914BB0-1737-9987-2E58-178606CB077F}"/>
              </a:ext>
            </a:extLst>
          </p:cNvPr>
          <p:cNvSpPr>
            <a:spLocks/>
          </p:cNvSpPr>
          <p:nvPr/>
        </p:nvSpPr>
        <p:spPr>
          <a:xfrm>
            <a:off x="7840426" y="2420074"/>
            <a:ext cx="913967" cy="886457"/>
          </a:xfrm>
          <a:prstGeom prst="rect">
            <a:avLst/>
          </a:prstGeom>
          <a:solidFill>
            <a:srgbClr val="FFC000">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G2</a:t>
            </a:r>
          </a:p>
        </p:txBody>
      </p:sp>
      <p:sp>
        <p:nvSpPr>
          <p:cNvPr id="19" name="Rectangle 18">
            <a:extLst>
              <a:ext uri="{FF2B5EF4-FFF2-40B4-BE49-F238E27FC236}">
                <a16:creationId xmlns:a16="http://schemas.microsoft.com/office/drawing/2014/main" id="{6E089303-2B29-F44C-D94C-7EDF30A61316}"/>
              </a:ext>
            </a:extLst>
          </p:cNvPr>
          <p:cNvSpPr>
            <a:spLocks/>
          </p:cNvSpPr>
          <p:nvPr/>
        </p:nvSpPr>
        <p:spPr>
          <a:xfrm>
            <a:off x="6930683" y="2420074"/>
            <a:ext cx="913967" cy="886457"/>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F2</a:t>
            </a:r>
          </a:p>
        </p:txBody>
      </p:sp>
      <p:sp>
        <p:nvSpPr>
          <p:cNvPr id="20" name="Rectangle 19">
            <a:extLst>
              <a:ext uri="{FF2B5EF4-FFF2-40B4-BE49-F238E27FC236}">
                <a16:creationId xmlns:a16="http://schemas.microsoft.com/office/drawing/2014/main" id="{FB00D68E-BB6E-B2BD-6245-21C64F539925}"/>
              </a:ext>
            </a:extLst>
          </p:cNvPr>
          <p:cNvSpPr>
            <a:spLocks/>
          </p:cNvSpPr>
          <p:nvPr/>
        </p:nvSpPr>
        <p:spPr>
          <a:xfrm>
            <a:off x="6930959" y="4240911"/>
            <a:ext cx="913967" cy="88645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F1</a:t>
            </a:r>
          </a:p>
        </p:txBody>
      </p:sp>
      <p:sp>
        <p:nvSpPr>
          <p:cNvPr id="21" name="Rectangle 20">
            <a:extLst>
              <a:ext uri="{FF2B5EF4-FFF2-40B4-BE49-F238E27FC236}">
                <a16:creationId xmlns:a16="http://schemas.microsoft.com/office/drawing/2014/main" id="{9638DC5B-C63B-6A6B-2B0F-E7CB9217D3FD}"/>
              </a:ext>
            </a:extLst>
          </p:cNvPr>
          <p:cNvSpPr>
            <a:spLocks/>
          </p:cNvSpPr>
          <p:nvPr/>
        </p:nvSpPr>
        <p:spPr>
          <a:xfrm>
            <a:off x="7835583" y="532013"/>
            <a:ext cx="913967" cy="88645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G3</a:t>
            </a:r>
          </a:p>
        </p:txBody>
      </p:sp>
      <p:sp>
        <p:nvSpPr>
          <p:cNvPr id="22" name="Rectangle 21">
            <a:extLst>
              <a:ext uri="{FF2B5EF4-FFF2-40B4-BE49-F238E27FC236}">
                <a16:creationId xmlns:a16="http://schemas.microsoft.com/office/drawing/2014/main" id="{CA6C5DFC-BE83-1C78-2AA5-CFBA70B44B9D}"/>
              </a:ext>
            </a:extLst>
          </p:cNvPr>
          <p:cNvSpPr>
            <a:spLocks/>
          </p:cNvSpPr>
          <p:nvPr/>
        </p:nvSpPr>
        <p:spPr>
          <a:xfrm>
            <a:off x="8188324" y="4240018"/>
            <a:ext cx="913967" cy="886457"/>
          </a:xfrm>
          <a:prstGeom prst="rect">
            <a:avLst/>
          </a:prstGeom>
          <a:solidFill>
            <a:srgbClr val="FFC000">
              <a:alpha val="6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G1</a:t>
            </a:r>
          </a:p>
        </p:txBody>
      </p:sp>
      <p:sp>
        <p:nvSpPr>
          <p:cNvPr id="23" name="Rectangle 22">
            <a:extLst>
              <a:ext uri="{FF2B5EF4-FFF2-40B4-BE49-F238E27FC236}">
                <a16:creationId xmlns:a16="http://schemas.microsoft.com/office/drawing/2014/main" id="{F983FDE6-C159-5B5B-6365-F0761DB2DF2F}"/>
              </a:ext>
            </a:extLst>
          </p:cNvPr>
          <p:cNvSpPr>
            <a:spLocks/>
          </p:cNvSpPr>
          <p:nvPr/>
        </p:nvSpPr>
        <p:spPr>
          <a:xfrm>
            <a:off x="9290073" y="536461"/>
            <a:ext cx="913967" cy="88645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ptos" panose="02110004020202020204"/>
                <a:ea typeface="+mn-ea"/>
                <a:cs typeface="+mn-cs"/>
              </a:rPr>
              <a:t>H3</a:t>
            </a:r>
            <a:endPar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568DA3D4-9A23-9C2D-95F5-99F73E1B9AD4}"/>
              </a:ext>
            </a:extLst>
          </p:cNvPr>
          <p:cNvSpPr>
            <a:spLocks/>
          </p:cNvSpPr>
          <p:nvPr/>
        </p:nvSpPr>
        <p:spPr>
          <a:xfrm>
            <a:off x="10962564" y="514441"/>
            <a:ext cx="913967" cy="886457"/>
          </a:xfrm>
          <a:prstGeom prst="rect">
            <a:avLst/>
          </a:prstGeom>
          <a:solidFill>
            <a:srgbClr val="141BC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I3</a:t>
            </a:r>
          </a:p>
        </p:txBody>
      </p:sp>
      <p:sp>
        <p:nvSpPr>
          <p:cNvPr id="27" name="Rectangle 26">
            <a:extLst>
              <a:ext uri="{FF2B5EF4-FFF2-40B4-BE49-F238E27FC236}">
                <a16:creationId xmlns:a16="http://schemas.microsoft.com/office/drawing/2014/main" id="{D53ED368-6561-3C96-1153-8341A60128C0}"/>
              </a:ext>
            </a:extLst>
          </p:cNvPr>
          <p:cNvSpPr>
            <a:spLocks/>
          </p:cNvSpPr>
          <p:nvPr/>
        </p:nvSpPr>
        <p:spPr>
          <a:xfrm>
            <a:off x="10961494" y="2413519"/>
            <a:ext cx="913967" cy="886457"/>
          </a:xfrm>
          <a:prstGeom prst="rect">
            <a:avLst/>
          </a:prstGeom>
          <a:solidFill>
            <a:srgbClr val="141BC8">
              <a:alpha val="6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I2</a:t>
            </a:r>
          </a:p>
        </p:txBody>
      </p:sp>
      <p:sp>
        <p:nvSpPr>
          <p:cNvPr id="29" name="Rectangle 28">
            <a:extLst>
              <a:ext uri="{FF2B5EF4-FFF2-40B4-BE49-F238E27FC236}">
                <a16:creationId xmlns:a16="http://schemas.microsoft.com/office/drawing/2014/main" id="{C9EFBA63-7F7D-7A6C-0D5F-22093FE98EEE}"/>
              </a:ext>
            </a:extLst>
          </p:cNvPr>
          <p:cNvSpPr>
            <a:spLocks/>
          </p:cNvSpPr>
          <p:nvPr/>
        </p:nvSpPr>
        <p:spPr>
          <a:xfrm>
            <a:off x="2712274" y="531066"/>
            <a:ext cx="913967" cy="886457"/>
          </a:xfrm>
          <a:prstGeom prst="rect">
            <a:avLst/>
          </a:prstGeom>
          <a:solidFill>
            <a:srgbClr val="005C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rPr>
              <a:t>B3</a:t>
            </a:r>
          </a:p>
        </p:txBody>
      </p:sp>
      <p:cxnSp>
        <p:nvCxnSpPr>
          <p:cNvPr id="31" name="Straight Connector 30">
            <a:extLst>
              <a:ext uri="{FF2B5EF4-FFF2-40B4-BE49-F238E27FC236}">
                <a16:creationId xmlns:a16="http://schemas.microsoft.com/office/drawing/2014/main" id="{719F8FAE-BDF9-2B53-4806-17E7D8C2B74D}"/>
              </a:ext>
            </a:extLst>
          </p:cNvPr>
          <p:cNvCxnSpPr>
            <a:cxnSpLocks/>
          </p:cNvCxnSpPr>
          <p:nvPr/>
        </p:nvCxnSpPr>
        <p:spPr>
          <a:xfrm>
            <a:off x="915935" y="398496"/>
            <a:ext cx="913967" cy="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631356B3-568A-5DEA-9BD4-BCCEA40CE602}"/>
              </a:ext>
            </a:extLst>
          </p:cNvPr>
          <p:cNvCxnSpPr>
            <a:cxnSpLocks/>
          </p:cNvCxnSpPr>
          <p:nvPr/>
        </p:nvCxnSpPr>
        <p:spPr>
          <a:xfrm>
            <a:off x="2712274" y="398496"/>
            <a:ext cx="3671463" cy="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a:extLst>
              <a:ext uri="{FF2B5EF4-FFF2-40B4-BE49-F238E27FC236}">
                <a16:creationId xmlns:a16="http://schemas.microsoft.com/office/drawing/2014/main" id="{47CE037A-6FAC-E20E-555A-5DADF6CCF8D7}"/>
              </a:ext>
            </a:extLst>
          </p:cNvPr>
          <p:cNvCxnSpPr>
            <a:cxnSpLocks/>
          </p:cNvCxnSpPr>
          <p:nvPr/>
        </p:nvCxnSpPr>
        <p:spPr>
          <a:xfrm>
            <a:off x="717876" y="522490"/>
            <a:ext cx="0" cy="914400"/>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a:extLst>
              <a:ext uri="{FF2B5EF4-FFF2-40B4-BE49-F238E27FC236}">
                <a16:creationId xmlns:a16="http://schemas.microsoft.com/office/drawing/2014/main" id="{95D4CC42-6B92-AFE5-7237-A912E0A4E3D3}"/>
              </a:ext>
            </a:extLst>
          </p:cNvPr>
          <p:cNvCxnSpPr>
            <a:cxnSpLocks/>
          </p:cNvCxnSpPr>
          <p:nvPr/>
        </p:nvCxnSpPr>
        <p:spPr>
          <a:xfrm>
            <a:off x="717876" y="2390878"/>
            <a:ext cx="0" cy="914400"/>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a:extLst>
              <a:ext uri="{FF2B5EF4-FFF2-40B4-BE49-F238E27FC236}">
                <a16:creationId xmlns:a16="http://schemas.microsoft.com/office/drawing/2014/main" id="{7E18140B-D5F5-FEB2-0EBA-F8B0F5210A92}"/>
              </a:ext>
            </a:extLst>
          </p:cNvPr>
          <p:cNvCxnSpPr>
            <a:cxnSpLocks/>
          </p:cNvCxnSpPr>
          <p:nvPr/>
        </p:nvCxnSpPr>
        <p:spPr>
          <a:xfrm>
            <a:off x="730424" y="4236254"/>
            <a:ext cx="0" cy="914400"/>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8F6D19EA-A746-7636-F8AD-8BADA34E5460}"/>
              </a:ext>
            </a:extLst>
          </p:cNvPr>
          <p:cNvCxnSpPr>
            <a:cxnSpLocks/>
          </p:cNvCxnSpPr>
          <p:nvPr/>
        </p:nvCxnSpPr>
        <p:spPr>
          <a:xfrm rot="5400000">
            <a:off x="8982901" y="4707492"/>
            <a:ext cx="913967" cy="0"/>
          </a:xfrm>
          <a:prstGeom prst="line">
            <a:avLst/>
          </a:prstGeom>
          <a:ln w="38100" cap="flat" cmpd="sng" algn="ctr">
            <a:solidFill>
              <a:srgbClr val="9C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3C555375-4502-24B1-37AB-178095DCFF60}"/>
              </a:ext>
            </a:extLst>
          </p:cNvPr>
          <p:cNvCxnSpPr>
            <a:cxnSpLocks/>
          </p:cNvCxnSpPr>
          <p:nvPr/>
        </p:nvCxnSpPr>
        <p:spPr>
          <a:xfrm>
            <a:off x="8908506" y="511732"/>
            <a:ext cx="0" cy="91440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a:extLst>
              <a:ext uri="{FF2B5EF4-FFF2-40B4-BE49-F238E27FC236}">
                <a16:creationId xmlns:a16="http://schemas.microsoft.com/office/drawing/2014/main" id="{41E59646-1AA0-56B8-33AF-2533629FA0CA}"/>
              </a:ext>
            </a:extLst>
          </p:cNvPr>
          <p:cNvCxnSpPr>
            <a:cxnSpLocks/>
          </p:cNvCxnSpPr>
          <p:nvPr/>
        </p:nvCxnSpPr>
        <p:spPr>
          <a:xfrm>
            <a:off x="8908506" y="2390878"/>
            <a:ext cx="0" cy="91440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a:extLst>
              <a:ext uri="{FF2B5EF4-FFF2-40B4-BE49-F238E27FC236}">
                <a16:creationId xmlns:a16="http://schemas.microsoft.com/office/drawing/2014/main" id="{C7A3634D-3340-368A-DEAC-C78340B2EBA1}"/>
              </a:ext>
            </a:extLst>
          </p:cNvPr>
          <p:cNvCxnSpPr>
            <a:cxnSpLocks/>
          </p:cNvCxnSpPr>
          <p:nvPr/>
        </p:nvCxnSpPr>
        <p:spPr>
          <a:xfrm>
            <a:off x="9187749" y="4240018"/>
            <a:ext cx="0" cy="914400"/>
          </a:xfrm>
          <a:prstGeom prst="line">
            <a:avLst/>
          </a:prstGeom>
          <a:ln w="381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a:extLst>
              <a:ext uri="{FF2B5EF4-FFF2-40B4-BE49-F238E27FC236}">
                <a16:creationId xmlns:a16="http://schemas.microsoft.com/office/drawing/2014/main" id="{2BEF3CCC-3B6F-1483-D528-0870DC7D0A60}"/>
              </a:ext>
            </a:extLst>
          </p:cNvPr>
          <p:cNvCxnSpPr>
            <a:cxnSpLocks/>
          </p:cNvCxnSpPr>
          <p:nvPr/>
        </p:nvCxnSpPr>
        <p:spPr>
          <a:xfrm>
            <a:off x="6930683" y="398496"/>
            <a:ext cx="1826651" cy="0"/>
          </a:xfrm>
          <a:prstGeom prst="line">
            <a:avLst/>
          </a:prstGeom>
          <a:ln w="381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a:extLst>
              <a:ext uri="{FF2B5EF4-FFF2-40B4-BE49-F238E27FC236}">
                <a16:creationId xmlns:a16="http://schemas.microsoft.com/office/drawing/2014/main" id="{5B1C257B-B589-A172-0855-870EE5ACA807}"/>
              </a:ext>
            </a:extLst>
          </p:cNvPr>
          <p:cNvCxnSpPr>
            <a:cxnSpLocks/>
          </p:cNvCxnSpPr>
          <p:nvPr/>
        </p:nvCxnSpPr>
        <p:spPr>
          <a:xfrm>
            <a:off x="8203648" y="5223918"/>
            <a:ext cx="913967" cy="0"/>
          </a:xfrm>
          <a:prstGeom prst="line">
            <a:avLst/>
          </a:prstGeom>
          <a:ln w="3810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0" name="Straight Connector 49">
            <a:extLst>
              <a:ext uri="{FF2B5EF4-FFF2-40B4-BE49-F238E27FC236}">
                <a16:creationId xmlns:a16="http://schemas.microsoft.com/office/drawing/2014/main" id="{4ADEDCE8-DFB1-F56B-03FE-B9B3F8079F63}"/>
              </a:ext>
            </a:extLst>
          </p:cNvPr>
          <p:cNvCxnSpPr>
            <a:cxnSpLocks/>
          </p:cNvCxnSpPr>
          <p:nvPr/>
        </p:nvCxnSpPr>
        <p:spPr>
          <a:xfrm rot="5400000">
            <a:off x="8709940" y="962974"/>
            <a:ext cx="913967" cy="0"/>
          </a:xfrm>
          <a:prstGeom prst="line">
            <a:avLst/>
          </a:prstGeom>
          <a:ln w="38100" cap="flat" cmpd="sng" algn="ctr">
            <a:solidFill>
              <a:srgbClr val="9C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FBCC84F1-B8E6-AFCD-D849-7CD04A3D9BA4}"/>
              </a:ext>
            </a:extLst>
          </p:cNvPr>
          <p:cNvCxnSpPr>
            <a:cxnSpLocks/>
          </p:cNvCxnSpPr>
          <p:nvPr/>
        </p:nvCxnSpPr>
        <p:spPr>
          <a:xfrm rot="5400000">
            <a:off x="8754149" y="2860704"/>
            <a:ext cx="913967" cy="0"/>
          </a:xfrm>
          <a:prstGeom prst="line">
            <a:avLst/>
          </a:prstGeom>
          <a:ln w="38100" cap="flat" cmpd="sng" algn="ctr">
            <a:solidFill>
              <a:srgbClr val="9C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32C6402D-60AF-450F-C5CC-894C52BE0B9D}"/>
              </a:ext>
            </a:extLst>
          </p:cNvPr>
          <p:cNvCxnSpPr>
            <a:cxnSpLocks/>
          </p:cNvCxnSpPr>
          <p:nvPr/>
        </p:nvCxnSpPr>
        <p:spPr>
          <a:xfrm>
            <a:off x="11973649" y="2418254"/>
            <a:ext cx="3362" cy="879117"/>
          </a:xfrm>
          <a:prstGeom prst="line">
            <a:avLst/>
          </a:prstGeom>
          <a:ln w="38100" cap="flat" cmpd="sng" algn="ctr">
            <a:solidFill>
              <a:srgbClr val="04FFF7"/>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5" name="Straight Connector 54">
            <a:extLst>
              <a:ext uri="{FF2B5EF4-FFF2-40B4-BE49-F238E27FC236}">
                <a16:creationId xmlns:a16="http://schemas.microsoft.com/office/drawing/2014/main" id="{FDF930CF-DFCB-0975-87EF-CB862645407F}"/>
              </a:ext>
            </a:extLst>
          </p:cNvPr>
          <p:cNvCxnSpPr>
            <a:cxnSpLocks/>
          </p:cNvCxnSpPr>
          <p:nvPr/>
        </p:nvCxnSpPr>
        <p:spPr>
          <a:xfrm rot="5400000">
            <a:off x="11516598" y="954653"/>
            <a:ext cx="913967" cy="0"/>
          </a:xfrm>
          <a:prstGeom prst="line">
            <a:avLst/>
          </a:prstGeom>
          <a:ln w="38100" cap="flat" cmpd="sng" algn="ctr">
            <a:solidFill>
              <a:srgbClr val="04FFF7"/>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CE52F01-7269-3F24-2396-1803BCBDA3A0}"/>
              </a:ext>
            </a:extLst>
          </p:cNvPr>
          <p:cNvCxnSpPr>
            <a:cxnSpLocks/>
          </p:cNvCxnSpPr>
          <p:nvPr/>
        </p:nvCxnSpPr>
        <p:spPr>
          <a:xfrm>
            <a:off x="2718716" y="5248119"/>
            <a:ext cx="3671463" cy="0"/>
          </a:xfrm>
          <a:prstGeom prst="line">
            <a:avLst/>
          </a:prstGeom>
          <a:ln w="38100" cap="flat" cmpd="sng" algn="ctr">
            <a:solidFill>
              <a:srgbClr val="FF45EC"/>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3212B6CB-1FB4-D589-DE84-E612EE841374}"/>
              </a:ext>
            </a:extLst>
          </p:cNvPr>
          <p:cNvCxnSpPr>
            <a:cxnSpLocks/>
          </p:cNvCxnSpPr>
          <p:nvPr/>
        </p:nvCxnSpPr>
        <p:spPr>
          <a:xfrm>
            <a:off x="915935" y="5248257"/>
            <a:ext cx="913967" cy="0"/>
          </a:xfrm>
          <a:prstGeom prst="line">
            <a:avLst/>
          </a:prstGeom>
          <a:ln w="38100" cap="flat" cmpd="sng" algn="ctr">
            <a:solidFill>
              <a:srgbClr val="8EFA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98DCC692-88B6-79F8-9B07-EC524400C5CF}"/>
              </a:ext>
            </a:extLst>
          </p:cNvPr>
          <p:cNvCxnSpPr>
            <a:cxnSpLocks/>
          </p:cNvCxnSpPr>
          <p:nvPr/>
        </p:nvCxnSpPr>
        <p:spPr>
          <a:xfrm>
            <a:off x="6921616" y="5228397"/>
            <a:ext cx="913967" cy="0"/>
          </a:xfrm>
          <a:prstGeom prst="line">
            <a:avLst/>
          </a:prstGeom>
          <a:ln w="38100" cap="flat" cmpd="sng" algn="ctr">
            <a:solidFill>
              <a:srgbClr val="8EFA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B92636A6-9B2C-8693-74CF-46347516773F}"/>
              </a:ext>
            </a:extLst>
          </p:cNvPr>
          <p:cNvCxnSpPr>
            <a:cxnSpLocks/>
          </p:cNvCxnSpPr>
          <p:nvPr/>
        </p:nvCxnSpPr>
        <p:spPr>
          <a:xfrm rot="5400000">
            <a:off x="9746840" y="-26614"/>
            <a:ext cx="0" cy="914400"/>
          </a:xfrm>
          <a:prstGeom prst="line">
            <a:avLst/>
          </a:prstGeom>
          <a:ln w="38100" cap="flat" cmpd="sng" algn="ctr">
            <a:solidFill>
              <a:srgbClr val="0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Connector 63">
            <a:extLst>
              <a:ext uri="{FF2B5EF4-FFF2-40B4-BE49-F238E27FC236}">
                <a16:creationId xmlns:a16="http://schemas.microsoft.com/office/drawing/2014/main" id="{59725315-2A32-64F2-6144-0009691CC5E5}"/>
              </a:ext>
            </a:extLst>
          </p:cNvPr>
          <p:cNvCxnSpPr>
            <a:cxnSpLocks/>
          </p:cNvCxnSpPr>
          <p:nvPr/>
        </p:nvCxnSpPr>
        <p:spPr>
          <a:xfrm flipH="1">
            <a:off x="10956533" y="391941"/>
            <a:ext cx="918928" cy="0"/>
          </a:xfrm>
          <a:prstGeom prst="line">
            <a:avLst/>
          </a:prstGeom>
          <a:ln w="38100" cap="flat" cmpd="sng" algn="ctr">
            <a:solidFill>
              <a:srgbClr val="0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Straight Arrow Connector 65">
            <a:extLst>
              <a:ext uri="{FF2B5EF4-FFF2-40B4-BE49-F238E27FC236}">
                <a16:creationId xmlns:a16="http://schemas.microsoft.com/office/drawing/2014/main" id="{FED0D5AD-945F-A72D-E108-B7D6BDDB9168}"/>
              </a:ext>
            </a:extLst>
          </p:cNvPr>
          <p:cNvCxnSpPr>
            <a:cxnSpLocks/>
          </p:cNvCxnSpPr>
          <p:nvPr/>
        </p:nvCxnSpPr>
        <p:spPr>
          <a:xfrm>
            <a:off x="1372919" y="1167952"/>
            <a:ext cx="0" cy="146304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69" name="Straight Arrow Connector 68">
            <a:extLst>
              <a:ext uri="{FF2B5EF4-FFF2-40B4-BE49-F238E27FC236}">
                <a16:creationId xmlns:a16="http://schemas.microsoft.com/office/drawing/2014/main" id="{EF088670-65E5-6C60-9A17-C76E094E1DD6}"/>
              </a:ext>
            </a:extLst>
          </p:cNvPr>
          <p:cNvCxnSpPr>
            <a:cxnSpLocks/>
          </p:cNvCxnSpPr>
          <p:nvPr/>
        </p:nvCxnSpPr>
        <p:spPr>
          <a:xfrm>
            <a:off x="1362780" y="3136601"/>
            <a:ext cx="0" cy="1301675"/>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73" name="TextBox 72">
            <a:extLst>
              <a:ext uri="{FF2B5EF4-FFF2-40B4-BE49-F238E27FC236}">
                <a16:creationId xmlns:a16="http://schemas.microsoft.com/office/drawing/2014/main" id="{7C3BFBCF-D2B8-15DA-27E4-B067AEE0D9F2}"/>
              </a:ext>
            </a:extLst>
          </p:cNvPr>
          <p:cNvSpPr txBox="1"/>
          <p:nvPr/>
        </p:nvSpPr>
        <p:spPr>
          <a:xfrm>
            <a:off x="4144604" y="5236775"/>
            <a:ext cx="19032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2400" b="0" i="0" u="none" strike="noStrike" kern="1200" cap="none" spc="0" normalizeH="0" baseline="0" noProof="0" dirty="0">
                <a:ln>
                  <a:noFill/>
                </a:ln>
                <a:solidFill>
                  <a:prstClr val="black"/>
                </a:solidFill>
                <a:effectLst/>
                <a:uLnTx/>
                <a:uFillTx/>
                <a:latin typeface="Aptos" panose="02110004020202020204"/>
                <a:ea typeface="+mn-ea"/>
                <a:cs typeface="+mn-cs"/>
              </a:rPr>
              <a:t>Core</a:t>
            </a:r>
          </a:p>
        </p:txBody>
      </p:sp>
      <p:cxnSp>
        <p:nvCxnSpPr>
          <p:cNvPr id="74" name="Straight Arrow Connector 73">
            <a:extLst>
              <a:ext uri="{FF2B5EF4-FFF2-40B4-BE49-F238E27FC236}">
                <a16:creationId xmlns:a16="http://schemas.microsoft.com/office/drawing/2014/main" id="{5DB217B1-B2F9-03C4-B39F-092E12D981FB}"/>
              </a:ext>
            </a:extLst>
          </p:cNvPr>
          <p:cNvCxnSpPr>
            <a:cxnSpLocks/>
          </p:cNvCxnSpPr>
          <p:nvPr/>
        </p:nvCxnSpPr>
        <p:spPr>
          <a:xfrm>
            <a:off x="4548217" y="1126712"/>
            <a:ext cx="0" cy="146304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75" name="Straight Arrow Connector 74">
            <a:extLst>
              <a:ext uri="{FF2B5EF4-FFF2-40B4-BE49-F238E27FC236}">
                <a16:creationId xmlns:a16="http://schemas.microsoft.com/office/drawing/2014/main" id="{7E179FAF-AE76-45CE-7135-3A16DDDBE832}"/>
              </a:ext>
            </a:extLst>
          </p:cNvPr>
          <p:cNvCxnSpPr>
            <a:cxnSpLocks/>
          </p:cNvCxnSpPr>
          <p:nvPr/>
        </p:nvCxnSpPr>
        <p:spPr>
          <a:xfrm>
            <a:off x="4539409" y="3095361"/>
            <a:ext cx="0" cy="1301675"/>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76" name="Straight Arrow Connector 75">
            <a:extLst>
              <a:ext uri="{FF2B5EF4-FFF2-40B4-BE49-F238E27FC236}">
                <a16:creationId xmlns:a16="http://schemas.microsoft.com/office/drawing/2014/main" id="{425625D2-DFEE-2241-F790-AD3B3E331035}"/>
              </a:ext>
            </a:extLst>
          </p:cNvPr>
          <p:cNvCxnSpPr>
            <a:cxnSpLocks/>
          </p:cNvCxnSpPr>
          <p:nvPr/>
        </p:nvCxnSpPr>
        <p:spPr>
          <a:xfrm>
            <a:off x="7390036" y="1160777"/>
            <a:ext cx="0" cy="146304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77" name="Straight Arrow Connector 76">
            <a:extLst>
              <a:ext uri="{FF2B5EF4-FFF2-40B4-BE49-F238E27FC236}">
                <a16:creationId xmlns:a16="http://schemas.microsoft.com/office/drawing/2014/main" id="{4F0DD0A5-EB25-BC8A-C79D-511E72CAE68B}"/>
              </a:ext>
            </a:extLst>
          </p:cNvPr>
          <p:cNvCxnSpPr>
            <a:cxnSpLocks/>
          </p:cNvCxnSpPr>
          <p:nvPr/>
        </p:nvCxnSpPr>
        <p:spPr>
          <a:xfrm>
            <a:off x="7390655" y="3129426"/>
            <a:ext cx="0" cy="1301675"/>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78" name="Straight Arrow Connector 77">
            <a:extLst>
              <a:ext uri="{FF2B5EF4-FFF2-40B4-BE49-F238E27FC236}">
                <a16:creationId xmlns:a16="http://schemas.microsoft.com/office/drawing/2014/main" id="{5E5617E0-E9A2-8C58-276B-07985ED87E4F}"/>
              </a:ext>
            </a:extLst>
          </p:cNvPr>
          <p:cNvCxnSpPr>
            <a:cxnSpLocks/>
          </p:cNvCxnSpPr>
          <p:nvPr/>
        </p:nvCxnSpPr>
        <p:spPr>
          <a:xfrm>
            <a:off x="8316989" y="1162570"/>
            <a:ext cx="0" cy="146304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81" name="Straight Arrow Connector 80">
            <a:extLst>
              <a:ext uri="{FF2B5EF4-FFF2-40B4-BE49-F238E27FC236}">
                <a16:creationId xmlns:a16="http://schemas.microsoft.com/office/drawing/2014/main" id="{73DFF913-A176-CDFF-A37A-A50A4D3370DA}"/>
              </a:ext>
            </a:extLst>
          </p:cNvPr>
          <p:cNvCxnSpPr/>
          <p:nvPr/>
        </p:nvCxnSpPr>
        <p:spPr>
          <a:xfrm>
            <a:off x="1707581" y="968932"/>
            <a:ext cx="1140310"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82" name="Straight Arrow Connector 81">
            <a:extLst>
              <a:ext uri="{FF2B5EF4-FFF2-40B4-BE49-F238E27FC236}">
                <a16:creationId xmlns:a16="http://schemas.microsoft.com/office/drawing/2014/main" id="{E5827BF0-5F96-EAE0-0580-EEC4CE8DADCF}"/>
              </a:ext>
            </a:extLst>
          </p:cNvPr>
          <p:cNvCxnSpPr>
            <a:cxnSpLocks/>
          </p:cNvCxnSpPr>
          <p:nvPr/>
        </p:nvCxnSpPr>
        <p:spPr>
          <a:xfrm flipV="1">
            <a:off x="6227585" y="979690"/>
            <a:ext cx="901850" cy="1788"/>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92" name="Freeform 91">
            <a:extLst>
              <a:ext uri="{FF2B5EF4-FFF2-40B4-BE49-F238E27FC236}">
                <a16:creationId xmlns:a16="http://schemas.microsoft.com/office/drawing/2014/main" id="{2B1ED688-BA46-720E-90C2-0534907660BD}"/>
              </a:ext>
            </a:extLst>
          </p:cNvPr>
          <p:cNvSpPr/>
          <p:nvPr/>
        </p:nvSpPr>
        <p:spPr>
          <a:xfrm rot="21540000">
            <a:off x="4367518" y="3499917"/>
            <a:ext cx="350043" cy="100011"/>
          </a:xfrm>
          <a:custGeom>
            <a:avLst/>
            <a:gdLst>
              <a:gd name="connsiteX0" fmla="*/ 0 w 350043"/>
              <a:gd name="connsiteY0" fmla="*/ 285779 h 300067"/>
              <a:gd name="connsiteX1" fmla="*/ 185737 w 350043"/>
              <a:gd name="connsiteY1" fmla="*/ 29 h 300067"/>
              <a:gd name="connsiteX2" fmla="*/ 350043 w 350043"/>
              <a:gd name="connsiteY2" fmla="*/ 300067 h 300067"/>
            </a:gdLst>
            <a:ahLst/>
            <a:cxnLst>
              <a:cxn ang="0">
                <a:pos x="connsiteX0" y="connsiteY0"/>
              </a:cxn>
              <a:cxn ang="0">
                <a:pos x="connsiteX1" y="connsiteY1"/>
              </a:cxn>
              <a:cxn ang="0">
                <a:pos x="connsiteX2" y="connsiteY2"/>
              </a:cxn>
            </a:cxnLst>
            <a:rect l="l" t="t" r="r" b="b"/>
            <a:pathLst>
              <a:path w="350043" h="300067">
                <a:moveTo>
                  <a:pt x="0" y="285779"/>
                </a:moveTo>
                <a:cubicBezTo>
                  <a:pt x="63698" y="141713"/>
                  <a:pt x="127397" y="-2352"/>
                  <a:pt x="185737" y="29"/>
                </a:cubicBezTo>
                <a:cubicBezTo>
                  <a:pt x="244077" y="2410"/>
                  <a:pt x="297060" y="151238"/>
                  <a:pt x="350043" y="300067"/>
                </a:cubicBez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8" name="Freeform 107">
            <a:extLst>
              <a:ext uri="{FF2B5EF4-FFF2-40B4-BE49-F238E27FC236}">
                <a16:creationId xmlns:a16="http://schemas.microsoft.com/office/drawing/2014/main" id="{840270D4-E5B2-DD18-6875-CA5B73404D95}"/>
              </a:ext>
            </a:extLst>
          </p:cNvPr>
          <p:cNvSpPr/>
          <p:nvPr/>
        </p:nvSpPr>
        <p:spPr>
          <a:xfrm rot="10800000">
            <a:off x="4379876" y="3948393"/>
            <a:ext cx="350043" cy="100011"/>
          </a:xfrm>
          <a:custGeom>
            <a:avLst/>
            <a:gdLst>
              <a:gd name="connsiteX0" fmla="*/ 0 w 350043"/>
              <a:gd name="connsiteY0" fmla="*/ 285779 h 300067"/>
              <a:gd name="connsiteX1" fmla="*/ 185737 w 350043"/>
              <a:gd name="connsiteY1" fmla="*/ 29 h 300067"/>
              <a:gd name="connsiteX2" fmla="*/ 350043 w 350043"/>
              <a:gd name="connsiteY2" fmla="*/ 300067 h 300067"/>
            </a:gdLst>
            <a:ahLst/>
            <a:cxnLst>
              <a:cxn ang="0">
                <a:pos x="connsiteX0" y="connsiteY0"/>
              </a:cxn>
              <a:cxn ang="0">
                <a:pos x="connsiteX1" y="connsiteY1"/>
              </a:cxn>
              <a:cxn ang="0">
                <a:pos x="connsiteX2" y="connsiteY2"/>
              </a:cxn>
            </a:cxnLst>
            <a:rect l="l" t="t" r="r" b="b"/>
            <a:pathLst>
              <a:path w="350043" h="300067">
                <a:moveTo>
                  <a:pt x="0" y="285779"/>
                </a:moveTo>
                <a:cubicBezTo>
                  <a:pt x="63698" y="141713"/>
                  <a:pt x="127397" y="-2352"/>
                  <a:pt x="185737" y="29"/>
                </a:cubicBezTo>
                <a:cubicBezTo>
                  <a:pt x="244077" y="2410"/>
                  <a:pt x="297060" y="151238"/>
                  <a:pt x="350043" y="300067"/>
                </a:cubicBez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27" name="Straight Arrow Connector 126">
            <a:extLst>
              <a:ext uri="{FF2B5EF4-FFF2-40B4-BE49-F238E27FC236}">
                <a16:creationId xmlns:a16="http://schemas.microsoft.com/office/drawing/2014/main" id="{7789FFAC-C17B-A6F1-2238-C8D497D8F314}"/>
              </a:ext>
            </a:extLst>
          </p:cNvPr>
          <p:cNvCxnSpPr/>
          <p:nvPr/>
        </p:nvCxnSpPr>
        <p:spPr>
          <a:xfrm flipV="1">
            <a:off x="355600" y="4552397"/>
            <a:ext cx="0" cy="216786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9" name="Straight Arrow Connector 128">
            <a:extLst>
              <a:ext uri="{FF2B5EF4-FFF2-40B4-BE49-F238E27FC236}">
                <a16:creationId xmlns:a16="http://schemas.microsoft.com/office/drawing/2014/main" id="{57707ECA-9114-6945-B757-58FBCADC3B19}"/>
              </a:ext>
            </a:extLst>
          </p:cNvPr>
          <p:cNvCxnSpPr/>
          <p:nvPr/>
        </p:nvCxnSpPr>
        <p:spPr>
          <a:xfrm flipV="1">
            <a:off x="160866" y="6547661"/>
            <a:ext cx="2167200"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0" name="TextBox 129">
            <a:extLst>
              <a:ext uri="{FF2B5EF4-FFF2-40B4-BE49-F238E27FC236}">
                <a16:creationId xmlns:a16="http://schemas.microsoft.com/office/drawing/2014/main" id="{0F38037A-5839-F898-7A6B-83DD8D68BE0C}"/>
              </a:ext>
            </a:extLst>
          </p:cNvPr>
          <p:cNvSpPr txBox="1"/>
          <p:nvPr/>
        </p:nvSpPr>
        <p:spPr>
          <a:xfrm>
            <a:off x="203201" y="4250508"/>
            <a:ext cx="4656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R</a:t>
            </a:r>
          </a:p>
        </p:txBody>
      </p:sp>
      <p:sp>
        <p:nvSpPr>
          <p:cNvPr id="131" name="TextBox 130">
            <a:extLst>
              <a:ext uri="{FF2B5EF4-FFF2-40B4-BE49-F238E27FC236}">
                <a16:creationId xmlns:a16="http://schemas.microsoft.com/office/drawing/2014/main" id="{5FAFEA65-15B0-CA88-166E-E3B726E2CC7C}"/>
              </a:ext>
            </a:extLst>
          </p:cNvPr>
          <p:cNvSpPr txBox="1"/>
          <p:nvPr/>
        </p:nvSpPr>
        <p:spPr>
          <a:xfrm>
            <a:off x="2289967" y="6329603"/>
            <a:ext cx="4656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1800" b="0" i="0" u="none" strike="noStrike" kern="1200" cap="none" spc="0" normalizeH="0" baseline="0" noProof="0" dirty="0">
                <a:ln>
                  <a:noFill/>
                </a:ln>
                <a:solidFill>
                  <a:prstClr val="black"/>
                </a:solidFill>
                <a:effectLst/>
                <a:uLnTx/>
                <a:uFillTx/>
                <a:latin typeface="Aptos" panose="02110004020202020204"/>
                <a:ea typeface="+mn-ea"/>
                <a:cs typeface="+mn-cs"/>
              </a:rPr>
              <a:t>φ</a:t>
            </a:r>
          </a:p>
        </p:txBody>
      </p:sp>
      <p:cxnSp>
        <p:nvCxnSpPr>
          <p:cNvPr id="156" name="Straight Arrow Connector 155">
            <a:extLst>
              <a:ext uri="{FF2B5EF4-FFF2-40B4-BE49-F238E27FC236}">
                <a16:creationId xmlns:a16="http://schemas.microsoft.com/office/drawing/2014/main" id="{C9429B49-BAFE-729D-33A7-08339132795D}"/>
              </a:ext>
            </a:extLst>
          </p:cNvPr>
          <p:cNvCxnSpPr>
            <a:cxnSpLocks/>
          </p:cNvCxnSpPr>
          <p:nvPr/>
        </p:nvCxnSpPr>
        <p:spPr>
          <a:xfrm flipH="1">
            <a:off x="11415997" y="3091595"/>
            <a:ext cx="1304" cy="134668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78" name="Straight Arrow Connector 177">
            <a:extLst>
              <a:ext uri="{FF2B5EF4-FFF2-40B4-BE49-F238E27FC236}">
                <a16:creationId xmlns:a16="http://schemas.microsoft.com/office/drawing/2014/main" id="{5D40756D-0BF3-B31A-D49D-92DF0BBC7B3E}"/>
              </a:ext>
            </a:extLst>
          </p:cNvPr>
          <p:cNvCxnSpPr>
            <a:cxnSpLocks/>
          </p:cNvCxnSpPr>
          <p:nvPr/>
        </p:nvCxnSpPr>
        <p:spPr>
          <a:xfrm flipV="1">
            <a:off x="10842802" y="4668190"/>
            <a:ext cx="280401" cy="550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2" name="Straight Arrow Connector 181">
            <a:extLst>
              <a:ext uri="{FF2B5EF4-FFF2-40B4-BE49-F238E27FC236}">
                <a16:creationId xmlns:a16="http://schemas.microsoft.com/office/drawing/2014/main" id="{36D4C43B-65C6-19D6-E861-7BD16234EC3D}"/>
              </a:ext>
            </a:extLst>
          </p:cNvPr>
          <p:cNvCxnSpPr>
            <a:cxnSpLocks/>
          </p:cNvCxnSpPr>
          <p:nvPr/>
        </p:nvCxnSpPr>
        <p:spPr>
          <a:xfrm flipH="1">
            <a:off x="7643744" y="4687646"/>
            <a:ext cx="29952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4" name="Straight Arrow Connector 183">
            <a:extLst>
              <a:ext uri="{FF2B5EF4-FFF2-40B4-BE49-F238E27FC236}">
                <a16:creationId xmlns:a16="http://schemas.microsoft.com/office/drawing/2014/main" id="{FF71BCBE-B850-4E7A-86F2-A000CBBC890A}"/>
              </a:ext>
            </a:extLst>
          </p:cNvPr>
          <p:cNvCxnSpPr>
            <a:cxnSpLocks/>
          </p:cNvCxnSpPr>
          <p:nvPr/>
        </p:nvCxnSpPr>
        <p:spPr>
          <a:xfrm>
            <a:off x="10047527" y="2863302"/>
            <a:ext cx="107567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63" name="Straight Connector 262">
            <a:extLst>
              <a:ext uri="{FF2B5EF4-FFF2-40B4-BE49-F238E27FC236}">
                <a16:creationId xmlns:a16="http://schemas.microsoft.com/office/drawing/2014/main" id="{C219069C-304B-72C5-B801-236958EE1F79}"/>
              </a:ext>
            </a:extLst>
          </p:cNvPr>
          <p:cNvCxnSpPr/>
          <p:nvPr/>
        </p:nvCxnSpPr>
        <p:spPr>
          <a:xfrm flipH="1">
            <a:off x="3045487" y="3600495"/>
            <a:ext cx="1325142" cy="0"/>
          </a:xfrm>
          <a:prstGeom prst="line">
            <a:avLst/>
          </a:prstGeom>
        </p:spPr>
        <p:style>
          <a:lnRef idx="2">
            <a:schemeClr val="dk1"/>
          </a:lnRef>
          <a:fillRef idx="0">
            <a:schemeClr val="dk1"/>
          </a:fillRef>
          <a:effectRef idx="1">
            <a:schemeClr val="dk1"/>
          </a:effectRef>
          <a:fontRef idx="minor">
            <a:schemeClr val="tx1"/>
          </a:fontRef>
        </p:style>
      </p:cxnSp>
      <p:cxnSp>
        <p:nvCxnSpPr>
          <p:cNvPr id="264" name="Straight Connector 263">
            <a:extLst>
              <a:ext uri="{FF2B5EF4-FFF2-40B4-BE49-F238E27FC236}">
                <a16:creationId xmlns:a16="http://schemas.microsoft.com/office/drawing/2014/main" id="{F5D6D3BD-F714-A7D6-2BF7-7CAF5163240E}"/>
              </a:ext>
            </a:extLst>
          </p:cNvPr>
          <p:cNvCxnSpPr/>
          <p:nvPr/>
        </p:nvCxnSpPr>
        <p:spPr>
          <a:xfrm flipH="1">
            <a:off x="3059176" y="3958986"/>
            <a:ext cx="1325142" cy="0"/>
          </a:xfrm>
          <a:prstGeom prst="line">
            <a:avLst/>
          </a:prstGeom>
        </p:spPr>
        <p:style>
          <a:lnRef idx="2">
            <a:schemeClr val="dk1"/>
          </a:lnRef>
          <a:fillRef idx="0">
            <a:schemeClr val="dk1"/>
          </a:fillRef>
          <a:effectRef idx="1">
            <a:schemeClr val="dk1"/>
          </a:effectRef>
          <a:fontRef idx="minor">
            <a:schemeClr val="tx1"/>
          </a:fontRef>
        </p:style>
      </p:cxnSp>
      <p:cxnSp>
        <p:nvCxnSpPr>
          <p:cNvPr id="265" name="Straight Connector 264">
            <a:extLst>
              <a:ext uri="{FF2B5EF4-FFF2-40B4-BE49-F238E27FC236}">
                <a16:creationId xmlns:a16="http://schemas.microsoft.com/office/drawing/2014/main" id="{F8957052-8FEA-5302-DC95-0D807F94E75C}"/>
              </a:ext>
            </a:extLst>
          </p:cNvPr>
          <p:cNvCxnSpPr/>
          <p:nvPr/>
        </p:nvCxnSpPr>
        <p:spPr>
          <a:xfrm flipH="1">
            <a:off x="4705095" y="3593224"/>
            <a:ext cx="1325142" cy="0"/>
          </a:xfrm>
          <a:prstGeom prst="line">
            <a:avLst/>
          </a:prstGeom>
        </p:spPr>
        <p:style>
          <a:lnRef idx="2">
            <a:schemeClr val="dk1"/>
          </a:lnRef>
          <a:fillRef idx="0">
            <a:schemeClr val="dk1"/>
          </a:fillRef>
          <a:effectRef idx="1">
            <a:schemeClr val="dk1"/>
          </a:effectRef>
          <a:fontRef idx="minor">
            <a:schemeClr val="tx1"/>
          </a:fontRef>
        </p:style>
      </p:cxnSp>
      <p:cxnSp>
        <p:nvCxnSpPr>
          <p:cNvPr id="266" name="Straight Connector 265">
            <a:extLst>
              <a:ext uri="{FF2B5EF4-FFF2-40B4-BE49-F238E27FC236}">
                <a16:creationId xmlns:a16="http://schemas.microsoft.com/office/drawing/2014/main" id="{908DEA50-CBFD-1D5D-C13F-1AEA335683A5}"/>
              </a:ext>
            </a:extLst>
          </p:cNvPr>
          <p:cNvCxnSpPr/>
          <p:nvPr/>
        </p:nvCxnSpPr>
        <p:spPr>
          <a:xfrm flipH="1">
            <a:off x="4722742" y="3957382"/>
            <a:ext cx="1325142" cy="0"/>
          </a:xfrm>
          <a:prstGeom prst="line">
            <a:avLst/>
          </a:prstGeom>
        </p:spPr>
        <p:style>
          <a:lnRef idx="2">
            <a:schemeClr val="dk1"/>
          </a:lnRef>
          <a:fillRef idx="0">
            <a:schemeClr val="dk1"/>
          </a:fillRef>
          <a:effectRef idx="1">
            <a:schemeClr val="dk1"/>
          </a:effectRef>
          <a:fontRef idx="minor">
            <a:schemeClr val="tx1"/>
          </a:fontRef>
        </p:style>
      </p:cxnSp>
      <p:cxnSp>
        <p:nvCxnSpPr>
          <p:cNvPr id="268" name="Elbow Connector 267">
            <a:extLst>
              <a:ext uri="{FF2B5EF4-FFF2-40B4-BE49-F238E27FC236}">
                <a16:creationId xmlns:a16="http://schemas.microsoft.com/office/drawing/2014/main" id="{6A6E2E0B-302B-3B3D-B8FF-2AD6C3F3B1A7}"/>
              </a:ext>
            </a:extLst>
          </p:cNvPr>
          <p:cNvCxnSpPr>
            <a:cxnSpLocks/>
          </p:cNvCxnSpPr>
          <p:nvPr/>
        </p:nvCxnSpPr>
        <p:spPr>
          <a:xfrm rot="10800000">
            <a:off x="1629449" y="2868575"/>
            <a:ext cx="1432995" cy="734400"/>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269" name="Elbow Connector 268">
            <a:extLst>
              <a:ext uri="{FF2B5EF4-FFF2-40B4-BE49-F238E27FC236}">
                <a16:creationId xmlns:a16="http://schemas.microsoft.com/office/drawing/2014/main" id="{832F0095-0C54-F931-238A-53BFAA489A51}"/>
              </a:ext>
            </a:extLst>
          </p:cNvPr>
          <p:cNvCxnSpPr>
            <a:cxnSpLocks/>
          </p:cNvCxnSpPr>
          <p:nvPr/>
        </p:nvCxnSpPr>
        <p:spPr>
          <a:xfrm flipV="1">
            <a:off x="6030237" y="2839626"/>
            <a:ext cx="1167892" cy="751904"/>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274" name="Elbow Connector 273">
            <a:extLst>
              <a:ext uri="{FF2B5EF4-FFF2-40B4-BE49-F238E27FC236}">
                <a16:creationId xmlns:a16="http://schemas.microsoft.com/office/drawing/2014/main" id="{D387D949-A1E5-0BD0-5814-2AF369985D33}"/>
              </a:ext>
            </a:extLst>
          </p:cNvPr>
          <p:cNvCxnSpPr>
            <a:cxnSpLocks/>
          </p:cNvCxnSpPr>
          <p:nvPr/>
        </p:nvCxnSpPr>
        <p:spPr>
          <a:xfrm rot="10800000" flipV="1">
            <a:off x="1676047" y="3957398"/>
            <a:ext cx="1386965" cy="722083"/>
          </a:xfrm>
          <a:prstGeom prst="bentConnector3">
            <a:avLst>
              <a:gd name="adj1" fmla="val 51244"/>
            </a:avLst>
          </a:prstGeom>
          <a:ln>
            <a:tailEnd type="triangle"/>
          </a:ln>
        </p:spPr>
        <p:style>
          <a:lnRef idx="2">
            <a:schemeClr val="dk1"/>
          </a:lnRef>
          <a:fillRef idx="0">
            <a:schemeClr val="dk1"/>
          </a:fillRef>
          <a:effectRef idx="1">
            <a:schemeClr val="dk1"/>
          </a:effectRef>
          <a:fontRef idx="minor">
            <a:schemeClr val="tx1"/>
          </a:fontRef>
        </p:style>
      </p:cxnSp>
      <p:cxnSp>
        <p:nvCxnSpPr>
          <p:cNvPr id="279" name="Elbow Connector 278">
            <a:extLst>
              <a:ext uri="{FF2B5EF4-FFF2-40B4-BE49-F238E27FC236}">
                <a16:creationId xmlns:a16="http://schemas.microsoft.com/office/drawing/2014/main" id="{58FD6549-2F0E-73B9-FDB0-A9161CBD846A}"/>
              </a:ext>
            </a:extLst>
          </p:cNvPr>
          <p:cNvCxnSpPr/>
          <p:nvPr/>
        </p:nvCxnSpPr>
        <p:spPr>
          <a:xfrm>
            <a:off x="6034592" y="3957401"/>
            <a:ext cx="1094843" cy="731089"/>
          </a:xfrm>
          <a:prstGeom prst="bentConnector3">
            <a:avLst>
              <a:gd name="adj1" fmla="val 53940"/>
            </a:avLst>
          </a:prstGeom>
          <a:ln>
            <a:tailEnd type="triangle"/>
          </a:ln>
        </p:spPr>
        <p:style>
          <a:lnRef idx="2">
            <a:schemeClr val="dk1"/>
          </a:lnRef>
          <a:fillRef idx="0">
            <a:schemeClr val="dk1"/>
          </a:fillRef>
          <a:effectRef idx="1">
            <a:schemeClr val="dk1"/>
          </a:effectRef>
          <a:fontRef idx="minor">
            <a:schemeClr val="tx1"/>
          </a:fontRef>
        </p:style>
      </p:cxnSp>
      <p:cxnSp>
        <p:nvCxnSpPr>
          <p:cNvPr id="281" name="Curved Connector 280">
            <a:extLst>
              <a:ext uri="{FF2B5EF4-FFF2-40B4-BE49-F238E27FC236}">
                <a16:creationId xmlns:a16="http://schemas.microsoft.com/office/drawing/2014/main" id="{911C4251-7E9E-0DCA-8004-3BA75E49624D}"/>
              </a:ext>
            </a:extLst>
          </p:cNvPr>
          <p:cNvCxnSpPr>
            <a:cxnSpLocks/>
            <a:stCxn id="16" idx="1"/>
            <a:endCxn id="15" idx="3"/>
          </p:cNvCxnSpPr>
          <p:nvPr/>
        </p:nvCxnSpPr>
        <p:spPr>
          <a:xfrm rot="10800000" flipH="1" flipV="1">
            <a:off x="2718716" y="2860025"/>
            <a:ext cx="3643246" cy="3278"/>
          </a:xfrm>
          <a:prstGeom prst="curvedConnector5">
            <a:avLst>
              <a:gd name="adj1" fmla="val -6275"/>
              <a:gd name="adj2" fmla="val -21764124"/>
              <a:gd name="adj3" fmla="val 106275"/>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89" name="Curved Connector 288">
            <a:extLst>
              <a:ext uri="{FF2B5EF4-FFF2-40B4-BE49-F238E27FC236}">
                <a16:creationId xmlns:a16="http://schemas.microsoft.com/office/drawing/2014/main" id="{B62817CC-A915-B151-A40B-0E5207456CEB}"/>
              </a:ext>
            </a:extLst>
          </p:cNvPr>
          <p:cNvCxnSpPr>
            <a:cxnSpLocks/>
            <a:stCxn id="17" idx="1"/>
            <a:endCxn id="5" idx="3"/>
          </p:cNvCxnSpPr>
          <p:nvPr/>
        </p:nvCxnSpPr>
        <p:spPr>
          <a:xfrm rot="10800000" flipH="1" flipV="1">
            <a:off x="2722531" y="4679482"/>
            <a:ext cx="3648635" cy="5849"/>
          </a:xfrm>
          <a:prstGeom prst="curvedConnector5">
            <a:avLst>
              <a:gd name="adj1" fmla="val -6265"/>
              <a:gd name="adj2" fmla="val 17563703"/>
              <a:gd name="adj3" fmla="val 106265"/>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44" name="Elbow Connector 343">
            <a:extLst>
              <a:ext uri="{FF2B5EF4-FFF2-40B4-BE49-F238E27FC236}">
                <a16:creationId xmlns:a16="http://schemas.microsoft.com/office/drawing/2014/main" id="{1E2634DC-35D1-93F6-64C4-047456628EDB}"/>
              </a:ext>
            </a:extLst>
          </p:cNvPr>
          <p:cNvCxnSpPr>
            <a:cxnSpLocks/>
          </p:cNvCxnSpPr>
          <p:nvPr/>
        </p:nvCxnSpPr>
        <p:spPr>
          <a:xfrm rot="16200000" flipH="1">
            <a:off x="7854147" y="3611966"/>
            <a:ext cx="1272066" cy="366204"/>
          </a:xfrm>
          <a:prstGeom prst="bentConnector3">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51" name="Straight Arrow Connector 350">
            <a:extLst>
              <a:ext uri="{FF2B5EF4-FFF2-40B4-BE49-F238E27FC236}">
                <a16:creationId xmlns:a16="http://schemas.microsoft.com/office/drawing/2014/main" id="{49391CFB-A765-1DAB-87A7-F9C7AFD04B38}"/>
              </a:ext>
            </a:extLst>
          </p:cNvPr>
          <p:cNvCxnSpPr>
            <a:cxnSpLocks/>
          </p:cNvCxnSpPr>
          <p:nvPr/>
        </p:nvCxnSpPr>
        <p:spPr>
          <a:xfrm>
            <a:off x="9779795" y="1167261"/>
            <a:ext cx="0" cy="146304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52" name="Straight Arrow Connector 351">
            <a:extLst>
              <a:ext uri="{FF2B5EF4-FFF2-40B4-BE49-F238E27FC236}">
                <a16:creationId xmlns:a16="http://schemas.microsoft.com/office/drawing/2014/main" id="{ECEC8660-C41D-B357-C49E-D05B14406D3B}"/>
              </a:ext>
            </a:extLst>
          </p:cNvPr>
          <p:cNvCxnSpPr>
            <a:cxnSpLocks/>
          </p:cNvCxnSpPr>
          <p:nvPr/>
        </p:nvCxnSpPr>
        <p:spPr>
          <a:xfrm>
            <a:off x="11416244" y="1162499"/>
            <a:ext cx="0" cy="146304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53" name="Straight Arrow Connector 352">
            <a:extLst>
              <a:ext uri="{FF2B5EF4-FFF2-40B4-BE49-F238E27FC236}">
                <a16:creationId xmlns:a16="http://schemas.microsoft.com/office/drawing/2014/main" id="{B7B64A07-6AB8-45B8-E028-2D9CDF3203D6}"/>
              </a:ext>
            </a:extLst>
          </p:cNvPr>
          <p:cNvCxnSpPr>
            <a:cxnSpLocks/>
          </p:cNvCxnSpPr>
          <p:nvPr/>
        </p:nvCxnSpPr>
        <p:spPr>
          <a:xfrm>
            <a:off x="10047527" y="976131"/>
            <a:ext cx="1075676" cy="5347"/>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79" name="Straight Connector 378">
            <a:extLst>
              <a:ext uri="{FF2B5EF4-FFF2-40B4-BE49-F238E27FC236}">
                <a16:creationId xmlns:a16="http://schemas.microsoft.com/office/drawing/2014/main" id="{D75DFA59-45F9-0F17-846F-D15A104EE4A1}"/>
              </a:ext>
            </a:extLst>
          </p:cNvPr>
          <p:cNvCxnSpPr>
            <a:cxnSpLocks/>
          </p:cNvCxnSpPr>
          <p:nvPr/>
        </p:nvCxnSpPr>
        <p:spPr>
          <a:xfrm flipV="1">
            <a:off x="7945497" y="4048405"/>
            <a:ext cx="0" cy="644491"/>
          </a:xfrm>
          <a:prstGeom prst="line">
            <a:avLst/>
          </a:prstGeom>
        </p:spPr>
        <p:style>
          <a:lnRef idx="2">
            <a:schemeClr val="dk1"/>
          </a:lnRef>
          <a:fillRef idx="0">
            <a:schemeClr val="dk1"/>
          </a:fillRef>
          <a:effectRef idx="1">
            <a:schemeClr val="dk1"/>
          </a:effectRef>
          <a:fontRef idx="minor">
            <a:schemeClr val="tx1"/>
          </a:fontRef>
        </p:style>
      </p:cxnSp>
      <p:sp>
        <p:nvSpPr>
          <p:cNvPr id="381" name="Freeform 380">
            <a:extLst>
              <a:ext uri="{FF2B5EF4-FFF2-40B4-BE49-F238E27FC236}">
                <a16:creationId xmlns:a16="http://schemas.microsoft.com/office/drawing/2014/main" id="{69EBDAA2-2761-1F78-5878-B1783A1F9EF1}"/>
              </a:ext>
            </a:extLst>
          </p:cNvPr>
          <p:cNvSpPr/>
          <p:nvPr/>
        </p:nvSpPr>
        <p:spPr>
          <a:xfrm rot="21540000">
            <a:off x="8493342" y="3960429"/>
            <a:ext cx="350043" cy="100011"/>
          </a:xfrm>
          <a:custGeom>
            <a:avLst/>
            <a:gdLst>
              <a:gd name="connsiteX0" fmla="*/ 0 w 350043"/>
              <a:gd name="connsiteY0" fmla="*/ 285779 h 300067"/>
              <a:gd name="connsiteX1" fmla="*/ 185737 w 350043"/>
              <a:gd name="connsiteY1" fmla="*/ 29 h 300067"/>
              <a:gd name="connsiteX2" fmla="*/ 350043 w 350043"/>
              <a:gd name="connsiteY2" fmla="*/ 300067 h 300067"/>
            </a:gdLst>
            <a:ahLst/>
            <a:cxnLst>
              <a:cxn ang="0">
                <a:pos x="connsiteX0" y="connsiteY0"/>
              </a:cxn>
              <a:cxn ang="0">
                <a:pos x="connsiteX1" y="connsiteY1"/>
              </a:cxn>
              <a:cxn ang="0">
                <a:pos x="connsiteX2" y="connsiteY2"/>
              </a:cxn>
            </a:cxnLst>
            <a:rect l="l" t="t" r="r" b="b"/>
            <a:pathLst>
              <a:path w="350043" h="300067">
                <a:moveTo>
                  <a:pt x="0" y="285779"/>
                </a:moveTo>
                <a:cubicBezTo>
                  <a:pt x="63698" y="141713"/>
                  <a:pt x="127397" y="-2352"/>
                  <a:pt x="185737" y="29"/>
                </a:cubicBezTo>
                <a:cubicBezTo>
                  <a:pt x="244077" y="2410"/>
                  <a:pt x="297060" y="151238"/>
                  <a:pt x="350043" y="300067"/>
                </a:cubicBez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82" name="Freeform 381">
            <a:extLst>
              <a:ext uri="{FF2B5EF4-FFF2-40B4-BE49-F238E27FC236}">
                <a16:creationId xmlns:a16="http://schemas.microsoft.com/office/drawing/2014/main" id="{EED0F2CA-D398-1FF4-9A9A-F7C2390189C1}"/>
              </a:ext>
            </a:extLst>
          </p:cNvPr>
          <p:cNvSpPr/>
          <p:nvPr/>
        </p:nvSpPr>
        <p:spPr>
          <a:xfrm rot="21540000">
            <a:off x="9592631" y="3957919"/>
            <a:ext cx="350043" cy="100011"/>
          </a:xfrm>
          <a:custGeom>
            <a:avLst/>
            <a:gdLst>
              <a:gd name="connsiteX0" fmla="*/ 0 w 350043"/>
              <a:gd name="connsiteY0" fmla="*/ 285779 h 300067"/>
              <a:gd name="connsiteX1" fmla="*/ 185737 w 350043"/>
              <a:gd name="connsiteY1" fmla="*/ 29 h 300067"/>
              <a:gd name="connsiteX2" fmla="*/ 350043 w 350043"/>
              <a:gd name="connsiteY2" fmla="*/ 300067 h 300067"/>
            </a:gdLst>
            <a:ahLst/>
            <a:cxnLst>
              <a:cxn ang="0">
                <a:pos x="connsiteX0" y="connsiteY0"/>
              </a:cxn>
              <a:cxn ang="0">
                <a:pos x="connsiteX1" y="connsiteY1"/>
              </a:cxn>
              <a:cxn ang="0">
                <a:pos x="connsiteX2" y="connsiteY2"/>
              </a:cxn>
            </a:cxnLst>
            <a:rect l="l" t="t" r="r" b="b"/>
            <a:pathLst>
              <a:path w="350043" h="300067">
                <a:moveTo>
                  <a:pt x="0" y="285779"/>
                </a:moveTo>
                <a:cubicBezTo>
                  <a:pt x="63698" y="141713"/>
                  <a:pt x="127397" y="-2352"/>
                  <a:pt x="185737" y="29"/>
                </a:cubicBezTo>
                <a:cubicBezTo>
                  <a:pt x="244077" y="2410"/>
                  <a:pt x="297060" y="151238"/>
                  <a:pt x="350043" y="300067"/>
                </a:cubicBez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cxnSp>
        <p:nvCxnSpPr>
          <p:cNvPr id="384" name="Straight Connector 383">
            <a:extLst>
              <a:ext uri="{FF2B5EF4-FFF2-40B4-BE49-F238E27FC236}">
                <a16:creationId xmlns:a16="http://schemas.microsoft.com/office/drawing/2014/main" id="{F3D482D3-FFCA-BCF6-B01B-76BF96E797F2}"/>
              </a:ext>
            </a:extLst>
          </p:cNvPr>
          <p:cNvCxnSpPr>
            <a:cxnSpLocks/>
            <a:endCxn id="381" idx="0"/>
          </p:cNvCxnSpPr>
          <p:nvPr/>
        </p:nvCxnSpPr>
        <p:spPr>
          <a:xfrm>
            <a:off x="7943273" y="4058726"/>
            <a:ext cx="55088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0" name="Straight Connector 389">
            <a:extLst>
              <a:ext uri="{FF2B5EF4-FFF2-40B4-BE49-F238E27FC236}">
                <a16:creationId xmlns:a16="http://schemas.microsoft.com/office/drawing/2014/main" id="{FB395100-ACB0-B92A-6D40-55BE501B1837}"/>
              </a:ext>
            </a:extLst>
          </p:cNvPr>
          <p:cNvCxnSpPr>
            <a:cxnSpLocks/>
            <a:stCxn id="381" idx="2"/>
            <a:endCxn id="382" idx="0"/>
          </p:cNvCxnSpPr>
          <p:nvPr/>
        </p:nvCxnSpPr>
        <p:spPr>
          <a:xfrm flipV="1">
            <a:off x="8844231" y="4056216"/>
            <a:ext cx="749216" cy="1162"/>
          </a:xfrm>
          <a:prstGeom prst="line">
            <a:avLst/>
          </a:prstGeom>
        </p:spPr>
        <p:style>
          <a:lnRef idx="2">
            <a:schemeClr val="dk1"/>
          </a:lnRef>
          <a:fillRef idx="0">
            <a:schemeClr val="dk1"/>
          </a:fillRef>
          <a:effectRef idx="1">
            <a:schemeClr val="dk1"/>
          </a:effectRef>
          <a:fontRef idx="minor">
            <a:schemeClr val="tx1"/>
          </a:fontRef>
        </p:style>
      </p:cxnSp>
      <p:cxnSp>
        <p:nvCxnSpPr>
          <p:cNvPr id="393" name="Elbow Connector 392">
            <a:extLst>
              <a:ext uri="{FF2B5EF4-FFF2-40B4-BE49-F238E27FC236}">
                <a16:creationId xmlns:a16="http://schemas.microsoft.com/office/drawing/2014/main" id="{8CF3F96C-FC5D-480A-E52C-D423A226690C}"/>
              </a:ext>
            </a:extLst>
          </p:cNvPr>
          <p:cNvCxnSpPr>
            <a:cxnSpLocks/>
            <a:stCxn id="382" idx="2"/>
          </p:cNvCxnSpPr>
          <p:nvPr/>
        </p:nvCxnSpPr>
        <p:spPr>
          <a:xfrm>
            <a:off x="9943520" y="4054868"/>
            <a:ext cx="937263" cy="613322"/>
          </a:xfrm>
          <a:prstGeom prst="bentConnector3">
            <a:avLst>
              <a:gd name="adj1" fmla="val 90404"/>
            </a:avLst>
          </a:prstGeom>
        </p:spPr>
        <p:style>
          <a:lnRef idx="2">
            <a:schemeClr val="dk1"/>
          </a:lnRef>
          <a:fillRef idx="0">
            <a:schemeClr val="dk1"/>
          </a:fillRef>
          <a:effectRef idx="1">
            <a:schemeClr val="dk1"/>
          </a:effectRef>
          <a:fontRef idx="minor">
            <a:schemeClr val="tx1"/>
          </a:fontRef>
        </p:style>
      </p:cxnSp>
      <p:sp>
        <p:nvSpPr>
          <p:cNvPr id="37" name="TextBox 36">
            <a:extLst>
              <a:ext uri="{FF2B5EF4-FFF2-40B4-BE49-F238E27FC236}">
                <a16:creationId xmlns:a16="http://schemas.microsoft.com/office/drawing/2014/main" id="{6FEB1508-DB54-B72B-52DC-843AEABC6AC7}"/>
              </a:ext>
            </a:extLst>
          </p:cNvPr>
          <p:cNvSpPr txBox="1"/>
          <p:nvPr/>
        </p:nvSpPr>
        <p:spPr>
          <a:xfrm>
            <a:off x="4839393" y="1790311"/>
            <a:ext cx="14737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2400" b="0" i="0" u="none" strike="noStrike" kern="1200" cap="none" spc="0" normalizeH="0" baseline="0" noProof="0" dirty="0">
                <a:ln>
                  <a:noFill/>
                </a:ln>
                <a:solidFill>
                  <a:prstClr val="black"/>
                </a:solidFill>
                <a:effectLst/>
                <a:uLnTx/>
                <a:uFillTx/>
                <a:latin typeface="Aptos" panose="02110004020202020204"/>
                <a:ea typeface="+mn-ea"/>
                <a:cs typeface="+mn-cs"/>
              </a:rPr>
              <a:t>Inner SOL</a:t>
            </a:r>
          </a:p>
        </p:txBody>
      </p:sp>
      <p:sp>
        <p:nvSpPr>
          <p:cNvPr id="43" name="TextBox 42">
            <a:extLst>
              <a:ext uri="{FF2B5EF4-FFF2-40B4-BE49-F238E27FC236}">
                <a16:creationId xmlns:a16="http://schemas.microsoft.com/office/drawing/2014/main" id="{A5C7DD59-1EB2-AFFA-327D-474A2AB24E42}"/>
              </a:ext>
            </a:extLst>
          </p:cNvPr>
          <p:cNvSpPr txBox="1"/>
          <p:nvPr/>
        </p:nvSpPr>
        <p:spPr>
          <a:xfrm>
            <a:off x="3705722" y="12294"/>
            <a:ext cx="19987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MX" sz="2400" b="0" i="0" u="none" strike="noStrike" kern="1200" cap="none" spc="0" normalizeH="0" baseline="0" noProof="0" dirty="0">
                <a:ln>
                  <a:noFill/>
                </a:ln>
                <a:solidFill>
                  <a:prstClr val="black"/>
                </a:solidFill>
                <a:effectLst/>
                <a:uLnTx/>
                <a:uFillTx/>
                <a:latin typeface="Aptos" panose="02110004020202020204"/>
                <a:ea typeface="+mn-ea"/>
                <a:cs typeface="+mn-cs"/>
              </a:rPr>
              <a:t>Outer SOL</a:t>
            </a:r>
          </a:p>
        </p:txBody>
      </p:sp>
      <p:cxnSp>
        <p:nvCxnSpPr>
          <p:cNvPr id="96" name="Elbow Connector 95">
            <a:extLst>
              <a:ext uri="{FF2B5EF4-FFF2-40B4-BE49-F238E27FC236}">
                <a16:creationId xmlns:a16="http://schemas.microsoft.com/office/drawing/2014/main" id="{44E7B9D6-5F7C-752B-9FEB-E89D1E1D3CBF}"/>
              </a:ext>
            </a:extLst>
          </p:cNvPr>
          <p:cNvCxnSpPr>
            <a:cxnSpLocks/>
          </p:cNvCxnSpPr>
          <p:nvPr/>
        </p:nvCxnSpPr>
        <p:spPr>
          <a:xfrm rot="16200000" flipH="1">
            <a:off x="9241143" y="3660768"/>
            <a:ext cx="1324674" cy="257867"/>
          </a:xfrm>
          <a:prstGeom prst="bentConnector3">
            <a:avLst>
              <a:gd name="adj1" fmla="val 7510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06" name="Straight Arrow Connector 105">
            <a:extLst>
              <a:ext uri="{FF2B5EF4-FFF2-40B4-BE49-F238E27FC236}">
                <a16:creationId xmlns:a16="http://schemas.microsoft.com/office/drawing/2014/main" id="{A38F26B4-39AC-1486-7C8C-140A7259CB2B}"/>
              </a:ext>
            </a:extLst>
          </p:cNvPr>
          <p:cNvCxnSpPr/>
          <p:nvPr/>
        </p:nvCxnSpPr>
        <p:spPr>
          <a:xfrm>
            <a:off x="8054108" y="4678410"/>
            <a:ext cx="29058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7" name="Straight Arrow Connector 106">
            <a:extLst>
              <a:ext uri="{FF2B5EF4-FFF2-40B4-BE49-F238E27FC236}">
                <a16:creationId xmlns:a16="http://schemas.microsoft.com/office/drawing/2014/main" id="{BBF0B692-390A-C5AF-914D-30DD859CA0B3}"/>
              </a:ext>
            </a:extLst>
          </p:cNvPr>
          <p:cNvCxnSpPr>
            <a:cxnSpLocks/>
          </p:cNvCxnSpPr>
          <p:nvPr/>
        </p:nvCxnSpPr>
        <p:spPr>
          <a:xfrm flipH="1">
            <a:off x="10305639" y="4679976"/>
            <a:ext cx="259823"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1" name="Elbow Connector 110">
            <a:extLst>
              <a:ext uri="{FF2B5EF4-FFF2-40B4-BE49-F238E27FC236}">
                <a16:creationId xmlns:a16="http://schemas.microsoft.com/office/drawing/2014/main" id="{DCF6BADD-7728-C494-3ECB-B6626B0D335F}"/>
              </a:ext>
            </a:extLst>
          </p:cNvPr>
          <p:cNvCxnSpPr>
            <a:cxnSpLocks/>
            <a:stCxn id="22" idx="1"/>
            <a:endCxn id="25" idx="3"/>
          </p:cNvCxnSpPr>
          <p:nvPr/>
        </p:nvCxnSpPr>
        <p:spPr>
          <a:xfrm rot="10800000" flipH="1" flipV="1">
            <a:off x="8188323" y="4683246"/>
            <a:ext cx="2275539" cy="4947"/>
          </a:xfrm>
          <a:prstGeom prst="bentConnector5">
            <a:avLst>
              <a:gd name="adj1" fmla="val -6393"/>
              <a:gd name="adj2" fmla="val 15547584"/>
              <a:gd name="adj3" fmla="val 110046"/>
            </a:avLst>
          </a:prstGeom>
        </p:spPr>
        <p:style>
          <a:lnRef idx="2">
            <a:schemeClr val="dk1"/>
          </a:lnRef>
          <a:fillRef idx="0">
            <a:schemeClr val="dk1"/>
          </a:fillRef>
          <a:effectRef idx="1">
            <a:schemeClr val="dk1"/>
          </a:effectRef>
          <a:fontRef idx="minor">
            <a:schemeClr val="tx1"/>
          </a:fontRef>
        </p:style>
      </p:cxnSp>
      <p:pic>
        <p:nvPicPr>
          <p:cNvPr id="6" name="Picture 2" descr="Nootnoot GIFs | Tenor">
            <a:extLst>
              <a:ext uri="{FF2B5EF4-FFF2-40B4-BE49-F238E27FC236}">
                <a16:creationId xmlns:a16="http://schemas.microsoft.com/office/drawing/2014/main" id="{91EA2406-7E99-BFCB-99E9-1BE5277739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1" y="259787"/>
            <a:ext cx="11785593" cy="6393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06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BC6433-4146-6569-958E-EE201A400F47}"/>
              </a:ext>
            </a:extLst>
          </p:cNvPr>
          <p:cNvPicPr>
            <a:picLocks noChangeAspect="1"/>
          </p:cNvPicPr>
          <p:nvPr/>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3706590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BE152-436E-4E39-853C-1C7AC358C2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D4F38-88F2-7D38-F78C-B8A0EFEB56F4}"/>
              </a:ext>
            </a:extLst>
          </p:cNvPr>
          <p:cNvSpPr>
            <a:spLocks noGrp="1"/>
          </p:cNvSpPr>
          <p:nvPr>
            <p:ph type="title"/>
          </p:nvPr>
        </p:nvSpPr>
        <p:spPr/>
        <p:txBody>
          <a:bodyPr/>
          <a:lstStyle/>
          <a:p>
            <a:r>
              <a:rPr lang="en-MX" dirty="0"/>
              <a:t>Next steps</a:t>
            </a:r>
          </a:p>
        </p:txBody>
      </p:sp>
      <p:sp>
        <p:nvSpPr>
          <p:cNvPr id="4" name="Text Placeholder 3">
            <a:extLst>
              <a:ext uri="{FF2B5EF4-FFF2-40B4-BE49-F238E27FC236}">
                <a16:creationId xmlns:a16="http://schemas.microsoft.com/office/drawing/2014/main" id="{36DA6034-4AB6-C04C-2A85-9388C1638004}"/>
              </a:ext>
            </a:extLst>
          </p:cNvPr>
          <p:cNvSpPr>
            <a:spLocks noGrp="1"/>
          </p:cNvSpPr>
          <p:nvPr>
            <p:ph type="body" idx="2"/>
          </p:nvPr>
        </p:nvSpPr>
        <p:spPr>
          <a:xfrm>
            <a:off x="419033" y="1997242"/>
            <a:ext cx="6234430" cy="4806699"/>
          </a:xfrm>
        </p:spPr>
        <p:txBody>
          <a:bodyPr/>
          <a:lstStyle/>
          <a:p>
            <a:r>
              <a:rPr lang="en-MX" dirty="0"/>
              <a:t>Snowflake (SF) topologies sweep to figure out stability.</a:t>
            </a:r>
          </a:p>
          <a:p>
            <a:r>
              <a:rPr lang="en-MX" dirty="0"/>
              <a:t>Run model with drifts and compare to topology sweep.</a:t>
            </a:r>
          </a:p>
          <a:p>
            <a:r>
              <a:rPr lang="en-MX" dirty="0"/>
              <a:t>Hopefully create / run some turbulence simulations with the new SF topologies.</a:t>
            </a:r>
          </a:p>
          <a:p>
            <a:endParaRPr lang="en-MX" dirty="0"/>
          </a:p>
        </p:txBody>
      </p:sp>
      <p:pic>
        <p:nvPicPr>
          <p:cNvPr id="5" name="Picture 4" descr="A diagram of a necklace&#10;&#10;AI-generated content may be incorrect.">
            <a:extLst>
              <a:ext uri="{FF2B5EF4-FFF2-40B4-BE49-F238E27FC236}">
                <a16:creationId xmlns:a16="http://schemas.microsoft.com/office/drawing/2014/main" id="{95A59998-B7BC-9CBE-439F-4881B12EF4EE}"/>
              </a:ext>
            </a:extLst>
          </p:cNvPr>
          <p:cNvPicPr>
            <a:picLocks noChangeAspect="1"/>
          </p:cNvPicPr>
          <p:nvPr/>
        </p:nvPicPr>
        <p:blipFill>
          <a:blip r:embed="rId3"/>
          <a:stretch>
            <a:fillRect/>
          </a:stretch>
        </p:blipFill>
        <p:spPr>
          <a:xfrm>
            <a:off x="7746703" y="1441202"/>
            <a:ext cx="3442665" cy="5416798"/>
          </a:xfrm>
          <a:prstGeom prst="rect">
            <a:avLst/>
          </a:prstGeom>
        </p:spPr>
      </p:pic>
    </p:spTree>
    <p:extLst>
      <p:ext uri="{BB962C8B-B14F-4D97-AF65-F5344CB8AC3E}">
        <p14:creationId xmlns:p14="http://schemas.microsoft.com/office/powerpoint/2010/main" val="2472911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5114-3B32-A78E-E661-60CECF99CB6B}"/>
              </a:ext>
            </a:extLst>
          </p:cNvPr>
          <p:cNvSpPr>
            <a:spLocks noGrp="1"/>
          </p:cNvSpPr>
          <p:nvPr>
            <p:ph type="title"/>
          </p:nvPr>
        </p:nvSpPr>
        <p:spPr/>
        <p:txBody>
          <a:bodyPr/>
          <a:lstStyle/>
          <a:p>
            <a:r>
              <a:rPr lang="en-MX" dirty="0"/>
              <a:t>Thanks!</a:t>
            </a:r>
          </a:p>
        </p:txBody>
      </p:sp>
    </p:spTree>
    <p:extLst>
      <p:ext uri="{BB962C8B-B14F-4D97-AF65-F5344CB8AC3E}">
        <p14:creationId xmlns:p14="http://schemas.microsoft.com/office/powerpoint/2010/main" val="3572928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CE4D-6748-929D-1282-CEBEA9D81653}"/>
              </a:ext>
            </a:extLst>
          </p:cNvPr>
          <p:cNvSpPr>
            <a:spLocks noGrp="1"/>
          </p:cNvSpPr>
          <p:nvPr>
            <p:ph type="title"/>
          </p:nvPr>
        </p:nvSpPr>
        <p:spPr/>
        <p:txBody>
          <a:bodyPr/>
          <a:lstStyle/>
          <a:p>
            <a:r>
              <a:rPr lang="en-MX" dirty="0"/>
              <a:t>Bibliography</a:t>
            </a:r>
          </a:p>
        </p:txBody>
      </p:sp>
      <p:sp>
        <p:nvSpPr>
          <p:cNvPr id="4" name="Text Placeholder 3">
            <a:extLst>
              <a:ext uri="{FF2B5EF4-FFF2-40B4-BE49-F238E27FC236}">
                <a16:creationId xmlns:a16="http://schemas.microsoft.com/office/drawing/2014/main" id="{F2D45E4C-1065-1C95-3116-5CA10E3D3022}"/>
              </a:ext>
            </a:extLst>
          </p:cNvPr>
          <p:cNvSpPr>
            <a:spLocks noGrp="1"/>
          </p:cNvSpPr>
          <p:nvPr>
            <p:ph type="body" idx="2"/>
          </p:nvPr>
        </p:nvSpPr>
        <p:spPr>
          <a:xfrm>
            <a:off x="419033" y="2014780"/>
            <a:ext cx="11530160" cy="4761920"/>
          </a:xfrm>
        </p:spPr>
        <p:txBody>
          <a:bodyPr/>
          <a:lstStyle/>
          <a:p>
            <a:r>
              <a:rPr lang="en-US" sz="2400" dirty="0"/>
              <a:t>[1]B. </a:t>
            </a:r>
            <a:r>
              <a:rPr lang="en-US" sz="2400" dirty="0" err="1"/>
              <a:t>Dudson</a:t>
            </a:r>
            <a:r>
              <a:rPr lang="en-US" sz="2400" dirty="0"/>
              <a:t> </a:t>
            </a:r>
            <a:r>
              <a:rPr lang="en-US" sz="2400" i="1" dirty="0"/>
              <a:t>et al.</a:t>
            </a:r>
            <a:r>
              <a:rPr lang="en-US" sz="2400" dirty="0"/>
              <a:t>, </a:t>
            </a:r>
            <a:r>
              <a:rPr lang="en-US" sz="2400" i="1" dirty="0"/>
              <a:t>BOUT++</a:t>
            </a:r>
            <a:r>
              <a:rPr lang="en-US" sz="2400" dirty="0"/>
              <a:t>. (Oct. 10, 2025). </a:t>
            </a:r>
            <a:r>
              <a:rPr lang="en-US" sz="2400" dirty="0" err="1"/>
              <a:t>Zenodo</a:t>
            </a:r>
            <a:r>
              <a:rPr lang="en-US" sz="2400" dirty="0"/>
              <a:t>. </a:t>
            </a:r>
            <a:r>
              <a:rPr lang="en-US" sz="2400" dirty="0" err="1"/>
              <a:t>doi</a:t>
            </a:r>
            <a:r>
              <a:rPr lang="en-US" sz="2400" dirty="0"/>
              <a:t>: </a:t>
            </a:r>
            <a:r>
              <a:rPr lang="en-US" sz="2400" dirty="0">
                <a:hlinkClick r:id="rId2"/>
              </a:rPr>
              <a:t>10.5281/zenodo.17313945</a:t>
            </a:r>
            <a:r>
              <a:rPr lang="en-US" sz="2400" dirty="0"/>
              <a:t>.</a:t>
            </a:r>
          </a:p>
          <a:p>
            <a:r>
              <a:rPr lang="en-US" sz="2400" dirty="0"/>
              <a:t>[2] A. </a:t>
            </a:r>
            <a:r>
              <a:rPr lang="en-US" sz="2400" dirty="0" err="1"/>
              <a:t>Loarte</a:t>
            </a:r>
            <a:r>
              <a:rPr lang="en-US" sz="2400" dirty="0"/>
              <a:t>, “Effects of divertor geometry on tokamak plasmas,” </a:t>
            </a:r>
            <a:r>
              <a:rPr lang="en-US" sz="2400" i="1" dirty="0"/>
              <a:t>Plasma Phys. Control. Fusion</a:t>
            </a:r>
            <a:r>
              <a:rPr lang="en-US" sz="2400" dirty="0"/>
              <a:t>, vol. 43, no. 6, p. R183, Jun. 2001, </a:t>
            </a:r>
            <a:r>
              <a:rPr lang="en-US" sz="2400" dirty="0" err="1"/>
              <a:t>doi</a:t>
            </a:r>
            <a:r>
              <a:rPr lang="en-US" sz="2400" dirty="0"/>
              <a:t>: </a:t>
            </a:r>
            <a:r>
              <a:rPr lang="en-US" sz="2400" dirty="0">
                <a:hlinkClick r:id="rId3"/>
              </a:rPr>
              <a:t>10.1088/0741-3335/43/6/201</a:t>
            </a:r>
            <a:r>
              <a:rPr lang="en-US" sz="2400" dirty="0"/>
              <a:t>.</a:t>
            </a:r>
          </a:p>
          <a:p>
            <a:r>
              <a:rPr lang="en-US" sz="2400" dirty="0"/>
              <a:t>[3] M. Giacomin, L. Stenger, and P. Ricci, “Turbulence and flows in the plasma boundary of snowflake magnetic configurations,” vol. 60, no. 2, Jan. 2020, </a:t>
            </a:r>
            <a:r>
              <a:rPr lang="en-US" sz="2400" dirty="0" err="1"/>
              <a:t>doi</a:t>
            </a:r>
            <a:r>
              <a:rPr lang="en-US" sz="2400" dirty="0"/>
              <a:t>: </a:t>
            </a:r>
            <a:r>
              <a:rPr lang="en-US" sz="2400" dirty="0">
                <a:hlinkClick r:id="rId4"/>
              </a:rPr>
              <a:t>10.1088/1741-4326/ab6435</a:t>
            </a:r>
            <a:r>
              <a:rPr lang="en-US" sz="2400" dirty="0"/>
              <a:t>.</a:t>
            </a:r>
          </a:p>
          <a:p>
            <a:r>
              <a:rPr lang="en-US" sz="2400" dirty="0"/>
              <a:t>[4] D. Power, M. V. Umansky, and V. A. </a:t>
            </a:r>
            <a:r>
              <a:rPr lang="en-US" sz="2400" dirty="0" err="1"/>
              <a:t>Soukhanovskii</a:t>
            </a:r>
            <a:r>
              <a:rPr lang="en-US" sz="2400" dirty="0"/>
              <a:t>, “Simulations of the churning mode: toroidally symmetric plasma convection and turbulence around the X-points in a snowflake divertor,” May 27, 2025, </a:t>
            </a:r>
            <a:r>
              <a:rPr lang="en-US" sz="2400" i="1" dirty="0" err="1"/>
              <a:t>arXiv</a:t>
            </a:r>
            <a:r>
              <a:rPr lang="en-US" sz="2400" dirty="0"/>
              <a:t>: arXiv:2505.21223. </a:t>
            </a:r>
            <a:r>
              <a:rPr lang="en-US" sz="2400" dirty="0" err="1"/>
              <a:t>doi</a:t>
            </a:r>
            <a:r>
              <a:rPr lang="en-US" sz="2400" dirty="0"/>
              <a:t>: </a:t>
            </a:r>
            <a:r>
              <a:rPr lang="en-US" sz="2400" dirty="0">
                <a:hlinkClick r:id="rId5"/>
              </a:rPr>
              <a:t>10.48550/arXiv.2505.21223</a:t>
            </a:r>
            <a:r>
              <a:rPr lang="en-US" sz="2400" dirty="0"/>
              <a:t>.</a:t>
            </a:r>
          </a:p>
          <a:p>
            <a:endParaRPr lang="en-US" sz="2400" dirty="0"/>
          </a:p>
          <a:p>
            <a:endParaRPr lang="en-MX" sz="2400" dirty="0"/>
          </a:p>
        </p:txBody>
      </p:sp>
    </p:spTree>
    <p:extLst>
      <p:ext uri="{BB962C8B-B14F-4D97-AF65-F5344CB8AC3E}">
        <p14:creationId xmlns:p14="http://schemas.microsoft.com/office/powerpoint/2010/main" val="2830032028"/>
      </p:ext>
    </p:extLst>
  </p:cSld>
  <p:clrMapOvr>
    <a:masterClrMapping/>
  </p:clrMapOvr>
</p:sld>
</file>

<file path=ppt/theme/theme1.xml><?xml version="1.0" encoding="utf-8"?>
<a:theme xmlns:a="http://schemas.openxmlformats.org/drawingml/2006/main" name="UoY">
  <a:themeElements>
    <a:clrScheme name="Simple Light">
      <a:dk1>
        <a:srgbClr val="000000"/>
      </a:dk1>
      <a:lt1>
        <a:srgbClr val="FFFFFF"/>
      </a:lt1>
      <a:dk2>
        <a:srgbClr val="A6A091"/>
      </a:dk2>
      <a:lt2>
        <a:srgbClr val="EEEEEE"/>
      </a:lt2>
      <a:accent1>
        <a:srgbClr val="FD5000"/>
      </a:accent1>
      <a:accent2>
        <a:srgbClr val="FFD200"/>
      </a:accent2>
      <a:accent3>
        <a:srgbClr val="78BF26"/>
      </a:accent3>
      <a:accent4>
        <a:srgbClr val="00C2DE"/>
      </a:accent4>
      <a:accent5>
        <a:srgbClr val="001E82"/>
      </a:accent5>
      <a:accent6>
        <a:srgbClr val="3C0032"/>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lexible grids for complex tokamak topologies" id="{3A022D9E-6ABB-7E4F-987A-72A122C5A57B}" vid="{A8946CD5-5EB9-244F-AC24-5473D31755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36173</TotalTime>
  <Words>942</Words>
  <Application>Microsoft Macintosh PowerPoint</Application>
  <PresentationFormat>Widescreen</PresentationFormat>
  <Paragraphs>192</Paragraphs>
  <Slides>15</Slides>
  <Notes>13</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Aptos</vt:lpstr>
      <vt:lpstr>Aptos Display</vt:lpstr>
      <vt:lpstr>Arial</vt:lpstr>
      <vt:lpstr>Bebas Neue</vt:lpstr>
      <vt:lpstr>Helvetica</vt:lpstr>
      <vt:lpstr>Hind</vt:lpstr>
      <vt:lpstr>Inter</vt:lpstr>
      <vt:lpstr>Inter SemiBold</vt:lpstr>
      <vt:lpstr>Roboto Condensed</vt:lpstr>
      <vt:lpstr>UoY</vt:lpstr>
      <vt:lpstr>Office Theme</vt:lpstr>
      <vt:lpstr>First Hermes-3 Simulations with a Snowflake Divertor</vt:lpstr>
      <vt:lpstr>Motivation</vt:lpstr>
      <vt:lpstr>Motivation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lpstr>Thanks!</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Ruiz Gonzalez, Sebastian</dc:creator>
  <cp:lastModifiedBy>Ruiz Gonzalez, Sebastian</cp:lastModifiedBy>
  <cp:revision>77</cp:revision>
  <dcterms:created xsi:type="dcterms:W3CDTF">2026-03-16T14:15:21Z</dcterms:created>
  <dcterms:modified xsi:type="dcterms:W3CDTF">2026-10-07T07:58:58Z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2759de7-3255-46b5-8dfe-736652f9c6c1_Enabled">
    <vt:lpwstr>true</vt:lpwstr>
  </property>
  <property fmtid="{D5CDD505-2E9C-101B-9397-08002B2CF9AE}" pid="3" name="MSIP_Label_22759de7-3255-46b5-8dfe-736652f9c6c1_SetDate">
    <vt:lpwstr>2026-03-16T15:14:45Z</vt:lpwstr>
  </property>
  <property fmtid="{D5CDD505-2E9C-101B-9397-08002B2CF9AE}" pid="4" name="MSIP_Label_22759de7-3255-46b5-8dfe-736652f9c6c1_Method">
    <vt:lpwstr>Standard</vt:lpwstr>
  </property>
  <property fmtid="{D5CDD505-2E9C-101B-9397-08002B2CF9AE}" pid="5" name="MSIP_Label_22759de7-3255-46b5-8dfe-736652f9c6c1_Name">
    <vt:lpwstr>22759de7-3255-46b5-8dfe-736652f9c6c1</vt:lpwstr>
  </property>
  <property fmtid="{D5CDD505-2E9C-101B-9397-08002B2CF9AE}" pid="6" name="MSIP_Label_22759de7-3255-46b5-8dfe-736652f9c6c1_SiteId">
    <vt:lpwstr>c6ac664b-ae27-4d5d-b4e6-bb5717196fc7</vt:lpwstr>
  </property>
  <property fmtid="{D5CDD505-2E9C-101B-9397-08002B2CF9AE}" pid="7" name="MSIP_Label_22759de7-3255-46b5-8dfe-736652f9c6c1_ActionId">
    <vt:lpwstr>f5c532c4-600b-4cfb-969c-9febc994a6eb</vt:lpwstr>
  </property>
  <property fmtid="{D5CDD505-2E9C-101B-9397-08002B2CF9AE}" pid="8" name="MSIP_Label_22759de7-3255-46b5-8dfe-736652f9c6c1_ContentBits">
    <vt:lpwstr>0</vt:lpwstr>
  </property>
  <property fmtid="{D5CDD505-2E9C-101B-9397-08002B2CF9AE}" pid="9" name="MSIP_Label_22759de7-3255-46b5-8dfe-736652f9c6c1_Tag">
    <vt:lpwstr>50, 3, 0, 1</vt:lpwstr>
  </property>
</Properties>
</file>