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4"/>
  </p:notesMasterIdLst>
  <p:sldIdLst>
    <p:sldId id="2147481445" r:id="rId5"/>
    <p:sldId id="2147481458" r:id="rId6"/>
    <p:sldId id="443" r:id="rId7"/>
    <p:sldId id="2147481456" r:id="rId8"/>
    <p:sldId id="362" r:id="rId9"/>
    <p:sldId id="2147481447" r:id="rId10"/>
    <p:sldId id="2147481448" r:id="rId11"/>
    <p:sldId id="2147481455" r:id="rId12"/>
    <p:sldId id="2147481450" r:id="rId13"/>
    <p:sldId id="2147481459" r:id="rId14"/>
    <p:sldId id="2147481461" r:id="rId15"/>
    <p:sldId id="2147481449" r:id="rId16"/>
    <p:sldId id="2147481454" r:id="rId17"/>
    <p:sldId id="2147481451" r:id="rId18"/>
    <p:sldId id="2147481460" r:id="rId19"/>
    <p:sldId id="2147481453" r:id="rId20"/>
    <p:sldId id="2147481452" r:id="rId21"/>
    <p:sldId id="284" r:id="rId22"/>
    <p:sldId id="2147481440" r:id="rId2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IP" id="{9758C115-C010-4773-9845-6E1639B560F9}">
          <p14:sldIdLst>
            <p14:sldId id="2147481445"/>
            <p14:sldId id="2147481458"/>
            <p14:sldId id="443"/>
            <p14:sldId id="2147481456"/>
            <p14:sldId id="362"/>
            <p14:sldId id="2147481447"/>
            <p14:sldId id="2147481448"/>
            <p14:sldId id="2147481455"/>
            <p14:sldId id="2147481450"/>
            <p14:sldId id="2147481459"/>
            <p14:sldId id="2147481461"/>
            <p14:sldId id="2147481449"/>
            <p14:sldId id="2147481454"/>
            <p14:sldId id="2147481451"/>
            <p14:sldId id="2147481460"/>
            <p14:sldId id="2147481453"/>
            <p14:sldId id="2147481452"/>
          </p14:sldIdLst>
        </p14:section>
        <p14:section name="06.08" id="{D32686BA-9696-4D84-B7D5-4E15C16E31DB}">
          <p14:sldIdLst>
            <p14:sldId id="284"/>
            <p14:sldId id="214748144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4429940-7C4E-BE41-1293-85CCB0EB9DBA}" name="Matteo Moscheni" initials="MM" userId="S::matteo.moscheni@gauss-fusion.com::e7d29493-28ec-4f9b-92a3-38941b45b01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27DC"/>
    <a:srgbClr val="FF00FF"/>
    <a:srgbClr val="69B43C"/>
    <a:srgbClr val="FFFFFF"/>
    <a:srgbClr val="00706A"/>
    <a:srgbClr val="D1FFFD"/>
    <a:srgbClr val="AFFFFB"/>
    <a:srgbClr val="00716B"/>
    <a:srgbClr val="1CF030"/>
    <a:srgbClr val="0003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A29E5E-1AB9-4F0B-BD0B-A206D62FD3D2}" v="1294" dt="2026-10-06T14:32:31.050"/>
    <p1510:client id="{B253853F-61B2-4695-8336-4230F080ADE0}" v="65" dt="2026-10-06T16:43:21.2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388" autoAdjust="0"/>
  </p:normalViewPr>
  <p:slideViewPr>
    <p:cSldViewPr snapToGrid="0">
      <p:cViewPr varScale="1">
        <p:scale>
          <a:sx n="83" d="100"/>
          <a:sy n="83" d="100"/>
        </p:scale>
        <p:origin x="101" y="19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vin Revel" userId="S::kevin.revel@gauss-fusion.com::ddf67695-00e9-4483-accf-f6b20c5b0eb6" providerId="AD" clId="Web-{00000000-0000-0000-0000-000000000000}"/>
    <pc:docChg chg="modSld">
      <pc:chgData name="Kevin Revel" userId="S::kevin.revel@gauss-fusion.com::ddf67695-00e9-4483-accf-f6b20c5b0eb6" providerId="AD" clId="Web-{00000000-0000-0000-0000-000000000000}" dt="2026-09-16T14:38:52.357" v="6" actId="1076"/>
      <pc:docMkLst>
        <pc:docMk/>
      </pc:docMkLst>
    </pc:docChg>
  </pc:docChgLst>
  <pc:docChgLst>
    <pc:chgData name="Kevin Revel" userId="S::kevin.revel@gauss-fusion.com::ddf67695-00e9-4483-accf-f6b20c5b0eb6" providerId="AD" clId="Web-{2CAAEE54-2881-2847-4435-EFC7BB587A5C}"/>
    <pc:docChg chg="modSld">
      <pc:chgData name="Kevin Revel" userId="S::kevin.revel@gauss-fusion.com::ddf67695-00e9-4483-accf-f6b20c5b0eb6" providerId="AD" clId="Web-{2CAAEE54-2881-2847-4435-EFC7BB587A5C}" dt="2026-09-16T14:36:20.911" v="3"/>
      <pc:docMkLst>
        <pc:docMk/>
      </pc:docMkLst>
    </pc:docChg>
  </pc:docChgLst>
  <pc:docChgLst>
    <pc:chgData name="Matteo Moscheni" userId="e7d29493-28ec-4f9b-92a3-38941b45b01b" providerId="ADAL" clId="{66E0EDD8-7D9E-4DFF-AB4B-85A80F856004}"/>
    <pc:docChg chg="undo custSel addSld delSld modSld sldOrd delMainMaster modSection">
      <pc:chgData name="Matteo Moscheni" userId="e7d29493-28ec-4f9b-92a3-38941b45b01b" providerId="ADAL" clId="{66E0EDD8-7D9E-4DFF-AB4B-85A80F856004}" dt="2026-10-06T16:43:21.254" v="13381" actId="20577"/>
      <pc:docMkLst>
        <pc:docMk/>
      </pc:docMkLst>
      <pc:sldChg chg="addSp delSp modSp mod modShow">
        <pc:chgData name="Matteo Moscheni" userId="e7d29493-28ec-4f9b-92a3-38941b45b01b" providerId="ADAL" clId="{66E0EDD8-7D9E-4DFF-AB4B-85A80F856004}" dt="2026-10-05T14:53:58.631" v="10977" actId="478"/>
        <pc:sldMkLst>
          <pc:docMk/>
          <pc:sldMk cId="3549713051" sldId="284"/>
        </pc:sldMkLst>
        <pc:spChg chg="del">
          <ac:chgData name="Matteo Moscheni" userId="e7d29493-28ec-4f9b-92a3-38941b45b01b" providerId="ADAL" clId="{66E0EDD8-7D9E-4DFF-AB4B-85A80F856004}" dt="2026-10-05T14:53:54.664" v="10976" actId="478"/>
          <ac:spMkLst>
            <pc:docMk/>
            <pc:sldMk cId="3549713051" sldId="284"/>
            <ac:spMk id="3" creationId="{3B605FAC-3196-E7FF-0E9D-006C18222895}"/>
          </ac:spMkLst>
        </pc:spChg>
        <pc:spChg chg="del">
          <ac:chgData name="Matteo Moscheni" userId="e7d29493-28ec-4f9b-92a3-38941b45b01b" providerId="ADAL" clId="{66E0EDD8-7D9E-4DFF-AB4B-85A80F856004}" dt="2026-10-05T14:53:54.664" v="10976" actId="478"/>
          <ac:spMkLst>
            <pc:docMk/>
            <pc:sldMk cId="3549713051" sldId="284"/>
            <ac:spMk id="4" creationId="{660279C5-33C0-831C-A3F0-F7832C84FF89}"/>
          </ac:spMkLst>
        </pc:spChg>
        <pc:spChg chg="del">
          <ac:chgData name="Matteo Moscheni" userId="e7d29493-28ec-4f9b-92a3-38941b45b01b" providerId="ADAL" clId="{66E0EDD8-7D9E-4DFF-AB4B-85A80F856004}" dt="2026-10-05T14:53:54.664" v="10976" actId="478"/>
          <ac:spMkLst>
            <pc:docMk/>
            <pc:sldMk cId="3549713051" sldId="284"/>
            <ac:spMk id="5" creationId="{371A1D64-21E3-E697-F455-C1345537E266}"/>
          </ac:spMkLst>
        </pc:spChg>
        <pc:spChg chg="add del mod">
          <ac:chgData name="Matteo Moscheni" userId="e7d29493-28ec-4f9b-92a3-38941b45b01b" providerId="ADAL" clId="{66E0EDD8-7D9E-4DFF-AB4B-85A80F856004}" dt="2026-10-05T14:53:58.631" v="10977" actId="478"/>
          <ac:spMkLst>
            <pc:docMk/>
            <pc:sldMk cId="3549713051" sldId="284"/>
            <ac:spMk id="7" creationId="{F4CCAEEE-9681-9F17-0F42-2B8AE1135171}"/>
          </ac:spMkLst>
        </pc:spChg>
        <pc:spChg chg="add del mod">
          <ac:chgData name="Matteo Moscheni" userId="e7d29493-28ec-4f9b-92a3-38941b45b01b" providerId="ADAL" clId="{66E0EDD8-7D9E-4DFF-AB4B-85A80F856004}" dt="2026-10-05T14:53:58.631" v="10977" actId="478"/>
          <ac:spMkLst>
            <pc:docMk/>
            <pc:sldMk cId="3549713051" sldId="284"/>
            <ac:spMk id="9" creationId="{0350721C-84F8-C151-BCED-48C6FC1BEBE6}"/>
          </ac:spMkLst>
        </pc:spChg>
        <pc:spChg chg="add del mod">
          <ac:chgData name="Matteo Moscheni" userId="e7d29493-28ec-4f9b-92a3-38941b45b01b" providerId="ADAL" clId="{66E0EDD8-7D9E-4DFF-AB4B-85A80F856004}" dt="2026-10-05T14:53:58.631" v="10977" actId="478"/>
          <ac:spMkLst>
            <pc:docMk/>
            <pc:sldMk cId="3549713051" sldId="284"/>
            <ac:spMk id="11" creationId="{7EAE3363-66C6-1F2E-F833-C6C96D61677D}"/>
          </ac:spMkLst>
        </pc:spChg>
      </pc:sldChg>
      <pc:sldChg chg="addSp delSp modSp add mod addAnim delAnim modAnim">
        <pc:chgData name="Matteo Moscheni" userId="e7d29493-28ec-4f9b-92a3-38941b45b01b" providerId="ADAL" clId="{66E0EDD8-7D9E-4DFF-AB4B-85A80F856004}" dt="2026-10-06T14:37:01.058" v="13312" actId="20577"/>
        <pc:sldMkLst>
          <pc:docMk/>
          <pc:sldMk cId="447902744" sldId="362"/>
        </pc:sldMkLst>
        <pc:spChg chg="mod">
          <ac:chgData name="Matteo Moscheni" userId="e7d29493-28ec-4f9b-92a3-38941b45b01b" providerId="ADAL" clId="{66E0EDD8-7D9E-4DFF-AB4B-85A80F856004}" dt="2026-09-21T06:41:25.962" v="2402" actId="20577"/>
          <ac:spMkLst>
            <pc:docMk/>
            <pc:sldMk cId="447902744" sldId="362"/>
            <ac:spMk id="2" creationId="{5185AC9C-51AF-63CB-C5E1-78AE91F33E78}"/>
          </ac:spMkLst>
        </pc:spChg>
        <pc:spChg chg="del mod">
          <ac:chgData name="Matteo Moscheni" userId="e7d29493-28ec-4f9b-92a3-38941b45b01b" providerId="ADAL" clId="{66E0EDD8-7D9E-4DFF-AB4B-85A80F856004}" dt="2026-10-05T08:27:41.197" v="7139" actId="478"/>
          <ac:spMkLst>
            <pc:docMk/>
            <pc:sldMk cId="447902744" sldId="362"/>
            <ac:spMk id="3" creationId="{94E26315-6C3D-3311-D63F-61E46A81C25A}"/>
          </ac:spMkLst>
        </pc:spChg>
        <pc:spChg chg="mod">
          <ac:chgData name="Matteo Moscheni" userId="e7d29493-28ec-4f9b-92a3-38941b45b01b" providerId="ADAL" clId="{66E0EDD8-7D9E-4DFF-AB4B-85A80F856004}" dt="2026-10-06T14:35:00.158" v="13221" actId="20577"/>
          <ac:spMkLst>
            <pc:docMk/>
            <pc:sldMk cId="447902744" sldId="362"/>
            <ac:spMk id="4" creationId="{9FF0C860-7002-D4E2-54D3-517BC0F196D0}"/>
          </ac:spMkLst>
        </pc:spChg>
        <pc:spChg chg="add del mod">
          <ac:chgData name="Matteo Moscheni" userId="e7d29493-28ec-4f9b-92a3-38941b45b01b" providerId="ADAL" clId="{66E0EDD8-7D9E-4DFF-AB4B-85A80F856004}" dt="2026-10-05T08:30:13.854" v="7303" actId="21"/>
          <ac:spMkLst>
            <pc:docMk/>
            <pc:sldMk cId="447902744" sldId="362"/>
            <ac:spMk id="8" creationId="{2C12820D-2E31-1839-5010-1FB8C17F2BA6}"/>
          </ac:spMkLst>
        </pc:spChg>
        <pc:spChg chg="add del mod">
          <ac:chgData name="Matteo Moscheni" userId="e7d29493-28ec-4f9b-92a3-38941b45b01b" providerId="ADAL" clId="{66E0EDD8-7D9E-4DFF-AB4B-85A80F856004}" dt="2026-10-05T08:31:40.215" v="7394" actId="21"/>
          <ac:spMkLst>
            <pc:docMk/>
            <pc:sldMk cId="447902744" sldId="362"/>
            <ac:spMk id="13" creationId="{C7734928-A492-C957-67DE-6D0CC839EBF0}"/>
          </ac:spMkLst>
        </pc:spChg>
        <pc:spChg chg="add del mod">
          <ac:chgData name="Matteo Moscheni" userId="e7d29493-28ec-4f9b-92a3-38941b45b01b" providerId="ADAL" clId="{66E0EDD8-7D9E-4DFF-AB4B-85A80F856004}" dt="2026-10-05T08:27:55.475" v="7158" actId="478"/>
          <ac:spMkLst>
            <pc:docMk/>
            <pc:sldMk cId="447902744" sldId="362"/>
            <ac:spMk id="15" creationId="{49180FF4-CF73-EE12-81D1-AE9FC1489D5D}"/>
          </ac:spMkLst>
        </pc:spChg>
        <pc:spChg chg="add del mod">
          <ac:chgData name="Matteo Moscheni" userId="e7d29493-28ec-4f9b-92a3-38941b45b01b" providerId="ADAL" clId="{66E0EDD8-7D9E-4DFF-AB4B-85A80F856004}" dt="2026-10-05T08:31:40.215" v="7394" actId="21"/>
          <ac:spMkLst>
            <pc:docMk/>
            <pc:sldMk cId="447902744" sldId="362"/>
            <ac:spMk id="17" creationId="{313691D2-9C4D-0543-1117-C7240C69B6B5}"/>
          </ac:spMkLst>
        </pc:spChg>
        <pc:spChg chg="add mod">
          <ac:chgData name="Matteo Moscheni" userId="e7d29493-28ec-4f9b-92a3-38941b45b01b" providerId="ADAL" clId="{66E0EDD8-7D9E-4DFF-AB4B-85A80F856004}" dt="2026-10-06T10:17:28.819" v="12074" actId="1036"/>
          <ac:spMkLst>
            <pc:docMk/>
            <pc:sldMk cId="447902744" sldId="362"/>
            <ac:spMk id="21" creationId="{9660494B-4E96-7304-DB08-7C629E9454EB}"/>
          </ac:spMkLst>
        </pc:spChg>
        <pc:spChg chg="add mod">
          <ac:chgData name="Matteo Moscheni" userId="e7d29493-28ec-4f9b-92a3-38941b45b01b" providerId="ADAL" clId="{66E0EDD8-7D9E-4DFF-AB4B-85A80F856004}" dt="2026-10-06T10:17:28.819" v="12074" actId="1036"/>
          <ac:spMkLst>
            <pc:docMk/>
            <pc:sldMk cId="447902744" sldId="362"/>
            <ac:spMk id="23" creationId="{C22D715B-6C15-1C61-69C0-8AE785C8EA48}"/>
          </ac:spMkLst>
        </pc:spChg>
        <pc:spChg chg="add mod">
          <ac:chgData name="Matteo Moscheni" userId="e7d29493-28ec-4f9b-92a3-38941b45b01b" providerId="ADAL" clId="{66E0EDD8-7D9E-4DFF-AB4B-85A80F856004}" dt="2026-10-05T12:18:45.333" v="10122" actId="1076"/>
          <ac:spMkLst>
            <pc:docMk/>
            <pc:sldMk cId="447902744" sldId="362"/>
            <ac:spMk id="24" creationId="{51CA1923-00DB-B82F-404B-4EF1FB9EE9D8}"/>
          </ac:spMkLst>
        </pc:spChg>
        <pc:spChg chg="add mod">
          <ac:chgData name="Matteo Moscheni" userId="e7d29493-28ec-4f9b-92a3-38941b45b01b" providerId="ADAL" clId="{66E0EDD8-7D9E-4DFF-AB4B-85A80F856004}" dt="2026-10-05T12:18:12.987" v="10111" actId="1076"/>
          <ac:spMkLst>
            <pc:docMk/>
            <pc:sldMk cId="447902744" sldId="362"/>
            <ac:spMk id="26" creationId="{E50C7EAE-AC24-EC72-6DC2-C0BDC5CED1F7}"/>
          </ac:spMkLst>
        </pc:spChg>
        <pc:spChg chg="add mod">
          <ac:chgData name="Matteo Moscheni" userId="e7d29493-28ec-4f9b-92a3-38941b45b01b" providerId="ADAL" clId="{66E0EDD8-7D9E-4DFF-AB4B-85A80F856004}" dt="2026-10-05T12:18:17.120" v="10113" actId="1076"/>
          <ac:spMkLst>
            <pc:docMk/>
            <pc:sldMk cId="447902744" sldId="362"/>
            <ac:spMk id="28" creationId="{CACAF523-1A70-11D8-3FD4-219FF94B6073}"/>
          </ac:spMkLst>
        </pc:spChg>
        <pc:spChg chg="add mod">
          <ac:chgData name="Matteo Moscheni" userId="e7d29493-28ec-4f9b-92a3-38941b45b01b" providerId="ADAL" clId="{66E0EDD8-7D9E-4DFF-AB4B-85A80F856004}" dt="2026-10-06T10:17:00.760" v="12024" actId="1076"/>
          <ac:spMkLst>
            <pc:docMk/>
            <pc:sldMk cId="447902744" sldId="362"/>
            <ac:spMk id="30" creationId="{CDC17420-464B-C052-AB5D-610AABF3162A}"/>
          </ac:spMkLst>
        </pc:spChg>
        <pc:spChg chg="add del mod">
          <ac:chgData name="Matteo Moscheni" userId="e7d29493-28ec-4f9b-92a3-38941b45b01b" providerId="ADAL" clId="{66E0EDD8-7D9E-4DFF-AB4B-85A80F856004}" dt="2026-10-06T10:16:48.315" v="12021" actId="478"/>
          <ac:spMkLst>
            <pc:docMk/>
            <pc:sldMk cId="447902744" sldId="362"/>
            <ac:spMk id="31" creationId="{0762FA9A-08A1-E983-C39C-FF9EE4299343}"/>
          </ac:spMkLst>
        </pc:spChg>
        <pc:spChg chg="add mod">
          <ac:chgData name="Matteo Moscheni" userId="e7d29493-28ec-4f9b-92a3-38941b45b01b" providerId="ADAL" clId="{66E0EDD8-7D9E-4DFF-AB4B-85A80F856004}" dt="2026-10-06T10:17:28.819" v="12074" actId="1036"/>
          <ac:spMkLst>
            <pc:docMk/>
            <pc:sldMk cId="447902744" sldId="362"/>
            <ac:spMk id="35" creationId="{517D13B3-5754-885C-4ED8-87979BB77934}"/>
          </ac:spMkLst>
        </pc:spChg>
        <pc:spChg chg="add mod">
          <ac:chgData name="Matteo Moscheni" userId="e7d29493-28ec-4f9b-92a3-38941b45b01b" providerId="ADAL" clId="{66E0EDD8-7D9E-4DFF-AB4B-85A80F856004}" dt="2026-10-06T10:17:28.819" v="12074" actId="1036"/>
          <ac:spMkLst>
            <pc:docMk/>
            <pc:sldMk cId="447902744" sldId="362"/>
            <ac:spMk id="37" creationId="{A21D0725-632C-8712-7577-5B1BB1B39C7C}"/>
          </ac:spMkLst>
        </pc:spChg>
        <pc:spChg chg="add mod">
          <ac:chgData name="Matteo Moscheni" userId="e7d29493-28ec-4f9b-92a3-38941b45b01b" providerId="ADAL" clId="{66E0EDD8-7D9E-4DFF-AB4B-85A80F856004}" dt="2026-10-06T10:17:28.819" v="12074" actId="1036"/>
          <ac:spMkLst>
            <pc:docMk/>
            <pc:sldMk cId="447902744" sldId="362"/>
            <ac:spMk id="39" creationId="{59CF8135-5DE1-A342-87F4-AC916E9034DF}"/>
          </ac:spMkLst>
        </pc:spChg>
        <pc:graphicFrameChg chg="mod modGraphic">
          <ac:chgData name="Matteo Moscheni" userId="e7d29493-28ec-4f9b-92a3-38941b45b01b" providerId="ADAL" clId="{66E0EDD8-7D9E-4DFF-AB4B-85A80F856004}" dt="2026-10-06T14:37:01.058" v="13312" actId="20577"/>
          <ac:graphicFrameMkLst>
            <pc:docMk/>
            <pc:sldMk cId="447902744" sldId="362"/>
            <ac:graphicFrameMk id="6" creationId="{0AF5383F-B9AF-DD51-4E51-FC03C9E9009D}"/>
          </ac:graphicFrameMkLst>
        </pc:graphicFrameChg>
        <pc:picChg chg="add del mod modCrop">
          <ac:chgData name="Matteo Moscheni" userId="e7d29493-28ec-4f9b-92a3-38941b45b01b" providerId="ADAL" clId="{66E0EDD8-7D9E-4DFF-AB4B-85A80F856004}" dt="2026-10-05T08:31:40.215" v="7394" actId="21"/>
          <ac:picMkLst>
            <pc:docMk/>
            <pc:sldMk cId="447902744" sldId="362"/>
            <ac:picMk id="9" creationId="{AEC12639-D3B6-F8AB-8B1E-25C35141C6B8}"/>
          </ac:picMkLst>
        </pc:picChg>
        <pc:picChg chg="add del mod modCrop">
          <ac:chgData name="Matteo Moscheni" userId="e7d29493-28ec-4f9b-92a3-38941b45b01b" providerId="ADAL" clId="{66E0EDD8-7D9E-4DFF-AB4B-85A80F856004}" dt="2026-10-05T08:31:28.714" v="7393" actId="478"/>
          <ac:picMkLst>
            <pc:docMk/>
            <pc:sldMk cId="447902744" sldId="362"/>
            <ac:picMk id="11" creationId="{68CE1333-81CA-B509-3423-BA305B9B880B}"/>
          </ac:picMkLst>
        </pc:picChg>
        <pc:picChg chg="add mod modCrop">
          <ac:chgData name="Matteo Moscheni" userId="e7d29493-28ec-4f9b-92a3-38941b45b01b" providerId="ADAL" clId="{66E0EDD8-7D9E-4DFF-AB4B-85A80F856004}" dt="2026-10-06T10:17:28.819" v="12074" actId="1036"/>
          <ac:picMkLst>
            <pc:docMk/>
            <pc:sldMk cId="447902744" sldId="362"/>
            <ac:picMk id="19" creationId="{307A086B-4BF4-7D27-F7B0-0EA0251212FF}"/>
          </ac:picMkLst>
        </pc:picChg>
        <pc:picChg chg="add mod modCrop">
          <ac:chgData name="Matteo Moscheni" userId="e7d29493-28ec-4f9b-92a3-38941b45b01b" providerId="ADAL" clId="{66E0EDD8-7D9E-4DFF-AB4B-85A80F856004}" dt="2026-10-06T10:17:28.819" v="12074" actId="1036"/>
          <ac:picMkLst>
            <pc:docMk/>
            <pc:sldMk cId="447902744" sldId="362"/>
            <ac:picMk id="32" creationId="{508DA5ED-011C-3B54-8993-FD6EEE9C855D}"/>
          </ac:picMkLst>
        </pc:picChg>
        <pc:picChg chg="add mod modCrop">
          <ac:chgData name="Matteo Moscheni" userId="e7d29493-28ec-4f9b-92a3-38941b45b01b" providerId="ADAL" clId="{66E0EDD8-7D9E-4DFF-AB4B-85A80F856004}" dt="2026-10-06T10:17:28.819" v="12074" actId="1036"/>
          <ac:picMkLst>
            <pc:docMk/>
            <pc:sldMk cId="447902744" sldId="362"/>
            <ac:picMk id="33" creationId="{F9DB3019-0218-EEAF-47A2-C72C345DB59E}"/>
          </ac:picMkLst>
        </pc:picChg>
      </pc:sldChg>
      <pc:sldChg chg="addSp delSp modSp add mod ord modAnim">
        <pc:chgData name="Matteo Moscheni" userId="e7d29493-28ec-4f9b-92a3-38941b45b01b" providerId="ADAL" clId="{66E0EDD8-7D9E-4DFF-AB4B-85A80F856004}" dt="2026-10-06T14:33:56.697" v="13117" actId="113"/>
        <pc:sldMkLst>
          <pc:docMk/>
          <pc:sldMk cId="1702796012" sldId="443"/>
        </pc:sldMkLst>
        <pc:spChg chg="add mod">
          <ac:chgData name="Matteo Moscheni" userId="e7d29493-28ec-4f9b-92a3-38941b45b01b" providerId="ADAL" clId="{66E0EDD8-7D9E-4DFF-AB4B-85A80F856004}" dt="2026-10-06T14:30:22.545" v="13022" actId="20577"/>
          <ac:spMkLst>
            <pc:docMk/>
            <pc:sldMk cId="1702796012" sldId="443"/>
            <ac:spMk id="3" creationId="{15B3264F-E0E4-BAAF-3FFF-6F45A0D0F18D}"/>
          </ac:spMkLst>
        </pc:spChg>
        <pc:spChg chg="add mod">
          <ac:chgData name="Matteo Moscheni" userId="e7d29493-28ec-4f9b-92a3-38941b45b01b" providerId="ADAL" clId="{66E0EDD8-7D9E-4DFF-AB4B-85A80F856004}" dt="2026-10-06T14:33:56.697" v="13117" actId="113"/>
          <ac:spMkLst>
            <pc:docMk/>
            <pc:sldMk cId="1702796012" sldId="443"/>
            <ac:spMk id="4" creationId="{6B9F987A-8C48-72FE-7337-C0F7866EF3A6}"/>
          </ac:spMkLst>
        </pc:spChg>
        <pc:spChg chg="add del mod">
          <ac:chgData name="Matteo Moscheni" userId="e7d29493-28ec-4f9b-92a3-38941b45b01b" providerId="ADAL" clId="{66E0EDD8-7D9E-4DFF-AB4B-85A80F856004}" dt="2026-10-05T09:19:06.147" v="8044"/>
          <ac:spMkLst>
            <pc:docMk/>
            <pc:sldMk cId="1702796012" sldId="443"/>
            <ac:spMk id="7" creationId="{7431BA61-3661-6C3D-ED47-9A86E639072B}"/>
          </ac:spMkLst>
        </pc:spChg>
        <pc:spChg chg="mod">
          <ac:chgData name="Matteo Moscheni" userId="e7d29493-28ec-4f9b-92a3-38941b45b01b" providerId="ADAL" clId="{66E0EDD8-7D9E-4DFF-AB4B-85A80F856004}" dt="2026-09-25T04:30:45.279" v="3490" actId="20577"/>
          <ac:spMkLst>
            <pc:docMk/>
            <pc:sldMk cId="1702796012" sldId="443"/>
            <ac:spMk id="11" creationId="{96BF4ACE-D5F3-6857-E8F0-2C17A6F74463}"/>
          </ac:spMkLst>
        </pc:spChg>
        <pc:spChg chg="mod">
          <ac:chgData name="Matteo Moscheni" userId="e7d29493-28ec-4f9b-92a3-38941b45b01b" providerId="ADAL" clId="{66E0EDD8-7D9E-4DFF-AB4B-85A80F856004}" dt="2026-10-05T08:04:17.415" v="6310" actId="1036"/>
          <ac:spMkLst>
            <pc:docMk/>
            <pc:sldMk cId="1702796012" sldId="443"/>
            <ac:spMk id="12" creationId="{C262BC6A-D37C-F0F1-21B6-E9DA9874FC72}"/>
          </ac:spMkLst>
        </pc:spChg>
        <pc:spChg chg="mod">
          <ac:chgData name="Matteo Moscheni" userId="e7d29493-28ec-4f9b-92a3-38941b45b01b" providerId="ADAL" clId="{66E0EDD8-7D9E-4DFF-AB4B-85A80F856004}" dt="2026-10-05T08:20:15.015" v="6827" actId="1036"/>
          <ac:spMkLst>
            <pc:docMk/>
            <pc:sldMk cId="1702796012" sldId="443"/>
            <ac:spMk id="17" creationId="{36EA0E60-01E1-5897-A612-56C904FA3BF2}"/>
          </ac:spMkLst>
        </pc:spChg>
        <pc:spChg chg="mod">
          <ac:chgData name="Matteo Moscheni" userId="e7d29493-28ec-4f9b-92a3-38941b45b01b" providerId="ADAL" clId="{66E0EDD8-7D9E-4DFF-AB4B-85A80F856004}" dt="2026-10-05T08:20:15.015" v="6827" actId="1036"/>
          <ac:spMkLst>
            <pc:docMk/>
            <pc:sldMk cId="1702796012" sldId="443"/>
            <ac:spMk id="21" creationId="{AA80AC08-1ED7-F886-898F-BCF7A7DC8610}"/>
          </ac:spMkLst>
        </pc:spChg>
        <pc:spChg chg="mod">
          <ac:chgData name="Matteo Moscheni" userId="e7d29493-28ec-4f9b-92a3-38941b45b01b" providerId="ADAL" clId="{66E0EDD8-7D9E-4DFF-AB4B-85A80F856004}" dt="2026-10-05T08:20:15.015" v="6827" actId="1036"/>
          <ac:spMkLst>
            <pc:docMk/>
            <pc:sldMk cId="1702796012" sldId="443"/>
            <ac:spMk id="22" creationId="{6168777E-EC1C-8534-379A-400DA3A26DCA}"/>
          </ac:spMkLst>
        </pc:spChg>
        <pc:spChg chg="mod">
          <ac:chgData name="Matteo Moscheni" userId="e7d29493-28ec-4f9b-92a3-38941b45b01b" providerId="ADAL" clId="{66E0EDD8-7D9E-4DFF-AB4B-85A80F856004}" dt="2026-10-05T08:20:15.015" v="6827" actId="1036"/>
          <ac:spMkLst>
            <pc:docMk/>
            <pc:sldMk cId="1702796012" sldId="443"/>
            <ac:spMk id="23" creationId="{A2ACF08D-C706-BE0D-CAFB-BCEE2E4FD405}"/>
          </ac:spMkLst>
        </pc:spChg>
        <pc:spChg chg="mod">
          <ac:chgData name="Matteo Moscheni" userId="e7d29493-28ec-4f9b-92a3-38941b45b01b" providerId="ADAL" clId="{66E0EDD8-7D9E-4DFF-AB4B-85A80F856004}" dt="2026-10-05T08:20:15.015" v="6827" actId="1036"/>
          <ac:spMkLst>
            <pc:docMk/>
            <pc:sldMk cId="1702796012" sldId="443"/>
            <ac:spMk id="29" creationId="{0C19262B-ADB6-BD45-49AC-5A98A43ECD67}"/>
          </ac:spMkLst>
        </pc:spChg>
        <pc:spChg chg="mod">
          <ac:chgData name="Matteo Moscheni" userId="e7d29493-28ec-4f9b-92a3-38941b45b01b" providerId="ADAL" clId="{66E0EDD8-7D9E-4DFF-AB4B-85A80F856004}" dt="2026-10-05T08:20:15.015" v="6827" actId="1036"/>
          <ac:spMkLst>
            <pc:docMk/>
            <pc:sldMk cId="1702796012" sldId="443"/>
            <ac:spMk id="30" creationId="{025C8ABC-C291-8CDF-F1BA-F59041FDAA98}"/>
          </ac:spMkLst>
        </pc:spChg>
        <pc:spChg chg="mod">
          <ac:chgData name="Matteo Moscheni" userId="e7d29493-28ec-4f9b-92a3-38941b45b01b" providerId="ADAL" clId="{66E0EDD8-7D9E-4DFF-AB4B-85A80F856004}" dt="2026-10-05T08:20:15.015" v="6827" actId="1036"/>
          <ac:spMkLst>
            <pc:docMk/>
            <pc:sldMk cId="1702796012" sldId="443"/>
            <ac:spMk id="31" creationId="{86FAE31C-F336-5827-4A61-4DBB62D6316C}"/>
          </ac:spMkLst>
        </pc:spChg>
        <pc:spChg chg="mod">
          <ac:chgData name="Matteo Moscheni" userId="e7d29493-28ec-4f9b-92a3-38941b45b01b" providerId="ADAL" clId="{66E0EDD8-7D9E-4DFF-AB4B-85A80F856004}" dt="2026-10-05T08:20:15.015" v="6827" actId="1036"/>
          <ac:spMkLst>
            <pc:docMk/>
            <pc:sldMk cId="1702796012" sldId="443"/>
            <ac:spMk id="33" creationId="{977E24F5-553E-AFAB-4352-5723DBF13098}"/>
          </ac:spMkLst>
        </pc:spChg>
        <pc:spChg chg="mod">
          <ac:chgData name="Matteo Moscheni" userId="e7d29493-28ec-4f9b-92a3-38941b45b01b" providerId="ADAL" clId="{66E0EDD8-7D9E-4DFF-AB4B-85A80F856004}" dt="2026-10-05T08:20:15.015" v="6827" actId="1036"/>
          <ac:spMkLst>
            <pc:docMk/>
            <pc:sldMk cId="1702796012" sldId="443"/>
            <ac:spMk id="34" creationId="{CA982E0B-1762-44D3-8D8D-EACDD3277253}"/>
          </ac:spMkLst>
        </pc:spChg>
        <pc:picChg chg="mod">
          <ac:chgData name="Matteo Moscheni" userId="e7d29493-28ec-4f9b-92a3-38941b45b01b" providerId="ADAL" clId="{66E0EDD8-7D9E-4DFF-AB4B-85A80F856004}" dt="2026-10-05T08:04:29.592" v="6364" actId="1035"/>
          <ac:picMkLst>
            <pc:docMk/>
            <pc:sldMk cId="1702796012" sldId="443"/>
            <ac:picMk id="8" creationId="{9B9F3885-D26E-F9FF-217F-6AB9812DE1E9}"/>
          </ac:picMkLst>
        </pc:picChg>
      </pc:sldChg>
      <pc:sldChg chg="delSp modSp mod ord modShow">
        <pc:chgData name="Matteo Moscheni" userId="e7d29493-28ec-4f9b-92a3-38941b45b01b" providerId="ADAL" clId="{66E0EDD8-7D9E-4DFF-AB4B-85A80F856004}" dt="2026-09-21T05:49:48.858" v="1187" actId="478"/>
        <pc:sldMkLst>
          <pc:docMk/>
          <pc:sldMk cId="1688592855" sldId="2147481440"/>
        </pc:sldMkLst>
      </pc:sldChg>
      <pc:sldChg chg="modSp new mod ord">
        <pc:chgData name="Matteo Moscheni" userId="e7d29493-28ec-4f9b-92a3-38941b45b01b" providerId="ADAL" clId="{66E0EDD8-7D9E-4DFF-AB4B-85A80F856004}" dt="2026-09-25T04:29:07.060" v="3487" actId="20577"/>
        <pc:sldMkLst>
          <pc:docMk/>
          <pc:sldMk cId="284828312" sldId="2147481445"/>
        </pc:sldMkLst>
        <pc:spChg chg="mod">
          <ac:chgData name="Matteo Moscheni" userId="e7d29493-28ec-4f9b-92a3-38941b45b01b" providerId="ADAL" clId="{66E0EDD8-7D9E-4DFF-AB4B-85A80F856004}" dt="2026-09-25T04:29:07.060" v="3487" actId="20577"/>
          <ac:spMkLst>
            <pc:docMk/>
            <pc:sldMk cId="284828312" sldId="2147481445"/>
            <ac:spMk id="3" creationId="{FB641978-E7C5-66A8-69C4-EAFCCCBF8DE7}"/>
          </ac:spMkLst>
        </pc:spChg>
        <pc:spChg chg="mod">
          <ac:chgData name="Matteo Moscheni" userId="e7d29493-28ec-4f9b-92a3-38941b45b01b" providerId="ADAL" clId="{66E0EDD8-7D9E-4DFF-AB4B-85A80F856004}" dt="2026-09-25T04:28:29.238" v="3440" actId="13926"/>
          <ac:spMkLst>
            <pc:docMk/>
            <pc:sldMk cId="284828312" sldId="2147481445"/>
            <ac:spMk id="4" creationId="{2F091AB6-521C-EFCC-3125-2CE1199BB57B}"/>
          </ac:spMkLst>
        </pc:spChg>
        <pc:spChg chg="mod">
          <ac:chgData name="Matteo Moscheni" userId="e7d29493-28ec-4f9b-92a3-38941b45b01b" providerId="ADAL" clId="{66E0EDD8-7D9E-4DFF-AB4B-85A80F856004}" dt="2026-09-22T05:31:49.450" v="3117" actId="27636"/>
          <ac:spMkLst>
            <pc:docMk/>
            <pc:sldMk cId="284828312" sldId="2147481445"/>
            <ac:spMk id="5" creationId="{DBE3BD84-4572-AADD-B032-7CC71C532060}"/>
          </ac:spMkLst>
        </pc:spChg>
      </pc:sldChg>
      <pc:sldChg chg="addSp delSp modSp new mod delAnim modAnim modShow">
        <pc:chgData name="Matteo Moscheni" userId="e7d29493-28ec-4f9b-92a3-38941b45b01b" providerId="ADAL" clId="{66E0EDD8-7D9E-4DFF-AB4B-85A80F856004}" dt="2026-09-28T04:32:50.835" v="4615" actId="729"/>
        <pc:sldMkLst>
          <pc:docMk/>
          <pc:sldMk cId="3069374734" sldId="2147481447"/>
        </pc:sldMkLst>
        <pc:spChg chg="mod">
          <ac:chgData name="Matteo Moscheni" userId="e7d29493-28ec-4f9b-92a3-38941b45b01b" providerId="ADAL" clId="{66E0EDD8-7D9E-4DFF-AB4B-85A80F856004}" dt="2026-09-25T04:47:13.155" v="4105" actId="20577"/>
          <ac:spMkLst>
            <pc:docMk/>
            <pc:sldMk cId="3069374734" sldId="2147481447"/>
            <ac:spMk id="3" creationId="{4A661EDF-20C5-E727-9B4F-D4E9D54AC8FE}"/>
          </ac:spMkLst>
        </pc:spChg>
        <pc:picChg chg="add mod">
          <ac:chgData name="Matteo Moscheni" userId="e7d29493-28ec-4f9b-92a3-38941b45b01b" providerId="ADAL" clId="{66E0EDD8-7D9E-4DFF-AB4B-85A80F856004}" dt="2026-09-21T05:42:45.208" v="1146" actId="1076"/>
          <ac:picMkLst>
            <pc:docMk/>
            <pc:sldMk cId="3069374734" sldId="2147481447"/>
            <ac:picMk id="7" creationId="{EFE7C051-C558-2EEA-1026-3A1485C9B3E0}"/>
          </ac:picMkLst>
        </pc:picChg>
        <pc:picChg chg="add mod">
          <ac:chgData name="Matteo Moscheni" userId="e7d29493-28ec-4f9b-92a3-38941b45b01b" providerId="ADAL" clId="{66E0EDD8-7D9E-4DFF-AB4B-85A80F856004}" dt="2026-09-21T05:42:51.232" v="1148" actId="1076"/>
          <ac:picMkLst>
            <pc:docMk/>
            <pc:sldMk cId="3069374734" sldId="2147481447"/>
            <ac:picMk id="9" creationId="{399F55B6-23AD-8E8B-9958-015F011A1C9D}"/>
          </ac:picMkLst>
        </pc:picChg>
      </pc:sldChg>
      <pc:sldChg chg="addSp delSp modSp new mod ord">
        <pc:chgData name="Matteo Moscheni" userId="e7d29493-28ec-4f9b-92a3-38941b45b01b" providerId="ADAL" clId="{66E0EDD8-7D9E-4DFF-AB4B-85A80F856004}" dt="2026-10-05T13:52:21.172" v="10253" actId="1076"/>
        <pc:sldMkLst>
          <pc:docMk/>
          <pc:sldMk cId="2257986701" sldId="2147481448"/>
        </pc:sldMkLst>
        <pc:spChg chg="del">
          <ac:chgData name="Matteo Moscheni" userId="e7d29493-28ec-4f9b-92a3-38941b45b01b" providerId="ADAL" clId="{66E0EDD8-7D9E-4DFF-AB4B-85A80F856004}" dt="2026-10-05T08:30:39.288" v="7317" actId="478"/>
          <ac:spMkLst>
            <pc:docMk/>
            <pc:sldMk cId="2257986701" sldId="2147481448"/>
            <ac:spMk id="3" creationId="{82BFEE41-E36E-4B40-65A2-FBDD909D3C82}"/>
          </ac:spMkLst>
        </pc:spChg>
        <pc:spChg chg="mod">
          <ac:chgData name="Matteo Moscheni" userId="e7d29493-28ec-4f9b-92a3-38941b45b01b" providerId="ADAL" clId="{66E0EDD8-7D9E-4DFF-AB4B-85A80F856004}" dt="2026-10-05T08:33:04.053" v="7550" actId="20577"/>
          <ac:spMkLst>
            <pc:docMk/>
            <pc:sldMk cId="2257986701" sldId="2147481448"/>
            <ac:spMk id="4" creationId="{5E77F0F2-9534-FC91-FE73-A98726AA02EF}"/>
          </ac:spMkLst>
        </pc:spChg>
        <pc:spChg chg="add mod">
          <ac:chgData name="Matteo Moscheni" userId="e7d29493-28ec-4f9b-92a3-38941b45b01b" providerId="ADAL" clId="{66E0EDD8-7D9E-4DFF-AB4B-85A80F856004}" dt="2026-10-05T08:31:05.228" v="7371" actId="1076"/>
          <ac:spMkLst>
            <pc:docMk/>
            <pc:sldMk cId="2257986701" sldId="2147481448"/>
            <ac:spMk id="7" creationId="{16BE4AFB-80F4-3FEC-E79D-56F6DB8AA215}"/>
          </ac:spMkLst>
        </pc:spChg>
        <pc:spChg chg="add mod">
          <ac:chgData name="Matteo Moscheni" userId="e7d29493-28ec-4f9b-92a3-38941b45b01b" providerId="ADAL" clId="{66E0EDD8-7D9E-4DFF-AB4B-85A80F856004}" dt="2026-10-05T08:31:10.238" v="7390" actId="1035"/>
          <ac:spMkLst>
            <pc:docMk/>
            <pc:sldMk cId="2257986701" sldId="2147481448"/>
            <ac:spMk id="9" creationId="{C8DA26A8-D90A-C774-733A-0E0426C9813C}"/>
          </ac:spMkLst>
        </pc:spChg>
        <pc:picChg chg="add mod modCrop">
          <ac:chgData name="Matteo Moscheni" userId="e7d29493-28ec-4f9b-92a3-38941b45b01b" providerId="ADAL" clId="{66E0EDD8-7D9E-4DFF-AB4B-85A80F856004}" dt="2026-10-05T13:52:09.997" v="10250" actId="732"/>
          <ac:picMkLst>
            <pc:docMk/>
            <pc:sldMk cId="2257986701" sldId="2147481448"/>
            <ac:picMk id="8" creationId="{9E4D3A31-A9AB-1068-1FC5-F9FF3591B684}"/>
          </ac:picMkLst>
        </pc:picChg>
        <pc:picChg chg="add mod modCrop">
          <ac:chgData name="Matteo Moscheni" userId="e7d29493-28ec-4f9b-92a3-38941b45b01b" providerId="ADAL" clId="{66E0EDD8-7D9E-4DFF-AB4B-85A80F856004}" dt="2026-10-05T13:52:21.172" v="10253" actId="1076"/>
          <ac:picMkLst>
            <pc:docMk/>
            <pc:sldMk cId="2257986701" sldId="2147481448"/>
            <ac:picMk id="11" creationId="{2D048991-54B2-0F74-D500-04C70F1ED80B}"/>
          </ac:picMkLst>
        </pc:picChg>
      </pc:sldChg>
      <pc:sldChg chg="addSp delSp modSp add mod modShow">
        <pc:chgData name="Matteo Moscheni" userId="e7d29493-28ec-4f9b-92a3-38941b45b01b" providerId="ADAL" clId="{66E0EDD8-7D9E-4DFF-AB4B-85A80F856004}" dt="2026-09-21T05:49:14.561" v="1179" actId="729"/>
        <pc:sldMkLst>
          <pc:docMk/>
          <pc:sldMk cId="1637659416" sldId="2147481449"/>
        </pc:sldMkLst>
        <pc:picChg chg="add mod">
          <ac:chgData name="Matteo Moscheni" userId="e7d29493-28ec-4f9b-92a3-38941b45b01b" providerId="ADAL" clId="{66E0EDD8-7D9E-4DFF-AB4B-85A80F856004}" dt="2026-09-21T05:48:54.726" v="1178" actId="1076"/>
          <ac:picMkLst>
            <pc:docMk/>
            <pc:sldMk cId="1637659416" sldId="2147481449"/>
            <ac:picMk id="8" creationId="{ACCA0D08-5C12-2B94-5F4B-B17852760753}"/>
          </ac:picMkLst>
        </pc:picChg>
        <pc:picChg chg="add mod">
          <ac:chgData name="Matteo Moscheni" userId="e7d29493-28ec-4f9b-92a3-38941b45b01b" providerId="ADAL" clId="{66E0EDD8-7D9E-4DFF-AB4B-85A80F856004}" dt="2026-09-21T05:48:52.337" v="1177" actId="1076"/>
          <ac:picMkLst>
            <pc:docMk/>
            <pc:sldMk cId="1637659416" sldId="2147481449"/>
            <ac:picMk id="11" creationId="{B9FDB53A-60FB-A6E2-A840-CA0A72277DDE}"/>
          </ac:picMkLst>
        </pc:picChg>
      </pc:sldChg>
      <pc:sldChg chg="addSp delSp modSp add mod addAnim delAnim modAnim modShow">
        <pc:chgData name="Matteo Moscheni" userId="e7d29493-28ec-4f9b-92a3-38941b45b01b" providerId="ADAL" clId="{66E0EDD8-7D9E-4DFF-AB4B-85A80F856004}" dt="2026-10-06T10:07:14.586" v="11752" actId="729"/>
        <pc:sldMkLst>
          <pc:docMk/>
          <pc:sldMk cId="4173207942" sldId="2147481450"/>
        </pc:sldMkLst>
        <pc:spChg chg="del">
          <ac:chgData name="Matteo Moscheni" userId="e7d29493-28ec-4f9b-92a3-38941b45b01b" providerId="ADAL" clId="{66E0EDD8-7D9E-4DFF-AB4B-85A80F856004}" dt="2026-10-05T08:10:21.583" v="6569" actId="478"/>
          <ac:spMkLst>
            <pc:docMk/>
            <pc:sldMk cId="4173207942" sldId="2147481450"/>
            <ac:spMk id="3" creationId="{F4F1F6C8-08D4-E589-E5C1-7E1E77418BEA}"/>
          </ac:spMkLst>
        </pc:spChg>
        <pc:spChg chg="mod">
          <ac:chgData name="Matteo Moscheni" userId="e7d29493-28ec-4f9b-92a3-38941b45b01b" providerId="ADAL" clId="{66E0EDD8-7D9E-4DFF-AB4B-85A80F856004}" dt="2026-10-06T04:49:57.224" v="11228" actId="20577"/>
          <ac:spMkLst>
            <pc:docMk/>
            <pc:sldMk cId="4173207942" sldId="2147481450"/>
            <ac:spMk id="4" creationId="{47C083E3-5258-0FD2-9249-786D1B5014FE}"/>
          </ac:spMkLst>
        </pc:spChg>
        <pc:spChg chg="add mod ord">
          <ac:chgData name="Matteo Moscheni" userId="e7d29493-28ec-4f9b-92a3-38941b45b01b" providerId="ADAL" clId="{66E0EDD8-7D9E-4DFF-AB4B-85A80F856004}" dt="2026-10-06T04:26:52.447" v="11083" actId="14100"/>
          <ac:spMkLst>
            <pc:docMk/>
            <pc:sldMk cId="4173207942" sldId="2147481450"/>
            <ac:spMk id="17" creationId="{92A23DA5-7979-7822-925C-40FE91B164E9}"/>
          </ac:spMkLst>
        </pc:spChg>
        <pc:spChg chg="add mod">
          <ac:chgData name="Matteo Moscheni" userId="e7d29493-28ec-4f9b-92a3-38941b45b01b" providerId="ADAL" clId="{66E0EDD8-7D9E-4DFF-AB4B-85A80F856004}" dt="2026-10-05T13:56:22.357" v="10432" actId="1038"/>
          <ac:spMkLst>
            <pc:docMk/>
            <pc:sldMk cId="4173207942" sldId="2147481450"/>
            <ac:spMk id="24" creationId="{E47295DC-BB24-7854-7B7C-C47466D778B9}"/>
          </ac:spMkLst>
        </pc:spChg>
        <pc:spChg chg="add mod">
          <ac:chgData name="Matteo Moscheni" userId="e7d29493-28ec-4f9b-92a3-38941b45b01b" providerId="ADAL" clId="{66E0EDD8-7D9E-4DFF-AB4B-85A80F856004}" dt="2026-10-06T04:27:53.372" v="11093" actId="1036"/>
          <ac:spMkLst>
            <pc:docMk/>
            <pc:sldMk cId="4173207942" sldId="2147481450"/>
            <ac:spMk id="28" creationId="{A9EA2553-95CF-34FC-A060-550266930E01}"/>
          </ac:spMkLst>
        </pc:spChg>
        <pc:spChg chg="add mod">
          <ac:chgData name="Matteo Moscheni" userId="e7d29493-28ec-4f9b-92a3-38941b45b01b" providerId="ADAL" clId="{66E0EDD8-7D9E-4DFF-AB4B-85A80F856004}" dt="2026-10-05T14:01:40.226" v="10651" actId="1076"/>
          <ac:spMkLst>
            <pc:docMk/>
            <pc:sldMk cId="4173207942" sldId="2147481450"/>
            <ac:spMk id="30" creationId="{A2BCB778-762C-8F0E-EDCF-62039A98FA9E}"/>
          </ac:spMkLst>
        </pc:spChg>
        <pc:spChg chg="add del mod">
          <ac:chgData name="Matteo Moscheni" userId="e7d29493-28ec-4f9b-92a3-38941b45b01b" providerId="ADAL" clId="{66E0EDD8-7D9E-4DFF-AB4B-85A80F856004}" dt="2026-10-05T11:00:17.372" v="8860" actId="478"/>
          <ac:spMkLst>
            <pc:docMk/>
            <pc:sldMk cId="4173207942" sldId="2147481450"/>
            <ac:spMk id="32" creationId="{1A5F782C-ECAA-9132-FF6F-EB3BFE5BAF07}"/>
          </ac:spMkLst>
        </pc:spChg>
        <pc:spChg chg="add del mod">
          <ac:chgData name="Matteo Moscheni" userId="e7d29493-28ec-4f9b-92a3-38941b45b01b" providerId="ADAL" clId="{66E0EDD8-7D9E-4DFF-AB4B-85A80F856004}" dt="2026-10-05T11:00:17.372" v="8860" actId="478"/>
          <ac:spMkLst>
            <pc:docMk/>
            <pc:sldMk cId="4173207942" sldId="2147481450"/>
            <ac:spMk id="34" creationId="{5E7741A0-1DE4-F1C7-DE2F-5605A9F52EAA}"/>
          </ac:spMkLst>
        </pc:spChg>
        <pc:spChg chg="add del mod">
          <ac:chgData name="Matteo Moscheni" userId="e7d29493-28ec-4f9b-92a3-38941b45b01b" providerId="ADAL" clId="{66E0EDD8-7D9E-4DFF-AB4B-85A80F856004}" dt="2026-10-05T11:00:17.372" v="8860" actId="478"/>
          <ac:spMkLst>
            <pc:docMk/>
            <pc:sldMk cId="4173207942" sldId="2147481450"/>
            <ac:spMk id="36" creationId="{B67E22F9-24C4-62EB-179D-BB91E83024B7}"/>
          </ac:spMkLst>
        </pc:spChg>
        <pc:spChg chg="add del mod">
          <ac:chgData name="Matteo Moscheni" userId="e7d29493-28ec-4f9b-92a3-38941b45b01b" providerId="ADAL" clId="{66E0EDD8-7D9E-4DFF-AB4B-85A80F856004}" dt="2026-10-05T11:00:17.372" v="8860" actId="478"/>
          <ac:spMkLst>
            <pc:docMk/>
            <pc:sldMk cId="4173207942" sldId="2147481450"/>
            <ac:spMk id="38" creationId="{B792D21B-E7F0-335C-395C-E0FC6575FFA3}"/>
          </ac:spMkLst>
        </pc:spChg>
        <pc:spChg chg="add del mod">
          <ac:chgData name="Matteo Moscheni" userId="e7d29493-28ec-4f9b-92a3-38941b45b01b" providerId="ADAL" clId="{66E0EDD8-7D9E-4DFF-AB4B-85A80F856004}" dt="2026-10-05T11:00:17.372" v="8860" actId="478"/>
          <ac:spMkLst>
            <pc:docMk/>
            <pc:sldMk cId="4173207942" sldId="2147481450"/>
            <ac:spMk id="40" creationId="{1FC1C91A-2036-61E4-6041-D41BBA609BDA}"/>
          </ac:spMkLst>
        </pc:spChg>
        <pc:spChg chg="add mod">
          <ac:chgData name="Matteo Moscheni" userId="e7d29493-28ec-4f9b-92a3-38941b45b01b" providerId="ADAL" clId="{66E0EDD8-7D9E-4DFF-AB4B-85A80F856004}" dt="2026-10-05T13:57:37.796" v="10478" actId="1076"/>
          <ac:spMkLst>
            <pc:docMk/>
            <pc:sldMk cId="4173207942" sldId="2147481450"/>
            <ac:spMk id="42" creationId="{697E041F-4BF4-AA29-E250-10F66AF215CD}"/>
          </ac:spMkLst>
        </pc:spChg>
        <pc:spChg chg="add mod">
          <ac:chgData name="Matteo Moscheni" userId="e7d29493-28ec-4f9b-92a3-38941b45b01b" providerId="ADAL" clId="{66E0EDD8-7D9E-4DFF-AB4B-85A80F856004}" dt="2026-10-06T04:50:47.767" v="11236" actId="20577"/>
          <ac:spMkLst>
            <pc:docMk/>
            <pc:sldMk cId="4173207942" sldId="2147481450"/>
            <ac:spMk id="44" creationId="{68754022-05C4-A2C1-1E7A-4F726C1ED736}"/>
          </ac:spMkLst>
        </pc:spChg>
        <pc:grpChg chg="add mod">
          <ac:chgData name="Matteo Moscheni" userId="e7d29493-28ec-4f9b-92a3-38941b45b01b" providerId="ADAL" clId="{66E0EDD8-7D9E-4DFF-AB4B-85A80F856004}" dt="2026-10-05T13:57:56.473" v="10482" actId="1076"/>
          <ac:grpSpMkLst>
            <pc:docMk/>
            <pc:sldMk cId="4173207942" sldId="2147481450"/>
            <ac:grpSpMk id="12" creationId="{936A33AE-7431-C193-9E38-16F1A8692B1D}"/>
          </ac:grpSpMkLst>
        </pc:grpChg>
        <pc:picChg chg="add mod modCrop">
          <ac:chgData name="Matteo Moscheni" userId="e7d29493-28ec-4f9b-92a3-38941b45b01b" providerId="ADAL" clId="{66E0EDD8-7D9E-4DFF-AB4B-85A80F856004}" dt="2026-10-06T04:27:53.372" v="11093" actId="1036"/>
          <ac:picMkLst>
            <pc:docMk/>
            <pc:sldMk cId="4173207942" sldId="2147481450"/>
            <ac:picMk id="7" creationId="{C6A58ECE-9ECA-11A6-75B9-2EBC4671EB03}"/>
          </ac:picMkLst>
        </pc:picChg>
        <pc:picChg chg="add del mod">
          <ac:chgData name="Matteo Moscheni" userId="e7d29493-28ec-4f9b-92a3-38941b45b01b" providerId="ADAL" clId="{66E0EDD8-7D9E-4DFF-AB4B-85A80F856004}" dt="2026-10-05T11:00:17.372" v="8860" actId="478"/>
          <ac:picMkLst>
            <pc:docMk/>
            <pc:sldMk cId="4173207942" sldId="2147481450"/>
            <ac:picMk id="8" creationId="{D3DA60AB-15D5-5C97-AD9F-D4688DC3232B}"/>
          </ac:picMkLst>
        </pc:picChg>
        <pc:picChg chg="add mod">
          <ac:chgData name="Matteo Moscheni" userId="e7d29493-28ec-4f9b-92a3-38941b45b01b" providerId="ADAL" clId="{66E0EDD8-7D9E-4DFF-AB4B-85A80F856004}" dt="2026-10-06T04:59:57.852" v="11268" actId="14826"/>
          <ac:picMkLst>
            <pc:docMk/>
            <pc:sldMk cId="4173207942" sldId="2147481450"/>
            <ac:picMk id="11" creationId="{74379F0A-73A8-5CD5-2D4B-1997465B3456}"/>
          </ac:picMkLst>
        </pc:picChg>
        <pc:picChg chg="mod">
          <ac:chgData name="Matteo Moscheni" userId="e7d29493-28ec-4f9b-92a3-38941b45b01b" providerId="ADAL" clId="{66E0EDD8-7D9E-4DFF-AB4B-85A80F856004}" dt="2026-09-21T05:47:37.054" v="1171"/>
          <ac:picMkLst>
            <pc:docMk/>
            <pc:sldMk cId="4173207942" sldId="2147481450"/>
            <ac:picMk id="13" creationId="{0EC77B32-5F79-EC36-3BD9-A602A6425F6C}"/>
          </ac:picMkLst>
        </pc:picChg>
        <pc:picChg chg="mod">
          <ac:chgData name="Matteo Moscheni" userId="e7d29493-28ec-4f9b-92a3-38941b45b01b" providerId="ADAL" clId="{66E0EDD8-7D9E-4DFF-AB4B-85A80F856004}" dt="2026-09-21T05:47:37.054" v="1171"/>
          <ac:picMkLst>
            <pc:docMk/>
            <pc:sldMk cId="4173207942" sldId="2147481450"/>
            <ac:picMk id="14" creationId="{04D5BCB8-195B-449D-7175-6BA58D4D8EFD}"/>
          </ac:picMkLst>
        </pc:picChg>
        <pc:picChg chg="mod">
          <ac:chgData name="Matteo Moscheni" userId="e7d29493-28ec-4f9b-92a3-38941b45b01b" providerId="ADAL" clId="{66E0EDD8-7D9E-4DFF-AB4B-85A80F856004}" dt="2026-09-21T05:47:37.054" v="1171"/>
          <ac:picMkLst>
            <pc:docMk/>
            <pc:sldMk cId="4173207942" sldId="2147481450"/>
            <ac:picMk id="15" creationId="{89A02C18-C157-2967-BEB2-79D7A054262D}"/>
          </ac:picMkLst>
        </pc:picChg>
        <pc:picChg chg="mod">
          <ac:chgData name="Matteo Moscheni" userId="e7d29493-28ec-4f9b-92a3-38941b45b01b" providerId="ADAL" clId="{66E0EDD8-7D9E-4DFF-AB4B-85A80F856004}" dt="2026-09-21T05:47:37.054" v="1171"/>
          <ac:picMkLst>
            <pc:docMk/>
            <pc:sldMk cId="4173207942" sldId="2147481450"/>
            <ac:picMk id="16" creationId="{7C754FED-E850-6070-0159-BEA6D8B944E9}"/>
          </ac:picMkLst>
        </pc:picChg>
        <pc:picChg chg="add mod ord">
          <ac:chgData name="Matteo Moscheni" userId="e7d29493-28ec-4f9b-92a3-38941b45b01b" providerId="ADAL" clId="{66E0EDD8-7D9E-4DFF-AB4B-85A80F856004}" dt="2026-10-05T13:58:54.921" v="10484" actId="1076"/>
          <ac:picMkLst>
            <pc:docMk/>
            <pc:sldMk cId="4173207942" sldId="2147481450"/>
            <ac:picMk id="20" creationId="{AE130059-E8A0-36EC-6E21-AFDACF660056}"/>
          </ac:picMkLst>
        </pc:picChg>
        <pc:picChg chg="add del mod">
          <ac:chgData name="Matteo Moscheni" userId="e7d29493-28ec-4f9b-92a3-38941b45b01b" providerId="ADAL" clId="{66E0EDD8-7D9E-4DFF-AB4B-85A80F856004}" dt="2026-10-05T11:00:17.372" v="8860" actId="478"/>
          <ac:picMkLst>
            <pc:docMk/>
            <pc:sldMk cId="4173207942" sldId="2147481450"/>
            <ac:picMk id="22" creationId="{EFEDF18F-FA90-CC3E-694B-22C5FC247ACC}"/>
          </ac:picMkLst>
        </pc:picChg>
        <pc:cxnChg chg="add mod">
          <ac:chgData name="Matteo Moscheni" userId="e7d29493-28ec-4f9b-92a3-38941b45b01b" providerId="ADAL" clId="{66E0EDD8-7D9E-4DFF-AB4B-85A80F856004}" dt="2026-10-06T04:27:53.372" v="11093" actId="1036"/>
          <ac:cxnSpMkLst>
            <pc:docMk/>
            <pc:sldMk cId="4173207942" sldId="2147481450"/>
            <ac:cxnSpMk id="10" creationId="{2FA0DAF2-A2DE-8293-4D14-A446A151012F}"/>
          </ac:cxnSpMkLst>
        </pc:cxnChg>
      </pc:sldChg>
      <pc:sldChg chg="addSp delSp modSp new mod modShow">
        <pc:chgData name="Matteo Moscheni" userId="e7d29493-28ec-4f9b-92a3-38941b45b01b" providerId="ADAL" clId="{66E0EDD8-7D9E-4DFF-AB4B-85A80F856004}" dt="2026-10-05T11:50:44.761" v="9367" actId="729"/>
        <pc:sldMkLst>
          <pc:docMk/>
          <pc:sldMk cId="3621680603" sldId="2147481451"/>
        </pc:sldMkLst>
        <pc:spChg chg="mod">
          <ac:chgData name="Matteo Moscheni" userId="e7d29493-28ec-4f9b-92a3-38941b45b01b" providerId="ADAL" clId="{66E0EDD8-7D9E-4DFF-AB4B-85A80F856004}" dt="2026-10-05T11:40:47.338" v="9135" actId="20577"/>
          <ac:spMkLst>
            <pc:docMk/>
            <pc:sldMk cId="3621680603" sldId="2147481451"/>
            <ac:spMk id="4" creationId="{B3F73292-F3D3-EDD9-6C10-AC282203E8A3}"/>
          </ac:spMkLst>
        </pc:spChg>
        <pc:spChg chg="add del mod">
          <ac:chgData name="Matteo Moscheni" userId="e7d29493-28ec-4f9b-92a3-38941b45b01b" providerId="ADAL" clId="{66E0EDD8-7D9E-4DFF-AB4B-85A80F856004}" dt="2026-10-05T11:40:52.418" v="9136" actId="478"/>
          <ac:spMkLst>
            <pc:docMk/>
            <pc:sldMk cId="3621680603" sldId="2147481451"/>
            <ac:spMk id="6" creationId="{DCEF286D-E706-0645-18A0-530A67671532}"/>
          </ac:spMkLst>
        </pc:spChg>
        <pc:spChg chg="add del mod">
          <ac:chgData name="Matteo Moscheni" userId="e7d29493-28ec-4f9b-92a3-38941b45b01b" providerId="ADAL" clId="{66E0EDD8-7D9E-4DFF-AB4B-85A80F856004}" dt="2026-10-05T08:12:41.794" v="6669" actId="478"/>
          <ac:spMkLst>
            <pc:docMk/>
            <pc:sldMk cId="3621680603" sldId="2147481451"/>
            <ac:spMk id="8" creationId="{436FB836-996F-EBF1-C134-6804EBDE8A23}"/>
          </ac:spMkLst>
        </pc:spChg>
        <pc:spChg chg="add mod">
          <ac:chgData name="Matteo Moscheni" userId="e7d29493-28ec-4f9b-92a3-38941b45b01b" providerId="ADAL" clId="{66E0EDD8-7D9E-4DFF-AB4B-85A80F856004}" dt="2026-10-05T11:50:39.462" v="9366" actId="20577"/>
          <ac:spMkLst>
            <pc:docMk/>
            <pc:sldMk cId="3621680603" sldId="2147481451"/>
            <ac:spMk id="12" creationId="{152300B1-9490-F3E6-8C6B-E0D995D85932}"/>
          </ac:spMkLst>
        </pc:spChg>
        <pc:picChg chg="add del mod">
          <ac:chgData name="Matteo Moscheni" userId="e7d29493-28ec-4f9b-92a3-38941b45b01b" providerId="ADAL" clId="{66E0EDD8-7D9E-4DFF-AB4B-85A80F856004}" dt="2026-10-05T11:40:52.418" v="9136" actId="478"/>
          <ac:picMkLst>
            <pc:docMk/>
            <pc:sldMk cId="3621680603" sldId="2147481451"/>
            <ac:picMk id="7" creationId="{73CC993C-C408-ACD1-0349-25402EE44872}"/>
          </ac:picMkLst>
        </pc:picChg>
        <pc:picChg chg="add del mod">
          <ac:chgData name="Matteo Moscheni" userId="e7d29493-28ec-4f9b-92a3-38941b45b01b" providerId="ADAL" clId="{66E0EDD8-7D9E-4DFF-AB4B-85A80F856004}" dt="2026-10-05T11:40:52.418" v="9136" actId="478"/>
          <ac:picMkLst>
            <pc:docMk/>
            <pc:sldMk cId="3621680603" sldId="2147481451"/>
            <ac:picMk id="10" creationId="{2BEF3B11-972F-3D4A-A9F3-35465F3C62CC}"/>
          </ac:picMkLst>
        </pc:picChg>
        <pc:picChg chg="add mod">
          <ac:chgData name="Matteo Moscheni" userId="e7d29493-28ec-4f9b-92a3-38941b45b01b" providerId="ADAL" clId="{66E0EDD8-7D9E-4DFF-AB4B-85A80F856004}" dt="2026-10-05T11:40:55.104" v="9138" actId="1076"/>
          <ac:picMkLst>
            <pc:docMk/>
            <pc:sldMk cId="3621680603" sldId="2147481451"/>
            <ac:picMk id="11" creationId="{0D8FE52C-C0C8-9241-0FD5-74AF984AC82B}"/>
          </ac:picMkLst>
        </pc:picChg>
      </pc:sldChg>
      <pc:sldChg chg="modSp add mod">
        <pc:chgData name="Matteo Moscheni" userId="e7d29493-28ec-4f9b-92a3-38941b45b01b" providerId="ADAL" clId="{66E0EDD8-7D9E-4DFF-AB4B-85A80F856004}" dt="2026-10-06T14:36:51.408" v="13307" actId="20577"/>
        <pc:sldMkLst>
          <pc:docMk/>
          <pc:sldMk cId="4080130280" sldId="2147481452"/>
        </pc:sldMkLst>
        <pc:spChg chg="mod">
          <ac:chgData name="Matteo Moscheni" userId="e7d29493-28ec-4f9b-92a3-38941b45b01b" providerId="ADAL" clId="{66E0EDD8-7D9E-4DFF-AB4B-85A80F856004}" dt="2026-10-06T14:20:55.183" v="12775" actId="20577"/>
          <ac:spMkLst>
            <pc:docMk/>
            <pc:sldMk cId="4080130280" sldId="2147481452"/>
            <ac:spMk id="3" creationId="{7245B956-61EB-B6DE-8C6E-2A8DD58043E2}"/>
          </ac:spMkLst>
        </pc:spChg>
        <pc:spChg chg="mod">
          <ac:chgData name="Matteo Moscheni" userId="e7d29493-28ec-4f9b-92a3-38941b45b01b" providerId="ADAL" clId="{66E0EDD8-7D9E-4DFF-AB4B-85A80F856004}" dt="2026-10-06T14:36:51.408" v="13307" actId="20577"/>
          <ac:spMkLst>
            <pc:docMk/>
            <pc:sldMk cId="4080130280" sldId="2147481452"/>
            <ac:spMk id="4" creationId="{28DBC933-FEE2-B430-3C9B-56177EEC8C69}"/>
          </ac:spMkLst>
        </pc:spChg>
      </pc:sldChg>
      <pc:sldChg chg="addSp delSp modSp add mod delAnim modAnim">
        <pc:chgData name="Matteo Moscheni" userId="e7d29493-28ec-4f9b-92a3-38941b45b01b" providerId="ADAL" clId="{66E0EDD8-7D9E-4DFF-AB4B-85A80F856004}" dt="2026-10-06T16:43:21.254" v="13381" actId="20577"/>
        <pc:sldMkLst>
          <pc:docMk/>
          <pc:sldMk cId="105114231" sldId="2147481453"/>
        </pc:sldMkLst>
        <pc:spChg chg="mod">
          <ac:chgData name="Matteo Moscheni" userId="e7d29493-28ec-4f9b-92a3-38941b45b01b" providerId="ADAL" clId="{66E0EDD8-7D9E-4DFF-AB4B-85A80F856004}" dt="2026-10-06T16:43:21.254" v="13381" actId="20577"/>
          <ac:spMkLst>
            <pc:docMk/>
            <pc:sldMk cId="105114231" sldId="2147481453"/>
            <ac:spMk id="3" creationId="{CBF283AE-4218-9716-5F22-6A723608B6C3}"/>
          </ac:spMkLst>
        </pc:spChg>
        <pc:spChg chg="mod">
          <ac:chgData name="Matteo Moscheni" userId="e7d29493-28ec-4f9b-92a3-38941b45b01b" providerId="ADAL" clId="{66E0EDD8-7D9E-4DFF-AB4B-85A80F856004}" dt="2026-10-06T14:36:33.948" v="13276" actId="20577"/>
          <ac:spMkLst>
            <pc:docMk/>
            <pc:sldMk cId="105114231" sldId="2147481453"/>
            <ac:spMk id="4" creationId="{0A7882CE-CA62-FEF3-C333-AA267CD66CBA}"/>
          </ac:spMkLst>
        </pc:spChg>
        <pc:spChg chg="add mod">
          <ac:chgData name="Matteo Moscheni" userId="e7d29493-28ec-4f9b-92a3-38941b45b01b" providerId="ADAL" clId="{66E0EDD8-7D9E-4DFF-AB4B-85A80F856004}" dt="2026-10-06T05:12:14.721" v="11638" actId="113"/>
          <ac:spMkLst>
            <pc:docMk/>
            <pc:sldMk cId="105114231" sldId="2147481453"/>
            <ac:spMk id="17" creationId="{8BC8FFC4-D0F3-8AA3-336A-33DBBAD932EB}"/>
          </ac:spMkLst>
        </pc:spChg>
        <pc:spChg chg="add mod">
          <ac:chgData name="Matteo Moscheni" userId="e7d29493-28ec-4f9b-92a3-38941b45b01b" providerId="ADAL" clId="{66E0EDD8-7D9E-4DFF-AB4B-85A80F856004}" dt="2026-10-06T05:12:14.721" v="11638" actId="113"/>
          <ac:spMkLst>
            <pc:docMk/>
            <pc:sldMk cId="105114231" sldId="2147481453"/>
            <ac:spMk id="19" creationId="{71DEF3FD-296D-73E4-5F90-8AB334BAA08F}"/>
          </ac:spMkLst>
        </pc:spChg>
        <pc:picChg chg="add del mod modCrop">
          <ac:chgData name="Matteo Moscheni" userId="e7d29493-28ec-4f9b-92a3-38941b45b01b" providerId="ADAL" clId="{66E0EDD8-7D9E-4DFF-AB4B-85A80F856004}" dt="2026-10-06T05:01:28.821" v="11284" actId="478"/>
          <ac:picMkLst>
            <pc:docMk/>
            <pc:sldMk cId="105114231" sldId="2147481453"/>
            <ac:picMk id="8" creationId="{E1AE86F6-6B17-679B-2C31-77B63C723EF2}"/>
          </ac:picMkLst>
        </pc:picChg>
        <pc:picChg chg="add mod modCrop">
          <ac:chgData name="Matteo Moscheni" userId="e7d29493-28ec-4f9b-92a3-38941b45b01b" providerId="ADAL" clId="{66E0EDD8-7D9E-4DFF-AB4B-85A80F856004}" dt="2026-10-06T05:11:54.945" v="11597" actId="1038"/>
          <ac:picMkLst>
            <pc:docMk/>
            <pc:sldMk cId="105114231" sldId="2147481453"/>
            <ac:picMk id="9" creationId="{DFAEE6AE-E313-6CE2-8686-B46218B2F3DB}"/>
          </ac:picMkLst>
        </pc:picChg>
        <pc:picChg chg="add del mod">
          <ac:chgData name="Matteo Moscheni" userId="e7d29493-28ec-4f9b-92a3-38941b45b01b" providerId="ADAL" clId="{66E0EDD8-7D9E-4DFF-AB4B-85A80F856004}" dt="2026-10-05T14:39:32.518" v="10947" actId="478"/>
          <ac:picMkLst>
            <pc:docMk/>
            <pc:sldMk cId="105114231" sldId="2147481453"/>
            <ac:picMk id="11" creationId="{9EDF508D-2933-E7F5-0EC5-CD3DB794E077}"/>
          </ac:picMkLst>
        </pc:picChg>
        <pc:picChg chg="add mod modCrop">
          <ac:chgData name="Matteo Moscheni" userId="e7d29493-28ec-4f9b-92a3-38941b45b01b" providerId="ADAL" clId="{66E0EDD8-7D9E-4DFF-AB4B-85A80F856004}" dt="2026-10-06T05:11:54.945" v="11597" actId="1038"/>
          <ac:picMkLst>
            <pc:docMk/>
            <pc:sldMk cId="105114231" sldId="2147481453"/>
            <ac:picMk id="12" creationId="{BE98A2E7-733C-8D31-B704-7B5C9DE2072B}"/>
          </ac:picMkLst>
        </pc:picChg>
        <pc:cxnChg chg="add del mod">
          <ac:chgData name="Matteo Moscheni" userId="e7d29493-28ec-4f9b-92a3-38941b45b01b" providerId="ADAL" clId="{66E0EDD8-7D9E-4DFF-AB4B-85A80F856004}" dt="2026-10-06T05:01:28.821" v="11284" actId="478"/>
          <ac:cxnSpMkLst>
            <pc:docMk/>
            <pc:sldMk cId="105114231" sldId="2147481453"/>
            <ac:cxnSpMk id="7" creationId="{641FF137-208C-C263-9901-EF9D98357C34}"/>
          </ac:cxnSpMkLst>
        </pc:cxnChg>
        <pc:cxnChg chg="add mod">
          <ac:chgData name="Matteo Moscheni" userId="e7d29493-28ec-4f9b-92a3-38941b45b01b" providerId="ADAL" clId="{66E0EDD8-7D9E-4DFF-AB4B-85A80F856004}" dt="2026-10-06T14:27:43.953" v="12907" actId="14100"/>
          <ac:cxnSpMkLst>
            <pc:docMk/>
            <pc:sldMk cId="105114231" sldId="2147481453"/>
            <ac:cxnSpMk id="14" creationId="{B565D9D3-A660-D955-FDA7-01D2C158B664}"/>
          </ac:cxnSpMkLst>
        </pc:cxnChg>
        <pc:cxnChg chg="add del mod">
          <ac:chgData name="Matteo Moscheni" userId="e7d29493-28ec-4f9b-92a3-38941b45b01b" providerId="ADAL" clId="{66E0EDD8-7D9E-4DFF-AB4B-85A80F856004}" dt="2026-10-06T14:27:55.073" v="12915" actId="478"/>
          <ac:cxnSpMkLst>
            <pc:docMk/>
            <pc:sldMk cId="105114231" sldId="2147481453"/>
            <ac:cxnSpMk id="15" creationId="{4ECC0C25-ACB6-915D-CB57-EDE94217C2A5}"/>
          </ac:cxnSpMkLst>
        </pc:cxnChg>
        <pc:cxnChg chg="add mod">
          <ac:chgData name="Matteo Moscheni" userId="e7d29493-28ec-4f9b-92a3-38941b45b01b" providerId="ADAL" clId="{66E0EDD8-7D9E-4DFF-AB4B-85A80F856004}" dt="2026-10-06T14:27:51.914" v="12914" actId="1035"/>
          <ac:cxnSpMkLst>
            <pc:docMk/>
            <pc:sldMk cId="105114231" sldId="2147481453"/>
            <ac:cxnSpMk id="21" creationId="{FB29B894-19C5-2889-20F4-10D2808D9A04}"/>
          </ac:cxnSpMkLst>
        </pc:cxnChg>
      </pc:sldChg>
      <pc:sldChg chg="addSp delSp modSp add mod ord delAnim modAnim modShow">
        <pc:chgData name="Matteo Moscheni" userId="e7d29493-28ec-4f9b-92a3-38941b45b01b" providerId="ADAL" clId="{66E0EDD8-7D9E-4DFF-AB4B-85A80F856004}" dt="2026-09-28T04:40:32.215" v="4756" actId="729"/>
        <pc:sldMkLst>
          <pc:docMk/>
          <pc:sldMk cId="975531882" sldId="2147481454"/>
        </pc:sldMkLst>
        <pc:spChg chg="mod">
          <ac:chgData name="Matteo Moscheni" userId="e7d29493-28ec-4f9b-92a3-38941b45b01b" providerId="ADAL" clId="{66E0EDD8-7D9E-4DFF-AB4B-85A80F856004}" dt="2026-09-28T04:36:53.373" v="4718" actId="20577"/>
          <ac:spMkLst>
            <pc:docMk/>
            <pc:sldMk cId="975531882" sldId="2147481454"/>
            <ac:spMk id="3" creationId="{D9C62F30-4241-747B-E183-17E5E0650FF1}"/>
          </ac:spMkLst>
        </pc:spChg>
        <pc:spChg chg="mod">
          <ac:chgData name="Matteo Moscheni" userId="e7d29493-28ec-4f9b-92a3-38941b45b01b" providerId="ADAL" clId="{66E0EDD8-7D9E-4DFF-AB4B-85A80F856004}" dt="2026-09-25T04:50:56.634" v="4233" actId="20577"/>
          <ac:spMkLst>
            <pc:docMk/>
            <pc:sldMk cId="975531882" sldId="2147481454"/>
            <ac:spMk id="4" creationId="{744D4973-1FA0-CC65-3C22-093F5D7D02C8}"/>
          </ac:spMkLst>
        </pc:spChg>
        <pc:spChg chg="add mod">
          <ac:chgData name="Matteo Moscheni" userId="e7d29493-28ec-4f9b-92a3-38941b45b01b" providerId="ADAL" clId="{66E0EDD8-7D9E-4DFF-AB4B-85A80F856004}" dt="2026-09-25T04:58:00.316" v="4551" actId="1076"/>
          <ac:spMkLst>
            <pc:docMk/>
            <pc:sldMk cId="975531882" sldId="2147481454"/>
            <ac:spMk id="15" creationId="{8A50E701-9FA2-917F-22AA-CD5BF459A7A4}"/>
          </ac:spMkLst>
        </pc:spChg>
        <pc:spChg chg="add mod">
          <ac:chgData name="Matteo Moscheni" userId="e7d29493-28ec-4f9b-92a3-38941b45b01b" providerId="ADAL" clId="{66E0EDD8-7D9E-4DFF-AB4B-85A80F856004}" dt="2026-09-28T04:39:10.648" v="4751" actId="692"/>
          <ac:spMkLst>
            <pc:docMk/>
            <pc:sldMk cId="975531882" sldId="2147481454"/>
            <ac:spMk id="16" creationId="{EB5ACE66-512D-C60B-4BF5-5E4F6C5535F8}"/>
          </ac:spMkLst>
        </pc:spChg>
        <pc:grpChg chg="add mod">
          <ac:chgData name="Matteo Moscheni" userId="e7d29493-28ec-4f9b-92a3-38941b45b01b" providerId="ADAL" clId="{66E0EDD8-7D9E-4DFF-AB4B-85A80F856004}" dt="2026-09-25T04:40:35.554" v="3668" actId="1038"/>
          <ac:grpSpMkLst>
            <pc:docMk/>
            <pc:sldMk cId="975531882" sldId="2147481454"/>
            <ac:grpSpMk id="8" creationId="{0320B364-AC66-CD51-F729-0B4EC136E571}"/>
          </ac:grpSpMkLst>
        </pc:grpChg>
        <pc:picChg chg="mod">
          <ac:chgData name="Matteo Moscheni" userId="e7d29493-28ec-4f9b-92a3-38941b45b01b" providerId="ADAL" clId="{66E0EDD8-7D9E-4DFF-AB4B-85A80F856004}" dt="2026-09-25T04:39:44.797" v="3585" actId="1038"/>
          <ac:picMkLst>
            <pc:docMk/>
            <pc:sldMk cId="975531882" sldId="2147481454"/>
            <ac:picMk id="9" creationId="{DA74CCE0-3726-3A76-0958-5C92D0304877}"/>
          </ac:picMkLst>
        </pc:picChg>
        <pc:picChg chg="add mod">
          <ac:chgData name="Matteo Moscheni" userId="e7d29493-28ec-4f9b-92a3-38941b45b01b" providerId="ADAL" clId="{66E0EDD8-7D9E-4DFF-AB4B-85A80F856004}" dt="2026-09-25T04:58:02.782" v="4552" actId="1076"/>
          <ac:picMkLst>
            <pc:docMk/>
            <pc:sldMk cId="975531882" sldId="2147481454"/>
            <ac:picMk id="10" creationId="{DF1C0179-3E4F-2DC1-D37E-7485A773068D}"/>
          </ac:picMkLst>
        </pc:picChg>
        <pc:picChg chg="mod">
          <ac:chgData name="Matteo Moscheni" userId="e7d29493-28ec-4f9b-92a3-38941b45b01b" providerId="ADAL" clId="{66E0EDD8-7D9E-4DFF-AB4B-85A80F856004}" dt="2026-09-28T04:37:25.562" v="4719" actId="14826"/>
          <ac:picMkLst>
            <pc:docMk/>
            <pc:sldMk cId="975531882" sldId="2147481454"/>
            <ac:picMk id="13" creationId="{DDA30DBB-23FD-D56A-7D7F-0F536C7712B8}"/>
          </ac:picMkLst>
        </pc:picChg>
        <pc:cxnChg chg="add mod">
          <ac:chgData name="Matteo Moscheni" userId="e7d29493-28ec-4f9b-92a3-38941b45b01b" providerId="ADAL" clId="{66E0EDD8-7D9E-4DFF-AB4B-85A80F856004}" dt="2026-09-28T04:39:22.839" v="4752" actId="14100"/>
          <ac:cxnSpMkLst>
            <pc:docMk/>
            <pc:sldMk cId="975531882" sldId="2147481454"/>
            <ac:cxnSpMk id="18" creationId="{A0AC1093-8C15-9193-E4BB-2D1FD5D6862D}"/>
          </ac:cxnSpMkLst>
        </pc:cxnChg>
        <pc:cxnChg chg="add mod">
          <ac:chgData name="Matteo Moscheni" userId="e7d29493-28ec-4f9b-92a3-38941b45b01b" providerId="ADAL" clId="{66E0EDD8-7D9E-4DFF-AB4B-85A80F856004}" dt="2026-09-28T04:39:01.816" v="4749" actId="692"/>
          <ac:cxnSpMkLst>
            <pc:docMk/>
            <pc:sldMk cId="975531882" sldId="2147481454"/>
            <ac:cxnSpMk id="19" creationId="{C3169112-6042-CEC4-21E5-9E4A8CDB9355}"/>
          </ac:cxnSpMkLst>
        </pc:cxnChg>
      </pc:sldChg>
      <pc:sldChg chg="addSp delSp modSp add mod addAnim delAnim modAnim">
        <pc:chgData name="Matteo Moscheni" userId="e7d29493-28ec-4f9b-92a3-38941b45b01b" providerId="ADAL" clId="{66E0EDD8-7D9E-4DFF-AB4B-85A80F856004}" dt="2026-10-06T16:41:03.885" v="13371"/>
        <pc:sldMkLst>
          <pc:docMk/>
          <pc:sldMk cId="1355237843" sldId="2147481455"/>
        </pc:sldMkLst>
        <pc:spChg chg="del">
          <ac:chgData name="Matteo Moscheni" userId="e7d29493-28ec-4f9b-92a3-38941b45b01b" providerId="ADAL" clId="{66E0EDD8-7D9E-4DFF-AB4B-85A80F856004}" dt="2026-10-05T08:06:35.177" v="6414" actId="478"/>
          <ac:spMkLst>
            <pc:docMk/>
            <pc:sldMk cId="1355237843" sldId="2147481455"/>
            <ac:spMk id="3" creationId="{5438FA6B-584B-58F6-DB48-FF4227EE002E}"/>
          </ac:spMkLst>
        </pc:spChg>
        <pc:spChg chg="mod">
          <ac:chgData name="Matteo Moscheni" userId="e7d29493-28ec-4f9b-92a3-38941b45b01b" providerId="ADAL" clId="{66E0EDD8-7D9E-4DFF-AB4B-85A80F856004}" dt="2026-10-05T08:33:23.877" v="7606" actId="20577"/>
          <ac:spMkLst>
            <pc:docMk/>
            <pc:sldMk cId="1355237843" sldId="2147481455"/>
            <ac:spMk id="4" creationId="{A30601F6-1C5D-A46F-EBE3-37AB994FCB89}"/>
          </ac:spMkLst>
        </pc:spChg>
        <pc:spChg chg="add mod">
          <ac:chgData name="Matteo Moscheni" userId="e7d29493-28ec-4f9b-92a3-38941b45b01b" providerId="ADAL" clId="{66E0EDD8-7D9E-4DFF-AB4B-85A80F856004}" dt="2026-10-06T16:40:44.845" v="13368" actId="1076"/>
          <ac:spMkLst>
            <pc:docMk/>
            <pc:sldMk cId="1355237843" sldId="2147481455"/>
            <ac:spMk id="8" creationId="{CE4A9E22-1ABE-18AA-8620-4B2E1A4D537E}"/>
          </ac:spMkLst>
        </pc:spChg>
        <pc:spChg chg="add mod">
          <ac:chgData name="Matteo Moscheni" userId="e7d29493-28ec-4f9b-92a3-38941b45b01b" providerId="ADAL" clId="{66E0EDD8-7D9E-4DFF-AB4B-85A80F856004}" dt="2026-10-05T13:53:36.582" v="10295" actId="1036"/>
          <ac:spMkLst>
            <pc:docMk/>
            <pc:sldMk cId="1355237843" sldId="2147481455"/>
            <ac:spMk id="10" creationId="{A6C46A21-CB09-326F-5659-253E86C606DD}"/>
          </ac:spMkLst>
        </pc:spChg>
        <pc:spChg chg="mod">
          <ac:chgData name="Matteo Moscheni" userId="e7d29493-28ec-4f9b-92a3-38941b45b01b" providerId="ADAL" clId="{66E0EDD8-7D9E-4DFF-AB4B-85A80F856004}" dt="2026-10-06T04:52:42.958" v="11265" actId="20577"/>
          <ac:spMkLst>
            <pc:docMk/>
            <pc:sldMk cId="1355237843" sldId="2147481455"/>
            <ac:spMk id="11" creationId="{06212740-6D81-8625-2F86-8D90EF712CCC}"/>
          </ac:spMkLst>
        </pc:spChg>
        <pc:spChg chg="add mod">
          <ac:chgData name="Matteo Moscheni" userId="e7d29493-28ec-4f9b-92a3-38941b45b01b" providerId="ADAL" clId="{66E0EDD8-7D9E-4DFF-AB4B-85A80F856004}" dt="2026-10-05T13:45:36.643" v="10178" actId="20577"/>
          <ac:spMkLst>
            <pc:docMk/>
            <pc:sldMk cId="1355237843" sldId="2147481455"/>
            <ac:spMk id="13" creationId="{D65C383C-F490-363D-B26B-7C26F270E3C9}"/>
          </ac:spMkLst>
        </pc:spChg>
        <pc:spChg chg="add del mod">
          <ac:chgData name="Matteo Moscheni" userId="e7d29493-28ec-4f9b-92a3-38941b45b01b" providerId="ADAL" clId="{66E0EDD8-7D9E-4DFF-AB4B-85A80F856004}" dt="2026-10-06T10:18:24.294" v="12079" actId="478"/>
          <ac:spMkLst>
            <pc:docMk/>
            <pc:sldMk cId="1355237843" sldId="2147481455"/>
            <ac:spMk id="15" creationId="{AC5F3C6F-CF12-4F06-42B3-55210B3448C8}"/>
          </ac:spMkLst>
        </pc:spChg>
        <pc:spChg chg="del mod topLvl">
          <ac:chgData name="Matteo Moscheni" userId="e7d29493-28ec-4f9b-92a3-38941b45b01b" providerId="ADAL" clId="{66E0EDD8-7D9E-4DFF-AB4B-85A80F856004}" dt="2026-10-06T10:08:57.239" v="11755" actId="478"/>
          <ac:spMkLst>
            <pc:docMk/>
            <pc:sldMk cId="1355237843" sldId="2147481455"/>
            <ac:spMk id="18" creationId="{99905EED-3AC0-24C3-B537-2962109FDCBE}"/>
          </ac:spMkLst>
        </pc:spChg>
        <pc:spChg chg="add mod">
          <ac:chgData name="Matteo Moscheni" userId="e7d29493-28ec-4f9b-92a3-38941b45b01b" providerId="ADAL" clId="{66E0EDD8-7D9E-4DFF-AB4B-85A80F856004}" dt="2026-10-06T14:23:24.429" v="12813" actId="1035"/>
          <ac:spMkLst>
            <pc:docMk/>
            <pc:sldMk cId="1355237843" sldId="2147481455"/>
            <ac:spMk id="20" creationId="{3AFB8B1E-53F1-7AE2-36EE-436B50DD16CA}"/>
          </ac:spMkLst>
        </pc:spChg>
        <pc:spChg chg="add mod">
          <ac:chgData name="Matteo Moscheni" userId="e7d29493-28ec-4f9b-92a3-38941b45b01b" providerId="ADAL" clId="{66E0EDD8-7D9E-4DFF-AB4B-85A80F856004}" dt="2026-10-06T14:23:30.098" v="12815" actId="1076"/>
          <ac:spMkLst>
            <pc:docMk/>
            <pc:sldMk cId="1355237843" sldId="2147481455"/>
            <ac:spMk id="22" creationId="{D444A431-5A6E-CE2F-9A6C-570523399C29}"/>
          </ac:spMkLst>
        </pc:spChg>
        <pc:grpChg chg="add mod">
          <ac:chgData name="Matteo Moscheni" userId="e7d29493-28ec-4f9b-92a3-38941b45b01b" providerId="ADAL" clId="{66E0EDD8-7D9E-4DFF-AB4B-85A80F856004}" dt="2026-10-05T08:10:12.523" v="6568" actId="1038"/>
          <ac:grpSpMkLst>
            <pc:docMk/>
            <pc:sldMk cId="1355237843" sldId="2147481455"/>
            <ac:grpSpMk id="12" creationId="{7A89BA45-F752-55B9-67F4-C959076FBA42}"/>
          </ac:grpSpMkLst>
        </pc:grpChg>
        <pc:grpChg chg="add del mod">
          <ac:chgData name="Matteo Moscheni" userId="e7d29493-28ec-4f9b-92a3-38941b45b01b" providerId="ADAL" clId="{66E0EDD8-7D9E-4DFF-AB4B-85A80F856004}" dt="2026-10-06T10:08:57.239" v="11755" actId="478"/>
          <ac:grpSpMkLst>
            <pc:docMk/>
            <pc:sldMk cId="1355237843" sldId="2147481455"/>
            <ac:grpSpMk id="16" creationId="{5659FF2E-1EA8-59D1-5DDE-A444B46696DA}"/>
          </ac:grpSpMkLst>
        </pc:grpChg>
        <pc:picChg chg="add mod">
          <ac:chgData name="Matteo Moscheni" userId="e7d29493-28ec-4f9b-92a3-38941b45b01b" providerId="ADAL" clId="{66E0EDD8-7D9E-4DFF-AB4B-85A80F856004}" dt="2026-10-05T13:53:22.170" v="10283" actId="1036"/>
          <ac:picMkLst>
            <pc:docMk/>
            <pc:sldMk cId="1355237843" sldId="2147481455"/>
            <ac:picMk id="6" creationId="{5EC84DB3-19D4-AAC1-873A-AFF1995F9A5B}"/>
          </ac:picMkLst>
        </pc:picChg>
        <pc:picChg chg="mod ord">
          <ac:chgData name="Matteo Moscheni" userId="e7d29493-28ec-4f9b-92a3-38941b45b01b" providerId="ADAL" clId="{66E0EDD8-7D9E-4DFF-AB4B-85A80F856004}" dt="2026-10-06T14:32:41.778" v="13035" actId="1035"/>
          <ac:picMkLst>
            <pc:docMk/>
            <pc:sldMk cId="1355237843" sldId="2147481455"/>
            <ac:picMk id="7" creationId="{EF37E23A-D0F3-582E-C6D3-4A80318F11AE}"/>
          </ac:picMkLst>
        </pc:picChg>
        <pc:picChg chg="mod ord">
          <ac:chgData name="Matteo Moscheni" userId="e7d29493-28ec-4f9b-92a3-38941b45b01b" providerId="ADAL" clId="{66E0EDD8-7D9E-4DFF-AB4B-85A80F856004}" dt="2026-10-05T12:20:31.790" v="10141" actId="1035"/>
          <ac:picMkLst>
            <pc:docMk/>
            <pc:sldMk cId="1355237843" sldId="2147481455"/>
            <ac:picMk id="9" creationId="{319FBDB2-3D95-E26E-AEA1-4133B93F3692}"/>
          </ac:picMkLst>
        </pc:picChg>
        <pc:picChg chg="mod topLvl">
          <ac:chgData name="Matteo Moscheni" userId="e7d29493-28ec-4f9b-92a3-38941b45b01b" providerId="ADAL" clId="{66E0EDD8-7D9E-4DFF-AB4B-85A80F856004}" dt="2026-10-06T10:09:36.075" v="11764" actId="1076"/>
          <ac:picMkLst>
            <pc:docMk/>
            <pc:sldMk cId="1355237843" sldId="2147481455"/>
            <ac:picMk id="17" creationId="{A2314AB3-2490-F010-59B2-5E8D3299264E}"/>
          </ac:picMkLst>
        </pc:picChg>
        <pc:picChg chg="add mod">
          <ac:chgData name="Matteo Moscheni" userId="e7d29493-28ec-4f9b-92a3-38941b45b01b" providerId="ADAL" clId="{66E0EDD8-7D9E-4DFF-AB4B-85A80F856004}" dt="2026-10-06T14:32:22.849" v="13030" actId="1036"/>
          <ac:picMkLst>
            <pc:docMk/>
            <pc:sldMk cId="1355237843" sldId="2147481455"/>
            <ac:picMk id="23" creationId="{426B8075-65DC-8071-1914-82F064AFAF7A}"/>
          </ac:picMkLst>
        </pc:picChg>
      </pc:sldChg>
      <pc:sldChg chg="delSp modSp add mod ord modShow">
        <pc:chgData name="Matteo Moscheni" userId="e7d29493-28ec-4f9b-92a3-38941b45b01b" providerId="ADAL" clId="{66E0EDD8-7D9E-4DFF-AB4B-85A80F856004}" dt="2026-10-05T09:18:48.870" v="8035" actId="729"/>
        <pc:sldMkLst>
          <pc:docMk/>
          <pc:sldMk cId="4037356904" sldId="2147481456"/>
        </pc:sldMkLst>
        <pc:spChg chg="mod">
          <ac:chgData name="Matteo Moscheni" userId="e7d29493-28ec-4f9b-92a3-38941b45b01b" providerId="ADAL" clId="{66E0EDD8-7D9E-4DFF-AB4B-85A80F856004}" dt="2026-10-05T08:23:08.092" v="7046" actId="207"/>
          <ac:spMkLst>
            <pc:docMk/>
            <pc:sldMk cId="4037356904" sldId="2147481456"/>
            <ac:spMk id="3" creationId="{F1A40968-A486-E408-ABBD-6AEF02D8B06D}"/>
          </ac:spMkLst>
        </pc:spChg>
        <pc:spChg chg="mod">
          <ac:chgData name="Matteo Moscheni" userId="e7d29493-28ec-4f9b-92a3-38941b45b01b" providerId="ADAL" clId="{66E0EDD8-7D9E-4DFF-AB4B-85A80F856004}" dt="2026-10-05T08:21:31.117" v="6918" actId="20577"/>
          <ac:spMkLst>
            <pc:docMk/>
            <pc:sldMk cId="4037356904" sldId="2147481456"/>
            <ac:spMk id="4" creationId="{BE577C3F-C196-1E48-2F21-C91FB3966AD2}"/>
          </ac:spMkLst>
        </pc:spChg>
        <pc:picChg chg="mod">
          <ac:chgData name="Matteo Moscheni" userId="e7d29493-28ec-4f9b-92a3-38941b45b01b" providerId="ADAL" clId="{66E0EDD8-7D9E-4DFF-AB4B-85A80F856004}" dt="2026-10-05T08:21:20.922" v="6899" actId="1076"/>
          <ac:picMkLst>
            <pc:docMk/>
            <pc:sldMk cId="4037356904" sldId="2147481456"/>
            <ac:picMk id="7" creationId="{1E1BFD32-EC9B-F60A-4D47-9D1418E0CF02}"/>
          </ac:picMkLst>
        </pc:picChg>
      </pc:sldChg>
      <pc:sldChg chg="addSp delSp modSp add mod addAnim delAnim modAnim">
        <pc:chgData name="Matteo Moscheni" userId="e7d29493-28ec-4f9b-92a3-38941b45b01b" providerId="ADAL" clId="{66E0EDD8-7D9E-4DFF-AB4B-85A80F856004}" dt="2026-10-06T16:41:58.558" v="13372" actId="20577"/>
        <pc:sldMkLst>
          <pc:docMk/>
          <pc:sldMk cId="2201817307" sldId="2147481458"/>
        </pc:sldMkLst>
        <pc:spChg chg="mod">
          <ac:chgData name="Matteo Moscheni" userId="e7d29493-28ec-4f9b-92a3-38941b45b01b" providerId="ADAL" clId="{66E0EDD8-7D9E-4DFF-AB4B-85A80F856004}" dt="2026-10-06T16:41:58.558" v="13372" actId="20577"/>
          <ac:spMkLst>
            <pc:docMk/>
            <pc:sldMk cId="2201817307" sldId="2147481458"/>
            <ac:spMk id="3" creationId="{4B87859B-C816-5070-2E8E-291DD08EA4AC}"/>
          </ac:spMkLst>
        </pc:spChg>
        <pc:spChg chg="mod">
          <ac:chgData name="Matteo Moscheni" userId="e7d29493-28ec-4f9b-92a3-38941b45b01b" providerId="ADAL" clId="{66E0EDD8-7D9E-4DFF-AB4B-85A80F856004}" dt="2026-10-06T14:34:08.218" v="13142" actId="20577"/>
          <ac:spMkLst>
            <pc:docMk/>
            <pc:sldMk cId="2201817307" sldId="2147481458"/>
            <ac:spMk id="4" creationId="{AFEE07DE-A23D-B286-2295-DD82A4F6140C}"/>
          </ac:spMkLst>
        </pc:spChg>
        <pc:spChg chg="mod">
          <ac:chgData name="Matteo Moscheni" userId="e7d29493-28ec-4f9b-92a3-38941b45b01b" providerId="ADAL" clId="{66E0EDD8-7D9E-4DFF-AB4B-85A80F856004}" dt="2026-10-06T13:08:25.159" v="12728" actId="1076"/>
          <ac:spMkLst>
            <pc:docMk/>
            <pc:sldMk cId="2201817307" sldId="2147481458"/>
            <ac:spMk id="7" creationId="{0E9679DD-0D6D-8D75-97C7-DF56054A4F64}"/>
          </ac:spMkLst>
        </pc:spChg>
        <pc:spChg chg="mod">
          <ac:chgData name="Matteo Moscheni" userId="e7d29493-28ec-4f9b-92a3-38941b45b01b" providerId="ADAL" clId="{66E0EDD8-7D9E-4DFF-AB4B-85A80F856004}" dt="2026-10-06T13:08:25.159" v="12728" actId="1076"/>
          <ac:spMkLst>
            <pc:docMk/>
            <pc:sldMk cId="2201817307" sldId="2147481458"/>
            <ac:spMk id="8" creationId="{BFADF6CD-AB69-28FE-28E7-63CDAB78708C}"/>
          </ac:spMkLst>
        </pc:spChg>
        <pc:spChg chg="add del mod">
          <ac:chgData name="Matteo Moscheni" userId="e7d29493-28ec-4f9b-92a3-38941b45b01b" providerId="ADAL" clId="{66E0EDD8-7D9E-4DFF-AB4B-85A80F856004}" dt="2026-10-05T08:03:40.152" v="6294"/>
          <ac:spMkLst>
            <pc:docMk/>
            <pc:sldMk cId="2201817307" sldId="2147481458"/>
            <ac:spMk id="19" creationId="{BA18E94F-C9E3-6F4D-3C85-C51DC9761DF2}"/>
          </ac:spMkLst>
        </pc:spChg>
        <pc:grpChg chg="add del mod">
          <ac:chgData name="Matteo Moscheni" userId="e7d29493-28ec-4f9b-92a3-38941b45b01b" providerId="ADAL" clId="{66E0EDD8-7D9E-4DFF-AB4B-85A80F856004}" dt="2026-10-05T11:36:00.859" v="8965" actId="478"/>
          <ac:grpSpMkLst>
            <pc:docMk/>
            <pc:sldMk cId="2201817307" sldId="2147481458"/>
            <ac:grpSpMk id="14" creationId="{72144D76-9566-C6FE-5E05-079A474F8AC8}"/>
          </ac:grpSpMkLst>
        </pc:grpChg>
        <pc:picChg chg="mod modCrop">
          <ac:chgData name="Matteo Moscheni" userId="e7d29493-28ec-4f9b-92a3-38941b45b01b" providerId="ADAL" clId="{66E0EDD8-7D9E-4DFF-AB4B-85A80F856004}" dt="2026-10-06T13:08:25.159" v="12728" actId="1076"/>
          <ac:picMkLst>
            <pc:docMk/>
            <pc:sldMk cId="2201817307" sldId="2147481458"/>
            <ac:picMk id="6" creationId="{43CBE19F-BDCD-DB79-A9AD-5E63CA1BF790}"/>
          </ac:picMkLst>
        </pc:picChg>
        <pc:picChg chg="add mod modCrop">
          <ac:chgData name="Matteo Moscheni" userId="e7d29493-28ec-4f9b-92a3-38941b45b01b" providerId="ADAL" clId="{66E0EDD8-7D9E-4DFF-AB4B-85A80F856004}" dt="2026-10-06T13:08:25.159" v="12728" actId="1076"/>
          <ac:picMkLst>
            <pc:docMk/>
            <pc:sldMk cId="2201817307" sldId="2147481458"/>
            <ac:picMk id="9" creationId="{814E091B-E669-F02F-CEFD-A130C3CA9730}"/>
          </ac:picMkLst>
        </pc:picChg>
        <pc:picChg chg="add mod">
          <ac:chgData name="Matteo Moscheni" userId="e7d29493-28ec-4f9b-92a3-38941b45b01b" providerId="ADAL" clId="{66E0EDD8-7D9E-4DFF-AB4B-85A80F856004}" dt="2026-10-06T13:08:33.528" v="12731" actId="1076"/>
          <ac:picMkLst>
            <pc:docMk/>
            <pc:sldMk cId="2201817307" sldId="2147481458"/>
            <ac:picMk id="10" creationId="{DE114E36-60B7-4C2F-7807-801F375BD036}"/>
          </ac:picMkLst>
        </pc:picChg>
        <pc:cxnChg chg="mod">
          <ac:chgData name="Matteo Moscheni" userId="e7d29493-28ec-4f9b-92a3-38941b45b01b" providerId="ADAL" clId="{66E0EDD8-7D9E-4DFF-AB4B-85A80F856004}" dt="2026-10-05T11:36:00.859" v="8965" actId="478"/>
          <ac:cxnSpMkLst>
            <pc:docMk/>
            <pc:sldMk cId="2201817307" sldId="2147481458"/>
            <ac:cxnSpMk id="20" creationId="{2C4FC46C-00EC-281F-1DA2-A4684ED168ED}"/>
          </ac:cxnSpMkLst>
        </pc:cxnChg>
        <pc:cxnChg chg="mod">
          <ac:chgData name="Matteo Moscheni" userId="e7d29493-28ec-4f9b-92a3-38941b45b01b" providerId="ADAL" clId="{66E0EDD8-7D9E-4DFF-AB4B-85A80F856004}" dt="2026-10-05T11:36:00.859" v="8965" actId="478"/>
          <ac:cxnSpMkLst>
            <pc:docMk/>
            <pc:sldMk cId="2201817307" sldId="2147481458"/>
            <ac:cxnSpMk id="21" creationId="{77C76F15-234D-A02B-415B-83988CDFEA0B}"/>
          </ac:cxnSpMkLst>
        </pc:cxnChg>
      </pc:sldChg>
      <pc:sldChg chg="addSp delSp modSp add mod addAnim delAnim modAnim">
        <pc:chgData name="Matteo Moscheni" userId="e7d29493-28ec-4f9b-92a3-38941b45b01b" providerId="ADAL" clId="{66E0EDD8-7D9E-4DFF-AB4B-85A80F856004}" dt="2026-10-06T14:35:49.739" v="13243" actId="14100"/>
        <pc:sldMkLst>
          <pc:docMk/>
          <pc:sldMk cId="1935504338" sldId="2147481459"/>
        </pc:sldMkLst>
        <pc:spChg chg="mod">
          <ac:chgData name="Matteo Moscheni" userId="e7d29493-28ec-4f9b-92a3-38941b45b01b" providerId="ADAL" clId="{66E0EDD8-7D9E-4DFF-AB4B-85A80F856004}" dt="2026-10-06T14:35:49.739" v="13243" actId="14100"/>
          <ac:spMkLst>
            <pc:docMk/>
            <pc:sldMk cId="1935504338" sldId="2147481459"/>
            <ac:spMk id="4" creationId="{459E6B9A-CB65-673B-0070-15642943F24B}"/>
          </ac:spMkLst>
        </pc:spChg>
        <pc:spChg chg="mod">
          <ac:chgData name="Matteo Moscheni" userId="e7d29493-28ec-4f9b-92a3-38941b45b01b" providerId="ADAL" clId="{66E0EDD8-7D9E-4DFF-AB4B-85A80F856004}" dt="2026-10-06T14:25:28.367" v="12857" actId="122"/>
          <ac:spMkLst>
            <pc:docMk/>
            <pc:sldMk cId="1935504338" sldId="2147481459"/>
            <ac:spMk id="17" creationId="{F77ECF4C-2D77-6F2D-51EF-1779DACE2246}"/>
          </ac:spMkLst>
        </pc:spChg>
        <pc:spChg chg="add del mod">
          <ac:chgData name="Matteo Moscheni" userId="e7d29493-28ec-4f9b-92a3-38941b45b01b" providerId="ADAL" clId="{66E0EDD8-7D9E-4DFF-AB4B-85A80F856004}" dt="2026-10-05T11:59:47.353" v="9544" actId="21"/>
          <ac:spMkLst>
            <pc:docMk/>
            <pc:sldMk cId="1935504338" sldId="2147481459"/>
            <ac:spMk id="23" creationId="{101E2B9E-6C49-BC49-125B-694D04E48B22}"/>
          </ac:spMkLst>
        </pc:spChg>
        <pc:spChg chg="del">
          <ac:chgData name="Matteo Moscheni" userId="e7d29493-28ec-4f9b-92a3-38941b45b01b" providerId="ADAL" clId="{66E0EDD8-7D9E-4DFF-AB4B-85A80F856004}" dt="2026-10-05T10:49:58.675" v="8853" actId="478"/>
          <ac:spMkLst>
            <pc:docMk/>
            <pc:sldMk cId="1935504338" sldId="2147481459"/>
            <ac:spMk id="24" creationId="{D9B8FC19-1175-F8DF-2F96-470C39700D4B}"/>
          </ac:spMkLst>
        </pc:spChg>
        <pc:spChg chg="del">
          <ac:chgData name="Matteo Moscheni" userId="e7d29493-28ec-4f9b-92a3-38941b45b01b" providerId="ADAL" clId="{66E0EDD8-7D9E-4DFF-AB4B-85A80F856004}" dt="2026-10-06T04:27:59.464" v="11094" actId="478"/>
          <ac:spMkLst>
            <pc:docMk/>
            <pc:sldMk cId="1935504338" sldId="2147481459"/>
            <ac:spMk id="28" creationId="{848E1364-D568-5E1F-CE7A-71F23F3A90B8}"/>
          </ac:spMkLst>
        </pc:spChg>
        <pc:spChg chg="del">
          <ac:chgData name="Matteo Moscheni" userId="e7d29493-28ec-4f9b-92a3-38941b45b01b" providerId="ADAL" clId="{66E0EDD8-7D9E-4DFF-AB4B-85A80F856004}" dt="2026-10-05T10:50:02.227" v="8854" actId="478"/>
          <ac:spMkLst>
            <pc:docMk/>
            <pc:sldMk cId="1935504338" sldId="2147481459"/>
            <ac:spMk id="30" creationId="{461401BB-9473-1717-AF8E-E30945B4E9FB}"/>
          </ac:spMkLst>
        </pc:spChg>
        <pc:spChg chg="add del mod">
          <ac:chgData name="Matteo Moscheni" userId="e7d29493-28ec-4f9b-92a3-38941b45b01b" providerId="ADAL" clId="{66E0EDD8-7D9E-4DFF-AB4B-85A80F856004}" dt="2026-10-05T12:00:05.909" v="9671" actId="478"/>
          <ac:spMkLst>
            <pc:docMk/>
            <pc:sldMk cId="1935504338" sldId="2147481459"/>
            <ac:spMk id="32" creationId="{8D595230-B01F-3AAF-03B1-7A1A0C3CBACC}"/>
          </ac:spMkLst>
        </pc:spChg>
        <pc:spChg chg="add mod">
          <ac:chgData name="Matteo Moscheni" userId="e7d29493-28ec-4f9b-92a3-38941b45b01b" providerId="ADAL" clId="{66E0EDD8-7D9E-4DFF-AB4B-85A80F856004}" dt="2026-10-05T14:47:14.081" v="10975" actId="20577"/>
          <ac:spMkLst>
            <pc:docMk/>
            <pc:sldMk cId="1935504338" sldId="2147481459"/>
            <ac:spMk id="33" creationId="{8F3A0429-3438-666F-2DA5-347D35E883EE}"/>
          </ac:spMkLst>
        </pc:spChg>
        <pc:spChg chg="mod">
          <ac:chgData name="Matteo Moscheni" userId="e7d29493-28ec-4f9b-92a3-38941b45b01b" providerId="ADAL" clId="{66E0EDD8-7D9E-4DFF-AB4B-85A80F856004}" dt="2026-10-06T14:22:51.087" v="12784" actId="20577"/>
          <ac:spMkLst>
            <pc:docMk/>
            <pc:sldMk cId="1935504338" sldId="2147481459"/>
            <ac:spMk id="34" creationId="{52251B7B-72B6-5E46-45C0-F9230E3C8B5E}"/>
          </ac:spMkLst>
        </pc:spChg>
        <pc:spChg chg="mod">
          <ac:chgData name="Matteo Moscheni" userId="e7d29493-28ec-4f9b-92a3-38941b45b01b" providerId="ADAL" clId="{66E0EDD8-7D9E-4DFF-AB4B-85A80F856004}" dt="2026-10-06T14:22:55.840" v="12788" actId="20577"/>
          <ac:spMkLst>
            <pc:docMk/>
            <pc:sldMk cId="1935504338" sldId="2147481459"/>
            <ac:spMk id="36" creationId="{3BBA91D8-AF96-9881-24EE-996B57D32F4C}"/>
          </ac:spMkLst>
        </pc:spChg>
        <pc:spChg chg="add mod">
          <ac:chgData name="Matteo Moscheni" userId="e7d29493-28ec-4f9b-92a3-38941b45b01b" providerId="ADAL" clId="{66E0EDD8-7D9E-4DFF-AB4B-85A80F856004}" dt="2026-10-05T12:02:20.005" v="9710" actId="1036"/>
          <ac:spMkLst>
            <pc:docMk/>
            <pc:sldMk cId="1935504338" sldId="2147481459"/>
            <ac:spMk id="37" creationId="{BE0EA7FD-2B29-840E-10A0-601CDE64DE2A}"/>
          </ac:spMkLst>
        </pc:spChg>
        <pc:spChg chg="mod">
          <ac:chgData name="Matteo Moscheni" userId="e7d29493-28ec-4f9b-92a3-38941b45b01b" providerId="ADAL" clId="{66E0EDD8-7D9E-4DFF-AB4B-85A80F856004}" dt="2026-10-06T14:25:56.957" v="12873" actId="1076"/>
          <ac:spMkLst>
            <pc:docMk/>
            <pc:sldMk cId="1935504338" sldId="2147481459"/>
            <ac:spMk id="38" creationId="{8A7A8D28-94AC-2FFB-27EF-0E6BD2C318C3}"/>
          </ac:spMkLst>
        </pc:spChg>
        <pc:spChg chg="mod ord">
          <ac:chgData name="Matteo Moscheni" userId="e7d29493-28ec-4f9b-92a3-38941b45b01b" providerId="ADAL" clId="{66E0EDD8-7D9E-4DFF-AB4B-85A80F856004}" dt="2026-10-06T14:25:45.514" v="12858" actId="1076"/>
          <ac:spMkLst>
            <pc:docMk/>
            <pc:sldMk cId="1935504338" sldId="2147481459"/>
            <ac:spMk id="40" creationId="{B63203B4-D6CD-4ADD-777E-2C05E370EB62}"/>
          </ac:spMkLst>
        </pc:spChg>
        <pc:spChg chg="add mod">
          <ac:chgData name="Matteo Moscheni" userId="e7d29493-28ec-4f9b-92a3-38941b45b01b" providerId="ADAL" clId="{66E0EDD8-7D9E-4DFF-AB4B-85A80F856004}" dt="2026-10-06T04:27:59.819" v="11095"/>
          <ac:spMkLst>
            <pc:docMk/>
            <pc:sldMk cId="1935504338" sldId="2147481459"/>
            <ac:spMk id="42" creationId="{8906526F-DCB9-DBAA-3C82-22C22D08BF37}"/>
          </ac:spMkLst>
        </pc:spChg>
        <pc:spChg chg="add mod">
          <ac:chgData name="Matteo Moscheni" userId="e7d29493-28ec-4f9b-92a3-38941b45b01b" providerId="ADAL" clId="{66E0EDD8-7D9E-4DFF-AB4B-85A80F856004}" dt="2026-10-06T14:24:36.814" v="12845" actId="1036"/>
          <ac:spMkLst>
            <pc:docMk/>
            <pc:sldMk cId="1935504338" sldId="2147481459"/>
            <ac:spMk id="44" creationId="{AC21EFCC-667F-19E0-CE48-7004C0AD48D3}"/>
          </ac:spMkLst>
        </pc:spChg>
        <pc:spChg chg="add mod">
          <ac:chgData name="Matteo Moscheni" userId="e7d29493-28ec-4f9b-92a3-38941b45b01b" providerId="ADAL" clId="{66E0EDD8-7D9E-4DFF-AB4B-85A80F856004}" dt="2026-10-06T10:21:01.435" v="12108" actId="207"/>
          <ac:spMkLst>
            <pc:docMk/>
            <pc:sldMk cId="1935504338" sldId="2147481459"/>
            <ac:spMk id="45" creationId="{E202D75A-7F22-9AB6-B3E7-970DB4685E7C}"/>
          </ac:spMkLst>
        </pc:spChg>
        <pc:spChg chg="add mod">
          <ac:chgData name="Matteo Moscheni" userId="e7d29493-28ec-4f9b-92a3-38941b45b01b" providerId="ADAL" clId="{66E0EDD8-7D9E-4DFF-AB4B-85A80F856004}" dt="2026-10-06T10:20:58.417" v="12107" actId="207"/>
          <ac:spMkLst>
            <pc:docMk/>
            <pc:sldMk cId="1935504338" sldId="2147481459"/>
            <ac:spMk id="46" creationId="{75207F35-4B92-047F-EDF1-3ED41AC9185F}"/>
          </ac:spMkLst>
        </pc:spChg>
        <pc:spChg chg="add mod">
          <ac:chgData name="Matteo Moscheni" userId="e7d29493-28ec-4f9b-92a3-38941b45b01b" providerId="ADAL" clId="{66E0EDD8-7D9E-4DFF-AB4B-85A80F856004}" dt="2026-10-06T14:26:47.246" v="12895" actId="1035"/>
          <ac:spMkLst>
            <pc:docMk/>
            <pc:sldMk cId="1935504338" sldId="2147481459"/>
            <ac:spMk id="47" creationId="{979DAEA5-D8B4-F103-D63A-693E30F92213}"/>
          </ac:spMkLst>
        </pc:spChg>
        <pc:spChg chg="add mod">
          <ac:chgData name="Matteo Moscheni" userId="e7d29493-28ec-4f9b-92a3-38941b45b01b" providerId="ADAL" clId="{66E0EDD8-7D9E-4DFF-AB4B-85A80F856004}" dt="2026-10-06T14:26:57.436" v="12904" actId="1076"/>
          <ac:spMkLst>
            <pc:docMk/>
            <pc:sldMk cId="1935504338" sldId="2147481459"/>
            <ac:spMk id="48" creationId="{4ED04C68-7980-B5DC-0F23-D89EB9CF6693}"/>
          </ac:spMkLst>
        </pc:spChg>
        <pc:grpChg chg="del">
          <ac:chgData name="Matteo Moscheni" userId="e7d29493-28ec-4f9b-92a3-38941b45b01b" providerId="ADAL" clId="{66E0EDD8-7D9E-4DFF-AB4B-85A80F856004}" dt="2026-10-05T10:49:58.675" v="8853" actId="478"/>
          <ac:grpSpMkLst>
            <pc:docMk/>
            <pc:sldMk cId="1935504338" sldId="2147481459"/>
            <ac:grpSpMk id="12" creationId="{D8A6EB38-8CED-C446-FAB0-FB37FCD82052}"/>
          </ac:grpSpMkLst>
        </pc:grpChg>
        <pc:picChg chg="add del mod">
          <ac:chgData name="Matteo Moscheni" userId="e7d29493-28ec-4f9b-92a3-38941b45b01b" providerId="ADAL" clId="{66E0EDD8-7D9E-4DFF-AB4B-85A80F856004}" dt="2026-10-05T11:59:47.353" v="9544" actId="21"/>
          <ac:picMkLst>
            <pc:docMk/>
            <pc:sldMk cId="1935504338" sldId="2147481459"/>
            <ac:picMk id="3" creationId="{0AA77BCA-853B-F1F8-1257-3230AA0B67B1}"/>
          </ac:picMkLst>
        </pc:picChg>
        <pc:picChg chg="del">
          <ac:chgData name="Matteo Moscheni" userId="e7d29493-28ec-4f9b-92a3-38941b45b01b" providerId="ADAL" clId="{66E0EDD8-7D9E-4DFF-AB4B-85A80F856004}" dt="2026-10-06T04:27:59.464" v="11094" actId="478"/>
          <ac:picMkLst>
            <pc:docMk/>
            <pc:sldMk cId="1935504338" sldId="2147481459"/>
            <ac:picMk id="7" creationId="{953F698E-6615-9926-AAE1-F8AC85A8E79A}"/>
          </ac:picMkLst>
        </pc:picChg>
        <pc:picChg chg="mod">
          <ac:chgData name="Matteo Moscheni" userId="e7d29493-28ec-4f9b-92a3-38941b45b01b" providerId="ADAL" clId="{66E0EDD8-7D9E-4DFF-AB4B-85A80F856004}" dt="2026-10-05T11:59:56.449" v="9605" actId="1036"/>
          <ac:picMkLst>
            <pc:docMk/>
            <pc:sldMk cId="1935504338" sldId="2147481459"/>
            <ac:picMk id="8" creationId="{834B653F-45EE-DEA6-925B-7A91A02AC735}"/>
          </ac:picMkLst>
        </pc:picChg>
        <pc:picChg chg="add del mod">
          <ac:chgData name="Matteo Moscheni" userId="e7d29493-28ec-4f9b-92a3-38941b45b01b" providerId="ADAL" clId="{66E0EDD8-7D9E-4DFF-AB4B-85A80F856004}" dt="2026-10-05T11:04:01.365" v="8868" actId="21"/>
          <ac:picMkLst>
            <pc:docMk/>
            <pc:sldMk cId="1935504338" sldId="2147481459"/>
            <ac:picMk id="9" creationId="{F03C56C0-66CD-C3A2-57A0-C77A9531993B}"/>
          </ac:picMkLst>
        </pc:picChg>
        <pc:picChg chg="del">
          <ac:chgData name="Matteo Moscheni" userId="e7d29493-28ec-4f9b-92a3-38941b45b01b" providerId="ADAL" clId="{66E0EDD8-7D9E-4DFF-AB4B-85A80F856004}" dt="2026-10-05T10:50:02.227" v="8854" actId="478"/>
          <ac:picMkLst>
            <pc:docMk/>
            <pc:sldMk cId="1935504338" sldId="2147481459"/>
            <ac:picMk id="11" creationId="{A7FEA2FB-4372-1058-316C-8CBD3F7278B4}"/>
          </ac:picMkLst>
        </pc:picChg>
        <pc:picChg chg="add del mod">
          <ac:chgData name="Matteo Moscheni" userId="e7d29493-28ec-4f9b-92a3-38941b45b01b" providerId="ADAL" clId="{66E0EDD8-7D9E-4DFF-AB4B-85A80F856004}" dt="2026-10-05T11:59:47.353" v="9544" actId="21"/>
          <ac:picMkLst>
            <pc:docMk/>
            <pc:sldMk cId="1935504338" sldId="2147481459"/>
            <ac:picMk id="19" creationId="{12EE8D7A-1357-3559-9A68-2969B98C8782}"/>
          </ac:picMkLst>
        </pc:picChg>
        <pc:picChg chg="del">
          <ac:chgData name="Matteo Moscheni" userId="e7d29493-28ec-4f9b-92a3-38941b45b01b" providerId="ADAL" clId="{66E0EDD8-7D9E-4DFF-AB4B-85A80F856004}" dt="2026-10-05T11:05:26.542" v="8917" actId="478"/>
          <ac:picMkLst>
            <pc:docMk/>
            <pc:sldMk cId="1935504338" sldId="2147481459"/>
            <ac:picMk id="20" creationId="{8043086E-D1FD-6F05-87F8-604E7B8CD86A}"/>
          </ac:picMkLst>
        </pc:picChg>
        <pc:picChg chg="del mod">
          <ac:chgData name="Matteo Moscheni" userId="e7d29493-28ec-4f9b-92a3-38941b45b01b" providerId="ADAL" clId="{66E0EDD8-7D9E-4DFF-AB4B-85A80F856004}" dt="2026-10-06T10:19:11.695" v="12083" actId="478"/>
          <ac:picMkLst>
            <pc:docMk/>
            <pc:sldMk cId="1935504338" sldId="2147481459"/>
            <ac:picMk id="22" creationId="{6C5B2AB4-C484-595B-D52B-F06A761F56F6}"/>
          </ac:picMkLst>
        </pc:picChg>
        <pc:picChg chg="add mod">
          <ac:chgData name="Matteo Moscheni" userId="e7d29493-28ec-4f9b-92a3-38941b45b01b" providerId="ADAL" clId="{66E0EDD8-7D9E-4DFF-AB4B-85A80F856004}" dt="2026-10-05T12:02:20.005" v="9710" actId="1036"/>
          <ac:picMkLst>
            <pc:docMk/>
            <pc:sldMk cId="1935504338" sldId="2147481459"/>
            <ac:picMk id="26" creationId="{7ED0155F-FB51-0D9F-89A1-F6711B9781E5}"/>
          </ac:picMkLst>
        </pc:picChg>
        <pc:picChg chg="add mod">
          <ac:chgData name="Matteo Moscheni" userId="e7d29493-28ec-4f9b-92a3-38941b45b01b" providerId="ADAL" clId="{66E0EDD8-7D9E-4DFF-AB4B-85A80F856004}" dt="2026-10-05T12:03:38.296" v="9790" actId="1038"/>
          <ac:picMkLst>
            <pc:docMk/>
            <pc:sldMk cId="1935504338" sldId="2147481459"/>
            <ac:picMk id="29" creationId="{FB394A6C-32B1-A94C-FB7B-9A3578476B2A}"/>
          </ac:picMkLst>
        </pc:picChg>
        <pc:picChg chg="add mod">
          <ac:chgData name="Matteo Moscheni" userId="e7d29493-28ec-4f9b-92a3-38941b45b01b" providerId="ADAL" clId="{66E0EDD8-7D9E-4DFF-AB4B-85A80F856004}" dt="2026-10-06T04:27:59.819" v="11095"/>
          <ac:picMkLst>
            <pc:docMk/>
            <pc:sldMk cId="1935504338" sldId="2147481459"/>
            <ac:picMk id="39" creationId="{4CFC144A-D7ED-EB0F-134D-AE92D5EB8662}"/>
          </ac:picMkLst>
        </pc:picChg>
        <pc:picChg chg="add mod">
          <ac:chgData name="Matteo Moscheni" userId="e7d29493-28ec-4f9b-92a3-38941b45b01b" providerId="ADAL" clId="{66E0EDD8-7D9E-4DFF-AB4B-85A80F856004}" dt="2026-10-06T10:25:06.577" v="12109" actId="14826"/>
          <ac:picMkLst>
            <pc:docMk/>
            <pc:sldMk cId="1935504338" sldId="2147481459"/>
            <ac:picMk id="43" creationId="{4E289BCA-EBB3-7475-2027-95BF3E267247}"/>
          </ac:picMkLst>
        </pc:picChg>
        <pc:cxnChg chg="del">
          <ac:chgData name="Matteo Moscheni" userId="e7d29493-28ec-4f9b-92a3-38941b45b01b" providerId="ADAL" clId="{66E0EDD8-7D9E-4DFF-AB4B-85A80F856004}" dt="2026-10-06T04:27:59.464" v="11094" actId="478"/>
          <ac:cxnSpMkLst>
            <pc:docMk/>
            <pc:sldMk cId="1935504338" sldId="2147481459"/>
            <ac:cxnSpMk id="10" creationId="{46E1879B-115A-8082-AD38-891D0C7E0582}"/>
          </ac:cxnSpMkLst>
        </pc:cxnChg>
        <pc:cxnChg chg="add mod">
          <ac:chgData name="Matteo Moscheni" userId="e7d29493-28ec-4f9b-92a3-38941b45b01b" providerId="ADAL" clId="{66E0EDD8-7D9E-4DFF-AB4B-85A80F856004}" dt="2026-10-06T04:27:59.819" v="11095"/>
          <ac:cxnSpMkLst>
            <pc:docMk/>
            <pc:sldMk cId="1935504338" sldId="2147481459"/>
            <ac:cxnSpMk id="41" creationId="{43F8CFD6-8AF2-4488-CE39-EA434569611F}"/>
          </ac:cxnSpMkLst>
        </pc:cxnChg>
      </pc:sldChg>
      <pc:sldChg chg="modSp add mod modAnim">
        <pc:chgData name="Matteo Moscheni" userId="e7d29493-28ec-4f9b-92a3-38941b45b01b" providerId="ADAL" clId="{66E0EDD8-7D9E-4DFF-AB4B-85A80F856004}" dt="2026-10-06T14:36:17.783" v="13263" actId="20577"/>
        <pc:sldMkLst>
          <pc:docMk/>
          <pc:sldMk cId="3271820265" sldId="2147481460"/>
        </pc:sldMkLst>
        <pc:spChg chg="mod">
          <ac:chgData name="Matteo Moscheni" userId="e7d29493-28ec-4f9b-92a3-38941b45b01b" providerId="ADAL" clId="{66E0EDD8-7D9E-4DFF-AB4B-85A80F856004}" dt="2026-10-06T14:36:17.783" v="13263" actId="20577"/>
          <ac:spMkLst>
            <pc:docMk/>
            <pc:sldMk cId="3271820265" sldId="2147481460"/>
            <ac:spMk id="4" creationId="{0C71A4BD-D692-62E0-28CB-4A42B535F089}"/>
          </ac:spMkLst>
        </pc:spChg>
      </pc:sldChg>
      <pc:sldChg chg="addSp delSp modSp new mod addAnim delAnim modAnim">
        <pc:chgData name="Matteo Moscheni" userId="e7d29493-28ec-4f9b-92a3-38941b45b01b" providerId="ADAL" clId="{66E0EDD8-7D9E-4DFF-AB4B-85A80F856004}" dt="2026-10-05T14:06:17.229" v="10848"/>
        <pc:sldMkLst>
          <pc:docMk/>
          <pc:sldMk cId="193323672" sldId="2147481461"/>
        </pc:sldMkLst>
        <pc:spChg chg="del">
          <ac:chgData name="Matteo Moscheni" userId="e7d29493-28ec-4f9b-92a3-38941b45b01b" providerId="ADAL" clId="{66E0EDD8-7D9E-4DFF-AB4B-85A80F856004}" dt="2026-10-05T12:12:51.878" v="10047" actId="478"/>
          <ac:spMkLst>
            <pc:docMk/>
            <pc:sldMk cId="193323672" sldId="2147481461"/>
            <ac:spMk id="3" creationId="{57ED3F95-AD13-89F8-C5BF-390D1D5BB763}"/>
          </ac:spMkLst>
        </pc:spChg>
        <pc:spChg chg="mod">
          <ac:chgData name="Matteo Moscheni" userId="e7d29493-28ec-4f9b-92a3-38941b45b01b" providerId="ADAL" clId="{66E0EDD8-7D9E-4DFF-AB4B-85A80F856004}" dt="2026-10-05T12:13:32.871" v="10087" actId="20577"/>
          <ac:spMkLst>
            <pc:docMk/>
            <pc:sldMk cId="193323672" sldId="2147481461"/>
            <ac:spMk id="4" creationId="{B0C63066-4104-7150-317B-93BEFEDD43F0}"/>
          </ac:spMkLst>
        </pc:spChg>
        <pc:spChg chg="add mod">
          <ac:chgData name="Matteo Moscheni" userId="e7d29493-28ec-4f9b-92a3-38941b45b01b" providerId="ADAL" clId="{66E0EDD8-7D9E-4DFF-AB4B-85A80F856004}" dt="2026-10-05T12:12:56.777" v="10048" actId="1076"/>
          <ac:spMkLst>
            <pc:docMk/>
            <pc:sldMk cId="193323672" sldId="2147481461"/>
            <ac:spMk id="13" creationId="{4C9249C8-D0D5-1EEC-2B15-02E1A4305900}"/>
          </ac:spMkLst>
        </pc:spChg>
        <pc:spChg chg="add mod">
          <ac:chgData name="Matteo Moscheni" userId="e7d29493-28ec-4f9b-92a3-38941b45b01b" providerId="ADAL" clId="{66E0EDD8-7D9E-4DFF-AB4B-85A80F856004}" dt="2026-10-05T12:14:07.515" v="10093" actId="1076"/>
          <ac:spMkLst>
            <pc:docMk/>
            <pc:sldMk cId="193323672" sldId="2147481461"/>
            <ac:spMk id="15" creationId="{B303A71C-B326-CFD9-BA32-209AC2B07FA5}"/>
          </ac:spMkLst>
        </pc:spChg>
        <pc:spChg chg="add mod">
          <ac:chgData name="Matteo Moscheni" userId="e7d29493-28ec-4f9b-92a3-38941b45b01b" providerId="ADAL" clId="{66E0EDD8-7D9E-4DFF-AB4B-85A80F856004}" dt="2026-10-05T14:05:01.577" v="10802" actId="20577"/>
          <ac:spMkLst>
            <pc:docMk/>
            <pc:sldMk cId="193323672" sldId="2147481461"/>
            <ac:spMk id="17" creationId="{C206CC7B-9FF8-B241-02DE-5D6878D24A11}"/>
          </ac:spMkLst>
        </pc:spChg>
        <pc:spChg chg="add mod">
          <ac:chgData name="Matteo Moscheni" userId="e7d29493-28ec-4f9b-92a3-38941b45b01b" providerId="ADAL" clId="{66E0EDD8-7D9E-4DFF-AB4B-85A80F856004}" dt="2026-10-05T14:05:53.611" v="10829" actId="1035"/>
          <ac:spMkLst>
            <pc:docMk/>
            <pc:sldMk cId="193323672" sldId="2147481461"/>
            <ac:spMk id="19" creationId="{80AC4C1F-3DCF-43B7-87D6-107B77836348}"/>
          </ac:spMkLst>
        </pc:spChg>
        <pc:spChg chg="add mod">
          <ac:chgData name="Matteo Moscheni" userId="e7d29493-28ec-4f9b-92a3-38941b45b01b" providerId="ADAL" clId="{66E0EDD8-7D9E-4DFF-AB4B-85A80F856004}" dt="2026-10-05T14:06:08.662" v="10846" actId="1076"/>
          <ac:spMkLst>
            <pc:docMk/>
            <pc:sldMk cId="193323672" sldId="2147481461"/>
            <ac:spMk id="21" creationId="{661F5AF6-9710-CBC6-3936-9D480A25445E}"/>
          </ac:spMkLst>
        </pc:spChg>
        <pc:picChg chg="add mod modCrop">
          <ac:chgData name="Matteo Moscheni" userId="e7d29493-28ec-4f9b-92a3-38941b45b01b" providerId="ADAL" clId="{66E0EDD8-7D9E-4DFF-AB4B-85A80F856004}" dt="2026-10-05T12:09:55.118" v="9910" actId="1076"/>
          <ac:picMkLst>
            <pc:docMk/>
            <pc:sldMk cId="193323672" sldId="2147481461"/>
            <ac:picMk id="7" creationId="{8421811A-A6FF-0257-B5F3-A2BBEBFE8DE2}"/>
          </ac:picMkLst>
        </pc:picChg>
        <pc:picChg chg="add mod">
          <ac:chgData name="Matteo Moscheni" userId="e7d29493-28ec-4f9b-92a3-38941b45b01b" providerId="ADAL" clId="{66E0EDD8-7D9E-4DFF-AB4B-85A80F856004}" dt="2026-10-05T12:12:56.777" v="10048" actId="1076"/>
          <ac:picMkLst>
            <pc:docMk/>
            <pc:sldMk cId="193323672" sldId="2147481461"/>
            <ac:picMk id="9" creationId="{98015C9E-6FB0-589B-28AF-701B2C49625F}"/>
          </ac:picMkLst>
        </pc:picChg>
        <pc:picChg chg="add mod modCrop">
          <ac:chgData name="Matteo Moscheni" userId="e7d29493-28ec-4f9b-92a3-38941b45b01b" providerId="ADAL" clId="{66E0EDD8-7D9E-4DFF-AB4B-85A80F856004}" dt="2026-10-05T12:09:56.701" v="9911" actId="1076"/>
          <ac:picMkLst>
            <pc:docMk/>
            <pc:sldMk cId="193323672" sldId="2147481461"/>
            <ac:picMk id="11" creationId="{52F364DB-E047-868D-62F3-6FB2890A277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82BEA1-9F77-4DA5-8316-436099C118B5}" type="datetimeFigureOut">
              <a:rPr lang="en-DE" smtClean="0"/>
              <a:t>06/10/2026</a:t>
            </a:fld>
            <a:endParaRPr lang="en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1917A8-E9FB-4E70-88A8-B63788CACB83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418456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">
            <a:extLst>
              <a:ext uri="{FF2B5EF4-FFF2-40B4-BE49-F238E27FC236}">
                <a16:creationId xmlns:a16="http://schemas.microsoft.com/office/drawing/2014/main" id="{78DDD0E8-6965-615A-2B55-8A8AEA1FC30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8" b="40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Logo">
            <a:extLst>
              <a:ext uri="{FF2B5EF4-FFF2-40B4-BE49-F238E27FC236}">
                <a16:creationId xmlns:a16="http://schemas.microsoft.com/office/drawing/2014/main" id="{E87348D4-AE8C-3447-AB6F-0DECF8425F7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96016"/>
            <a:ext cx="1825487" cy="531967"/>
          </a:xfrm>
          <a:prstGeom prst="rect">
            <a:avLst/>
          </a:prstGeom>
        </p:spPr>
      </p:pic>
      <p:sp>
        <p:nvSpPr>
          <p:cNvPr id="3" name="Slide Number">
            <a:extLst>
              <a:ext uri="{FF2B5EF4-FFF2-40B4-BE49-F238E27FC236}">
                <a16:creationId xmlns:a16="http://schemas.microsoft.com/office/drawing/2014/main" id="{41439F5A-FEE9-0FA1-C20C-F198314BCC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59247-0ADD-43FA-A3A4-D3D11408BF16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8" name="Text 3">
            <a:extLst>
              <a:ext uri="{FF2B5EF4-FFF2-40B4-BE49-F238E27FC236}">
                <a16:creationId xmlns:a16="http://schemas.microsoft.com/office/drawing/2014/main" id="{A77A8259-871F-4236-9A99-F398BFA7C2A1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09600" y="6085928"/>
            <a:ext cx="6629400" cy="215444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 baseline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B093F769-EE96-AA12-2546-CC6DC8B17D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5151600"/>
            <a:ext cx="6629400" cy="36933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 baseline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1">
            <a:extLst>
              <a:ext uri="{FF2B5EF4-FFF2-40B4-BE49-F238E27FC236}">
                <a16:creationId xmlns:a16="http://schemas.microsoft.com/office/drawing/2014/main" id="{46690348-E6FE-998A-C84B-CC086DCEE0E2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09600" y="2743199"/>
            <a:ext cx="6629400" cy="2289039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47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41532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ackground">
            <a:extLst>
              <a:ext uri="{FF2B5EF4-FFF2-40B4-BE49-F238E27FC236}">
                <a16:creationId xmlns:a16="http://schemas.microsoft.com/office/drawing/2014/main" id="{0306E0BC-163B-898A-28E3-B4895E6D58D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8" b="408"/>
          <a:stretch/>
        </p:blipFill>
        <p:spPr>
          <a:xfrm>
            <a:off x="0" y="1"/>
            <a:ext cx="12192001" cy="6857999"/>
          </a:xfrm>
          <a:prstGeom prst="rect">
            <a:avLst/>
          </a:prstGeom>
        </p:spPr>
      </p:pic>
      <p:pic>
        <p:nvPicPr>
          <p:cNvPr id="14" name="Logo">
            <a:extLst>
              <a:ext uri="{FF2B5EF4-FFF2-40B4-BE49-F238E27FC236}">
                <a16:creationId xmlns:a16="http://schemas.microsoft.com/office/drawing/2014/main" id="{E87348D4-AE8C-3447-AB6F-0DECF8425F7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96016"/>
            <a:ext cx="1825487" cy="531967"/>
          </a:xfrm>
          <a:prstGeom prst="rect">
            <a:avLst/>
          </a:prstGeom>
        </p:spPr>
      </p:pic>
      <p:sp>
        <p:nvSpPr>
          <p:cNvPr id="3" name="Slide Number">
            <a:extLst>
              <a:ext uri="{FF2B5EF4-FFF2-40B4-BE49-F238E27FC236}">
                <a16:creationId xmlns:a16="http://schemas.microsoft.com/office/drawing/2014/main" id="{41439F5A-FEE9-0FA1-C20C-F198314BCC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59247-0ADD-43FA-A3A4-D3D11408BF16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8" name="Text 3">
            <a:extLst>
              <a:ext uri="{FF2B5EF4-FFF2-40B4-BE49-F238E27FC236}">
                <a16:creationId xmlns:a16="http://schemas.microsoft.com/office/drawing/2014/main" id="{A77A8259-871F-4236-9A99-F398BFA7C2A1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09600" y="6085928"/>
            <a:ext cx="6629400" cy="215444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 baseline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B093F769-EE96-AA12-2546-CC6DC8B17D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5151600"/>
            <a:ext cx="6629400" cy="36933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 baseline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1">
            <a:extLst>
              <a:ext uri="{FF2B5EF4-FFF2-40B4-BE49-F238E27FC236}">
                <a16:creationId xmlns:a16="http://schemas.microsoft.com/office/drawing/2014/main" id="{46690348-E6FE-998A-C84B-CC086DCEE0E2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09600" y="2743199"/>
            <a:ext cx="6629400" cy="2289039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47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78187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ackground" descr="Ein Bild, das Grün, Farbigkeit, Screenshot, Kreis enthält.&#10;&#10;Automatisch generierte Beschreibung">
            <a:extLst>
              <a:ext uri="{FF2B5EF4-FFF2-40B4-BE49-F238E27FC236}">
                <a16:creationId xmlns:a16="http://schemas.microsoft.com/office/drawing/2014/main" id="{CF7B9702-70B0-A11B-B092-4CE3C4B795E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 b="182"/>
          <a:stretch/>
        </p:blipFill>
        <p:spPr>
          <a:xfrm>
            <a:off x="-7533" y="1993"/>
            <a:ext cx="12207066" cy="6854015"/>
          </a:xfrm>
          <a:prstGeom prst="rect">
            <a:avLst/>
          </a:prstGeom>
          <a:ln w="0">
            <a:noFill/>
          </a:ln>
        </p:spPr>
      </p:pic>
      <p:pic>
        <p:nvPicPr>
          <p:cNvPr id="14" name="Logo">
            <a:extLst>
              <a:ext uri="{FF2B5EF4-FFF2-40B4-BE49-F238E27FC236}">
                <a16:creationId xmlns:a16="http://schemas.microsoft.com/office/drawing/2014/main" id="{E87348D4-AE8C-3447-AB6F-0DECF8425F7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747" y="496016"/>
            <a:ext cx="1825487" cy="531967"/>
          </a:xfrm>
          <a:prstGeom prst="rect">
            <a:avLst/>
          </a:prstGeom>
        </p:spPr>
      </p:pic>
      <p:sp>
        <p:nvSpPr>
          <p:cNvPr id="3" name="Slide Number">
            <a:extLst>
              <a:ext uri="{FF2B5EF4-FFF2-40B4-BE49-F238E27FC236}">
                <a16:creationId xmlns:a16="http://schemas.microsoft.com/office/drawing/2014/main" id="{41439F5A-FEE9-0FA1-C20C-F198314BCC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59247-0ADD-43FA-A3A4-D3D11408BF16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8" name="Text 3">
            <a:extLst>
              <a:ext uri="{FF2B5EF4-FFF2-40B4-BE49-F238E27FC236}">
                <a16:creationId xmlns:a16="http://schemas.microsoft.com/office/drawing/2014/main" id="{A77A8259-871F-4236-9A99-F398BFA7C2A1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609600" y="6085928"/>
            <a:ext cx="6629400" cy="215444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 baseline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B093F769-EE96-AA12-2546-CC6DC8B17D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5151600"/>
            <a:ext cx="6629400" cy="36933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 baseline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1">
            <a:extLst>
              <a:ext uri="{FF2B5EF4-FFF2-40B4-BE49-F238E27FC236}">
                <a16:creationId xmlns:a16="http://schemas.microsoft.com/office/drawing/2014/main" id="{46690348-E6FE-998A-C84B-CC086DCEE0E2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09600" y="2743199"/>
            <a:ext cx="6629400" cy="2289039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47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1625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>
            <a:extLst>
              <a:ext uri="{FF2B5EF4-FFF2-40B4-BE49-F238E27FC236}">
                <a16:creationId xmlns:a16="http://schemas.microsoft.com/office/drawing/2014/main" id="{ADA38AD6-333F-3B4E-8BC1-2084F9AF14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59247-0ADD-43FA-A3A4-D3D11408BF16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9" name="Text">
            <a:extLst>
              <a:ext uri="{FF2B5EF4-FFF2-40B4-BE49-F238E27FC236}">
                <a16:creationId xmlns:a16="http://schemas.microsoft.com/office/drawing/2014/main" id="{468E202A-16DB-E4C9-0FDD-00BDBC35CA1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599" y="1232353"/>
            <a:ext cx="11182349" cy="2154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2D6C275F-E627-96FE-3BC3-41DD645BB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575843"/>
            <a:ext cx="9582150" cy="3385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6" name="Over-title">
            <a:extLst>
              <a:ext uri="{FF2B5EF4-FFF2-40B4-BE49-F238E27FC236}">
                <a16:creationId xmlns:a16="http://schemas.microsoft.com/office/drawing/2014/main" id="{CB155A88-F760-EF94-22E5-50A49BF43FE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599" y="317956"/>
            <a:ext cx="9582150" cy="215444"/>
          </a:xfrm>
        </p:spPr>
        <p:txBody>
          <a:bodyPr/>
          <a:lstStyle>
            <a:lvl1pPr>
              <a:spcBef>
                <a:spcPts val="0"/>
              </a:spcBef>
              <a:defRPr sz="1400" cap="all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7876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>
            <a:extLst>
              <a:ext uri="{FF2B5EF4-FFF2-40B4-BE49-F238E27FC236}">
                <a16:creationId xmlns:a16="http://schemas.microsoft.com/office/drawing/2014/main" id="{ADA38AD6-333F-3B4E-8BC1-2084F9AF14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59247-0ADD-43FA-A3A4-D3D11408BF16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2F5B7F33-44C1-882C-012E-80E839BDF3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42287" y="1232353"/>
            <a:ext cx="5549661" cy="50498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1">
            <a:extLst>
              <a:ext uri="{FF2B5EF4-FFF2-40B4-BE49-F238E27FC236}">
                <a16:creationId xmlns:a16="http://schemas.microsoft.com/office/drawing/2014/main" id="{E0A41F3E-A0B6-B6A7-A3A8-93944F17D74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9599" y="1232353"/>
            <a:ext cx="5549661" cy="50498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2D6C275F-E627-96FE-3BC3-41DD645BB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575843"/>
            <a:ext cx="9582150" cy="3385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6" name="Over-title">
            <a:extLst>
              <a:ext uri="{FF2B5EF4-FFF2-40B4-BE49-F238E27FC236}">
                <a16:creationId xmlns:a16="http://schemas.microsoft.com/office/drawing/2014/main" id="{CB155A88-F760-EF94-22E5-50A49BF43FE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599" y="317956"/>
            <a:ext cx="9582150" cy="215444"/>
          </a:xfrm>
        </p:spPr>
        <p:txBody>
          <a:bodyPr/>
          <a:lstStyle>
            <a:lvl1pPr>
              <a:spcBef>
                <a:spcPts val="0"/>
              </a:spcBef>
              <a:defRPr sz="1400" cap="all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6257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">
            <a:extLst>
              <a:ext uri="{FF2B5EF4-FFF2-40B4-BE49-F238E27FC236}">
                <a16:creationId xmlns:a16="http://schemas.microsoft.com/office/drawing/2014/main" id="{ADA38AD6-333F-3B4E-8BC1-2084F9AF14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59247-0ADD-43FA-A3A4-D3D11408BF16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2D6C275F-E627-96FE-3BC3-41DD645BB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575843"/>
            <a:ext cx="9582150" cy="3385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6" name="Over-title">
            <a:extLst>
              <a:ext uri="{FF2B5EF4-FFF2-40B4-BE49-F238E27FC236}">
                <a16:creationId xmlns:a16="http://schemas.microsoft.com/office/drawing/2014/main" id="{CB155A88-F760-EF94-22E5-50A49BF43FE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599" y="317956"/>
            <a:ext cx="9582150" cy="215444"/>
          </a:xfrm>
        </p:spPr>
        <p:txBody>
          <a:bodyPr/>
          <a:lstStyle>
            <a:lvl1pPr>
              <a:spcBef>
                <a:spcPts val="0"/>
              </a:spcBef>
              <a:defRPr sz="1400" cap="all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4211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" descr="Ein Bild, das Grün, Farbigkeit, Kreis enthält.&#10;&#10;Automatisch generierte Beschreibung">
            <a:extLst>
              <a:ext uri="{FF2B5EF4-FFF2-40B4-BE49-F238E27FC236}">
                <a16:creationId xmlns:a16="http://schemas.microsoft.com/office/drawing/2014/main" id="{F46FB8C3-624D-76DE-E48C-176FC1F2B52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alphaModFix/>
          </a:blip>
          <a:srcRect l="10492" t="7854" r="1151" b="379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Logo">
            <a:extLst>
              <a:ext uri="{FF2B5EF4-FFF2-40B4-BE49-F238E27FC236}">
                <a16:creationId xmlns:a16="http://schemas.microsoft.com/office/drawing/2014/main" id="{E87348D4-AE8C-3447-AB6F-0DECF8425F7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747" y="496016"/>
            <a:ext cx="1825487" cy="531967"/>
          </a:xfrm>
          <a:prstGeom prst="rect">
            <a:avLst/>
          </a:prstGeom>
        </p:spPr>
      </p:pic>
      <p:sp>
        <p:nvSpPr>
          <p:cNvPr id="3" name="Slide Number">
            <a:extLst>
              <a:ext uri="{FF2B5EF4-FFF2-40B4-BE49-F238E27FC236}">
                <a16:creationId xmlns:a16="http://schemas.microsoft.com/office/drawing/2014/main" id="{41439F5A-FEE9-0FA1-C20C-F198314BCC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59247-0ADD-43FA-A3A4-D3D11408BF16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B093F769-EE96-AA12-2546-CC6DC8B17D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4598" y="4279204"/>
            <a:ext cx="5180400" cy="36933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 baseline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1">
            <a:extLst>
              <a:ext uri="{FF2B5EF4-FFF2-40B4-BE49-F238E27FC236}">
                <a16:creationId xmlns:a16="http://schemas.microsoft.com/office/drawing/2014/main" id="{46690348-E6FE-998A-C84B-CC086DCEE0E2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324598" y="2320926"/>
            <a:ext cx="5180400" cy="1831074"/>
          </a:xfrm>
        </p:spPr>
        <p:txBody>
          <a:bodyPr anchor="b" anchorCtr="0">
            <a:normAutofit/>
          </a:bodyPr>
          <a:lstStyle>
            <a:lvl1pPr marL="0" indent="0">
              <a:spcBef>
                <a:spcPts val="0"/>
              </a:spcBef>
              <a:buNone/>
              <a:defRPr sz="28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1153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" descr="Ein Bild, das Grün, Farbigkeit, Kreis enthält.&#10;&#10;Automatisch generierte Beschreibung">
            <a:extLst>
              <a:ext uri="{FF2B5EF4-FFF2-40B4-BE49-F238E27FC236}">
                <a16:creationId xmlns:a16="http://schemas.microsoft.com/office/drawing/2014/main" id="{AE2D8E4B-C690-F9B4-E19A-6966DCF3B5C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alphaModFix/>
          </a:blip>
          <a:srcRect l="13043" t="13043"/>
          <a:stretch/>
        </p:blipFill>
        <p:spPr>
          <a:xfrm flipH="1">
            <a:off x="0" y="0"/>
            <a:ext cx="12192001" cy="6858000"/>
          </a:xfrm>
          <a:prstGeom prst="rect">
            <a:avLst/>
          </a:prstGeom>
        </p:spPr>
      </p:pic>
      <p:pic>
        <p:nvPicPr>
          <p:cNvPr id="5" name="Logo">
            <a:extLst>
              <a:ext uri="{FF2B5EF4-FFF2-40B4-BE49-F238E27FC236}">
                <a16:creationId xmlns:a16="http://schemas.microsoft.com/office/drawing/2014/main" id="{967B86DF-0735-DA3E-71C9-DAE5A6C257C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96016"/>
            <a:ext cx="1825487" cy="531967"/>
          </a:xfrm>
          <a:prstGeom prst="rect">
            <a:avLst/>
          </a:prstGeom>
        </p:spPr>
      </p:pic>
      <p:sp>
        <p:nvSpPr>
          <p:cNvPr id="3" name="Slide Number">
            <a:extLst>
              <a:ext uri="{FF2B5EF4-FFF2-40B4-BE49-F238E27FC236}">
                <a16:creationId xmlns:a16="http://schemas.microsoft.com/office/drawing/2014/main" id="{41439F5A-FEE9-0FA1-C20C-F198314BCC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59247-0ADD-43FA-A3A4-D3D11408BF16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25" name="Text 5">
            <a:extLst>
              <a:ext uri="{FF2B5EF4-FFF2-40B4-BE49-F238E27FC236}">
                <a16:creationId xmlns:a16="http://schemas.microsoft.com/office/drawing/2014/main" id="{7C9C47D4-1D9D-F930-A50E-2A42FCFF85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25721" y="5404114"/>
            <a:ext cx="2880000" cy="161583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400">
                <a:solidFill>
                  <a:schemeClr val="bg1"/>
                </a:solidFill>
                <a:latin typeface="+mn-lt"/>
              </a:defRPr>
            </a:lvl4pPr>
            <a:lvl5pP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4">
            <a:extLst>
              <a:ext uri="{FF2B5EF4-FFF2-40B4-BE49-F238E27FC236}">
                <a16:creationId xmlns:a16="http://schemas.microsoft.com/office/drawing/2014/main" id="{87FFEC77-D079-6F43-53DE-4797874C9E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" y="5404114"/>
            <a:ext cx="2880000" cy="161583"/>
          </a:xfrm>
        </p:spPr>
        <p:txBody>
          <a:bodyPr/>
          <a:lstStyle>
            <a:lvl1pPr>
              <a:spcBef>
                <a:spcPts val="0"/>
              </a:spcBef>
              <a:defRPr sz="105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400">
                <a:solidFill>
                  <a:schemeClr val="bg1"/>
                </a:solidFill>
                <a:latin typeface="+mn-lt"/>
              </a:defRPr>
            </a:lvl4pPr>
            <a:lvl5pP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3">
            <a:extLst>
              <a:ext uri="{FF2B5EF4-FFF2-40B4-BE49-F238E27FC236}">
                <a16:creationId xmlns:a16="http://schemas.microsoft.com/office/drawing/2014/main" id="{6C9CA03F-BC89-1809-F036-9BAE8587828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725721" y="5120893"/>
            <a:ext cx="2880000" cy="215444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14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400">
                <a:solidFill>
                  <a:schemeClr val="bg1"/>
                </a:solidFill>
                <a:latin typeface="+mn-lt"/>
              </a:defRPr>
            </a:lvl4pPr>
            <a:lvl5pP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2">
            <a:extLst>
              <a:ext uri="{FF2B5EF4-FFF2-40B4-BE49-F238E27FC236}">
                <a16:creationId xmlns:a16="http://schemas.microsoft.com/office/drawing/2014/main" id="{3D1EE1FC-0293-DB15-596D-07A07A7A842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5120893"/>
            <a:ext cx="2880000" cy="215444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14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bg1"/>
                </a:solidFill>
                <a:latin typeface="+mn-lt"/>
              </a:defRPr>
            </a:lvl2pPr>
            <a:lvl3pPr>
              <a:defRPr sz="1400">
                <a:solidFill>
                  <a:schemeClr val="bg1"/>
                </a:solidFill>
                <a:latin typeface="+mn-lt"/>
              </a:defRPr>
            </a:lvl3pPr>
            <a:lvl4pPr>
              <a:defRPr sz="1400">
                <a:solidFill>
                  <a:schemeClr val="bg1"/>
                </a:solidFill>
                <a:latin typeface="+mn-lt"/>
              </a:defRPr>
            </a:lvl4pPr>
            <a:lvl5pPr>
              <a:defRPr sz="14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1">
            <a:extLst>
              <a:ext uri="{FF2B5EF4-FFF2-40B4-BE49-F238E27FC236}">
                <a16:creationId xmlns:a16="http://schemas.microsoft.com/office/drawing/2014/main" id="{46690348-E6FE-998A-C84B-CC086DCEE0E2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09600" y="2474259"/>
            <a:ext cx="5996121" cy="2522123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44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1716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ackground">
            <a:extLst>
              <a:ext uri="{FF2B5EF4-FFF2-40B4-BE49-F238E27FC236}">
                <a16:creationId xmlns:a16="http://schemas.microsoft.com/office/drawing/2014/main" id="{0306E0BC-163B-898A-28E3-B4895E6D58D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8" b="408"/>
          <a:stretch/>
        </p:blipFill>
        <p:spPr>
          <a:xfrm>
            <a:off x="0" y="1"/>
            <a:ext cx="1219200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464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">
            <a:extLst>
              <a:ext uri="{FF2B5EF4-FFF2-40B4-BE49-F238E27FC236}">
                <a16:creationId xmlns:a16="http://schemas.microsoft.com/office/drawing/2014/main" id="{78DDD0E8-6965-615A-2B55-8A8AEA1FC30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8" b="40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645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" descr="Ein Bild, das Grün, Farbigkeit, Screenshot, Kreis enthält.&#10;&#10;Automatisch generierte Beschreibung">
            <a:extLst>
              <a:ext uri="{FF2B5EF4-FFF2-40B4-BE49-F238E27FC236}">
                <a16:creationId xmlns:a16="http://schemas.microsoft.com/office/drawing/2014/main" id="{31A5CE43-8F79-60DB-9E02-3021AEF551B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 b="182"/>
          <a:stretch/>
        </p:blipFill>
        <p:spPr>
          <a:xfrm>
            <a:off x="-7533" y="1993"/>
            <a:ext cx="12207066" cy="6854015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41960211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" descr="Ein Bild, das Grün, Farbigkeit, Kreis enthält.&#10;&#10;Automatisch generierte Beschreibung">
            <a:extLst>
              <a:ext uri="{FF2B5EF4-FFF2-40B4-BE49-F238E27FC236}">
                <a16:creationId xmlns:a16="http://schemas.microsoft.com/office/drawing/2014/main" id="{F46FB8C3-624D-76DE-E48C-176FC1F2B52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alphaModFix/>
          </a:blip>
          <a:srcRect l="10492" t="7854" r="1151" b="379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6803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ackground" descr="Ein Bild, das Grün, Farbigkeit, Kreis enthält.&#10;&#10;Automatisch generierte Beschreibung">
            <a:extLst>
              <a:ext uri="{FF2B5EF4-FFF2-40B4-BE49-F238E27FC236}">
                <a16:creationId xmlns:a16="http://schemas.microsoft.com/office/drawing/2014/main" id="{AE2D8E4B-C690-F9B4-E19A-6966DCF3B5C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 rotWithShape="1">
          <a:blip r:embed="rId2">
            <a:alphaModFix/>
          </a:blip>
          <a:srcRect l="13043" t="13043"/>
          <a:stretch/>
        </p:blipFill>
        <p:spPr>
          <a:xfrm flipH="1">
            <a:off x="0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809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E277562D-437A-5BFB-E9E7-F4816230EDD9}"/>
              </a:ext>
            </a:extLst>
          </p:cNvPr>
          <p:cNvGraphicFramePr>
            <a:graphicFrameLocks/>
          </p:cNvGraphicFramePr>
          <p:nvPr userDrawn="1">
            <p:custDataLst>
              <p:tags r:id="rId15"/>
            </p:custDataLst>
            <p:extLst>
              <p:ext uri="{D42A27DB-BD31-4B8C-83A1-F6EECF244321}">
                <p14:modId xmlns:p14="http://schemas.microsoft.com/office/powerpoint/2010/main" val="173124913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6" imgW="473" imgH="473" progId="TCLayout.ActiveDocument.1">
                  <p:embed/>
                </p:oleObj>
              </mc:Choice>
              <mc:Fallback>
                <p:oleObj name="think-cell Slide" r:id="rId16" imgW="473" imgH="473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277562D-437A-5BFB-E9E7-F4816230ED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Gradient">
            <a:extLst>
              <a:ext uri="{FF2B5EF4-FFF2-40B4-BE49-F238E27FC236}">
                <a16:creationId xmlns:a16="http://schemas.microsoft.com/office/drawing/2014/main" id="{94CC33A5-69FF-2CBD-64F7-232F5CE58EAD}"/>
              </a:ext>
            </a:extLst>
          </p:cNvPr>
          <p:cNvSpPr>
            <a:spLocks/>
          </p:cNvSpPr>
          <p:nvPr userDrawn="1"/>
        </p:nvSpPr>
        <p:spPr>
          <a:xfrm>
            <a:off x="0" y="6721200"/>
            <a:ext cx="12192000" cy="136800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35000">
                <a:schemeClr val="accent2"/>
              </a:gs>
              <a:gs pos="100000">
                <a:schemeClr val="accent1"/>
              </a:gs>
              <a:gs pos="60000">
                <a:schemeClr val="accent3"/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6" name="Fusion with integrity">
            <a:extLst>
              <a:ext uri="{FF2B5EF4-FFF2-40B4-BE49-F238E27FC236}">
                <a16:creationId xmlns:a16="http://schemas.microsoft.com/office/drawing/2014/main" id="{EEF87932-B899-91AB-A0EF-56689B38338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906000" y="6492369"/>
            <a:ext cx="1295400" cy="1375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de-DE" sz="800" cap="all">
                <a:solidFill>
                  <a:srgbClr val="5DAE2C"/>
                </a:solidFill>
                <a:latin typeface="Montserrat" panose="00000500000000000000" pitchFamily="2" charset="0"/>
                <a:ea typeface="Calibri" panose="020F0502020204030204" pitchFamily="34" charset="0"/>
                <a:cs typeface="Montserrat" panose="00000500000000000000" pitchFamily="2" charset="0"/>
              </a:rPr>
              <a:t>Fusion </a:t>
            </a:r>
            <a:r>
              <a:rPr lang="de-DE" sz="800" cap="all" err="1">
                <a:solidFill>
                  <a:srgbClr val="5DAE2C"/>
                </a:solidFill>
                <a:latin typeface="Montserrat" panose="00000500000000000000" pitchFamily="2" charset="0"/>
                <a:ea typeface="Calibri" panose="020F0502020204030204" pitchFamily="34" charset="0"/>
                <a:cs typeface="Montserrat" panose="00000500000000000000" pitchFamily="2" charset="0"/>
              </a:rPr>
              <a:t>with</a:t>
            </a:r>
            <a:r>
              <a:rPr lang="de-DE" sz="800" cap="all">
                <a:solidFill>
                  <a:srgbClr val="5DAE2C"/>
                </a:solidFill>
                <a:latin typeface="Montserrat" panose="00000500000000000000" pitchFamily="2" charset="0"/>
                <a:ea typeface="Calibri" panose="020F0502020204030204" pitchFamily="34" charset="0"/>
                <a:cs typeface="Montserrat" panose="00000500000000000000" pitchFamily="2" charset="0"/>
              </a:rPr>
              <a:t> </a:t>
            </a:r>
            <a:r>
              <a:rPr lang="de-DE" sz="800" cap="all" err="1">
                <a:solidFill>
                  <a:srgbClr val="5DAE2C"/>
                </a:solidFill>
                <a:latin typeface="Montserrat" panose="00000500000000000000" pitchFamily="2" charset="0"/>
                <a:ea typeface="Calibri" panose="020F0502020204030204" pitchFamily="34" charset="0"/>
                <a:cs typeface="Montserrat" panose="00000500000000000000" pitchFamily="2" charset="0"/>
              </a:rPr>
              <a:t>integrity</a:t>
            </a:r>
            <a:endParaRPr lang="en-US" sz="800" cap="all">
              <a:solidFill>
                <a:srgbClr val="000000"/>
              </a:solidFill>
              <a:latin typeface="Minion Pro"/>
              <a:ea typeface="Calibri" panose="020F0502020204030204" pitchFamily="34" charset="0"/>
              <a:cs typeface="Minion Pro"/>
            </a:endParaRPr>
          </a:p>
        </p:txBody>
      </p:sp>
      <p:sp>
        <p:nvSpPr>
          <p:cNvPr id="15" name="GFG">
            <a:extLst>
              <a:ext uri="{FF2B5EF4-FFF2-40B4-BE49-F238E27FC236}">
                <a16:creationId xmlns:a16="http://schemas.microsoft.com/office/drawing/2014/main" id="{11F86B57-01F6-6075-26DD-424910097A5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22115" y="6506289"/>
            <a:ext cx="2786076" cy="123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de-DE"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2026 </a:t>
            </a:r>
            <a:r>
              <a:rPr lang="de-DE" sz="80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Gauss</a:t>
            </a:r>
            <a:r>
              <a:rPr lang="de-DE"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Fusion GmbH - </a:t>
            </a:r>
            <a:r>
              <a:rPr lang="de-DE" sz="80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</a:t>
            </a:r>
            <a:endParaRPr lang="de-DE" sz="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Logo">
            <a:extLst>
              <a:ext uri="{FF2B5EF4-FFF2-40B4-BE49-F238E27FC236}">
                <a16:creationId xmlns:a16="http://schemas.microsoft.com/office/drawing/2014/main" id="{495E5860-953E-97C8-7B64-B15FA1236ED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8125" y="372390"/>
            <a:ext cx="1332875" cy="389610"/>
          </a:xfrm>
          <a:prstGeom prst="rect">
            <a:avLst/>
          </a:prstGeom>
        </p:spPr>
      </p:pic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6A22CF75-CB7B-30CD-7C78-1C377BE767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01400" y="6400800"/>
            <a:ext cx="685800" cy="342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8159247-0ADD-43FA-A3A4-D3D11408BF16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48AC357B-7F69-1D39-13CC-CE87450537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599" y="1232353"/>
            <a:ext cx="11182349" cy="215444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6DE3A8E3-0F08-5049-AC76-5CBD3A4D3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575843"/>
            <a:ext cx="9582150" cy="338554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831516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200" kern="1200">
          <a:solidFill>
            <a:schemeClr val="accent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hyperlink" Target="https://arxiv.org/abs/2606.28043" TargetMode="External"/><Relationship Id="rId7" Type="http://schemas.openxmlformats.org/officeDocument/2006/relationships/hyperlink" Target="https://doi.org/10.1088/0741-3335/39/6/001" TargetMode="External"/><Relationship Id="rId2" Type="http://schemas.openxmlformats.org/officeDocument/2006/relationships/hyperlink" Target="https://www-pub.iaea.org/MTCD/Publications/PDF/TE-2049web.pdf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indico.ukaea.uk/event/740/contributions/2195/" TargetMode="External"/><Relationship Id="rId5" Type="http://schemas.openxmlformats.org/officeDocument/2006/relationships/hyperlink" Target="https://arxiv.org/abs/2606.29800" TargetMode="External"/><Relationship Id="rId10" Type="http://schemas.openxmlformats.org/officeDocument/2006/relationships/image" Target="../media/image10.jpeg"/><Relationship Id="rId4" Type="http://schemas.openxmlformats.org/officeDocument/2006/relationships/hyperlink" Target="https://iopscience.iop.org/article/10.1088/1741-4326/ae287c" TargetMode="External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hyperlink" Target="https://www.sciencedirect.com/science/article/pii/S0022311513002729" TargetMode="External"/><Relationship Id="rId3" Type="http://schemas.openxmlformats.org/officeDocument/2006/relationships/image" Target="../media/image12.png"/><Relationship Id="rId12" Type="http://schemas.microsoft.com/office/2007/relationships/hdphoto" Target="../media/hdphoto1.wdp"/><Relationship Id="rId17" Type="http://schemas.openxmlformats.org/officeDocument/2006/relationships/hyperlink" Target="https://doi.org/10.1063/1.1355025" TargetMode="External"/><Relationship Id="rId2" Type="http://schemas.openxmlformats.org/officeDocument/2006/relationships/image" Target="../media/image11.png"/><Relationship Id="rId16" Type="http://schemas.openxmlformats.org/officeDocument/2006/relationships/hyperlink" Target="https://doi.org/10.1063/1.873447" TargetMode="External"/><Relationship Id="rId1" Type="http://schemas.openxmlformats.org/officeDocument/2006/relationships/slideLayout" Target="../slideLayouts/slideLayout6.xml"/><Relationship Id="rId11" Type="http://schemas.openxmlformats.org/officeDocument/2006/relationships/image" Target="../media/image13.png"/><Relationship Id="rId15" Type="http://schemas.openxmlformats.org/officeDocument/2006/relationships/hyperlink" Target="https://www.sciencedirect.com/science/article/pii/S0022311598008502" TargetMode="External"/><Relationship Id="rId10" Type="http://schemas.openxmlformats.org/officeDocument/2006/relationships/image" Target="../media/image240.png"/><Relationship Id="rId4" Type="http://schemas.openxmlformats.org/officeDocument/2006/relationships/hyperlink" Target="https://iopscience.iop.org/article/10.1088/1361-6587/aac4d2" TargetMode="External"/><Relationship Id="rId9" Type="http://schemas.openxmlformats.org/officeDocument/2006/relationships/image" Target="../media/image231.png"/><Relationship Id="rId14" Type="http://schemas.openxmlformats.org/officeDocument/2006/relationships/hyperlink" Target="https://doi.org/10.1088/0741-3335/39/6/001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dx.doi.org/10.1088/1741-4326/ac8a5f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hyperlink" Target="https://pubs.aip.org/aip/pof/article-abstract/31/8/086101/1059035/Direct-simulation-Monte-Carlo-on-petaflop?redirectedFrom=fulltext" TargetMode="External"/><Relationship Id="rId7" Type="http://schemas.openxmlformats.org/officeDocument/2006/relationships/hyperlink" Target="https://iopscience.iop.org/article/10.1088/1741-4326/aa686f" TargetMode="External"/><Relationship Id="rId12" Type="http://schemas.openxmlformats.org/officeDocument/2006/relationships/image" Target="../media/image17.png"/><Relationship Id="rId2" Type="http://schemas.openxmlformats.org/officeDocument/2006/relationships/hyperlink" Target="https://iopscience.iop.org/article/10.1088/1741-4326/ac3fe8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pubs.aip.org/aip/pof/article-abstract/31/8/086101/1059035/Direct-simulation-Monte-Carlo-on-petaflop?redirectedFrom=fulltext" TargetMode="External"/><Relationship Id="rId11" Type="http://schemas.openxmlformats.org/officeDocument/2006/relationships/hyperlink" Target="https://indico.euro-fusion.org/event/2743/contributions/10379/attachments/4924/8610/WP%20PWIE%20SP%20D_KIT_InterimMeeting_final.pdf" TargetMode="External"/><Relationship Id="rId5" Type="http://schemas.openxmlformats.org/officeDocument/2006/relationships/hyperlink" Target="https://iopscience.iop.org/article/10.1088/1741-4326/ac3fe8" TargetMode="External"/><Relationship Id="rId10" Type="http://schemas.openxmlformats.org/officeDocument/2006/relationships/hyperlink" Target="https://www.sciencedirect.com/science/article/pii/S2352179124002400?via%3Dihub" TargetMode="External"/><Relationship Id="rId4" Type="http://schemas.openxmlformats.org/officeDocument/2006/relationships/hyperlink" Target="https://iopscience.iop.org/article/10.1088/1741-4326/aa686f" TargetMode="External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4.png"/><Relationship Id="rId7" Type="http://schemas.openxmlformats.org/officeDocument/2006/relationships/hyperlink" Target="https://dx.doi.org/10.1088/1741-4326/ac8a5f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hyperlink" Target="https://doi.org/10.5281/zenodo.20465800" TargetMode="External"/><Relationship Id="rId10" Type="http://schemas.openxmlformats.org/officeDocument/2006/relationships/hyperlink" Target="https://iopscience.iop.org/article/10.1088/1361-6587/aac4d2" TargetMode="External"/><Relationship Id="rId4" Type="http://schemas.openxmlformats.org/officeDocument/2006/relationships/hyperlink" Target="https://doi.org/10.1007/978-981-96-8200-3_7" TargetMode="External"/><Relationship Id="rId9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4.png"/><Relationship Id="rId2" Type="http://schemas.openxmlformats.org/officeDocument/2006/relationships/hyperlink" Target="https://link.springer.com/chapter/10.1007/978-981-96-8200-3_7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11" Type="http://schemas.openxmlformats.org/officeDocument/2006/relationships/image" Target="../media/image33.png"/><Relationship Id="rId5" Type="http://schemas.openxmlformats.org/officeDocument/2006/relationships/image" Target="../media/image26.png"/><Relationship Id="rId10" Type="http://schemas.openxmlformats.org/officeDocument/2006/relationships/image" Target="../media/image32.png"/><Relationship Id="rId4" Type="http://schemas.openxmlformats.org/officeDocument/2006/relationships/image" Target="../media/image25.png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researchgate.net/publication/280052390_Time-Accurate_Flow_Simulations_Using_a_Finite-Volume_Based_Lattice_Boltzmann_Flow_Solver_with_Dual_Time_Stepping_Scheme" TargetMode="External"/><Relationship Id="rId13" Type="http://schemas.openxmlformats.org/officeDocument/2006/relationships/image" Target="../media/image41.png"/><Relationship Id="rId3" Type="http://schemas.openxmlformats.org/officeDocument/2006/relationships/hyperlink" Target="https://link.springer.com/chapter/10.1007/978-981-96-8200-3_7" TargetMode="External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11" Type="http://schemas.openxmlformats.org/officeDocument/2006/relationships/image" Target="../media/image39.png"/><Relationship Id="rId5" Type="http://schemas.openxmlformats.org/officeDocument/2006/relationships/hyperlink" Target="https://iopscience.iop.org/article/10.1088/1741-4326/ac1c85/meta?casa_token=WBPA6BCNVZIAAAAA:kSkl6gC2roOU1Fw6dwo4S3WXVkU9tbPMljNjAF_C0I64u1k5jmpUAOkJPMbLl2K3v86kBCWg4xRFXLhyoyoo2VGFB_Bn" TargetMode="External"/><Relationship Id="rId10" Type="http://schemas.openxmlformats.org/officeDocument/2006/relationships/image" Target="../media/image36.png"/><Relationship Id="rId4" Type="http://schemas.openxmlformats.org/officeDocument/2006/relationships/hyperlink" Target="https://indico.ukaea.uk/event/740/contributions/2195/" TargetMode="External"/><Relationship Id="rId9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scholar.google.com/scholar_url?url=https://iopscience.iop.org/article/10.1088/1741-4326/ac42c4/meta%3Fcasa_token%3D4PuTgZnKc1YAAAAA:xNX6wQmWGhGXcH8g5uzeL_FnULGXiIymQeCiakK-yH571WI6E86URpH20p0HdbG-yb9_yJ4ubR1ef-cpSWdYhW4yrr7d&amp;hl=en&amp;sa=T&amp;oi=gsb&amp;ct=res&amp;cd=0&amp;d=12147222506996697975&amp;ei=LJTDavDtGtSQieoPocfR0Qs&amp;scisig=ACTRDVG_rghfr5ohBXnhK_9CeKxC" TargetMode="External"/><Relationship Id="rId4" Type="http://schemas.openxmlformats.org/officeDocument/2006/relationships/hyperlink" Target="https://iopscience.iop.org/article/10.1088/1741-4326/ada048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0.png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ambridge.org/core/journals/journal-of-fluid-mechanics/article/freemolecular-and-nearfreemolecular-gas-flows-over-backward-facing-steps/D0CC4C3DF0992830CDC6100BC1F2B9CE" TargetMode="External"/><Relationship Id="rId13" Type="http://schemas.openxmlformats.org/officeDocument/2006/relationships/hyperlink" Target="https://www.scielo.br/j/jatm/a/TnXSNpGLSwKjw4dYR58WfKq/?lang=en" TargetMode="External"/><Relationship Id="rId3" Type="http://schemas.openxmlformats.org/officeDocument/2006/relationships/hyperlink" Target="https://doi.org/10.5281/zenodo.20465800" TargetMode="External"/><Relationship Id="rId7" Type="http://schemas.openxmlformats.org/officeDocument/2006/relationships/hyperlink" Target="https://journals.sagepub.com/doi/abs/10.1177/0954410018793262" TargetMode="External"/><Relationship Id="rId12" Type="http://schemas.openxmlformats.org/officeDocument/2006/relationships/hyperlink" Target="https://www.sciencedirect.com/science/article/pii/S0094576524006969" TargetMode="External"/><Relationship Id="rId17" Type="http://schemas.openxmlformats.org/officeDocument/2006/relationships/image" Target="../media/image49.png"/><Relationship Id="rId2" Type="http://schemas.openxmlformats.org/officeDocument/2006/relationships/hyperlink" Target="https://iopscience.iop.org/article/10.1088/1741-4326/ad0c80" TargetMode="External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sciencedirect.com/science/article/pii/S0021999124006144" TargetMode="External"/><Relationship Id="rId11" Type="http://schemas.openxmlformats.org/officeDocument/2006/relationships/hyperlink" Target="https://www.sciencedirect.com/science/article/pii/S100093612300273X" TargetMode="External"/><Relationship Id="rId5" Type="http://schemas.openxmlformats.org/officeDocument/2006/relationships/hyperlink" Target="https://www.sciencedirect.com/science/article/pii/S0021999119304309" TargetMode="External"/><Relationship Id="rId15" Type="http://schemas.openxmlformats.org/officeDocument/2006/relationships/hyperlink" Target="https://doi.org/10.1007/s42405-019-00211-3" TargetMode="External"/><Relationship Id="rId10" Type="http://schemas.openxmlformats.org/officeDocument/2006/relationships/hyperlink" Target="https://www.sciencedirect.com/science/article/pii/S1000936123000596" TargetMode="External"/><Relationship Id="rId4" Type="http://schemas.openxmlformats.org/officeDocument/2006/relationships/hyperlink" Target="https://doi.org/10.1063/1.4967689" TargetMode="External"/><Relationship Id="rId9" Type="http://schemas.openxmlformats.org/officeDocument/2006/relationships/hyperlink" Target="https://www.sciencedirect.com/science/article/pii/S0094576521003301" TargetMode="External"/><Relationship Id="rId14" Type="http://schemas.openxmlformats.org/officeDocument/2006/relationships/hyperlink" Target="https://arc.aiaa.org/doi/abs/10.2514/6.2013-2912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5281/zenodo.20465800" TargetMode="External"/><Relationship Id="rId2" Type="http://schemas.openxmlformats.org/officeDocument/2006/relationships/hyperlink" Target="mailto:matteo.moscheni@gauss-fusion.com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lnkd.in/p/eRt-cxaH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5" Type="http://schemas.openxmlformats.org/officeDocument/2006/relationships/image" Target="../media/image50.png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D221A34-65B5-6800-D786-9F40F7F339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59247-0ADD-43FA-A3A4-D3D11408BF16}" type="slidenum">
              <a:rPr lang="de-DE" smtClean="0"/>
              <a:pPr/>
              <a:t>1</a:t>
            </a:fld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641978-E7C5-66A8-69C4-EAFCCCBF8DE7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/>
          <a:lstStyle/>
          <a:p>
            <a:r>
              <a:rPr lang="en-US" dirty="0"/>
              <a:t>07/10/2026 – UKAEA Exhaust Code Workshop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091AB6-521C-EFCC-3125-2CE1199BB5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5151600"/>
            <a:ext cx="6629400" cy="369332"/>
          </a:xfrm>
        </p:spPr>
        <p:txBody>
          <a:bodyPr/>
          <a:lstStyle/>
          <a:p>
            <a:r>
              <a:rPr lang="en-US" dirty="0"/>
              <a:t>M. Moscheni, D. </a:t>
            </a:r>
            <a:r>
              <a:rPr lang="en-US" dirty="0" err="1"/>
              <a:t>Douqa</a:t>
            </a:r>
            <a:r>
              <a:rPr lang="en-US" dirty="0"/>
              <a:t>, S. Lazerson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E3BD84-4572-AADD-B032-7CC71C532060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Using SPARTA as a standalone DSMC test bed for divertor neutral transport and exhaust boundary conditions</a:t>
            </a:r>
          </a:p>
        </p:txBody>
      </p:sp>
    </p:spTree>
    <p:extLst>
      <p:ext uri="{BB962C8B-B14F-4D97-AF65-F5344CB8AC3E}">
        <p14:creationId xmlns:p14="http://schemas.microsoft.com/office/powerpoint/2010/main" val="284828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C82257-00AA-D905-F0ED-ECC4D1819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9FB880-C103-13ED-C3EB-2684797A20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59247-0ADD-43FA-A3A4-D3D11408BF16}" type="slidenum">
              <a:rPr lang="de-DE" smtClean="0"/>
              <a:pPr/>
              <a:t>2</a:t>
            </a:fld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87859B-C816-5070-2E8E-291DD08EA4A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08362" y="1052948"/>
            <a:ext cx="7050658" cy="5093702"/>
          </a:xfrm>
        </p:spPr>
        <p:txBody>
          <a:bodyPr/>
          <a:lstStyle/>
          <a:p>
            <a:r>
              <a:rPr lang="en-US" sz="1600" b="1" dirty="0"/>
              <a:t>Plasma – tritium fuel cycle</a:t>
            </a:r>
            <a:r>
              <a:rPr lang="en-US" sz="1600" dirty="0"/>
              <a:t> interface [</a:t>
            </a:r>
            <a:r>
              <a:rPr lang="en-US" sz="1600" dirty="0">
                <a:hlinkClick r:id="rId2"/>
              </a:rPr>
              <a:t>IAEA</a:t>
            </a:r>
            <a:r>
              <a:rPr lang="en-US" sz="1600" dirty="0"/>
              <a:t>]: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Is critical, but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Under-explored 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Doesn’t care about power :’)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r>
              <a:rPr lang="en-US" sz="1600" dirty="0"/>
              <a:t>Uncle Ben’s renewed emphasis 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Particle injection [</a:t>
            </a:r>
            <a:r>
              <a:rPr lang="en-US" sz="1600" dirty="0">
                <a:hlinkClick r:id="rId3"/>
              </a:rPr>
              <a:t>Meschini26</a:t>
            </a:r>
            <a:r>
              <a:rPr lang="en-US" sz="1600" dirty="0"/>
              <a:t>, </a:t>
            </a:r>
            <a:r>
              <a:rPr lang="en-US" sz="1600" dirty="0">
                <a:hlinkClick r:id="rId4"/>
              </a:rPr>
              <a:t>Moscheni26</a:t>
            </a:r>
            <a:r>
              <a:rPr lang="en-US" sz="1600" dirty="0"/>
              <a:t>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Particle balance [work in progress]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Particle exhaust (pumping)</a:t>
            </a:r>
            <a:r>
              <a:rPr lang="en-US" sz="1600" dirty="0"/>
              <a:t> [</a:t>
            </a:r>
            <a:r>
              <a:rPr lang="en-US" sz="1600" dirty="0">
                <a:hlinkClick r:id="rId5"/>
              </a:rPr>
              <a:t>Moscheni26’</a:t>
            </a:r>
            <a:r>
              <a:rPr lang="en-US" sz="1600" dirty="0"/>
              <a:t>]</a:t>
            </a:r>
          </a:p>
          <a:p>
            <a:endParaRPr lang="en-US" sz="1600" dirty="0"/>
          </a:p>
          <a:p>
            <a:r>
              <a:rPr lang="en-US" sz="1600" b="1" dirty="0"/>
              <a:t>Why improving particle exhaust? </a:t>
            </a:r>
            <a:r>
              <a:rPr lang="en-US" sz="1600" i="1" dirty="0"/>
              <a:t>See </a:t>
            </a:r>
            <a:r>
              <a:rPr lang="en-US" sz="1600" i="1" dirty="0">
                <a:hlinkClick r:id="rId6"/>
              </a:rPr>
              <a:t>Ryoko Sama’s talk</a:t>
            </a:r>
            <a:r>
              <a:rPr lang="en-US" sz="1600" i="1" dirty="0"/>
              <a:t>!</a:t>
            </a:r>
            <a:endParaRPr lang="en-US" sz="1600" b="1" i="1" dirty="0"/>
          </a:p>
          <a:p>
            <a:r>
              <a:rPr lang="en-US" sz="1600" dirty="0"/>
              <a:t>It is </a:t>
            </a:r>
            <a:r>
              <a:rPr lang="en-US" sz="1600" b="1" dirty="0"/>
              <a:t>inefficient</a:t>
            </a:r>
            <a:r>
              <a:rPr lang="en-US" sz="1600" dirty="0"/>
              <a:t> because </a:t>
            </a:r>
            <a:r>
              <a:rPr lang="en-US" sz="1600" b="1" dirty="0"/>
              <a:t>pseudo-random poloidal motion</a:t>
            </a:r>
          </a:p>
          <a:p>
            <a:r>
              <a:rPr lang="en-US" sz="1600" dirty="0"/>
              <a:t>= many pump ducts</a:t>
            </a:r>
          </a:p>
          <a:p>
            <a:r>
              <a:rPr lang="en-US" sz="1600" dirty="0"/>
              <a:t>= bad [</a:t>
            </a:r>
            <a:r>
              <a:rPr lang="en-US" sz="1600" dirty="0">
                <a:hlinkClick r:id="rId7"/>
              </a:rPr>
              <a:t>PitcherStangeby97</a:t>
            </a:r>
            <a:r>
              <a:rPr lang="en-US" sz="1600" dirty="0"/>
              <a:t>]</a:t>
            </a:r>
          </a:p>
          <a:p>
            <a:r>
              <a:rPr lang="en-US" sz="1600" dirty="0"/>
              <a:t>= improve that!</a:t>
            </a:r>
          </a:p>
          <a:p>
            <a:r>
              <a:rPr lang="en-US" sz="1600" dirty="0"/>
              <a:t>… by capturing </a:t>
            </a:r>
            <a:r>
              <a:rPr lang="en-US" sz="1600" b="1" dirty="0"/>
              <a:t>toroidal neutral flows</a:t>
            </a:r>
            <a:r>
              <a:rPr lang="en-US" sz="1600" dirty="0"/>
              <a:t>?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FEE07DE-A23D-B286-2295-DD82A4F61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of lesser-known important aspects: particles and not power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87B328-BFE9-3170-8295-02D880EA75D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 descr="spidey.hero) på Instagram: &quot;Oh God! I will never forget those words &quot;With  great power comes great responsibility&quot; Uncle Ben…&quot;">
            <a:extLst>
              <a:ext uri="{FF2B5EF4-FFF2-40B4-BE49-F238E27FC236}">
                <a16:creationId xmlns:a16="http://schemas.microsoft.com/office/drawing/2014/main" id="{43CBE19F-BDCD-DB79-A9AD-5E63CA1BF79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6887" r="14839" b="50000"/>
          <a:stretch>
            <a:fillRect/>
          </a:stretch>
        </p:blipFill>
        <p:spPr>
          <a:xfrm>
            <a:off x="7330738" y="962957"/>
            <a:ext cx="4058451" cy="297216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E9679DD-0D6D-8D75-97C7-DF56054A4F64}"/>
              </a:ext>
            </a:extLst>
          </p:cNvPr>
          <p:cNvSpPr txBox="1"/>
          <p:nvPr/>
        </p:nvSpPr>
        <p:spPr>
          <a:xfrm>
            <a:off x="8712485" y="4045855"/>
            <a:ext cx="16256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and particles!</a:t>
            </a:r>
            <a:endParaRPr lang="en-GB" dirty="0"/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BFADF6CD-AB69-28FE-28E7-63CDAB78708C}"/>
              </a:ext>
            </a:extLst>
          </p:cNvPr>
          <p:cNvSpPr/>
          <p:nvPr/>
        </p:nvSpPr>
        <p:spPr>
          <a:xfrm rot="19132394" flipV="1">
            <a:off x="9811758" y="3435045"/>
            <a:ext cx="772277" cy="801123"/>
          </a:xfrm>
          <a:prstGeom prst="arc">
            <a:avLst>
              <a:gd name="adj1" fmla="val 14370947"/>
              <a:gd name="adj2" fmla="val 0"/>
            </a:avLst>
          </a:prstGeom>
          <a:ln>
            <a:solidFill>
              <a:srgbClr val="FF0000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 descr="Spiderman-Logo-Design - Geschichte und Entwicklung | Turbologo">
            <a:extLst>
              <a:ext uri="{FF2B5EF4-FFF2-40B4-BE49-F238E27FC236}">
                <a16:creationId xmlns:a16="http://schemas.microsoft.com/office/drawing/2014/main" id="{814E091B-E669-F02F-CEFD-A130C3CA9730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33652" t="19974" r="33294" b="20052"/>
          <a:stretch>
            <a:fillRect/>
          </a:stretch>
        </p:blipFill>
        <p:spPr>
          <a:xfrm>
            <a:off x="7330738" y="962957"/>
            <a:ext cx="819754" cy="1040244"/>
          </a:xfrm>
          <a:prstGeom prst="rect">
            <a:avLst/>
          </a:prstGeom>
        </p:spPr>
      </p:pic>
      <p:pic>
        <p:nvPicPr>
          <p:cNvPr id="10" name="Picture 9" descr="In Spider-Man (2002), Peter Parker cry's when Uncle Ben is shot. This is because death is sad : r/shittymoviedetails">
            <a:extLst>
              <a:ext uri="{FF2B5EF4-FFF2-40B4-BE49-F238E27FC236}">
                <a16:creationId xmlns:a16="http://schemas.microsoft.com/office/drawing/2014/main" id="{DE114E36-60B7-4C2F-7807-801F375BD03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12485" y="4415187"/>
            <a:ext cx="1787667" cy="2014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817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B9F3885-D26E-F9FF-217F-6AB9812DE1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068"/>
          <a:stretch>
            <a:fillRect/>
          </a:stretch>
        </p:blipFill>
        <p:spPr>
          <a:xfrm>
            <a:off x="151131" y="908346"/>
            <a:ext cx="8330067" cy="5092197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CA982E0B-1762-44D3-8D8D-EACDD3277253}"/>
              </a:ext>
            </a:extLst>
          </p:cNvPr>
          <p:cNvSpPr txBox="1"/>
          <p:nvPr/>
        </p:nvSpPr>
        <p:spPr>
          <a:xfrm rot="531089">
            <a:off x="6467131" y="5719217"/>
            <a:ext cx="1693316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Ion-neutral interactions: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RC + CX + EL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D8A199-479F-2BDF-3CD2-C593F9FCE6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159247-0ADD-43FA-A3A4-D3D11408BF16}" type="slidenum">
              <a:rPr kumimoji="0" lang="de-DE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17A22D5-0C97-A708-4D13-DF2D20C16A45}"/>
              </a:ext>
            </a:extLst>
          </p:cNvPr>
          <p:cNvGrpSpPr/>
          <p:nvPr/>
        </p:nvGrpSpPr>
        <p:grpSpPr>
          <a:xfrm>
            <a:off x="8824222" y="1155238"/>
            <a:ext cx="3344686" cy="4547524"/>
            <a:chOff x="8333177" y="1846934"/>
            <a:chExt cx="2771502" cy="421627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9B5B2BE-F8F7-C172-548A-CB12AFCF8B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0297" b="11201"/>
            <a:stretch>
              <a:fillRect/>
            </a:stretch>
          </p:blipFill>
          <p:spPr>
            <a:xfrm rot="5400000">
              <a:off x="7610790" y="2569321"/>
              <a:ext cx="4216276" cy="2771502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6BF4ACE-D5F3-6857-E8F0-2C17A6F74463}"/>
                </a:ext>
              </a:extLst>
            </p:cNvPr>
            <p:cNvSpPr txBox="1"/>
            <p:nvPr/>
          </p:nvSpPr>
          <p:spPr>
            <a:xfrm>
              <a:off x="8429044" y="1846934"/>
              <a:ext cx="2360876" cy="6848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Parallel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flow of D atoms in AUG divertor (attached) 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  <a:hlinkClick r:id="rId4"/>
                </a:rPr>
                <a:t>[Gradic18]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endPara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12" name="Arc 11">
            <a:extLst>
              <a:ext uri="{FF2B5EF4-FFF2-40B4-BE49-F238E27FC236}">
                <a16:creationId xmlns:a16="http://schemas.microsoft.com/office/drawing/2014/main" id="{C262BC6A-D37C-F0F1-21B6-E9DA9874FC72}"/>
              </a:ext>
            </a:extLst>
          </p:cNvPr>
          <p:cNvSpPr/>
          <p:nvPr/>
        </p:nvSpPr>
        <p:spPr>
          <a:xfrm rot="2944733">
            <a:off x="8852224" y="2972815"/>
            <a:ext cx="615820" cy="729731"/>
          </a:xfrm>
          <a:prstGeom prst="arc">
            <a:avLst/>
          </a:prstGeom>
          <a:ln>
            <a:solidFill>
              <a:schemeClr val="bg1"/>
            </a:solidFill>
            <a:head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B0B18CC-9653-AC49-7EDE-00B87FEDC8E5}"/>
              </a:ext>
            </a:extLst>
          </p:cNvPr>
          <p:cNvGrpSpPr/>
          <p:nvPr/>
        </p:nvGrpSpPr>
        <p:grpSpPr>
          <a:xfrm>
            <a:off x="9243206" y="2830391"/>
            <a:ext cx="816495" cy="855699"/>
            <a:chOff x="9528341" y="3457546"/>
            <a:chExt cx="816495" cy="855699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A3EE6623-4EC3-F0CE-2F7C-BA03FBFA3DFB}"/>
                </a:ext>
              </a:extLst>
            </p:cNvPr>
            <p:cNvCxnSpPr/>
            <p:nvPr/>
          </p:nvCxnSpPr>
          <p:spPr>
            <a:xfrm>
              <a:off x="9637776" y="4200144"/>
              <a:ext cx="445008" cy="0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D7CC12C7-9FEA-519B-8581-3FAD8559D8F4}"/>
                    </a:ext>
                  </a:extLst>
                </p:cNvPr>
                <p:cNvSpPr txBox="1"/>
                <p:nvPr/>
              </p:nvSpPr>
              <p:spPr>
                <a:xfrm>
                  <a:off x="9528341" y="3457546"/>
                  <a:ext cx="226151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𝜙</m:t>
                        </m:r>
                      </m:oMath>
                    </m:oMathPara>
                  </a14:m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6A2F4321-B668-906F-3F82-71C5F326730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28341" y="3457546"/>
                  <a:ext cx="226151" cy="276999"/>
                </a:xfrm>
                <a:prstGeom prst="rect">
                  <a:avLst/>
                </a:prstGeom>
                <a:blipFill>
                  <a:blip r:embed="rId9"/>
                  <a:stretch>
                    <a:fillRect l="-32432" r="-32432" b="-3478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F7CAB1D9-5C3F-F00F-507A-F00442AD6494}"/>
                    </a:ext>
                  </a:extLst>
                </p:cNvPr>
                <p:cNvSpPr txBox="1"/>
                <p:nvPr/>
              </p:nvSpPr>
              <p:spPr>
                <a:xfrm>
                  <a:off x="10126506" y="4036246"/>
                  <a:ext cx="21833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FFFFFF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𝑅</m:t>
                        </m:r>
                      </m:oMath>
                    </m:oMathPara>
                  </a14:m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0E6861E0-BC4A-ED10-9AD4-9B1884AEBDE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26506" y="4036246"/>
                  <a:ext cx="218330" cy="276999"/>
                </a:xfrm>
                <a:prstGeom prst="rect">
                  <a:avLst/>
                </a:prstGeom>
                <a:blipFill>
                  <a:blip r:embed="rId10"/>
                  <a:stretch>
                    <a:fillRect l="-22222" r="-19444" b="-869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7" name="Arc 16">
            <a:extLst>
              <a:ext uri="{FF2B5EF4-FFF2-40B4-BE49-F238E27FC236}">
                <a16:creationId xmlns:a16="http://schemas.microsoft.com/office/drawing/2014/main" id="{36EA0E60-01E1-5897-A612-56C904FA3BF2}"/>
              </a:ext>
            </a:extLst>
          </p:cNvPr>
          <p:cNvSpPr/>
          <p:nvPr/>
        </p:nvSpPr>
        <p:spPr>
          <a:xfrm rot="2944733">
            <a:off x="6583919" y="4646119"/>
            <a:ext cx="1382586" cy="817738"/>
          </a:xfrm>
          <a:prstGeom prst="arc">
            <a:avLst/>
          </a:prstGeom>
          <a:ln w="63500">
            <a:solidFill>
              <a:srgbClr val="FF0000"/>
            </a:solidFill>
            <a:head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3F9336D-E198-25A9-ECEA-66BF301C752D}"/>
              </a:ext>
            </a:extLst>
          </p:cNvPr>
          <p:cNvCxnSpPr>
            <a:cxnSpLocks/>
          </p:cNvCxnSpPr>
          <p:nvPr/>
        </p:nvCxnSpPr>
        <p:spPr>
          <a:xfrm flipH="1">
            <a:off x="6051319" y="3082143"/>
            <a:ext cx="2099309" cy="220472"/>
          </a:xfrm>
          <a:prstGeom prst="line">
            <a:avLst/>
          </a:prstGeom>
          <a:ln w="152400">
            <a:solidFill>
              <a:srgbClr val="1CF03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AA80AC08-1ED7-F886-898F-BCF7A7DC8610}"/>
              </a:ext>
            </a:extLst>
          </p:cNvPr>
          <p:cNvSpPr/>
          <p:nvPr/>
        </p:nvSpPr>
        <p:spPr>
          <a:xfrm rot="10415577">
            <a:off x="6748659" y="2868167"/>
            <a:ext cx="1160780" cy="584417"/>
          </a:xfrm>
          <a:prstGeom prst="rightArrow">
            <a:avLst/>
          </a:prstGeom>
          <a:solidFill>
            <a:srgbClr val="1CF03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C19262B-ADB6-BD45-49AC-5A98A43ECD67}"/>
              </a:ext>
            </a:extLst>
          </p:cNvPr>
          <p:cNvSpPr txBox="1"/>
          <p:nvPr/>
        </p:nvSpPr>
        <p:spPr>
          <a:xfrm rot="21211620">
            <a:off x="6770618" y="2953818"/>
            <a:ext cx="12034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plasma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6FAE31C-F336-5827-4A61-4DBB62D6316C}"/>
              </a:ext>
            </a:extLst>
          </p:cNvPr>
          <p:cNvSpPr txBox="1"/>
          <p:nvPr/>
        </p:nvSpPr>
        <p:spPr>
          <a:xfrm>
            <a:off x="7734605" y="4938935"/>
            <a:ext cx="12034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neutral wind (+)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CEE3D5-4FA6-9D6D-94E5-0B0A8A075F7F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2709" b="65339" l="28042" r="81217">
                        <a14:foregroundMark x1="81349" y1="60159" x2="81349" y2="40239"/>
                        <a14:foregroundMark x1="81349" y1="40239" x2="80952" y2="39841"/>
                        <a14:foregroundMark x1="28042" y1="57570" x2="28439" y2="53586"/>
                      </a14:backgroundRemoval>
                    </a14:imgEffect>
                  </a14:imgLayer>
                </a14:imgProps>
              </a:ext>
            </a:extLst>
          </a:blip>
          <a:srcRect l="21996" t="17687" r="14647" b="29295"/>
          <a:stretch>
            <a:fillRect/>
          </a:stretch>
        </p:blipFill>
        <p:spPr>
          <a:xfrm rot="5400000">
            <a:off x="6154548" y="3982330"/>
            <a:ext cx="1170929" cy="221225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5407B567-BC0C-4E47-382E-2B68DFE7C848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2709" b="65339" l="28042" r="81217">
                        <a14:foregroundMark x1="81349" y1="60159" x2="81349" y2="40239"/>
                        <a14:foregroundMark x1="81349" y1="40239" x2="80952" y2="39841"/>
                        <a14:foregroundMark x1="28042" y1="57570" x2="28439" y2="53586"/>
                      </a14:backgroundRemoval>
                    </a14:imgEffect>
                  </a14:imgLayer>
                </a14:imgProps>
              </a:ext>
            </a:extLst>
          </a:blip>
          <a:srcRect l="21996" t="17687" r="14647" b="29295"/>
          <a:stretch>
            <a:fillRect/>
          </a:stretch>
        </p:blipFill>
        <p:spPr>
          <a:xfrm rot="5400000" flipV="1">
            <a:off x="1456646" y="3948859"/>
            <a:ext cx="1170929" cy="2212257"/>
          </a:xfrm>
          <a:prstGeom prst="rect">
            <a:avLst/>
          </a:pr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168777E-EC1C-8534-379A-400DA3A26DCA}"/>
              </a:ext>
            </a:extLst>
          </p:cNvPr>
          <p:cNvSpPr/>
          <p:nvPr/>
        </p:nvSpPr>
        <p:spPr>
          <a:xfrm>
            <a:off x="1534214" y="3932535"/>
            <a:ext cx="4983602" cy="1912620"/>
          </a:xfrm>
          <a:custGeom>
            <a:avLst/>
            <a:gdLst>
              <a:gd name="connsiteX0" fmla="*/ 1149065 w 5401025"/>
              <a:gd name="connsiteY0" fmla="*/ 0 h 1912620"/>
              <a:gd name="connsiteX1" fmla="*/ 432785 w 5401025"/>
              <a:gd name="connsiteY1" fmla="*/ 297180 h 1912620"/>
              <a:gd name="connsiteX2" fmla="*/ 36545 w 5401025"/>
              <a:gd name="connsiteY2" fmla="*/ 701040 h 1912620"/>
              <a:gd name="connsiteX3" fmla="*/ 36545 w 5401025"/>
              <a:gd name="connsiteY3" fmla="*/ 701040 h 1912620"/>
              <a:gd name="connsiteX4" fmla="*/ 21305 w 5401025"/>
              <a:gd name="connsiteY4" fmla="*/ 998220 h 1912620"/>
              <a:gd name="connsiteX5" fmla="*/ 364205 w 5401025"/>
              <a:gd name="connsiteY5" fmla="*/ 1341120 h 1912620"/>
              <a:gd name="connsiteX6" fmla="*/ 1370045 w 5401025"/>
              <a:gd name="connsiteY6" fmla="*/ 1729740 h 1912620"/>
              <a:gd name="connsiteX7" fmla="*/ 3130265 w 5401025"/>
              <a:gd name="connsiteY7" fmla="*/ 1912620 h 1912620"/>
              <a:gd name="connsiteX8" fmla="*/ 3130265 w 5401025"/>
              <a:gd name="connsiteY8" fmla="*/ 1912620 h 1912620"/>
              <a:gd name="connsiteX9" fmla="*/ 4212305 w 5401025"/>
              <a:gd name="connsiteY9" fmla="*/ 1844040 h 1912620"/>
              <a:gd name="connsiteX10" fmla="*/ 5004785 w 5401025"/>
              <a:gd name="connsiteY10" fmla="*/ 1638300 h 1912620"/>
              <a:gd name="connsiteX11" fmla="*/ 5317205 w 5401025"/>
              <a:gd name="connsiteY11" fmla="*/ 1463040 h 1912620"/>
              <a:gd name="connsiteX12" fmla="*/ 5401025 w 5401025"/>
              <a:gd name="connsiteY12" fmla="*/ 1181100 h 1912620"/>
              <a:gd name="csX0" fmla="*/ 1149065 w 5317205"/>
              <a:gd name="csY0" fmla="*/ 0 h 1912620"/>
              <a:gd name="csX1" fmla="*/ 432785 w 5317205"/>
              <a:gd name="csY1" fmla="*/ 297180 h 1912620"/>
              <a:gd name="csX2" fmla="*/ 36545 w 5317205"/>
              <a:gd name="csY2" fmla="*/ 701040 h 1912620"/>
              <a:gd name="csX3" fmla="*/ 36545 w 5317205"/>
              <a:gd name="csY3" fmla="*/ 701040 h 1912620"/>
              <a:gd name="csX4" fmla="*/ 21305 w 5317205"/>
              <a:gd name="csY4" fmla="*/ 998220 h 1912620"/>
              <a:gd name="csX5" fmla="*/ 364205 w 5317205"/>
              <a:gd name="csY5" fmla="*/ 1341120 h 1912620"/>
              <a:gd name="csX6" fmla="*/ 1370045 w 5317205"/>
              <a:gd name="csY6" fmla="*/ 1729740 h 1912620"/>
              <a:gd name="csX7" fmla="*/ 3130265 w 5317205"/>
              <a:gd name="csY7" fmla="*/ 1912620 h 1912620"/>
              <a:gd name="csX8" fmla="*/ 3130265 w 5317205"/>
              <a:gd name="csY8" fmla="*/ 1912620 h 1912620"/>
              <a:gd name="csX9" fmla="*/ 4212305 w 5317205"/>
              <a:gd name="csY9" fmla="*/ 1844040 h 1912620"/>
              <a:gd name="csX10" fmla="*/ 5004785 w 5317205"/>
              <a:gd name="csY10" fmla="*/ 1638300 h 1912620"/>
              <a:gd name="csX11" fmla="*/ 5317205 w 5317205"/>
              <a:gd name="csY11" fmla="*/ 1463040 h 1912620"/>
              <a:gd name="csX0" fmla="*/ 1149065 w 5004785"/>
              <a:gd name="csY0" fmla="*/ 0 h 1912620"/>
              <a:gd name="csX1" fmla="*/ 432785 w 5004785"/>
              <a:gd name="csY1" fmla="*/ 297180 h 1912620"/>
              <a:gd name="csX2" fmla="*/ 36545 w 5004785"/>
              <a:gd name="csY2" fmla="*/ 701040 h 1912620"/>
              <a:gd name="csX3" fmla="*/ 36545 w 5004785"/>
              <a:gd name="csY3" fmla="*/ 701040 h 1912620"/>
              <a:gd name="csX4" fmla="*/ 21305 w 5004785"/>
              <a:gd name="csY4" fmla="*/ 998220 h 1912620"/>
              <a:gd name="csX5" fmla="*/ 364205 w 5004785"/>
              <a:gd name="csY5" fmla="*/ 1341120 h 1912620"/>
              <a:gd name="csX6" fmla="*/ 1370045 w 5004785"/>
              <a:gd name="csY6" fmla="*/ 1729740 h 1912620"/>
              <a:gd name="csX7" fmla="*/ 3130265 w 5004785"/>
              <a:gd name="csY7" fmla="*/ 1912620 h 1912620"/>
              <a:gd name="csX8" fmla="*/ 3130265 w 5004785"/>
              <a:gd name="csY8" fmla="*/ 1912620 h 1912620"/>
              <a:gd name="csX9" fmla="*/ 4212305 w 5004785"/>
              <a:gd name="csY9" fmla="*/ 1844040 h 1912620"/>
              <a:gd name="csX10" fmla="*/ 5004785 w 5004785"/>
              <a:gd name="csY10" fmla="*/ 1638300 h 19126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5004785" h="1912620">
                <a:moveTo>
                  <a:pt x="1149065" y="0"/>
                </a:moveTo>
                <a:cubicBezTo>
                  <a:pt x="883635" y="90170"/>
                  <a:pt x="618205" y="180340"/>
                  <a:pt x="432785" y="297180"/>
                </a:cubicBezTo>
                <a:cubicBezTo>
                  <a:pt x="247365" y="414020"/>
                  <a:pt x="36545" y="701040"/>
                  <a:pt x="36545" y="701040"/>
                </a:cubicBezTo>
                <a:lnTo>
                  <a:pt x="36545" y="701040"/>
                </a:lnTo>
                <a:cubicBezTo>
                  <a:pt x="34005" y="750570"/>
                  <a:pt x="-33305" y="891540"/>
                  <a:pt x="21305" y="998220"/>
                </a:cubicBezTo>
                <a:cubicBezTo>
                  <a:pt x="75915" y="1104900"/>
                  <a:pt x="139415" y="1219200"/>
                  <a:pt x="364205" y="1341120"/>
                </a:cubicBezTo>
                <a:cubicBezTo>
                  <a:pt x="588995" y="1463040"/>
                  <a:pt x="909035" y="1634490"/>
                  <a:pt x="1370045" y="1729740"/>
                </a:cubicBezTo>
                <a:cubicBezTo>
                  <a:pt x="1831055" y="1824990"/>
                  <a:pt x="3130265" y="1912620"/>
                  <a:pt x="3130265" y="1912620"/>
                </a:cubicBezTo>
                <a:lnTo>
                  <a:pt x="3130265" y="1912620"/>
                </a:lnTo>
                <a:cubicBezTo>
                  <a:pt x="3310605" y="1901190"/>
                  <a:pt x="3899885" y="1889760"/>
                  <a:pt x="4212305" y="1844040"/>
                </a:cubicBezTo>
                <a:cubicBezTo>
                  <a:pt x="4524725" y="1798320"/>
                  <a:pt x="4820635" y="1701800"/>
                  <a:pt x="5004785" y="1638300"/>
                </a:cubicBezTo>
              </a:path>
            </a:pathLst>
          </a:custGeom>
          <a:noFill/>
          <a:ln w="152400">
            <a:solidFill>
              <a:srgbClr val="1CF03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3" name="Explosion: 8 Points 32">
            <a:extLst>
              <a:ext uri="{FF2B5EF4-FFF2-40B4-BE49-F238E27FC236}">
                <a16:creationId xmlns:a16="http://schemas.microsoft.com/office/drawing/2014/main" id="{977E24F5-553E-AFAB-4352-5723DBF13098}"/>
              </a:ext>
            </a:extLst>
          </p:cNvPr>
          <p:cNvSpPr/>
          <p:nvPr/>
        </p:nvSpPr>
        <p:spPr>
          <a:xfrm>
            <a:off x="6185754" y="5413962"/>
            <a:ext cx="570771" cy="457865"/>
          </a:xfrm>
          <a:prstGeom prst="irregularSeal1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A2ACF08D-C706-BE0D-CAFB-BCEE2E4FD405}"/>
              </a:ext>
            </a:extLst>
          </p:cNvPr>
          <p:cNvSpPr/>
          <p:nvPr/>
        </p:nvSpPr>
        <p:spPr>
          <a:xfrm>
            <a:off x="3933090" y="5542678"/>
            <a:ext cx="1160780" cy="584417"/>
          </a:xfrm>
          <a:prstGeom prst="rightArrow">
            <a:avLst/>
          </a:prstGeom>
          <a:solidFill>
            <a:srgbClr val="1CF03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25C8ABC-C291-8CDF-F1BA-F59041FDAA98}"/>
              </a:ext>
            </a:extLst>
          </p:cNvPr>
          <p:cNvSpPr txBox="1"/>
          <p:nvPr/>
        </p:nvSpPr>
        <p:spPr>
          <a:xfrm>
            <a:off x="3830886" y="5634611"/>
            <a:ext cx="12034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plasma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B3264F-E0E4-BAAF-3FFF-6F45A0D0F18D}"/>
              </a:ext>
            </a:extLst>
          </p:cNvPr>
          <p:cNvSpPr txBox="1"/>
          <p:nvPr/>
        </p:nvSpPr>
        <p:spPr>
          <a:xfrm>
            <a:off x="3148239" y="1693451"/>
            <a:ext cx="2657778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Toroidal neutral “wind”</a:t>
            </a:r>
            <a:r>
              <a:rPr lang="en-US" sz="1600" dirty="0"/>
              <a:t> [</a:t>
            </a:r>
            <a:r>
              <a:rPr lang="en-US" sz="1600" dirty="0">
                <a:hlinkClick r:id="rId13"/>
              </a:rPr>
              <a:t>Brunner13</a:t>
            </a:r>
            <a:r>
              <a:rPr lang="en-US" sz="1600" dirty="0"/>
              <a:t>] introduced in [</a:t>
            </a:r>
            <a:r>
              <a:rPr lang="en-US" sz="1600" dirty="0">
                <a:hlinkClick r:id="rId14"/>
              </a:rPr>
              <a:t>PitcherStangeby97</a:t>
            </a:r>
            <a:r>
              <a:rPr lang="en-US" sz="1600" dirty="0"/>
              <a:t>, </a:t>
            </a:r>
            <a:r>
              <a:rPr lang="en-US" sz="1600" dirty="0">
                <a:hlinkClick r:id="rId15"/>
              </a:rPr>
              <a:t>Pitcher99</a:t>
            </a:r>
            <a:r>
              <a:rPr lang="en-US" sz="1600" dirty="0"/>
              <a:t>, </a:t>
            </a:r>
            <a:r>
              <a:rPr lang="en-US" sz="1600" dirty="0">
                <a:hlinkClick r:id="rId16"/>
              </a:rPr>
              <a:t>Goetz99</a:t>
            </a:r>
            <a:r>
              <a:rPr lang="en-US" sz="1600" dirty="0"/>
              <a:t>, </a:t>
            </a:r>
            <a:r>
              <a:rPr lang="en-US" sz="1600" dirty="0">
                <a:hlinkClick r:id="rId17"/>
              </a:rPr>
              <a:t>Welch01</a:t>
            </a:r>
            <a:r>
              <a:rPr lang="en-US" sz="1600" dirty="0"/>
              <a:t>]</a:t>
            </a:r>
          </a:p>
          <a:p>
            <a:pPr algn="ctr"/>
            <a:r>
              <a:rPr lang="en-US" sz="1600" dirty="0"/>
              <a:t>+ Mike’s disco ball</a:t>
            </a:r>
          </a:p>
          <a:p>
            <a:pPr algn="ctr"/>
            <a:endParaRPr lang="en-US" sz="1600" dirty="0"/>
          </a:p>
          <a:p>
            <a:pPr algn="ctr"/>
            <a:r>
              <a:rPr lang="en-GB" sz="1600" b="1" dirty="0">
                <a:solidFill>
                  <a:schemeClr val="accent1"/>
                </a:solidFill>
              </a:rPr>
              <a:t>Can we reproduce it with SPARTA?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B9F987A-8C48-72FE-7337-C0F7866EF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575843"/>
            <a:ext cx="9582150" cy="338554"/>
          </a:xfrm>
        </p:spPr>
        <p:txBody>
          <a:bodyPr/>
          <a:lstStyle/>
          <a:p>
            <a:r>
              <a:rPr lang="en-US" dirty="0"/>
              <a:t>Ordered toroidal </a:t>
            </a:r>
            <a:r>
              <a:rPr lang="en-US" b="1" dirty="0"/>
              <a:t>plasma </a:t>
            </a:r>
            <a:r>
              <a:rPr lang="en-US" dirty="0"/>
              <a:t>flow generates ordered toroidal </a:t>
            </a:r>
            <a:r>
              <a:rPr lang="en-US" b="1" dirty="0"/>
              <a:t>neutral</a:t>
            </a:r>
            <a:r>
              <a:rPr lang="en-US" dirty="0"/>
              <a:t> flow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2796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7ABC259-AD3F-FA7A-18CD-2EFAC8E1A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37C54B7-A8D9-D1C4-D998-6CD3F8296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59247-0ADD-43FA-A3A4-D3D11408BF16}" type="slidenum">
              <a:rPr lang="de-DE" smtClean="0"/>
              <a:pPr/>
              <a:t>4</a:t>
            </a:fld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A40968-A486-E408-ABBD-6AEF02D8B0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93165" y="1051320"/>
            <a:ext cx="9405669" cy="2185214"/>
          </a:xfrm>
        </p:spPr>
        <p:txBody>
          <a:bodyPr/>
          <a:lstStyle/>
          <a:p>
            <a:r>
              <a:rPr lang="en-US" sz="1600" b="1" dirty="0"/>
              <a:t>SOLPS-ITER</a:t>
            </a:r>
            <a:r>
              <a:rPr lang="en-US" sz="1600" dirty="0"/>
              <a:t> simulations of ITER from </a:t>
            </a:r>
            <a:r>
              <a:rPr lang="en-GB" sz="1600" dirty="0"/>
              <a:t>[</a:t>
            </a:r>
            <a:r>
              <a:rPr lang="en-GB" sz="1600" dirty="0">
                <a:hlinkClick r:id="rId2"/>
              </a:rPr>
              <a:t>Lore22</a:t>
            </a:r>
            <a:r>
              <a:rPr lang="en-GB" sz="1600" dirty="0"/>
              <a:t>]</a:t>
            </a:r>
            <a:endParaRPr lang="en-US" sz="1600" dirty="0"/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Toroidal neutral wind is </a:t>
            </a:r>
            <a:r>
              <a:rPr lang="en-US" sz="1600" b="1" dirty="0"/>
              <a:t>reproduced </a:t>
            </a:r>
            <a:r>
              <a:rPr lang="en-US" sz="1600" dirty="0"/>
              <a:t>qualitatively and quantitatively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It persists </a:t>
            </a:r>
            <a:r>
              <a:rPr lang="en-US" sz="1600" b="1" dirty="0"/>
              <a:t>across species</a:t>
            </a:r>
            <a:r>
              <a:rPr lang="en-US" sz="1600" dirty="0"/>
              <a:t> D, D2, Ne, He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Non-linear trend with increasing detachment… but </a:t>
            </a:r>
            <a:r>
              <a:rPr lang="en-US" sz="1600" b="1" dirty="0" err="1"/>
              <a:t>favourable</a:t>
            </a:r>
            <a:r>
              <a:rPr lang="en-US" sz="1600" b="1" dirty="0"/>
              <a:t> over realistic detachment window</a:t>
            </a:r>
          </a:p>
          <a:p>
            <a:endParaRPr lang="en-GB" sz="1600" dirty="0"/>
          </a:p>
          <a:p>
            <a:pPr algn="ctr"/>
            <a:r>
              <a:rPr lang="en-GB" sz="1600" b="1" dirty="0">
                <a:solidFill>
                  <a:schemeClr val="accent1"/>
                </a:solidFill>
              </a:rPr>
              <a:t>Can we replicate it with SPARTA + plasma-like boundary conditions?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E577C3F-C196-1E48-2F21-C91FB3966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Jeremy’s SOLPS-ITER simulations reproduce the wind for every species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884B69-8C7B-2787-5D8C-B209A8836E6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1BFD32-EC9B-F60A-4D47-9D1418E0CF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6449" y="3373458"/>
            <a:ext cx="8487394" cy="3166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356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185AC9C-51AF-63CB-C5E1-78AE91F33E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159247-0ADD-43FA-A3A4-D3D11408BF16}" type="slidenum">
              <a:rPr kumimoji="0" lang="de-DE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r>
              <a:rPr kumimoji="0" lang="de-DE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x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FF0C860-7002-D4E2-54D3-517BC0F19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EIRENE vs. SPARTA: models differs and SPARTA shines in the volume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474EF9-94E3-5E99-6F4B-6A7B510917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599" y="317956"/>
            <a:ext cx="9582150" cy="215444"/>
          </a:xfrm>
        </p:spPr>
        <p:txBody>
          <a:bodyPr/>
          <a:lstStyle/>
          <a:p>
            <a:r>
              <a:rPr lang="en-US" dirty="0"/>
              <a:t>Can we re-create toroidal winds?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0AF5383F-B9AF-DD51-4E51-FC03C9E9009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9487581"/>
                  </p:ext>
                </p:extLst>
              </p:nvPr>
            </p:nvGraphicFramePr>
            <p:xfrm>
              <a:off x="453224" y="1415072"/>
              <a:ext cx="11433976" cy="28143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1969">
                      <a:extLst>
                        <a:ext uri="{9D8B030D-6E8A-4147-A177-3AD203B41FA5}">
                          <a16:colId xmlns:a16="http://schemas.microsoft.com/office/drawing/2014/main" val="761130995"/>
                        </a:ext>
                      </a:extLst>
                    </a:gridCol>
                    <a:gridCol w="1528880">
                      <a:extLst>
                        <a:ext uri="{9D8B030D-6E8A-4147-A177-3AD203B41FA5}">
                          <a16:colId xmlns:a16="http://schemas.microsoft.com/office/drawing/2014/main" val="4095886915"/>
                        </a:ext>
                      </a:extLst>
                    </a:gridCol>
                    <a:gridCol w="3009099">
                      <a:extLst>
                        <a:ext uri="{9D8B030D-6E8A-4147-A177-3AD203B41FA5}">
                          <a16:colId xmlns:a16="http://schemas.microsoft.com/office/drawing/2014/main" val="2800051680"/>
                        </a:ext>
                      </a:extLst>
                    </a:gridCol>
                    <a:gridCol w="3089273">
                      <a:extLst>
                        <a:ext uri="{9D8B030D-6E8A-4147-A177-3AD203B41FA5}">
                          <a16:colId xmlns:a16="http://schemas.microsoft.com/office/drawing/2014/main" val="4270545385"/>
                        </a:ext>
                      </a:extLst>
                    </a:gridCol>
                    <a:gridCol w="2674755">
                      <a:extLst>
                        <a:ext uri="{9D8B030D-6E8A-4147-A177-3AD203B41FA5}">
                          <a16:colId xmlns:a16="http://schemas.microsoft.com/office/drawing/2014/main" val="256404220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Region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Item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EIRENE </a:t>
                          </a:r>
                          <a:r>
                            <a:rPr lang="en-US" sz="1400" b="0" dirty="0">
                              <a:hlinkClick r:id="rId2"/>
                            </a:rPr>
                            <a:t>[Borodin22]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SPARTA </a:t>
                          </a:r>
                          <a:r>
                            <a:rPr lang="en-US" sz="1400" b="0" dirty="0">
                              <a:hlinkClick r:id="rId3"/>
                            </a:rPr>
                            <a:t>[Plimpton19]</a:t>
                          </a:r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 (our config.)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b="0" dirty="0">
                              <a:solidFill>
                                <a:schemeClr val="bg1"/>
                              </a:solidFill>
                            </a:rPr>
                            <a:t>Mitigation in SPARTA</a:t>
                          </a:r>
                          <a:endParaRPr lang="en-GB" sz="1400" b="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bg1">
                            <a:lumMod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4292889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Boundary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Neutral-plasma interactions</a:t>
                          </a:r>
                          <a:endParaRPr lang="en-GB" sz="1400" dirty="0"/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Self-consistent via B2 coupling</a:t>
                          </a:r>
                          <a:endParaRPr lang="en-GB" sz="1400" dirty="0"/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Approximate via BCs (was coupled to SOLPS </a:t>
                          </a:r>
                          <a:r>
                            <a:rPr lang="en-US" sz="1400" dirty="0">
                              <a:hlinkClick r:id="rId4"/>
                            </a:rPr>
                            <a:t>[Bonelli17]</a:t>
                          </a:r>
                          <a:r>
                            <a:rPr lang="en-US" sz="1400" dirty="0"/>
                            <a:t>)</a:t>
                          </a:r>
                          <a:endParaRPr lang="en-GB" sz="1400" dirty="0"/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Calibration for reference + scanning and scaling laws</a:t>
                          </a:r>
                          <a:endParaRPr lang="en-GB" sz="1400" dirty="0"/>
                        </a:p>
                      </a:txBody>
                      <a:tcPr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7279915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Boundary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Neutral-wall interactions</a:t>
                          </a:r>
                          <a:endParaRPr lang="en-GB" sz="1400" dirty="0"/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Dynamics via TRIM-tabulated values </a:t>
                          </a:r>
                          <a14:m>
                            <m:oMath xmlns:m="http://schemas.openxmlformats.org/officeDocument/2006/math"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GB" sz="1400" dirty="0"/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Approximate via momentum loss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400" dirty="0"/>
                            <a:t> and energy loss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oMath>
                          </a14:m>
                          <a:r>
                            <a:rPr lang="en-GB" sz="1400" dirty="0"/>
                            <a:t> (constants)</a:t>
                          </a: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Calibration for reference + scanning and scaling laws</a:t>
                          </a:r>
                          <a:endParaRPr lang="en-GB" sz="1400" dirty="0"/>
                        </a:p>
                      </a:txBody>
                      <a:tcPr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990196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Boundary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/>
                            <a:t>Neutral-wall interactions</a:t>
                          </a:r>
                          <a:endParaRPr lang="en-GB" sz="1400" dirty="0"/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Species transition: D-to-D for fast reflection; D-to-D2 for thermal</a:t>
                          </a:r>
                          <a:endParaRPr lang="en-GB" sz="1400" dirty="0"/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Only D (for now)</a:t>
                          </a:r>
                          <a:endParaRPr lang="en-GB" sz="1400" dirty="0"/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Mixture and scan mass</a:t>
                          </a:r>
                          <a:endParaRPr lang="en-GB" sz="1400" dirty="0"/>
                        </a:p>
                      </a:txBody>
                      <a:tcPr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0292901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400" b="0" dirty="0"/>
                            <a:t>Bulk</a:t>
                          </a:r>
                          <a:endParaRPr lang="en-GB" sz="1400" b="0" dirty="0"/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b="0" dirty="0"/>
                            <a:t>Neutral-neutral collisions</a:t>
                          </a:r>
                          <a:endParaRPr lang="en-GB" sz="1400" b="0" dirty="0"/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b="0" dirty="0"/>
                            <a:t>Approximate via BGK </a:t>
                          </a:r>
                          <a:r>
                            <a:rPr lang="en-US" sz="1400" b="1" dirty="0"/>
                            <a:t>(and collisions important here!)</a:t>
                          </a:r>
                          <a:endParaRPr lang="en-GB" sz="1400" b="1" dirty="0"/>
                        </a:p>
                      </a:txBody>
                      <a:tcPr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b="0" dirty="0"/>
                            <a:t>State-of-the-art binary collisions via VSS (energy &amp; mom. transfer)</a:t>
                          </a:r>
                          <a:endParaRPr lang="en-GB" sz="1400" b="0" dirty="0"/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b="0" dirty="0"/>
                            <a:t>Activate and enjoy: comparing would be nice though!</a:t>
                          </a:r>
                          <a:endParaRPr lang="en-GB" sz="1400" b="0" dirty="0"/>
                        </a:p>
                      </a:txBody>
                      <a:tcPr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169309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400" b="0" dirty="0"/>
                            <a:t>User</a:t>
                          </a:r>
                          <a:endParaRPr lang="en-GB" sz="1400" b="0" dirty="0"/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b="0" dirty="0"/>
                            <a:t>Friendliness</a:t>
                          </a:r>
                          <a:endParaRPr lang="en-GB" sz="1400" b="0" dirty="0"/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b="0" dirty="0"/>
                            <a:t>Cough </a:t>
                          </a:r>
                          <a:r>
                            <a:rPr lang="en-US" sz="1400" b="0" dirty="0" err="1"/>
                            <a:t>cough</a:t>
                          </a:r>
                          <a:endParaRPr lang="en-GB" sz="1400" b="0" dirty="0"/>
                        </a:p>
                      </a:txBody>
                      <a:tcPr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b="0" dirty="0"/>
                            <a:t>Easy and very AI friendly</a:t>
                          </a:r>
                          <a:endParaRPr lang="en-GB" sz="1400" b="0" dirty="0"/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400" b="0" dirty="0"/>
                        </a:p>
                      </a:txBody>
                      <a:tcPr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1361522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0AF5383F-B9AF-DD51-4E51-FC03C9E9009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9487581"/>
                  </p:ext>
                </p:extLst>
              </p:nvPr>
            </p:nvGraphicFramePr>
            <p:xfrm>
              <a:off x="453224" y="1415072"/>
              <a:ext cx="11433976" cy="28143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1969">
                      <a:extLst>
                        <a:ext uri="{9D8B030D-6E8A-4147-A177-3AD203B41FA5}">
                          <a16:colId xmlns:a16="http://schemas.microsoft.com/office/drawing/2014/main" val="761130995"/>
                        </a:ext>
                      </a:extLst>
                    </a:gridCol>
                    <a:gridCol w="1528880">
                      <a:extLst>
                        <a:ext uri="{9D8B030D-6E8A-4147-A177-3AD203B41FA5}">
                          <a16:colId xmlns:a16="http://schemas.microsoft.com/office/drawing/2014/main" val="4095886915"/>
                        </a:ext>
                      </a:extLst>
                    </a:gridCol>
                    <a:gridCol w="3009099">
                      <a:extLst>
                        <a:ext uri="{9D8B030D-6E8A-4147-A177-3AD203B41FA5}">
                          <a16:colId xmlns:a16="http://schemas.microsoft.com/office/drawing/2014/main" val="2800051680"/>
                        </a:ext>
                      </a:extLst>
                    </a:gridCol>
                    <a:gridCol w="3089273">
                      <a:extLst>
                        <a:ext uri="{9D8B030D-6E8A-4147-A177-3AD203B41FA5}">
                          <a16:colId xmlns:a16="http://schemas.microsoft.com/office/drawing/2014/main" val="4270545385"/>
                        </a:ext>
                      </a:extLst>
                    </a:gridCol>
                    <a:gridCol w="2674755">
                      <a:extLst>
                        <a:ext uri="{9D8B030D-6E8A-4147-A177-3AD203B41FA5}">
                          <a16:colId xmlns:a16="http://schemas.microsoft.com/office/drawing/2014/main" val="2564042202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Region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Item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EIRENE </a:t>
                          </a:r>
                          <a:r>
                            <a:rPr lang="en-US" sz="1400" b="0" dirty="0">
                              <a:hlinkClick r:id="rId5"/>
                            </a:rPr>
                            <a:t>[Borodin22]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SPARTA </a:t>
                          </a:r>
                          <a:r>
                            <a:rPr lang="en-US" sz="1400" b="0" dirty="0">
                              <a:hlinkClick r:id="rId6"/>
                            </a:rPr>
                            <a:t>[Plimpton19]</a:t>
                          </a:r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 (our config.)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b="0" dirty="0">
                              <a:solidFill>
                                <a:schemeClr val="bg1"/>
                              </a:solidFill>
                            </a:rPr>
                            <a:t>Mitigation in SPARTA</a:t>
                          </a:r>
                          <a:endParaRPr lang="en-GB" sz="1400" b="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bg1">
                            <a:lumMod val="5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42928899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Boundary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Neutral-plasma interactions</a:t>
                          </a:r>
                          <a:endParaRPr lang="en-GB" sz="1400" dirty="0"/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Self-consistent via B2 coupling</a:t>
                          </a:r>
                          <a:endParaRPr lang="en-GB" sz="1400" dirty="0"/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Approximate via BCs (was coupled to SOLPS </a:t>
                          </a:r>
                          <a:r>
                            <a:rPr lang="en-US" sz="1400" dirty="0">
                              <a:hlinkClick r:id="rId7"/>
                            </a:rPr>
                            <a:t>[Bonelli17]</a:t>
                          </a:r>
                          <a:r>
                            <a:rPr lang="en-US" sz="1400" dirty="0"/>
                            <a:t>)</a:t>
                          </a:r>
                          <a:endParaRPr lang="en-GB" sz="1400" dirty="0"/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Calibration for reference + scanning and scaling laws</a:t>
                          </a:r>
                          <a:endParaRPr lang="en-GB" sz="1400" dirty="0"/>
                        </a:p>
                      </a:txBody>
                      <a:tcPr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72799150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Boundary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Neutral-wall interactions</a:t>
                          </a:r>
                          <a:endParaRPr lang="en-GB" sz="1400" dirty="0"/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88844" t="-174118" r="-192901" b="-2741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183629" t="-174118" r="-87574" b="-2741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Calibration for reference + scanning and scaling laws</a:t>
                          </a:r>
                          <a:endParaRPr lang="en-GB" sz="1400" dirty="0"/>
                        </a:p>
                      </a:txBody>
                      <a:tcPr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99019681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marL="0" marR="0" lvl="0" indent="0" algn="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b="0" dirty="0">
                              <a:solidFill>
                                <a:schemeClr val="tx1"/>
                              </a:solidFill>
                            </a:rPr>
                            <a:t>Boundary</a:t>
                          </a:r>
                          <a:endParaRPr lang="en-GB" sz="1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rgbClr val="FFFF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dirty="0"/>
                            <a:t>Neutral-wall interactions</a:t>
                          </a:r>
                          <a:endParaRPr lang="en-GB" sz="1400" dirty="0"/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Species transition: D-to-D for fast reflection; D-to-D2 for thermal</a:t>
                          </a:r>
                          <a:endParaRPr lang="en-GB" sz="1400" dirty="0"/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Only D (for now)</a:t>
                          </a:r>
                          <a:endParaRPr lang="en-GB" sz="1400" dirty="0"/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Mixture and scan mass</a:t>
                          </a:r>
                          <a:endParaRPr lang="en-GB" sz="1400" dirty="0"/>
                        </a:p>
                      </a:txBody>
                      <a:tcPr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02929013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400" b="0" dirty="0"/>
                            <a:t>Bulk</a:t>
                          </a:r>
                          <a:endParaRPr lang="en-GB" sz="1400" b="0" dirty="0"/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b="0" dirty="0"/>
                            <a:t>Neutral-neutral collisions</a:t>
                          </a:r>
                          <a:endParaRPr lang="en-GB" sz="1400" b="0" dirty="0"/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b="0" dirty="0"/>
                            <a:t>Approximate via BGK </a:t>
                          </a:r>
                          <a:r>
                            <a:rPr lang="en-US" sz="1400" b="1" dirty="0"/>
                            <a:t>(and collisions important here!)</a:t>
                          </a:r>
                          <a:endParaRPr lang="en-GB" sz="1400" b="1" dirty="0"/>
                        </a:p>
                      </a:txBody>
                      <a:tcPr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b="0" dirty="0"/>
                            <a:t>State-of-the-art binary collisions via VSS (energy &amp; mom. transfer)</a:t>
                          </a:r>
                          <a:endParaRPr lang="en-GB" sz="1400" b="0" dirty="0"/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b="0" dirty="0"/>
                            <a:t>Activate and enjoy: comparing would be nice though!</a:t>
                          </a:r>
                          <a:endParaRPr lang="en-GB" sz="1400" b="0" dirty="0"/>
                        </a:p>
                      </a:txBody>
                      <a:tcPr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6169309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1400" b="0" dirty="0"/>
                            <a:t>User</a:t>
                          </a:r>
                          <a:endParaRPr lang="en-GB" sz="1400" b="0" dirty="0"/>
                        </a:p>
                      </a:txBody>
                      <a:tcP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b="0" dirty="0"/>
                            <a:t>Friendliness</a:t>
                          </a:r>
                          <a:endParaRPr lang="en-GB" sz="1400" b="0" dirty="0"/>
                        </a:p>
                      </a:txBody>
                      <a:tcPr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b="0" dirty="0"/>
                            <a:t>Cough </a:t>
                          </a:r>
                          <a:r>
                            <a:rPr lang="en-US" sz="1400" b="0" dirty="0" err="1"/>
                            <a:t>cough</a:t>
                          </a:r>
                          <a:endParaRPr lang="en-GB" sz="1400" b="0" dirty="0"/>
                        </a:p>
                      </a:txBody>
                      <a:tcPr>
                        <a:solidFill>
                          <a:srgbClr val="FF0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b="0" dirty="0"/>
                            <a:t>Easy and very AI friendly</a:t>
                          </a:r>
                          <a:endParaRPr lang="en-GB" sz="1400" b="0" dirty="0"/>
                        </a:p>
                      </a:txBody>
                      <a:tcPr>
                        <a:solidFill>
                          <a:srgbClr val="00B05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GB" sz="1400" b="0" dirty="0"/>
                        </a:p>
                      </a:txBody>
                      <a:tcPr>
                        <a:solidFill>
                          <a:schemeClr val="bg1">
                            <a:lumMod val="6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13615227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9" name="Picture 18">
            <a:extLst>
              <a:ext uri="{FF2B5EF4-FFF2-40B4-BE49-F238E27FC236}">
                <a16:creationId xmlns:a16="http://schemas.microsoft.com/office/drawing/2014/main" id="{307A086B-4BF4-7D27-F7B0-0EA0251212FF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" r="48726"/>
          <a:stretch>
            <a:fillRect/>
          </a:stretch>
        </p:blipFill>
        <p:spPr>
          <a:xfrm>
            <a:off x="549619" y="4618995"/>
            <a:ext cx="4493438" cy="124216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660494B-4E96-7304-DB08-7C629E9454EB}"/>
              </a:ext>
            </a:extLst>
          </p:cNvPr>
          <p:cNvSpPr txBox="1"/>
          <p:nvPr/>
        </p:nvSpPr>
        <p:spPr>
          <a:xfrm>
            <a:off x="7794904" y="5821428"/>
            <a:ext cx="383659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FF0000"/>
                </a:solidFill>
              </a:rPr>
              <a:t>Retro-scattering? </a:t>
            </a:r>
            <a:r>
              <a:rPr lang="en-US" sz="1600" dirty="0">
                <a:solidFill>
                  <a:srgbClr val="FF0000"/>
                </a:solidFill>
              </a:rPr>
              <a:t>[</a:t>
            </a:r>
            <a:r>
              <a:rPr lang="en-US" sz="1600" dirty="0">
                <a:solidFill>
                  <a:srgbClr val="FF0000"/>
                </a:solidFill>
                <a:hlinkClick r:id="rId10"/>
              </a:rPr>
              <a:t>Toussaint24</a:t>
            </a:r>
            <a:r>
              <a:rPr lang="en-US" sz="1600" dirty="0">
                <a:solidFill>
                  <a:srgbClr val="FF0000"/>
                </a:solidFill>
              </a:rPr>
              <a:t>]</a:t>
            </a:r>
          </a:p>
          <a:p>
            <a:pPr algn="ctr"/>
            <a:r>
              <a:rPr lang="en-US" sz="1600" dirty="0">
                <a:solidFill>
                  <a:srgbClr val="FF0000"/>
                </a:solidFill>
              </a:rPr>
              <a:t>Can be important for rough surfaces!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22D715B-6C15-1C61-69C0-8AE785C8EA48}"/>
              </a:ext>
            </a:extLst>
          </p:cNvPr>
          <p:cNvSpPr txBox="1"/>
          <p:nvPr/>
        </p:nvSpPr>
        <p:spPr>
          <a:xfrm>
            <a:off x="453224" y="5839900"/>
            <a:ext cx="162675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[</a:t>
            </a:r>
            <a:r>
              <a:rPr lang="en-US" sz="1600" dirty="0">
                <a:hlinkClick r:id="rId11"/>
              </a:rPr>
              <a:t>Varoutis23</a:t>
            </a:r>
            <a:r>
              <a:rPr lang="en-US" sz="1600" dirty="0"/>
              <a:t>]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1CA1923-00DB-B82F-404B-4EF1FB9EE9D8}"/>
              </a:ext>
            </a:extLst>
          </p:cNvPr>
          <p:cNvSpPr/>
          <p:nvPr/>
        </p:nvSpPr>
        <p:spPr>
          <a:xfrm>
            <a:off x="341744" y="2299335"/>
            <a:ext cx="11572521" cy="5219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50C7EAE-AC24-EC72-6DC2-C0BDC5CED1F7}"/>
              </a:ext>
            </a:extLst>
          </p:cNvPr>
          <p:cNvSpPr/>
          <p:nvPr/>
        </p:nvSpPr>
        <p:spPr>
          <a:xfrm>
            <a:off x="383951" y="2821305"/>
            <a:ext cx="11572521" cy="5219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ACAF523-1A70-11D8-3FD4-219FF94B6073}"/>
              </a:ext>
            </a:extLst>
          </p:cNvPr>
          <p:cNvSpPr/>
          <p:nvPr/>
        </p:nvSpPr>
        <p:spPr>
          <a:xfrm>
            <a:off x="340656" y="3343275"/>
            <a:ext cx="11572521" cy="5219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DC17420-464B-C052-AB5D-610AABF3162A}"/>
              </a:ext>
            </a:extLst>
          </p:cNvPr>
          <p:cNvSpPr/>
          <p:nvPr/>
        </p:nvSpPr>
        <p:spPr>
          <a:xfrm>
            <a:off x="489080" y="3828097"/>
            <a:ext cx="11572521" cy="5219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508DA5ED-011C-3B54-8993-FD6EEE9C855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76006" r="-512"/>
          <a:stretch>
            <a:fillRect/>
          </a:stretch>
        </p:blipFill>
        <p:spPr>
          <a:xfrm>
            <a:off x="5577526" y="4618995"/>
            <a:ext cx="2147628" cy="1242168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F9DB3019-0218-EEAF-47A2-C72C345DB59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51081" r="23730"/>
          <a:stretch>
            <a:fillRect/>
          </a:stretch>
        </p:blipFill>
        <p:spPr>
          <a:xfrm>
            <a:off x="8575599" y="4618995"/>
            <a:ext cx="2207491" cy="1242168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517D13B3-5754-885C-4ED8-87979BB77934}"/>
              </a:ext>
            </a:extLst>
          </p:cNvPr>
          <p:cNvSpPr txBox="1"/>
          <p:nvPr/>
        </p:nvSpPr>
        <p:spPr>
          <a:xfrm>
            <a:off x="679044" y="4383515"/>
            <a:ext cx="42531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EIRENE &gt; TRIM: fast and thermal reflection</a:t>
            </a:r>
            <a:endParaRPr lang="en-GB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21D0725-632C-8712-7577-5B1BB1B39C7C}"/>
                  </a:ext>
                </a:extLst>
              </p:cNvPr>
              <p:cNvSpPr txBox="1"/>
              <p:nvPr/>
            </p:nvSpPr>
            <p:spPr>
              <a:xfrm>
                <a:off x="4432390" y="4406742"/>
                <a:ext cx="425317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/>
                  <a:t>SPARTA: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≃</m:t>
                    </m:r>
                  </m:oMath>
                </a14:m>
                <a:r>
                  <a:rPr lang="en-GB" sz="1600" dirty="0"/>
                  <a:t>average</a:t>
                </a: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21D0725-632C-8712-7577-5B1BB1B39C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2390" y="4406742"/>
                <a:ext cx="4253173" cy="338554"/>
              </a:xfrm>
              <a:prstGeom prst="rect">
                <a:avLst/>
              </a:prstGeom>
              <a:blipFill>
                <a:blip r:embed="rId12"/>
                <a:stretch>
                  <a:fillRect t="-5455" b="-2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>
            <a:extLst>
              <a:ext uri="{FF2B5EF4-FFF2-40B4-BE49-F238E27FC236}">
                <a16:creationId xmlns:a16="http://schemas.microsoft.com/office/drawing/2014/main" id="{59CF8135-5DE1-A342-87F4-AC916E9034DF}"/>
              </a:ext>
            </a:extLst>
          </p:cNvPr>
          <p:cNvSpPr txBox="1"/>
          <p:nvPr/>
        </p:nvSpPr>
        <p:spPr>
          <a:xfrm>
            <a:off x="7548409" y="4406995"/>
            <a:ext cx="42531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No one??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447902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  <p:bldP spid="24" grpId="0" animBg="1"/>
      <p:bldP spid="26" grpId="0" animBg="1"/>
      <p:bldP spid="28" grpId="0" animBg="1"/>
      <p:bldP spid="30" grpId="0" animBg="1"/>
      <p:bldP spid="35" grpId="0"/>
      <p:bldP spid="37" grpId="0"/>
      <p:bldP spid="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6ACF10-97E2-B259-F72D-7CEFF6EF43F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59247-0ADD-43FA-A3A4-D3D11408BF16}" type="slidenum">
              <a:rPr lang="de-DE" smtClean="0"/>
              <a:pPr/>
              <a:t>6</a:t>
            </a:fld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661EDF-20C5-E727-9B4F-D4E9D54AC8F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232353"/>
            <a:ext cx="4091154" cy="3134704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SOLPS-ITER reproduces toroidal neutral flows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Holds across species (Ne, He)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Non-linear trend with increasing detachment:</a:t>
            </a:r>
          </a:p>
          <a:p>
            <a:pPr marL="971550" lvl="1" indent="-285750"/>
            <a:r>
              <a:rPr lang="en-US" sz="1600" dirty="0">
                <a:solidFill>
                  <a:srgbClr val="69B43C"/>
                </a:solidFill>
              </a:rPr>
              <a:t>= increasing cohesion</a:t>
            </a:r>
          </a:p>
          <a:p>
            <a:pPr marL="971550" lvl="1" indent="-285750"/>
            <a:r>
              <a:rPr lang="en-US" sz="1600" dirty="0">
                <a:solidFill>
                  <a:srgbClr val="69B43C"/>
                </a:solidFill>
              </a:rPr>
              <a:t>= increasing ion-neutral coupling</a:t>
            </a:r>
          </a:p>
          <a:p>
            <a:pPr marL="971550" lvl="1" indent="-285750"/>
            <a:r>
              <a:rPr lang="en-US" sz="1600" dirty="0">
                <a:solidFill>
                  <a:srgbClr val="FF0000"/>
                </a:solidFill>
              </a:rPr>
              <a:t>= decreasing ion speed available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Can we replicate it with SPARTA + plasma-like boundary conditions?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DFA123E-1326-93AB-6340-6B2AD7B3E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0586BB-233D-6E73-A7C1-B7A8659640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FE7C051-C558-2EEA-1026-3A1485C9B3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0753" y="956840"/>
            <a:ext cx="7186447" cy="26812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99F55B6-23AD-8E8B-9958-015F011A1C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6860" y="3719588"/>
            <a:ext cx="5790909" cy="268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374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5E7226A-A3CB-E9D7-370E-2031E1D507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59247-0ADD-43FA-A3A4-D3D11408BF16}" type="slidenum">
              <a:rPr lang="de-DE" smtClean="0"/>
              <a:pPr/>
              <a:t>7</a:t>
            </a:fld>
            <a:endParaRPr lang="de-DE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E77F0F2-9534-FC91-FE73-A98726AA0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SPARTA domain: PFR + plasma-like boundary conditions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75AFD8-FBB0-B11F-5480-B0CCF41072F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E4D3A31-A9AB-1068-1FC5-F9FF3591B6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3047"/>
          <a:stretch>
            <a:fillRect/>
          </a:stretch>
        </p:blipFill>
        <p:spPr>
          <a:xfrm>
            <a:off x="6478436" y="2813322"/>
            <a:ext cx="4829771" cy="291674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8DA26A8-D90A-C774-733A-0E0426C9813C}"/>
              </a:ext>
            </a:extLst>
          </p:cNvPr>
          <p:cNvSpPr/>
          <p:nvPr/>
        </p:nvSpPr>
        <p:spPr>
          <a:xfrm>
            <a:off x="6478437" y="3637131"/>
            <a:ext cx="2061714" cy="276045"/>
          </a:xfrm>
          <a:prstGeom prst="rect">
            <a:avLst/>
          </a:prstGeom>
          <a:solidFill>
            <a:srgbClr val="F527DC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6BE4AFB-80F4-3FEC-E79D-56F6DB8AA215}"/>
                  </a:ext>
                </a:extLst>
              </p:cNvPr>
              <p:cNvSpPr txBox="1"/>
              <p:nvPr/>
            </p:nvSpPr>
            <p:spPr>
              <a:xfrm>
                <a:off x="2609676" y="1548517"/>
                <a:ext cx="6094378" cy="10772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PFR in VV target configuration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≃</m:t>
                    </m:r>
                  </m:oMath>
                </a14:m>
                <a:r>
                  <a:rPr lang="en-US" sz="1600" dirty="0"/>
                  <a:t> neutral gas box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Can use standalone SPARTA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But with plasma-like boundary conditions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16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6BE4AFB-80F4-3FEC-E79D-56F6DB8AA2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9676" y="1548517"/>
                <a:ext cx="6094378" cy="1077218"/>
              </a:xfrm>
              <a:prstGeom prst="rect">
                <a:avLst/>
              </a:prstGeom>
              <a:blipFill>
                <a:blip r:embed="rId3"/>
                <a:stretch>
                  <a:fillRect l="-400" t="-16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2D048991-54B2-0F74-D500-04C70F1ED8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8630"/>
          <a:stretch>
            <a:fillRect/>
          </a:stretch>
        </p:blipFill>
        <p:spPr>
          <a:xfrm>
            <a:off x="883793" y="2813322"/>
            <a:ext cx="5284095" cy="2916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9867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1A1BE8-F80A-D6FF-1B88-DB56C911C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F37E23A-D0F3-582E-C6D3-4A80318F11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2244" y="3893891"/>
            <a:ext cx="7537704" cy="26153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19FBDB2-3D95-E26E-AEA1-4133B93F36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2244" y="1228975"/>
            <a:ext cx="7186447" cy="2681212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4389D0D-200C-4E8D-B9EB-87B62D31D4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59247-0ADD-43FA-A3A4-D3D11408BF16}" type="slidenum">
              <a:rPr lang="de-DE" smtClean="0"/>
              <a:pPr/>
              <a:t>8</a:t>
            </a:fld>
            <a:endParaRPr lang="de-DE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30601F6-1C5D-A46F-EBE3-37AB994FC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SPARTA vs. SOLPS-ITER: satisfactory agreement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3BC2BA-E0FE-A753-7963-A4DA5013F49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212740-6D81-8625-2F86-8D90EF712CCC}"/>
              </a:ext>
            </a:extLst>
          </p:cNvPr>
          <p:cNvSpPr txBox="1"/>
          <p:nvPr/>
        </p:nvSpPr>
        <p:spPr>
          <a:xfrm>
            <a:off x="608863" y="993019"/>
            <a:ext cx="3924213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One plasma-like BC enough to drive macroscopic toroidal neutral flow</a:t>
            </a:r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r>
              <a:rPr lang="en-US" sz="1600" dirty="0"/>
              <a:t>[</a:t>
            </a:r>
            <a:r>
              <a:rPr lang="en-US" sz="1600" dirty="0">
                <a:hlinkClick r:id="rId4"/>
              </a:rPr>
              <a:t>Roohi25</a:t>
            </a:r>
            <a:r>
              <a:rPr lang="en-US" sz="1600" dirty="0"/>
              <a:t>]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Couette flow</a:t>
            </a:r>
            <a:r>
              <a:rPr lang="en-US" sz="1600" dirty="0"/>
              <a:t>: &gt;0 boundary velocity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Forced convection</a:t>
            </a:r>
            <a:r>
              <a:rPr lang="en-US" sz="1600" dirty="0"/>
              <a:t>: recycling-</a:t>
            </a:r>
            <a:r>
              <a:rPr lang="en-US" sz="1600" dirty="0" err="1"/>
              <a:t>ionisation</a:t>
            </a:r>
            <a:r>
              <a:rPr lang="en-US" sz="16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Fourier heat transfer</a:t>
            </a:r>
            <a:r>
              <a:rPr lang="en-US" sz="1600" dirty="0"/>
              <a:t>: </a:t>
            </a:r>
            <a:r>
              <a:rPr lang="en-US" sz="1600" dirty="0" err="1"/>
              <a:t>unfavourable</a:t>
            </a:r>
            <a:r>
              <a:rPr lang="en-US" sz="1600" dirty="0"/>
              <a:t> temperature gradient(no buoyancy)</a:t>
            </a:r>
          </a:p>
          <a:p>
            <a:r>
              <a:rPr lang="en-US" sz="1600" b="1" dirty="0"/>
              <a:t>Unknown superposition of known neutral-gas scenarios:</a:t>
            </a:r>
            <a:r>
              <a:rPr lang="en-US" sz="1600" dirty="0"/>
              <a:t> synergistic / agnostic / antagonistic?</a:t>
            </a:r>
          </a:p>
          <a:p>
            <a:pPr algn="ctr"/>
            <a:endParaRPr lang="en-US" sz="1600" b="1" dirty="0">
              <a:solidFill>
                <a:schemeClr val="accent1"/>
              </a:solidFill>
            </a:endParaRPr>
          </a:p>
          <a:p>
            <a:pPr algn="ctr"/>
            <a:r>
              <a:rPr lang="en-US" sz="1600" b="1" dirty="0">
                <a:solidFill>
                  <a:schemeClr val="accent1"/>
                </a:solidFill>
              </a:rPr>
              <a:t>Great test case</a:t>
            </a:r>
            <a:endParaRPr lang="en-US" sz="1600" dirty="0"/>
          </a:p>
          <a:p>
            <a:r>
              <a:rPr lang="en-US" sz="1600" b="1" dirty="0"/>
              <a:t>40 </a:t>
            </a:r>
            <a:r>
              <a:rPr lang="en-US" sz="1600" b="1" dirty="0" err="1"/>
              <a:t>CPUh</a:t>
            </a:r>
            <a:r>
              <a:rPr lang="en-US" sz="1600" dirty="0"/>
              <a:t> (up to 1.2 </a:t>
            </a:r>
            <a:r>
              <a:rPr lang="en-US" sz="1600" dirty="0" err="1"/>
              <a:t>kCPUh</a:t>
            </a:r>
            <a:r>
              <a:rPr lang="en-US" sz="1600" dirty="0"/>
              <a:t>) = build </a:t>
            </a:r>
            <a:r>
              <a:rPr lang="en-US" sz="1600" b="1" dirty="0"/>
              <a:t>database </a:t>
            </a:r>
            <a:r>
              <a:rPr lang="en-GB" sz="1600" dirty="0"/>
              <a:t>[</a:t>
            </a:r>
            <a:r>
              <a:rPr lang="en-GB" sz="1600" dirty="0">
                <a:hlinkClick r:id="rId5"/>
              </a:rPr>
              <a:t>Zenodo26</a:t>
            </a:r>
            <a:r>
              <a:rPr lang="en-GB" sz="1600" dirty="0"/>
              <a:t>]</a:t>
            </a:r>
            <a:r>
              <a:rPr lang="en-US" sz="1600" dirty="0"/>
              <a:t>: conclusion = these conditions are </a:t>
            </a:r>
            <a:r>
              <a:rPr lang="en-US" sz="1600" b="1" dirty="0"/>
              <a:t>robust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A89BA45-F752-55B9-67F4-C959076FBA42}"/>
              </a:ext>
            </a:extLst>
          </p:cNvPr>
          <p:cNvGrpSpPr/>
          <p:nvPr/>
        </p:nvGrpSpPr>
        <p:grpSpPr>
          <a:xfrm>
            <a:off x="1767314" y="1670091"/>
            <a:ext cx="2423790" cy="1354070"/>
            <a:chOff x="906796" y="854281"/>
            <a:chExt cx="2794981" cy="1572769"/>
          </a:xfrm>
        </p:grpSpPr>
        <p:pic>
          <p:nvPicPr>
            <p:cNvPr id="6" name="Picture 5" descr="Lord Of The Rings fans just realising Frodo had the Ring for way longer  than we">
              <a:extLst>
                <a:ext uri="{FF2B5EF4-FFF2-40B4-BE49-F238E27FC236}">
                  <a16:creationId xmlns:a16="http://schemas.microsoft.com/office/drawing/2014/main" id="{5EC84DB3-19D4-AAC1-873A-AFF1995F9A5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06796" y="854281"/>
              <a:ext cx="2794981" cy="1572769"/>
            </a:xfrm>
            <a:prstGeom prst="rect">
              <a:avLst/>
            </a:prstGeom>
            <a:ln w="38100">
              <a:solidFill>
                <a:schemeClr val="tx1"/>
              </a:solidFill>
            </a:ln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6C46A21-CB09-326F-5659-253E86C606DD}"/>
                </a:ext>
              </a:extLst>
            </p:cNvPr>
            <p:cNvSpPr txBox="1"/>
            <p:nvPr/>
          </p:nvSpPr>
          <p:spPr>
            <a:xfrm>
              <a:off x="964286" y="1876458"/>
              <a:ext cx="2062599" cy="50047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100" dirty="0"/>
                <a:t>One boundary condition to drive them all toroidally</a:t>
              </a:r>
              <a:endParaRPr lang="en-GB" sz="1100" dirty="0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D65C383C-F490-363D-B26B-7C26F270E3C9}"/>
              </a:ext>
            </a:extLst>
          </p:cNvPr>
          <p:cNvSpPr txBox="1"/>
          <p:nvPr/>
        </p:nvSpPr>
        <p:spPr>
          <a:xfrm>
            <a:off x="4814771" y="929320"/>
            <a:ext cx="609456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SOLPS-ITER simulations of ITER from dear Jeremy </a:t>
            </a:r>
            <a:r>
              <a:rPr lang="en-GB" sz="1600" dirty="0"/>
              <a:t>[</a:t>
            </a:r>
            <a:r>
              <a:rPr lang="en-GB" sz="1600" dirty="0">
                <a:hlinkClick r:id="rId7"/>
              </a:rPr>
              <a:t>Lore22</a:t>
            </a:r>
            <a:r>
              <a:rPr lang="en-GB" sz="1600" dirty="0"/>
              <a:t>]</a:t>
            </a:r>
            <a:endParaRPr lang="en-US" sz="16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2314AB3-2490-F010-59B2-5E8D3299264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0297" b="11201"/>
          <a:stretch>
            <a:fillRect/>
          </a:stretch>
        </p:blipFill>
        <p:spPr>
          <a:xfrm rot="5400000">
            <a:off x="1153287" y="1627321"/>
            <a:ext cx="2653113" cy="195135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AFB8B1E-53F1-7AE2-36EE-436B50DD16CA}"/>
              </a:ext>
            </a:extLst>
          </p:cNvPr>
          <p:cNvSpPr txBox="1"/>
          <p:nvPr/>
        </p:nvSpPr>
        <p:spPr>
          <a:xfrm>
            <a:off x="4144924" y="4541078"/>
            <a:ext cx="224443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SPARTA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444A431-5A6E-CE2F-9A6C-570523399C29}"/>
              </a:ext>
            </a:extLst>
          </p:cNvPr>
          <p:cNvSpPr txBox="1"/>
          <p:nvPr/>
        </p:nvSpPr>
        <p:spPr>
          <a:xfrm>
            <a:off x="8069137" y="4541078"/>
            <a:ext cx="224443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SPARTA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23" name="Picture 22" descr="Lord of the Rings' Sauron eye, explained by cut Middle-earth lore">
            <a:extLst>
              <a:ext uri="{FF2B5EF4-FFF2-40B4-BE49-F238E27FC236}">
                <a16:creationId xmlns:a16="http://schemas.microsoft.com/office/drawing/2014/main" id="{426B8075-65DC-8071-1914-82F064AFAF7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37634" y="3766091"/>
            <a:ext cx="1259584" cy="70659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E4A9E22-1ABE-18AA-8620-4B2E1A4D537E}"/>
              </a:ext>
            </a:extLst>
          </p:cNvPr>
          <p:cNvSpPr txBox="1"/>
          <p:nvPr/>
        </p:nvSpPr>
        <p:spPr>
          <a:xfrm>
            <a:off x="1817169" y="1413440"/>
            <a:ext cx="17674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10"/>
              </a:rPr>
              <a:t>[Gradic18]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5237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AA06903-5085-4668-1DDA-9F5977ADF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92A23DA5-7979-7822-925C-40FE91B164E9}"/>
              </a:ext>
            </a:extLst>
          </p:cNvPr>
          <p:cNvSpPr txBox="1"/>
          <p:nvPr/>
        </p:nvSpPr>
        <p:spPr>
          <a:xfrm>
            <a:off x="557159" y="2401513"/>
            <a:ext cx="420690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Close agreement with [</a:t>
            </a:r>
            <a:r>
              <a:rPr lang="en-GB" dirty="0">
                <a:hlinkClick r:id="rId2"/>
              </a:rPr>
              <a:t>Roohi25</a:t>
            </a:r>
            <a:r>
              <a:rPr lang="en-GB" dirty="0"/>
              <a:t>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Literature uses cumbersome functions…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… we fit with beloved exponentials!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E130059-E8A0-36EC-6E21-AFDACF6600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886" y="3630791"/>
            <a:ext cx="3923933" cy="182309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C1F9CA0-F50A-578E-6F6D-8B40E81CB5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59247-0ADD-43FA-A3A4-D3D11408BF16}" type="slidenum">
              <a:rPr lang="de-DE" smtClean="0"/>
              <a:pPr/>
              <a:t>9</a:t>
            </a:fld>
            <a:endParaRPr lang="de-DE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7C083E3-5258-0FD2-9249-786D1B501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 of vertical velocity slices: bi-exponential relaxation pattern </a:t>
            </a:r>
            <a:r>
              <a:rPr lang="en-US" dirty="0" err="1"/>
              <a:t>orderr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EE5DA6-5F30-0C72-31B3-83FDBB82906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4379F0A-73A8-5CD5-2D4B-1997465B34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45671" y="2547453"/>
            <a:ext cx="3504084" cy="2493941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936A33AE-7431-C193-9E38-16F1A8692B1D}"/>
              </a:ext>
            </a:extLst>
          </p:cNvPr>
          <p:cNvGrpSpPr/>
          <p:nvPr/>
        </p:nvGrpSpPr>
        <p:grpSpPr>
          <a:xfrm>
            <a:off x="4556737" y="2176049"/>
            <a:ext cx="3532093" cy="3236747"/>
            <a:chOff x="2212214" y="1630479"/>
            <a:chExt cx="4947710" cy="4444551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EC77B32-5F79-EC36-3BD9-A602A6425F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3924" b="12915"/>
            <a:stretch>
              <a:fillRect/>
            </a:stretch>
          </p:blipFill>
          <p:spPr>
            <a:xfrm flipH="1">
              <a:off x="2659620" y="1630479"/>
              <a:ext cx="4500304" cy="3995168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4D5BCB8-195B-449D-7175-6BA58D4D8EF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212214" y="2042948"/>
              <a:ext cx="624894" cy="3375953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9A02C18-C157-2967-BEB2-79D7A054262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775028" y="5648273"/>
              <a:ext cx="4359018" cy="426757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C754FED-E850-6070-0159-BEA6D8B944E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818050" y="2042948"/>
              <a:ext cx="2169345" cy="845406"/>
            </a:xfrm>
            <a:prstGeom prst="rect">
              <a:avLst/>
            </a:prstGeom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C6A58ECE-9ECA-11A6-75B9-2EBC4671EB0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57975" t="14900" r="12041" b="25275"/>
          <a:stretch>
            <a:fillRect/>
          </a:stretch>
        </p:blipFill>
        <p:spPr>
          <a:xfrm>
            <a:off x="1710286" y="994260"/>
            <a:ext cx="1853408" cy="1283077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FA0DAF2-A2DE-8293-4D14-A446A151012F}"/>
              </a:ext>
            </a:extLst>
          </p:cNvPr>
          <p:cNvCxnSpPr>
            <a:cxnSpLocks/>
          </p:cNvCxnSpPr>
          <p:nvPr/>
        </p:nvCxnSpPr>
        <p:spPr>
          <a:xfrm>
            <a:off x="2270614" y="1438081"/>
            <a:ext cx="0" cy="637685"/>
          </a:xfrm>
          <a:prstGeom prst="straightConnector1">
            <a:avLst/>
          </a:prstGeom>
          <a:ln>
            <a:solidFill>
              <a:srgbClr val="F527DC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E47295DC-BB24-7854-7B7C-C47466D778B9}"/>
              </a:ext>
            </a:extLst>
          </p:cNvPr>
          <p:cNvSpPr txBox="1"/>
          <p:nvPr/>
        </p:nvSpPr>
        <p:spPr>
          <a:xfrm>
            <a:off x="4764063" y="4431043"/>
            <a:ext cx="20077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dirty="0"/>
              <a:t>[</a:t>
            </a:r>
            <a:r>
              <a:rPr lang="en-GB" sz="1800" dirty="0">
                <a:hlinkClick r:id="rId2"/>
              </a:rPr>
              <a:t>Roohi25</a:t>
            </a:r>
            <a:r>
              <a:rPr lang="en-GB" sz="1800" dirty="0"/>
              <a:t>]</a:t>
            </a:r>
            <a:endParaRPr lang="en-GB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9EA2553-95CF-34FC-A060-550266930E01}"/>
              </a:ext>
            </a:extLst>
          </p:cNvPr>
          <p:cNvSpPr txBox="1"/>
          <p:nvPr/>
        </p:nvSpPr>
        <p:spPr>
          <a:xfrm>
            <a:off x="2127080" y="1839478"/>
            <a:ext cx="9932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dirty="0">
                <a:solidFill>
                  <a:srgbClr val="F527DC"/>
                </a:solidFill>
              </a:rPr>
              <a:t>Vertical slice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2BCB778-762C-8F0E-EDCF-62039A98FA9E}"/>
                  </a:ext>
                </a:extLst>
              </p:cNvPr>
              <p:cNvSpPr txBox="1"/>
              <p:nvPr/>
            </p:nvSpPr>
            <p:spPr>
              <a:xfrm>
                <a:off x="8495272" y="4173007"/>
                <a:ext cx="2698736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𝑃𝐹𝑅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=2.4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cm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2BCB778-762C-8F0E-EDCF-62039A98FA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5272" y="4173007"/>
                <a:ext cx="2698736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697E041F-4BF4-AA29-E250-10F66AF215CD}"/>
                  </a:ext>
                </a:extLst>
              </p:cNvPr>
              <p:cNvSpPr txBox="1"/>
              <p:nvPr/>
            </p:nvSpPr>
            <p:spPr>
              <a:xfrm>
                <a:off x="9704798" y="3217162"/>
                <a:ext cx="226291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≃</m:t>
                    </m:r>
                  </m:oMath>
                </a14:m>
                <a:r>
                  <a:rPr lang="en-GB" sz="1600" dirty="0">
                    <a:solidFill>
                      <a:srgbClr val="C00000"/>
                    </a:solidFill>
                  </a:rPr>
                  <a:t> transitional flow (</a:t>
                </a:r>
                <a:r>
                  <a:rPr lang="en-GB" sz="1600" dirty="0" err="1">
                    <a:solidFill>
                      <a:srgbClr val="C00000"/>
                    </a:solidFill>
                  </a:rPr>
                  <a:t>Kn</a:t>
                </a:r>
                <a:r>
                  <a:rPr lang="en-GB" sz="1600" dirty="0">
                    <a:solidFill>
                      <a:srgbClr val="C00000"/>
                    </a:solidFill>
                  </a:rPr>
                  <a:t>=0.2)</a:t>
                </a: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697E041F-4BF4-AA29-E250-10F66AF215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4798" y="3217162"/>
                <a:ext cx="2262911" cy="584775"/>
              </a:xfrm>
              <a:prstGeom prst="rect">
                <a:avLst/>
              </a:prstGeom>
              <a:blipFill>
                <a:blip r:embed="rId11"/>
                <a:stretch>
                  <a:fillRect t="-3125" b="-1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68754022-05C4-A2C1-1E7A-4F726C1ED736}"/>
                  </a:ext>
                </a:extLst>
              </p:cNvPr>
              <p:cNvSpPr txBox="1"/>
              <p:nvPr/>
            </p:nvSpPr>
            <p:spPr>
              <a:xfrm>
                <a:off x="557160" y="5629497"/>
                <a:ext cx="7718622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800" dirty="0"/>
                  <a:t>Toroidal wind speed decays over </a:t>
                </a:r>
                <a14:m>
                  <m:oMath xmlns:m="http://schemas.openxmlformats.org/officeDocument/2006/math">
                    <m:r>
                      <a:rPr lang="en-GB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≳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2.0 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cm</m:t>
                    </m:r>
                    <m:r>
                      <a:rPr lang="en-US" sz="1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en-GB" dirty="0"/>
                  <a:t> flux-expanded plasma decay lengths in PFR </a:t>
                </a:r>
                <a:r>
                  <a:rPr lang="en-GB" dirty="0" err="1"/>
                  <a:t>bridaaa</a:t>
                </a:r>
                <a:r>
                  <a:rPr lang="en-GB" dirty="0"/>
                  <a:t> = GOOD! </a:t>
                </a:r>
                <a:r>
                  <a:rPr lang="en-GB" b="1" dirty="0"/>
                  <a:t>Wind exists where plasma does not</a:t>
                </a: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68754022-05C4-A2C1-1E7A-4F726C1ED7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160" y="5629497"/>
                <a:ext cx="7718622" cy="646331"/>
              </a:xfrm>
              <a:prstGeom prst="rect">
                <a:avLst/>
              </a:prstGeom>
              <a:blipFill>
                <a:blip r:embed="rId12"/>
                <a:stretch>
                  <a:fillRect l="-631" t="-4717" r="-552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3207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8D2BE6-1F02-7D30-D7C4-379259754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94CE04C-1B25-DDEB-F3BF-4C00E4ED5D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59247-0ADD-43FA-A3A4-D3D11408BF16}" type="slidenum">
              <a:rPr lang="de-DE" smtClean="0"/>
              <a:pPr/>
              <a:t>10</a:t>
            </a:fld>
            <a:endParaRPr lang="de-DE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59E6B9A-CB65-673B-0070-15642943F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8" y="406566"/>
            <a:ext cx="9872113" cy="677108"/>
          </a:xfrm>
        </p:spPr>
        <p:txBody>
          <a:bodyPr/>
          <a:lstStyle/>
          <a:p>
            <a:r>
              <a:rPr lang="en-US" dirty="0" err="1"/>
              <a:t>Zoomming</a:t>
            </a:r>
            <a:r>
              <a:rPr lang="en-US" dirty="0"/>
              <a:t> in: good qualitative agreement with EIRENE but differences remain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99E1AB-5CE7-2602-852D-6675BD2DFA8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4B653F-45EE-DEA6-925B-7A91A02AC7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49327" y="954041"/>
            <a:ext cx="4240837" cy="273806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77ECF4C-2D77-6F2D-51EF-1779DACE2246}"/>
              </a:ext>
            </a:extLst>
          </p:cNvPr>
          <p:cNvSpPr txBox="1"/>
          <p:nvPr/>
        </p:nvSpPr>
        <p:spPr>
          <a:xfrm>
            <a:off x="448733" y="2420285"/>
            <a:ext cx="409059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Great agreement with textbooks: Fig. 7.4 of [</a:t>
            </a:r>
            <a:r>
              <a:rPr lang="en-GB" sz="1600" dirty="0">
                <a:hlinkClick r:id="rId3"/>
              </a:rPr>
              <a:t>Roohi25</a:t>
            </a:r>
            <a:r>
              <a:rPr lang="en-GB" sz="1600" dirty="0"/>
              <a:t>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Good qualitative agreement with EIRENE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But big wiggle at plasma and wall boundaries in EIRENE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Seems </a:t>
            </a:r>
            <a:r>
              <a:rPr lang="en-GB" sz="1600" b="1" dirty="0"/>
              <a:t>not</a:t>
            </a:r>
            <a:r>
              <a:rPr lang="en-GB" sz="1600" dirty="0"/>
              <a:t> wall friction nor size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Relaxation time? Increases time to convergence… O(100ms) (</a:t>
            </a:r>
            <a:r>
              <a:rPr lang="en-US" sz="1600" i="1" dirty="0">
                <a:hlinkClick r:id="rId4"/>
              </a:rPr>
              <a:t>Ryoko Sama’s talk</a:t>
            </a:r>
            <a:r>
              <a:rPr lang="en-US" sz="1600" i="1" dirty="0"/>
              <a:t>!</a:t>
            </a:r>
            <a:r>
              <a:rPr lang="en-GB" sz="16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Too many/efficient n-n collisions in BGK?</a:t>
            </a:r>
          </a:p>
          <a:p>
            <a:endParaRPr lang="en-GB" sz="1600" dirty="0"/>
          </a:p>
          <a:p>
            <a:pPr algn="ctr"/>
            <a:r>
              <a:rPr lang="en-GB" sz="1600" dirty="0"/>
              <a:t>To be explored…</a:t>
            </a:r>
            <a:r>
              <a:rPr lang="en-GB" sz="1600" b="1" dirty="0">
                <a:solidFill>
                  <a:schemeClr val="accent1"/>
                </a:solidFill>
              </a:rPr>
              <a:t> a lot to cross-compare beyond pressure!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2251B7B-72B6-5E46-45C0-F9230E3C8B5E}"/>
              </a:ext>
            </a:extLst>
          </p:cNvPr>
          <p:cNvSpPr txBox="1"/>
          <p:nvPr/>
        </p:nvSpPr>
        <p:spPr>
          <a:xfrm>
            <a:off x="4824749" y="1202905"/>
            <a:ext cx="12084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/>
              <a:t>Big drop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BBA91D8-AF96-9881-24EE-996B57D32F4C}"/>
              </a:ext>
            </a:extLst>
          </p:cNvPr>
          <p:cNvSpPr txBox="1"/>
          <p:nvPr/>
        </p:nvSpPr>
        <p:spPr>
          <a:xfrm>
            <a:off x="6074654" y="2876113"/>
            <a:ext cx="12084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/>
              <a:t>Big drop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A7A8D28-94AC-2FFB-27EF-0E6BD2C318C3}"/>
              </a:ext>
            </a:extLst>
          </p:cNvPr>
          <p:cNvSpPr txBox="1"/>
          <p:nvPr/>
        </p:nvSpPr>
        <p:spPr>
          <a:xfrm>
            <a:off x="4338076" y="2363591"/>
            <a:ext cx="212519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dirty="0"/>
              <a:t>SOLPS-ITER:</a:t>
            </a:r>
          </a:p>
          <a:p>
            <a:pPr algn="ctr"/>
            <a:r>
              <a:rPr lang="en-GB" sz="1600" dirty="0"/>
              <a:t>EU-DEMO from [</a:t>
            </a:r>
            <a:r>
              <a:rPr lang="en-GB" sz="1600" dirty="0">
                <a:hlinkClick r:id="rId5"/>
              </a:rPr>
              <a:t>Subba21</a:t>
            </a:r>
            <a:r>
              <a:rPr lang="en-GB" sz="1600" dirty="0"/>
              <a:t>]</a:t>
            </a:r>
          </a:p>
        </p:txBody>
      </p:sp>
      <p:pic>
        <p:nvPicPr>
          <p:cNvPr id="26" name="Picture 25" descr="Time variation of velocity distribution for the unsteady Couette flow... |  Download Scientific Diagram">
            <a:extLst>
              <a:ext uri="{FF2B5EF4-FFF2-40B4-BE49-F238E27FC236}">
                <a16:creationId xmlns:a16="http://schemas.microsoft.com/office/drawing/2014/main" id="{7ED0155F-FB51-0D9F-89A1-F6711B9781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9024" y="3939038"/>
            <a:ext cx="3428653" cy="252967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B394A6C-32B1-A94C-FB7B-9A3578476B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07428" y="3882385"/>
            <a:ext cx="3668998" cy="242864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8F3A0429-3438-666F-2DA5-347D35E883EE}"/>
              </a:ext>
            </a:extLst>
          </p:cNvPr>
          <p:cNvSpPr txBox="1"/>
          <p:nvPr/>
        </p:nvSpPr>
        <p:spPr>
          <a:xfrm>
            <a:off x="9025226" y="5130757"/>
            <a:ext cx="21096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n-n collision diameter x10</a:t>
            </a:r>
            <a:endParaRPr lang="en-GB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E0EA7FD-2B29-840E-10A0-601CDE64DE2A}"/>
              </a:ext>
            </a:extLst>
          </p:cNvPr>
          <p:cNvSpPr txBox="1"/>
          <p:nvPr/>
        </p:nvSpPr>
        <p:spPr>
          <a:xfrm>
            <a:off x="5522401" y="3849079"/>
            <a:ext cx="14222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dirty="0"/>
              <a:t>Half-domain [</a:t>
            </a:r>
            <a:r>
              <a:rPr lang="en-GB" sz="1600" dirty="0">
                <a:hlinkClick r:id="rId8"/>
              </a:rPr>
              <a:t>Guzel15</a:t>
            </a:r>
            <a:r>
              <a:rPr lang="en-GB" sz="1600" dirty="0"/>
              <a:t>]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4CFC144A-D7ED-EB0F-134D-AE92D5EB866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57975" t="14900" r="12041" b="25275"/>
          <a:stretch>
            <a:fillRect/>
          </a:stretch>
        </p:blipFill>
        <p:spPr>
          <a:xfrm>
            <a:off x="1710286" y="994260"/>
            <a:ext cx="1853408" cy="1283077"/>
          </a:xfrm>
          <a:prstGeom prst="rect">
            <a:avLst/>
          </a:prstGeom>
        </p:spPr>
      </p:pic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43F8CFD6-8AF2-4488-CE39-EA434569611F}"/>
              </a:ext>
            </a:extLst>
          </p:cNvPr>
          <p:cNvCxnSpPr>
            <a:cxnSpLocks/>
          </p:cNvCxnSpPr>
          <p:nvPr/>
        </p:nvCxnSpPr>
        <p:spPr>
          <a:xfrm>
            <a:off x="2270614" y="1438081"/>
            <a:ext cx="0" cy="637685"/>
          </a:xfrm>
          <a:prstGeom prst="straightConnector1">
            <a:avLst/>
          </a:prstGeom>
          <a:ln>
            <a:solidFill>
              <a:srgbClr val="F527DC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8906526F-DCB9-DBAA-3C82-22C22D08BF37}"/>
              </a:ext>
            </a:extLst>
          </p:cNvPr>
          <p:cNvSpPr txBox="1"/>
          <p:nvPr/>
        </p:nvSpPr>
        <p:spPr>
          <a:xfrm>
            <a:off x="2127080" y="1839478"/>
            <a:ext cx="9932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dirty="0">
                <a:solidFill>
                  <a:srgbClr val="F527DC"/>
                </a:solidFill>
              </a:rPr>
              <a:t>Vertical slice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4E289BCA-EBB3-7475-2027-95BF3E26724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05067" y="1120080"/>
            <a:ext cx="3504084" cy="247663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AC21EFCC-667F-19E0-CE48-7004C0AD48D3}"/>
                  </a:ext>
                </a:extLst>
              </p:cNvPr>
              <p:cNvSpPr txBox="1"/>
              <p:nvPr/>
            </p:nvSpPr>
            <p:spPr>
              <a:xfrm>
                <a:off x="8502664" y="2586213"/>
                <a:ext cx="269873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b="0" dirty="0"/>
                  <a:t>Bi-exponential fit:</a:t>
                </a:r>
              </a:p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𝑃𝐹𝑅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=2.4</m:t>
                      </m:r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latin typeface="Cambria Math" panose="02040503050406030204" pitchFamily="18" charset="0"/>
                        </a:rPr>
                        <m:t>cm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AC21EFCC-667F-19E0-CE48-7004C0AD48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2664" y="2586213"/>
                <a:ext cx="2698736" cy="584775"/>
              </a:xfrm>
              <a:prstGeom prst="rect">
                <a:avLst/>
              </a:prstGeom>
              <a:blipFill>
                <a:blip r:embed="rId11"/>
                <a:stretch>
                  <a:fillRect t="-31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>
            <a:extLst>
              <a:ext uri="{FF2B5EF4-FFF2-40B4-BE49-F238E27FC236}">
                <a16:creationId xmlns:a16="http://schemas.microsoft.com/office/drawing/2014/main" id="{B63203B4-D6CD-4ADD-777E-2C05E370EB62}"/>
              </a:ext>
            </a:extLst>
          </p:cNvPr>
          <p:cNvSpPr txBox="1"/>
          <p:nvPr/>
        </p:nvSpPr>
        <p:spPr>
          <a:xfrm>
            <a:off x="9247812" y="1414256"/>
            <a:ext cx="12084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/>
              <a:t>No big drop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202D75A-7F22-9AB6-B3E7-970DB4685E7C}"/>
              </a:ext>
            </a:extLst>
          </p:cNvPr>
          <p:cNvSpPr txBox="1"/>
          <p:nvPr/>
        </p:nvSpPr>
        <p:spPr>
          <a:xfrm>
            <a:off x="10530614" y="1943520"/>
            <a:ext cx="12084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schemeClr val="accent1"/>
                </a:solidFill>
              </a:rPr>
              <a:t>SPARTA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5207F35-4B92-047F-EDF1-3ED41AC9185F}"/>
              </a:ext>
            </a:extLst>
          </p:cNvPr>
          <p:cNvSpPr txBox="1"/>
          <p:nvPr/>
        </p:nvSpPr>
        <p:spPr>
          <a:xfrm>
            <a:off x="10530614" y="5034599"/>
            <a:ext cx="12084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schemeClr val="accent1"/>
                </a:solidFill>
              </a:rPr>
              <a:t>SPARTA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979DAEA5-D8B4-F103-D63A-693E30F92213}"/>
                  </a:ext>
                </a:extLst>
              </p:cNvPr>
              <p:cNvSpPr txBox="1"/>
              <p:nvPr/>
            </p:nvSpPr>
            <p:spPr>
              <a:xfrm>
                <a:off x="4739554" y="5697738"/>
                <a:ext cx="2125195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≃</m:t>
                    </m:r>
                  </m:oMath>
                </a14:m>
                <a:r>
                  <a:rPr lang="en-GB" sz="1600" dirty="0"/>
                  <a:t>EIRENE</a:t>
                </a: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979DAEA5-D8B4-F103-D63A-693E30F922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9554" y="5697738"/>
                <a:ext cx="2125195" cy="338554"/>
              </a:xfrm>
              <a:prstGeom prst="rect">
                <a:avLst/>
              </a:prstGeom>
              <a:blipFill>
                <a:blip r:embed="rId12"/>
                <a:stretch>
                  <a:fillRect t="-5455" b="-2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ED04C68-7980-B5DC-0F23-D89EB9CF6693}"/>
                  </a:ext>
                </a:extLst>
              </p:cNvPr>
              <p:cNvSpPr txBox="1"/>
              <p:nvPr/>
            </p:nvSpPr>
            <p:spPr>
              <a:xfrm>
                <a:off x="6022812" y="4590828"/>
                <a:ext cx="2125195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≃</m:t>
                    </m:r>
                  </m:oMath>
                </a14:m>
                <a:r>
                  <a:rPr lang="en-GB" sz="1600" dirty="0"/>
                  <a:t>SPARTA</a:t>
                </a: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ED04C68-7980-B5DC-0F23-D89EB9CF66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2812" y="4590828"/>
                <a:ext cx="2125195" cy="338554"/>
              </a:xfrm>
              <a:prstGeom prst="rect">
                <a:avLst/>
              </a:prstGeom>
              <a:blipFill>
                <a:blip r:embed="rId13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5504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6" grpId="0"/>
      <p:bldP spid="38" grpId="0"/>
      <p:bldP spid="33" grpId="0"/>
      <p:bldP spid="37" grpId="0"/>
      <p:bldP spid="40" grpId="0"/>
      <p:bldP spid="46" grpId="0"/>
      <p:bldP spid="47" grpId="0"/>
      <p:bldP spid="4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A764C75-F9A1-464B-4028-A077CB0205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59247-0ADD-43FA-A3A4-D3D11408BF16}" type="slidenum">
              <a:rPr lang="de-DE" smtClean="0"/>
              <a:pPr/>
              <a:t>11</a:t>
            </a:fld>
            <a:endParaRPr lang="de-DE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0C63066-4104-7150-317B-93BEFEDD4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Toroidal wind dynamics depends heavily on reactions implemented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EBE34C-F606-3483-54E9-D14BF0643DD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421811A-A6FF-0257-B5F3-A2BBEBFE8D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9738"/>
          <a:stretch>
            <a:fillRect/>
          </a:stretch>
        </p:blipFill>
        <p:spPr>
          <a:xfrm>
            <a:off x="7876865" y="862544"/>
            <a:ext cx="3408264" cy="28039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8015C9E-6FB0-589B-28AF-701B2C4962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334" y="1208219"/>
            <a:ext cx="6389097" cy="41294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2F364DB-E047-868D-62F3-6FB2890A27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738"/>
          <a:stretch>
            <a:fillRect/>
          </a:stretch>
        </p:blipFill>
        <p:spPr>
          <a:xfrm>
            <a:off x="7876865" y="3648714"/>
            <a:ext cx="3408264" cy="280393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C9249C8-D0D5-1EEC-2B15-02E1A4305900}"/>
              </a:ext>
            </a:extLst>
          </p:cNvPr>
          <p:cNvSpPr/>
          <p:nvPr/>
        </p:nvSpPr>
        <p:spPr>
          <a:xfrm>
            <a:off x="688334" y="4307764"/>
            <a:ext cx="6169665" cy="517585"/>
          </a:xfrm>
          <a:prstGeom prst="rect">
            <a:avLst/>
          </a:prstGeom>
          <a:solidFill>
            <a:srgbClr val="FF0000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03A71C-B326-CFD9-BA32-209AC2B07FA5}"/>
              </a:ext>
            </a:extLst>
          </p:cNvPr>
          <p:cNvSpPr txBox="1"/>
          <p:nvPr/>
        </p:nvSpPr>
        <p:spPr>
          <a:xfrm>
            <a:off x="6119180" y="5881722"/>
            <a:ext cx="23112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dirty="0"/>
              <a:t>SOLPS-ITER simulations in DTT from [</a:t>
            </a:r>
            <a:r>
              <a:rPr lang="en-GB" sz="1600" dirty="0">
                <a:hlinkClick r:id="rId4"/>
              </a:rPr>
              <a:t>Moscheni25</a:t>
            </a:r>
            <a:r>
              <a:rPr lang="en-GB" sz="1600" dirty="0"/>
              <a:t>]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206CC7B-9FF8-B241-02DE-5D6878D24A11}"/>
              </a:ext>
            </a:extLst>
          </p:cNvPr>
          <p:cNvSpPr txBox="1"/>
          <p:nvPr/>
        </p:nvSpPr>
        <p:spPr>
          <a:xfrm>
            <a:off x="231480" y="5292945"/>
            <a:ext cx="724566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dirty="0"/>
              <a:t>Reduced SOLEDGE2D reaction set (</a:t>
            </a:r>
            <a:r>
              <a:rPr lang="en-GB" sz="1600" b="1" dirty="0"/>
              <a:t>complete in SOLEGE3X</a:t>
            </a:r>
            <a:r>
              <a:rPr lang="en-GB" sz="1600" dirty="0"/>
              <a:t>) [</a:t>
            </a:r>
            <a:r>
              <a:rPr lang="en-GB" sz="1600" dirty="0">
                <a:hlinkClick r:id="rId5"/>
              </a:rPr>
              <a:t>Moscheni22</a:t>
            </a:r>
            <a:r>
              <a:rPr lang="en-GB" sz="1600" dirty="0"/>
              <a:t>]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0AC4C1F-3DCF-43B7-87D6-107B77836348}"/>
              </a:ext>
            </a:extLst>
          </p:cNvPr>
          <p:cNvSpPr txBox="1"/>
          <p:nvPr/>
        </p:nvSpPr>
        <p:spPr>
          <a:xfrm>
            <a:off x="8070273" y="2919927"/>
            <a:ext cx="217285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dirty="0"/>
              <a:t>Windy wind </a:t>
            </a:r>
            <a:r>
              <a:rPr lang="en-GB" sz="1600" dirty="0">
                <a:sym typeface="Wingdings" panose="05000000000000000000" pitchFamily="2" charset="2"/>
              </a:rPr>
              <a:t>:)</a:t>
            </a:r>
            <a:endParaRPr lang="en-GB" sz="16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61F5AF6-9710-CBC6-3936-9D480A25445E}"/>
              </a:ext>
            </a:extLst>
          </p:cNvPr>
          <p:cNvSpPr txBox="1"/>
          <p:nvPr/>
        </p:nvSpPr>
        <p:spPr>
          <a:xfrm>
            <a:off x="8070272" y="5672013"/>
            <a:ext cx="217285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dirty="0"/>
              <a:t>No wind </a:t>
            </a:r>
            <a:r>
              <a:rPr lang="en-GB" sz="1600" dirty="0">
                <a:sym typeface="Wingdings" panose="05000000000000000000" pitchFamily="2" charset="2"/>
              </a:rPr>
              <a:t>:(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93323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BF4166E-763F-199F-F38F-92CFD1A0D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9D1E899-0F14-F9C6-A89D-3E574838A1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59247-0ADD-43FA-A3A4-D3D11408BF16}" type="slidenum">
              <a:rPr lang="de-DE" smtClean="0"/>
              <a:pPr/>
              <a:t>12</a:t>
            </a:fld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771A33-A190-7B5E-5077-42B1648C4D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0A7BE64-EA8A-C362-B451-34984FA7F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955E5E-4739-96BE-D1B6-C48D4FB3A29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CCA0D08-5C12-2B94-5F4B-B178527607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391" y="2642068"/>
            <a:ext cx="5790909" cy="268121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9FDB53A-60FB-A6E2-A840-CA0A72277D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944" y="2339702"/>
            <a:ext cx="4037172" cy="3285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6594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3A6A7D3-E962-E912-632A-7D2F33DC6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7F98E2E-A516-966B-8C06-21832061AC7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59247-0ADD-43FA-A3A4-D3D11408BF16}" type="slidenum">
              <a:rPr lang="de-DE" smtClean="0"/>
              <a:pPr/>
              <a:t>13</a:t>
            </a:fld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C62F30-4241-747B-E183-17E5E0650FF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599" y="1232353"/>
            <a:ext cx="7945324" cy="2185214"/>
          </a:xfrm>
        </p:spPr>
        <p:txBody>
          <a:bodyPr/>
          <a:lstStyle/>
          <a:p>
            <a:r>
              <a:rPr lang="en-US" dirty="0"/>
              <a:t>Why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Each vacuum duct = hole in neutron shielding = bad = x200 neutron dose :(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Complexity, limited space especially in compact reactors [Meschini-Moscheni]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Incentive at </a:t>
            </a:r>
            <a:r>
              <a:rPr lang="en-US" dirty="0" err="1"/>
              <a:t>minimising</a:t>
            </a:r>
            <a:r>
              <a:rPr lang="en-US" dirty="0"/>
              <a:t> pumps [PitcherStangeby1997]</a:t>
            </a:r>
          </a:p>
          <a:p>
            <a:r>
              <a:rPr lang="en-US" dirty="0"/>
              <a:t>How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60-70% backflow = 30-40% efficiency = bad = many ducts (not a stellarator thingy, 60% in DTT) = improve that!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Capture the toroidal flow with a toroidally-oriented pump inlet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44D4973-1FA0-CC65-3C22-093F5D7D0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and how do we exploit toroidal neutral flows?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309ACF-23B1-2F85-D228-4205C0D754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320B364-AC66-CD51-F729-0B4EC136E571}"/>
              </a:ext>
            </a:extLst>
          </p:cNvPr>
          <p:cNvGrpSpPr/>
          <p:nvPr/>
        </p:nvGrpSpPr>
        <p:grpSpPr>
          <a:xfrm>
            <a:off x="8613153" y="1269437"/>
            <a:ext cx="3258171" cy="4886960"/>
            <a:chOff x="3632849" y="1395197"/>
            <a:chExt cx="3258171" cy="488696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A74CCE0-3726-3A76-0958-5C92D03048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8235"/>
            <a:stretch>
              <a:fillRect/>
            </a:stretch>
          </p:blipFill>
          <p:spPr>
            <a:xfrm>
              <a:off x="3632849" y="1395197"/>
              <a:ext cx="3199941" cy="488696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DA30DBB-23FD-D56A-7D7F-0F536C7712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93" b="693"/>
            <a:stretch/>
          </p:blipFill>
          <p:spPr>
            <a:xfrm>
              <a:off x="5394824" y="1566440"/>
              <a:ext cx="1496196" cy="1916745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DF1C0179-3E4F-2DC1-D37E-7485A77306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7145" y="3501841"/>
            <a:ext cx="4876008" cy="275373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A50E701-9FA2-917F-22AA-CD5BF459A7A4}"/>
                  </a:ext>
                </a:extLst>
              </p:cNvPr>
              <p:cNvSpPr txBox="1"/>
              <p:nvPr/>
            </p:nvSpPr>
            <p:spPr>
              <a:xfrm>
                <a:off x="259834" y="4326808"/>
                <a:ext cx="3319014" cy="9893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sub>
                      </m:sSub>
                    </m:oMath>
                  </m:oMathPara>
                </a14:m>
                <a:endParaRPr lang="en-US" sz="1400" b="0" dirty="0"/>
              </a:p>
              <a:p>
                <a:endParaRPr lang="en-US" sz="1400" b="0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⇒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≤</m:t>
                      </m:r>
                      <m:sSub>
                        <m:sSub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A50E701-9FA2-917F-22AA-CD5BF459A7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834" y="4326808"/>
                <a:ext cx="3319014" cy="9893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EB5ACE66-512D-C60B-4BF5-5E4F6C5535F8}"/>
              </a:ext>
            </a:extLst>
          </p:cNvPr>
          <p:cNvSpPr/>
          <p:nvPr/>
        </p:nvSpPr>
        <p:spPr>
          <a:xfrm>
            <a:off x="10706999" y="4270949"/>
            <a:ext cx="756807" cy="405442"/>
          </a:xfrm>
          <a:prstGeom prst="rect">
            <a:avLst/>
          </a:prstGeom>
          <a:solidFill>
            <a:schemeClr val="bg1"/>
          </a:solidFill>
          <a:ln w="38100">
            <a:solidFill>
              <a:srgbClr val="F527D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x 200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0AC1093-8C15-9193-E4BB-2D1FD5D6862D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10291313" y="4473670"/>
            <a:ext cx="415686" cy="72451"/>
          </a:xfrm>
          <a:prstGeom prst="straightConnector1">
            <a:avLst/>
          </a:prstGeom>
          <a:ln>
            <a:solidFill>
              <a:srgbClr val="F527DC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3169112-6042-CEC4-21E5-9E4A8CDB9355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10154893" y="4473670"/>
            <a:ext cx="552106" cy="405038"/>
          </a:xfrm>
          <a:prstGeom prst="straightConnector1">
            <a:avLst/>
          </a:prstGeom>
          <a:ln>
            <a:solidFill>
              <a:srgbClr val="F527DC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55318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A6D9587-50F5-2AD0-F155-D8C1DD37DF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59247-0ADD-43FA-A3A4-D3D11408BF16}" type="slidenum">
              <a:rPr lang="de-DE" smtClean="0"/>
              <a:pPr/>
              <a:t>14</a:t>
            </a:fld>
            <a:endParaRPr lang="de-DE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3F73292-F3D3-EDD9-6C10-AC282203E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Practical implication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71EA37-FDDF-AE58-F1FF-4117062B57A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2300B1-9490-F3E6-8C6B-E0D995D85932}"/>
              </a:ext>
            </a:extLst>
          </p:cNvPr>
          <p:cNvSpPr txBox="1"/>
          <p:nvPr/>
        </p:nvSpPr>
        <p:spPr>
          <a:xfrm>
            <a:off x="425375" y="1445365"/>
            <a:ext cx="49752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The presence of toroidal neutral wind can bias measurements in location of high wind speed</a:t>
            </a:r>
          </a:p>
          <a:p>
            <a:pPr algn="ctr"/>
            <a:r>
              <a:rPr lang="en-US" sz="1600" dirty="0"/>
              <a:t>Pressure-hole error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D8FE52C-C0C8-9241-0FD5-74AF984AC8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074" y="956840"/>
            <a:ext cx="4915326" cy="518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6806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9C0F1-EDF7-E3D1-5BD3-CDB47ED1E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8E246BE-213A-473F-DC78-F7C69BA805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59247-0ADD-43FA-A3A4-D3D11408BF16}" type="slidenum">
              <a:rPr lang="de-DE" smtClean="0"/>
              <a:pPr/>
              <a:t>15</a:t>
            </a:fld>
            <a:endParaRPr lang="de-DE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C71A4BD-D692-62E0-28CB-4A42B535F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Practical application and simplified SPARTA domain: capturing the wind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212D34-5F82-023D-A5C2-A2F5085C35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B445E2-72A2-675B-92A4-061A18F9BA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8315" y="3187135"/>
            <a:ext cx="5831873" cy="328267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3415209-C5AA-37D7-1431-E0BECA8EFA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784" y="1084635"/>
            <a:ext cx="5602216" cy="316386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69AE8F0-412E-7972-87FA-19EB7565FDFE}"/>
                  </a:ext>
                </a:extLst>
              </p:cNvPr>
              <p:cNvSpPr txBox="1"/>
              <p:nvPr/>
            </p:nvSpPr>
            <p:spPr>
              <a:xfrm>
                <a:off x="609599" y="4367309"/>
                <a:ext cx="4975299" cy="21024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dirty="0"/>
                  <a:t>Poloidal (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600" dirty="0"/>
                  <a:t>) vs. toroidal (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1600" dirty="0"/>
                  <a:t>) approach:</a:t>
                </a:r>
              </a:p>
              <a:p>
                <a:pPr algn="ctr"/>
                <a:endParaRPr lang="en-US" sz="1600" i="1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US" sz="16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sub>
                      </m:sSub>
                    </m:oMath>
                  </m:oMathPara>
                </a14:m>
                <a:endParaRPr lang="en-US" sz="1600" b="0" dirty="0"/>
              </a:p>
              <a:p>
                <a:pPr algn="ctr"/>
                <a:endParaRPr lang="en-US" sz="1600" b="0" dirty="0"/>
              </a:p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⇒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US" sz="1600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≤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  <a:p>
                <a:pPr algn="ctr"/>
                <a:endParaRPr lang="en-US" sz="1600" dirty="0"/>
              </a:p>
              <a:p>
                <a:pPr algn="ctr"/>
                <a:r>
                  <a:rPr lang="en-US" sz="1600" b="1" dirty="0"/>
                  <a:t>More pressure = less pump hardware</a:t>
                </a:r>
                <a:r>
                  <a:rPr lang="en-US" sz="1600" dirty="0"/>
                  <a:t> (for free!)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69AE8F0-412E-7972-87FA-19EB7565FD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9" y="4367309"/>
                <a:ext cx="4975299" cy="2102499"/>
              </a:xfrm>
              <a:prstGeom prst="rect">
                <a:avLst/>
              </a:prstGeom>
              <a:blipFill>
                <a:blip r:embed="rId4"/>
                <a:stretch>
                  <a:fillRect t="-870" b="-28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A9BA018B-392D-2CA3-0845-2DB582A3D195}"/>
              </a:ext>
            </a:extLst>
          </p:cNvPr>
          <p:cNvSpPr txBox="1"/>
          <p:nvPr/>
        </p:nvSpPr>
        <p:spPr>
          <a:xfrm>
            <a:off x="6569001" y="2678343"/>
            <a:ext cx="497529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SPARTA domain for proof-of-principle simulations</a:t>
            </a:r>
          </a:p>
        </p:txBody>
      </p:sp>
    </p:spTree>
    <p:extLst>
      <p:ext uri="{BB962C8B-B14F-4D97-AF65-F5344CB8AC3E}">
        <p14:creationId xmlns:p14="http://schemas.microsoft.com/office/powerpoint/2010/main" val="3271820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63044-A58F-D274-75AF-AD216845A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4DEAFD6-65E1-676F-F96E-680BC7199D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59247-0ADD-43FA-A3A4-D3D11408BF16}" type="slidenum">
              <a:rPr lang="de-DE" smtClean="0"/>
              <a:pPr/>
              <a:t>16</a:t>
            </a:fld>
            <a:endParaRPr lang="de-DE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BF283AE-4218-9716-5F22-6A723608B6C3}"/>
                  </a:ext>
                </a:extLst>
              </p:cNvPr>
              <p:cNvSpPr>
                <a:spLocks noGrp="1"/>
              </p:cNvSpPr>
              <p:nvPr>
                <p:ph type="body" sz="quarter" idx="12"/>
              </p:nvPr>
            </p:nvSpPr>
            <p:spPr>
              <a:xfrm>
                <a:off x="609599" y="1066102"/>
                <a:ext cx="7085921" cy="5115503"/>
              </a:xfrm>
            </p:spPr>
            <p:txBody>
              <a:bodyPr/>
              <a:lstStyle/>
              <a:p>
                <a:r>
                  <a:rPr lang="en-US" sz="1800" b="1" dirty="0"/>
                  <a:t>For both D and He at 10% concentration:</a:t>
                </a:r>
              </a:p>
              <a:p>
                <a14:m>
                  <m:oMath xmlns:m="http://schemas.openxmlformats.org/officeDocument/2006/math">
                    <m:r>
                      <a:rPr lang="en-US" sz="1800" i="1" dirty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1800" dirty="0"/>
                  <a:t> dynamic-to-static pressure conversion</a:t>
                </a:r>
              </a:p>
              <a:p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1800" dirty="0"/>
                  <a:t> 20-30% reduction in backflow (</a:t>
                </a:r>
                <a:r>
                  <a:rPr lang="en-US" sz="1800" b="1" dirty="0">
                    <a:solidFill>
                      <a:srgbClr val="FF0000"/>
                    </a:solidFill>
                  </a:rPr>
                  <a:t>60%</a:t>
                </a:r>
                <a:r>
                  <a:rPr lang="en-US" sz="1800" dirty="0"/>
                  <a:t> even in tokamaks [</a:t>
                </a:r>
                <a:r>
                  <a:rPr lang="en-US" sz="1800" dirty="0">
                    <a:hlinkClick r:id="rId2"/>
                  </a:rPr>
                  <a:t>Tantos24</a:t>
                </a:r>
                <a:r>
                  <a:rPr lang="en-US" sz="1800" dirty="0"/>
                  <a:t>])</a:t>
                </a:r>
              </a:p>
              <a:p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800" dirty="0"/>
                  <a:t> </a:t>
                </a:r>
                <a:r>
                  <a:rPr lang="en-US" sz="1800" b="1" dirty="0"/>
                  <a:t>x2 higher pressure</a:t>
                </a:r>
                <a:r>
                  <a:rPr lang="en-US" sz="1800" dirty="0"/>
                  <a:t> = ½ ducts + ½ pumps</a:t>
                </a:r>
              </a:p>
              <a:p>
                <a:endParaRPr lang="en-US" sz="18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Not 1-1 dynamic-to-static</a:t>
                </a:r>
                <a:r>
                  <a:rPr lang="en-US" sz="1800" dirty="0"/>
                  <a:t>: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&lt;</m:t>
                    </m:r>
                    <m:f>
                      <m:f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𝑚</m:t>
                    </m:r>
                    <m:sSubSup>
                      <m:sSub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sub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1800" dirty="0"/>
                  <a:t> in rarefied transitional conditions… challenges CFD-like fluid-dynamic intuition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300 </a:t>
                </a:r>
                <a:r>
                  <a:rPr lang="en-US" sz="1800" b="1" dirty="0" err="1"/>
                  <a:t>CPUh</a:t>
                </a:r>
                <a:r>
                  <a:rPr lang="en-US" sz="1800" dirty="0"/>
                  <a:t> = database analysis </a:t>
                </a:r>
                <a:r>
                  <a:rPr lang="en-GB" sz="1800" dirty="0"/>
                  <a:t>[</a:t>
                </a:r>
                <a:r>
                  <a:rPr lang="en-GB" sz="1800" dirty="0">
                    <a:hlinkClick r:id="rId3"/>
                  </a:rPr>
                  <a:t>Zenodo26</a:t>
                </a:r>
                <a:r>
                  <a:rPr lang="en-GB" sz="1800" dirty="0"/>
                  <a:t>]: conditions are </a:t>
                </a:r>
                <a:r>
                  <a:rPr lang="en-GB" sz="1800" b="1" dirty="0"/>
                  <a:t>robust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sz="18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1800" dirty="0"/>
                  <a:t>Toroidally-facing absorbing surface could be implemented </a:t>
                </a:r>
                <a:r>
                  <a:rPr lang="en-GB" sz="1800" b="1" dirty="0"/>
                  <a:t>in EIRENE</a:t>
                </a:r>
                <a:r>
                  <a:rPr lang="en-GB" sz="1800" dirty="0"/>
                  <a:t>!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1800" dirty="0"/>
                  <a:t>Brings into play </a:t>
                </a:r>
                <a:r>
                  <a:rPr lang="en-GB" sz="1800" b="1" dirty="0"/>
                  <a:t>optimisation of inlet shape</a:t>
                </a:r>
                <a:r>
                  <a:rPr lang="en-GB" sz="1800" dirty="0"/>
                  <a:t> in rarefied conditions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1800" dirty="0"/>
                  <a:t>[</a:t>
                </a:r>
                <a:r>
                  <a:rPr lang="en-GB" sz="1800" dirty="0">
                    <a:hlinkClick r:id="rId4"/>
                  </a:rPr>
                  <a:t>1</a:t>
                </a:r>
                <a:r>
                  <a:rPr lang="en-GB" sz="1800" dirty="0"/>
                  <a:t>, </a:t>
                </a:r>
                <a:r>
                  <a:rPr lang="en-GB" sz="1800" dirty="0">
                    <a:hlinkClick r:id="rId5"/>
                  </a:rPr>
                  <a:t>2</a:t>
                </a:r>
                <a:r>
                  <a:rPr lang="en-GB" sz="1800" dirty="0"/>
                  <a:t>, </a:t>
                </a:r>
                <a:r>
                  <a:rPr lang="en-GB" sz="1800" dirty="0">
                    <a:hlinkClick r:id="rId6"/>
                  </a:rPr>
                  <a:t>3</a:t>
                </a:r>
                <a:r>
                  <a:rPr lang="en-GB" sz="1800" dirty="0"/>
                  <a:t>, </a:t>
                </a:r>
                <a:r>
                  <a:rPr lang="en-GB" sz="1800" dirty="0">
                    <a:hlinkClick r:id="rId7"/>
                  </a:rPr>
                  <a:t>4</a:t>
                </a:r>
                <a:r>
                  <a:rPr lang="en-GB" sz="1800" dirty="0"/>
                  <a:t>, </a:t>
                </a:r>
                <a:r>
                  <a:rPr lang="en-GB" sz="1800" dirty="0">
                    <a:hlinkClick r:id="rId8"/>
                  </a:rPr>
                  <a:t>5</a:t>
                </a:r>
                <a:r>
                  <a:rPr lang="en-GB" sz="1800" dirty="0"/>
                  <a:t>, </a:t>
                </a:r>
                <a:r>
                  <a:rPr lang="en-GB" sz="1800" dirty="0">
                    <a:hlinkClick r:id="rId9"/>
                  </a:rPr>
                  <a:t>6</a:t>
                </a:r>
                <a:r>
                  <a:rPr lang="en-GB" sz="1800" dirty="0"/>
                  <a:t>, </a:t>
                </a:r>
                <a:r>
                  <a:rPr lang="en-GB" sz="1800" dirty="0">
                    <a:hlinkClick r:id="rId10"/>
                  </a:rPr>
                  <a:t>7</a:t>
                </a:r>
                <a:r>
                  <a:rPr lang="en-GB" sz="1800" dirty="0"/>
                  <a:t>, </a:t>
                </a:r>
                <a:r>
                  <a:rPr lang="en-GB" sz="1800" dirty="0">
                    <a:hlinkClick r:id="rId11"/>
                  </a:rPr>
                  <a:t>8</a:t>
                </a:r>
                <a:r>
                  <a:rPr lang="en-GB" sz="1800" dirty="0"/>
                  <a:t>, </a:t>
                </a:r>
                <a:r>
                  <a:rPr lang="en-GB" sz="1800" dirty="0">
                    <a:hlinkClick r:id="rId12"/>
                  </a:rPr>
                  <a:t>9</a:t>
                </a:r>
                <a:r>
                  <a:rPr lang="en-GB" sz="1800" dirty="0"/>
                  <a:t>, </a:t>
                </a:r>
                <a:r>
                  <a:rPr lang="en-GB" sz="1800" dirty="0">
                    <a:hlinkClick r:id="rId13"/>
                  </a:rPr>
                  <a:t>10</a:t>
                </a:r>
                <a:r>
                  <a:rPr lang="en-GB" sz="1800" dirty="0"/>
                  <a:t>, </a:t>
                </a:r>
                <a:r>
                  <a:rPr lang="en-GB" sz="1800" dirty="0">
                    <a:hlinkClick r:id="rId14"/>
                  </a:rPr>
                  <a:t>11</a:t>
                </a:r>
                <a:r>
                  <a:rPr lang="en-GB" sz="1800" dirty="0"/>
                  <a:t>, </a:t>
                </a:r>
                <a:r>
                  <a:rPr lang="en-GB" sz="1800" dirty="0">
                    <a:hlinkClick r:id="rId15"/>
                  </a:rPr>
                  <a:t>12</a:t>
                </a:r>
                <a:r>
                  <a:rPr lang="en-GB" sz="1800" dirty="0"/>
                  <a:t>]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1800" b="1" dirty="0"/>
                  <a:t>Toroidal divertor shaping</a:t>
                </a:r>
                <a:r>
                  <a:rPr lang="en-GB" sz="1800" dirty="0"/>
                  <a:t> beyond the usual poloidal one (domes, baffles, closure, etc.)</a:t>
                </a:r>
              </a:p>
            </p:txBody>
          </p:sp>
        </mc:Choice>
        <mc:Fallback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BF283AE-4218-9716-5F22-6A723608B6C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2"/>
              </p:nvPr>
            </p:nvSpPr>
            <p:spPr>
              <a:xfrm>
                <a:off x="609599" y="1066102"/>
                <a:ext cx="7085921" cy="5115503"/>
              </a:xfrm>
              <a:blipFill>
                <a:blip r:embed="rId16"/>
                <a:stretch>
                  <a:fillRect l="-1979" t="-1549" r="-1893" b="-19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3">
            <a:extLst>
              <a:ext uri="{FF2B5EF4-FFF2-40B4-BE49-F238E27FC236}">
                <a16:creationId xmlns:a16="http://schemas.microsoft.com/office/drawing/2014/main" id="{0A7882CE-CA62-FEF3-C333-AA267CD66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Pressure gain is tangible but much more still to investigate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F1F021-8E1B-EFEB-651B-BE736D9CE8E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FAEE6AE-E313-6CE2-8686-B46218B2F3DB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r="52844"/>
          <a:stretch>
            <a:fillRect/>
          </a:stretch>
        </p:blipFill>
        <p:spPr>
          <a:xfrm>
            <a:off x="7749307" y="914397"/>
            <a:ext cx="3842327" cy="282093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E98A2E7-733C-8D31-B704-7B5C9DE2072B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l="50444"/>
          <a:stretch>
            <a:fillRect/>
          </a:stretch>
        </p:blipFill>
        <p:spPr>
          <a:xfrm>
            <a:off x="7795489" y="3579869"/>
            <a:ext cx="4037924" cy="2820931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565D9D3-A660-D955-FDA7-01D2C158B664}"/>
              </a:ext>
            </a:extLst>
          </p:cNvPr>
          <p:cNvCxnSpPr>
            <a:cxnSpLocks/>
          </p:cNvCxnSpPr>
          <p:nvPr/>
        </p:nvCxnSpPr>
        <p:spPr>
          <a:xfrm>
            <a:off x="8931561" y="1339607"/>
            <a:ext cx="0" cy="458841"/>
          </a:xfrm>
          <a:prstGeom prst="straightConnector1">
            <a:avLst/>
          </a:prstGeom>
          <a:ln w="57150">
            <a:solidFill>
              <a:srgbClr val="FF00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8BC8FFC4-D0F3-8AA3-336A-33DBBAD932EB}"/>
              </a:ext>
            </a:extLst>
          </p:cNvPr>
          <p:cNvSpPr txBox="1"/>
          <p:nvPr/>
        </p:nvSpPr>
        <p:spPr>
          <a:xfrm>
            <a:off x="7649341" y="1031830"/>
            <a:ext cx="18271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FF00FF"/>
                </a:solidFill>
              </a:rPr>
              <a:t>Wind direction</a:t>
            </a:r>
            <a:endParaRPr lang="en-GB" dirty="0">
              <a:solidFill>
                <a:srgbClr val="FF00FF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1DEF3FD-296D-73E4-5F90-8AB334BAA08F}"/>
              </a:ext>
            </a:extLst>
          </p:cNvPr>
          <p:cNvSpPr txBox="1"/>
          <p:nvPr/>
        </p:nvSpPr>
        <p:spPr>
          <a:xfrm>
            <a:off x="7649341" y="3727854"/>
            <a:ext cx="18271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FF00FF"/>
                </a:solidFill>
              </a:rPr>
              <a:t>Wind direction</a:t>
            </a:r>
            <a:endParaRPr lang="en-GB" dirty="0">
              <a:solidFill>
                <a:srgbClr val="FF00FF"/>
              </a:solidFill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B29B894-19C5-2889-20F4-10D2808D9A04}"/>
              </a:ext>
            </a:extLst>
          </p:cNvPr>
          <p:cNvCxnSpPr>
            <a:cxnSpLocks/>
          </p:cNvCxnSpPr>
          <p:nvPr/>
        </p:nvCxnSpPr>
        <p:spPr>
          <a:xfrm>
            <a:off x="8991594" y="4013203"/>
            <a:ext cx="0" cy="458841"/>
          </a:xfrm>
          <a:prstGeom prst="straightConnector1">
            <a:avLst/>
          </a:prstGeom>
          <a:ln w="57150">
            <a:solidFill>
              <a:srgbClr val="FF00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114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50DDB-A0B3-C378-2966-411C2B126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793F969-CBA9-AC3E-835F-1A745247E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59247-0ADD-43FA-A3A4-D3D11408BF16}" type="slidenum">
              <a:rPr lang="de-DE" smtClean="0"/>
              <a:pPr/>
              <a:t>17</a:t>
            </a:fld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45B956-61EB-B6DE-8C6E-2A8DD58043E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599" y="1555624"/>
            <a:ext cx="11182349" cy="4154984"/>
          </a:xfrm>
        </p:spPr>
        <p:txBody>
          <a:bodyPr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2000" dirty="0"/>
          </a:p>
          <a:p>
            <a:pPr algn="ctr"/>
            <a:r>
              <a:rPr lang="en-US" sz="2000" b="1" dirty="0"/>
              <a:t>Reach out</a:t>
            </a:r>
            <a:r>
              <a:rPr lang="en-US" sz="2000" dirty="0"/>
              <a:t> to us: </a:t>
            </a:r>
            <a:r>
              <a:rPr lang="en-US" sz="2000" dirty="0">
                <a:hlinkClick r:id="rId2"/>
              </a:rPr>
              <a:t>matteo.moscheni@gauss-fusion.com</a:t>
            </a:r>
            <a:r>
              <a:rPr lang="en-US" sz="2000" dirty="0"/>
              <a:t> </a:t>
            </a:r>
          </a:p>
          <a:p>
            <a:pPr algn="ctr"/>
            <a:r>
              <a:rPr lang="en-US" sz="2000" b="1" dirty="0"/>
              <a:t>Cross-compare</a:t>
            </a:r>
            <a:r>
              <a:rPr lang="en-US" sz="2000" dirty="0"/>
              <a:t> to our cases: </a:t>
            </a:r>
            <a:r>
              <a:rPr lang="en-GB" sz="2000" dirty="0">
                <a:hlinkClick r:id="rId3"/>
              </a:rPr>
              <a:t>Zenodo26</a:t>
            </a:r>
            <a:r>
              <a:rPr lang="en-GB" sz="2000" dirty="0"/>
              <a:t>?</a:t>
            </a:r>
          </a:p>
          <a:p>
            <a:pPr algn="ctr"/>
            <a:r>
              <a:rPr lang="en-GB" sz="2000" dirty="0"/>
              <a:t>Provide </a:t>
            </a:r>
            <a:r>
              <a:rPr lang="en-GB" sz="2000" b="1" dirty="0"/>
              <a:t>further numerical evidence </a:t>
            </a:r>
            <a:r>
              <a:rPr lang="en-GB" sz="2000" dirty="0"/>
              <a:t>of toroidal winds from other codes?</a:t>
            </a:r>
            <a:endParaRPr lang="en-US" sz="2000" dirty="0"/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2000" dirty="0"/>
          </a:p>
          <a:p>
            <a:pPr algn="ctr"/>
            <a:r>
              <a:rPr lang="en-US" sz="2000" b="1" dirty="0">
                <a:solidFill>
                  <a:schemeClr val="accent1"/>
                </a:solidFill>
              </a:rPr>
              <a:t>And thanks for the attention :)</a:t>
            </a:r>
          </a:p>
          <a:p>
            <a:pPr algn="ctr"/>
            <a:endParaRPr lang="en-US" sz="2000" dirty="0"/>
          </a:p>
          <a:p>
            <a:pPr algn="ctr"/>
            <a:endParaRPr lang="en-US" sz="2000" dirty="0"/>
          </a:p>
          <a:p>
            <a:pPr algn="ctr"/>
            <a:endParaRPr lang="en-US" sz="2000" dirty="0"/>
          </a:p>
          <a:p>
            <a:pPr algn="ctr"/>
            <a:r>
              <a:rPr lang="en-US" sz="2000" b="1" u="sng" dirty="0">
                <a:solidFill>
                  <a:srgbClr val="F527DC"/>
                </a:solidFill>
              </a:rPr>
              <a:t>Spoiler</a:t>
            </a:r>
            <a:r>
              <a:rPr lang="en-US" sz="2000" dirty="0">
                <a:solidFill>
                  <a:srgbClr val="F527DC"/>
                </a:solidFill>
              </a:rPr>
              <a:t>: partnership with IPP to test toroidal-neutral-flow capture in ASDEX Upgrade 2027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F527DC"/>
                </a:solidFill>
              </a:rPr>
              <a:t>[</a:t>
            </a:r>
            <a:r>
              <a:rPr lang="en-US" sz="2000" dirty="0">
                <a:hlinkClick r:id="rId4"/>
              </a:rPr>
              <a:t>link</a:t>
            </a:r>
            <a:r>
              <a:rPr lang="en-US" sz="2000" dirty="0">
                <a:solidFill>
                  <a:srgbClr val="F527DC"/>
                </a:solidFill>
              </a:rPr>
              <a:t>] !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8DBC933-FEE2-B430-3C9B-56177EEC8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input is most welcome!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66B0AD-6926-BAE4-6023-68C79DC5748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01302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AB613F-47DF-C43A-9912-EA1C5D64E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74DD0B5-26D1-B5BF-7EA7-D54F633B52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59247-0ADD-43FA-A3A4-D3D11408BF16}" type="slidenum">
              <a:rPr lang="de-DE" smtClean="0"/>
              <a:pPr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97130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hink-cell data - do not delete" hidden="1">
            <a:extLst>
              <a:ext uri="{FF2B5EF4-FFF2-40B4-BE49-F238E27FC236}">
                <a16:creationId xmlns:a16="http://schemas.microsoft.com/office/drawing/2014/main" id="{7E5AB1BF-2734-7ABB-BC4D-2CAE6CAD487F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4505533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3" imgH="473" progId="TCLayout.ActiveDocument.1">
                  <p:embed/>
                </p:oleObj>
              </mc:Choice>
              <mc:Fallback>
                <p:oleObj name="think-cell Slide" r:id="rId3" imgW="473" imgH="473" progId="TCLayout.ActiveDocument.1">
                  <p:embed/>
                  <p:pic>
                    <p:nvPicPr>
                      <p:cNvPr id="10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E5AB1BF-2734-7ABB-BC4D-2CAE6CAD48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D5FA548-F483-5B48-1B5A-4C5E46500CF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59247-0ADD-43FA-A3A4-D3D11408BF16}" type="slidenum">
              <a:rPr lang="de-DE" smtClean="0"/>
              <a:pPr/>
              <a:t>19</a:t>
            </a:fld>
            <a:endParaRPr lang="de-DE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0137592-A4C4-14C1-EC25-7C9101251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0">
            <a:spAutoFit/>
          </a:bodyPr>
          <a:lstStyle/>
          <a:p>
            <a:r>
              <a:rPr lang="en-US"/>
              <a:t>Summary</a:t>
            </a:r>
            <a:endParaRPr lang="en-DE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E5046F7-FCB2-7F25-E4BF-8E97F210BCB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599" y="317956"/>
            <a:ext cx="9582150" cy="215444"/>
          </a:xfrm>
        </p:spPr>
        <p:txBody>
          <a:bodyPr/>
          <a:lstStyle/>
          <a:p>
            <a:r>
              <a:rPr lang="en-US"/>
              <a:t>TFP PROOF OF CONCEPT IN AUG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4E3A4737-75E2-7E76-4C19-5290BAD106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511" y="1431729"/>
            <a:ext cx="9054790" cy="431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59285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Gauss Fusion">
  <a:themeElements>
    <a:clrScheme name="Gauss Fusion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FAF30"/>
      </a:accent1>
      <a:accent2>
        <a:srgbClr val="1C2258"/>
      </a:accent2>
      <a:accent3>
        <a:srgbClr val="A1CDC8"/>
      </a:accent3>
      <a:accent4>
        <a:srgbClr val="004817"/>
      </a:accent4>
      <a:accent5>
        <a:srgbClr val="FFC000"/>
      </a:accent5>
      <a:accent6>
        <a:srgbClr val="ED7D31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1" id="{57714475-2A2E-4B00-8775-A7F1E82164A9}" vid="{CE0B5EC2-1B45-45C2-A042-3B5818C5F3D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fea2d50-4861-4e8a-b865-ff55305f65cd">
      <Terms xmlns="http://schemas.microsoft.com/office/infopath/2007/PartnerControls"/>
    </lcf76f155ced4ddcb4097134ff3c332f>
    <TaxCatchAll xmlns="184d4fdb-62fd-474e-b016-14e6024e48c6" xsi:nil="true"/>
    <SharedWithUsers xmlns="184d4fdb-62fd-474e-b016-14e6024e48c6">
      <UserInfo>
        <DisplayName/>
        <AccountId xsi:nil="true"/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81A06ECAA5CD54BA25657541C88A298" ma:contentTypeVersion="15" ma:contentTypeDescription="Create a new document." ma:contentTypeScope="" ma:versionID="cae0b2219bdb1ae48b3559aa3716e2e2">
  <xsd:schema xmlns:xsd="http://www.w3.org/2001/XMLSchema" xmlns:xs="http://www.w3.org/2001/XMLSchema" xmlns:p="http://schemas.microsoft.com/office/2006/metadata/properties" xmlns:ns2="bfea2d50-4861-4e8a-b865-ff55305f65cd" xmlns:ns3="184d4fdb-62fd-474e-b016-14e6024e48c6" targetNamespace="http://schemas.microsoft.com/office/2006/metadata/properties" ma:root="true" ma:fieldsID="a901eff488ce28048216a8f1ba783c9e" ns2:_="" ns3:_="">
    <xsd:import namespace="bfea2d50-4861-4e8a-b865-ff55305f65cd"/>
    <xsd:import namespace="184d4fdb-62fd-474e-b016-14e6024e48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BillingMetadata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ea2d50-4861-4e8a-b865-ff55305f65c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f730af83-5a3b-407e-bc2d-603906c312f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4d4fdb-62fd-474e-b016-14e6024e48c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61d6ff0d-d6dd-4790-9e13-fec6872a4413}" ma:internalName="TaxCatchAll" ma:showField="CatchAllData" ma:web="184d4fdb-62fd-474e-b016-14e6024e48c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9D64A42-AA37-4DFA-96ED-0145E99E8550}">
  <ds:schemaRefs>
    <ds:schemaRef ds:uri="184d4fdb-62fd-474e-b016-14e6024e48c6"/>
    <ds:schemaRef ds:uri="bfea2d50-4861-4e8a-b865-ff55305f65c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B4500E7-5B7D-4740-924C-6B1294C35AF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05A7C2B-E5F9-4F50-94D2-A28073E9C06B}">
  <ds:schemaRefs>
    <ds:schemaRef ds:uri="184d4fdb-62fd-474e-b016-14e6024e48c6"/>
    <ds:schemaRef ds:uri="bfea2d50-4861-4e8a-b865-ff55305f65c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Town_Hall_DIV</Template>
  <TotalTime>0</TotalTime>
  <Words>1237</Words>
  <Application>Microsoft Office PowerPoint</Application>
  <PresentationFormat>Widescreen</PresentationFormat>
  <Paragraphs>221</Paragraphs>
  <Slides>19</Slides>
  <Notes>0</Notes>
  <HiddenSlides>6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Aptos</vt:lpstr>
      <vt:lpstr>Arial</vt:lpstr>
      <vt:lpstr>Cambria Math</vt:lpstr>
      <vt:lpstr>Minion Pro</vt:lpstr>
      <vt:lpstr>Montserrat</vt:lpstr>
      <vt:lpstr>Wingdings</vt:lpstr>
      <vt:lpstr>Gauss Fusion</vt:lpstr>
      <vt:lpstr>think-cell Slide</vt:lpstr>
      <vt:lpstr>PowerPoint Presentation</vt:lpstr>
      <vt:lpstr>Introduction of lesser-known important aspects: particles and not power</vt:lpstr>
      <vt:lpstr>Ordered toroidal plasma flow generates ordered toroidal neutral flow</vt:lpstr>
      <vt:lpstr>Jeremy’s SOLPS-ITER simulations reproduce the wind for every species</vt:lpstr>
      <vt:lpstr>EIRENE vs. SPARTA: models differs and SPARTA shines in the volume</vt:lpstr>
      <vt:lpstr>PowerPoint Presentation</vt:lpstr>
      <vt:lpstr>SPARTA domain: PFR + plasma-like boundary conditions</vt:lpstr>
      <vt:lpstr>SPARTA vs. SOLPS-ITER: satisfactory agreement</vt:lpstr>
      <vt:lpstr>Analysis of vertical velocity slices: bi-exponential relaxation pattern orderr</vt:lpstr>
      <vt:lpstr>Zoomming in: good qualitative agreement with EIRENE but differences remain</vt:lpstr>
      <vt:lpstr>Toroidal wind dynamics depends heavily on reactions implemented</vt:lpstr>
      <vt:lpstr>PowerPoint Presentation</vt:lpstr>
      <vt:lpstr>Why and how do we exploit toroidal neutral flows?</vt:lpstr>
      <vt:lpstr>Practical implication</vt:lpstr>
      <vt:lpstr>Practical application and simplified SPARTA domain: capturing the wind</vt:lpstr>
      <vt:lpstr>Pressure gain is tangible but much more still to investigate</vt:lpstr>
      <vt:lpstr>Any input is most welcome!</vt:lpstr>
      <vt:lpstr>PowerPoint Presentation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Matteo Moscheni</dc:creator>
  <cp:lastModifiedBy>Matteo Moscheni</cp:lastModifiedBy>
  <cp:revision>5</cp:revision>
  <dcterms:created xsi:type="dcterms:W3CDTF">2025-07-31T05:13:32Z</dcterms:created>
  <dcterms:modified xsi:type="dcterms:W3CDTF">2026-10-06T16:43:31Z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0x010100781A06ECAA5CD54BA25657541C88A298</vt:lpwstr>
  </property>
  <property fmtid="{D5CDD505-2E9C-101B-9397-08002B2CF9AE}" pid="3" name="MediaServiceImageTags">
    <vt:lpwstr/>
  </property>
  <property fmtid="{D5CDD505-2E9C-101B-9397-08002B2CF9AE}" pid="4" name="Order">
    <vt:lpwstr>1825500.00000000</vt:lpwstr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xd_Signature">
    <vt:lpwstr/>
  </property>
</Properties>
</file>