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5"/>
  </p:sldMasterIdLst>
  <p:notesMasterIdLst>
    <p:notesMasterId r:id="rId14"/>
  </p:notesMasterIdLst>
  <p:handoutMasterIdLst>
    <p:handoutMasterId r:id="rId15"/>
  </p:handoutMasterIdLst>
  <p:sldIdLst>
    <p:sldId id="2147476357" r:id="rId6"/>
    <p:sldId id="2147476418" r:id="rId7"/>
    <p:sldId id="2147476358" r:id="rId8"/>
    <p:sldId id="2147476416" r:id="rId9"/>
    <p:sldId id="2147476423" r:id="rId10"/>
    <p:sldId id="2147476424" r:id="rId11"/>
    <p:sldId id="2147476421" r:id="rId12"/>
    <p:sldId id="2147476422" r:id="rId13"/>
  </p:sldIdLst>
  <p:sldSz cx="12192000" cy="6858000"/>
  <p:notesSz cx="6858000" cy="9144000"/>
  <p:embeddedFontLst>
    <p:embeddedFont>
      <p:font typeface="Cambria Math" panose="02040503050406030204" pitchFamily="18" charset="0"/>
      <p:regular r:id="rId16"/>
    </p:embeddedFont>
    <p:embeddedFont>
      <p:font typeface="Neue Haas Grotesk Text Pro" panose="020B0504020202020204" pitchFamily="34" charset="77"/>
      <p:regular r:id="rId17"/>
      <p:bold r:id="rId18"/>
      <p:italic r:id="rId19"/>
      <p:boldItalic r:id="rId20"/>
    </p:embeddedFont>
    <p:embeddedFont>
      <p:font typeface="STEP Sans Semibold" pitchFamily="2" charset="77"/>
      <p:regular r:id="rId21"/>
      <p:bold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Slides" id="{D59A7BF0-13F9-43D1-AEFA-9C81EF6A6B88}">
          <p14:sldIdLst>
            <p14:sldId id="2147476357"/>
            <p14:sldId id="2147476418"/>
            <p14:sldId id="2147476358"/>
            <p14:sldId id="2147476416"/>
            <p14:sldId id="2147476423"/>
            <p14:sldId id="2147476424"/>
            <p14:sldId id="2147476421"/>
            <p14:sldId id="214747642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orient="horz" pos="413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780B275-C304-6F87-A17A-B586A77F15BE}" name="McClements, Ken G" initials="MKG" userId="S::ken.mcclements@ukaea.uk::0ddabca0-3553-4e8f-a7f5-b77c5128965c" providerId="AD"/>
  <p188:author id="{82C66DC1-4CA2-A36E-1E9A-EF5E072E54FC}" name="Hender, Tim C" initials="HTC" userId="S::tim.hender@ukaea.uk::64f34aa6-eed5-452f-ab9c-dcbdb8b2646e" providerId="AD"/>
  <p188:author id="{7BC15CD2-7339-24F8-357D-16C50BDDDBD9}" name="Henderson, Stuart" initials="SH" userId="S::stuart.henderson@ukaea.uk::296064ae-d8ce-47ba-82c3-16c3e3c3fe1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CAF1C"/>
    <a:srgbClr val="D95319"/>
    <a:srgbClr val="E9E4ED"/>
    <a:srgbClr val="453781"/>
    <a:srgbClr val="B2B2B2"/>
    <a:srgbClr val="92C9EE"/>
    <a:srgbClr val="5CB1E6"/>
    <a:srgbClr val="55E9ED"/>
    <a:srgbClr val="ED7A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38" autoAdjust="0"/>
    <p:restoredTop sz="82124" autoAdjust="0"/>
  </p:normalViewPr>
  <p:slideViewPr>
    <p:cSldViewPr snapToGrid="0">
      <p:cViewPr varScale="1">
        <p:scale>
          <a:sx n="110" d="100"/>
          <a:sy n="110" d="100"/>
        </p:scale>
        <p:origin x="176" y="168"/>
      </p:cViewPr>
      <p:guideLst>
        <p:guide orient="horz" pos="2160"/>
        <p:guide pos="3863"/>
        <p:guide orient="horz" pos="413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font" Target="fonts/font4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584003C-3C9B-AE46-9069-14239957106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CE8005-DF9E-374B-85B5-150E455F5EF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8F1CAA-969F-D448-A2B5-D8B9A0F76ECB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1C60BF-48E4-C44C-80AD-C3CFA4EEF15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E30E40-B7CA-164B-8228-EE5378FF222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52676-BA44-F242-B609-C7CCA5B0B0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88429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E62EA8-0A87-DE45-95F0-4DCF226DFDD6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2D7832-A530-F141-AFF6-D50AAA16EE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082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3794D-D18B-0BCA-BAB3-1EE24629A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41470B-4612-E92C-8E03-40B9EB90FB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C2F830-582B-4C33-B708-1F82C34018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D6EF8F-199F-8DDB-0C5F-F3A0D8CAD1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D7832-A530-F141-AFF6-D50AAA16EEF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12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D2C55-5F05-819E-6ACC-E78AF600E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E4FB01-EA4F-F532-4A3C-9252445862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1A571A-34A8-3FBC-2426-846A99E31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the structure of the talk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B2D7C5-F583-2E2F-E0D3-285ECF458A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D7832-A530-F141-AFF6-D50AAA16EEF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5985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the structure of the talk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D7832-A530-F141-AFF6-D50AAA16EEF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067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4B02C-F9A9-CB1F-55CD-FEDD724E3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2FB7F0-76A2-2217-21BD-22088F9865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4F3E07-9AD3-E3C7-163E-FA8B0A4D85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the structure of the talk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9CCDE7-64BB-CE1C-C0CE-DFD32DB809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D7832-A530-F141-AFF6-D50AAA16EEF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689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BB04A-486F-3098-310D-1FBB8E1EB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0BE8A9-70DC-8DBB-02BA-62C09B1C28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625BD4-3587-D82B-E9AB-D9B74C2965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the structure of the talk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ED72ED-E0DB-F907-C4E9-B49144529A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D7832-A530-F141-AFF6-D50AAA16EEF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48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0FF0F-DDA2-76BB-B2C4-580184A0F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26606C-4990-2BD0-E498-905142FA99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52837F-670D-1267-8115-A81DE4A1E4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the structure of the talk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7ABC1A-F85B-21E8-96C3-C14F90CF21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D7832-A530-F141-AFF6-D50AAA16EEF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243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0236A-3C9C-560B-D29C-A553DD7AD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F694AA-01F6-17B7-DD37-27115DB06F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631E23-1E4C-3195-C311-665200AA4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the structure of the talk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234A78-A87C-14D9-1AF5-5620C084EE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D7832-A530-F141-AFF6-D50AAA16EEF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696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8CAD5-2171-0420-9D02-1DA10F289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447647-C023-A8FC-23E4-C652F16C61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126261-A066-DF62-777C-ACA4E99556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the structure of the talk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DAEF4E-2D58-3404-6028-D8C34AB242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D7832-A530-F141-AFF6-D50AAA16EEF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002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w/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5">
            <a:extLst>
              <a:ext uri="{FF2B5EF4-FFF2-40B4-BE49-F238E27FC236}">
                <a16:creationId xmlns:a16="http://schemas.microsoft.com/office/drawing/2014/main" id="{852EA4A7-C6CE-2D44-8E03-8E5E6E4C5AE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58059" y="0"/>
            <a:ext cx="4733942" cy="6858000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71346 w 2521114"/>
              <a:gd name="connsiteY8" fmla="*/ 912254 h 1828800"/>
              <a:gd name="connsiteX9" fmla="*/ 44943 w 2521114"/>
              <a:gd name="connsiteY9" fmla="*/ 212496 h 1828800"/>
              <a:gd name="connsiteX10" fmla="*/ 2972 w 2521114"/>
              <a:gd name="connsiteY10" fmla="*/ 0 h 1828800"/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44936 w 2521114"/>
              <a:gd name="connsiteY3" fmla="*/ 919509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71346 w 2521114"/>
              <a:gd name="connsiteY8" fmla="*/ 912254 h 1828800"/>
              <a:gd name="connsiteX9" fmla="*/ 44943 w 2521114"/>
              <a:gd name="connsiteY9" fmla="*/ 212496 h 1828800"/>
              <a:gd name="connsiteX10" fmla="*/ 2972 w 2521114"/>
              <a:gd name="connsiteY10" fmla="*/ 0 h 1828800"/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44936 w 2521114"/>
              <a:gd name="connsiteY3" fmla="*/ 919509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86382 w 2521114"/>
              <a:gd name="connsiteY8" fmla="*/ 901336 h 1828800"/>
              <a:gd name="connsiteX9" fmla="*/ 44943 w 2521114"/>
              <a:gd name="connsiteY9" fmla="*/ 212496 h 1828800"/>
              <a:gd name="connsiteX10" fmla="*/ 2972 w 2521114"/>
              <a:gd name="connsiteY10" fmla="*/ 0 h 1828800"/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37418 w 2521114"/>
              <a:gd name="connsiteY3" fmla="*/ 92678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86382 w 2521114"/>
              <a:gd name="connsiteY8" fmla="*/ 901336 h 1828800"/>
              <a:gd name="connsiteX9" fmla="*/ 44943 w 2521114"/>
              <a:gd name="connsiteY9" fmla="*/ 212496 h 1828800"/>
              <a:gd name="connsiteX10" fmla="*/ 2972 w 2521114"/>
              <a:gd name="connsiteY10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37418" y="603682"/>
                  <a:pt x="2437418" y="926788"/>
                </a:cubicBezTo>
                <a:cubicBezTo>
                  <a:pt x="2437418" y="124989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86382" y="1224442"/>
                  <a:pt x="86382" y="901336"/>
                </a:cubicBezTo>
                <a:cubicBezTo>
                  <a:pt x="86382" y="659006"/>
                  <a:pt x="81841" y="432327"/>
                  <a:pt x="44943" y="212496"/>
                </a:cubicBezTo>
                <a:lnTo>
                  <a:pt x="297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grpSp>
        <p:nvGrpSpPr>
          <p:cNvPr id="12" name="Graphic 10">
            <a:extLst>
              <a:ext uri="{FF2B5EF4-FFF2-40B4-BE49-F238E27FC236}">
                <a16:creationId xmlns:a16="http://schemas.microsoft.com/office/drawing/2014/main" id="{E138D97B-0A38-E345-A79D-BC543A7CA549}"/>
              </a:ext>
            </a:extLst>
          </p:cNvPr>
          <p:cNvGrpSpPr/>
          <p:nvPr/>
        </p:nvGrpSpPr>
        <p:grpSpPr>
          <a:xfrm>
            <a:off x="361946" y="354842"/>
            <a:ext cx="1478878" cy="559557"/>
            <a:chOff x="2641121" y="1154287"/>
            <a:chExt cx="2585179" cy="978144"/>
          </a:xfrm>
          <a:solidFill>
            <a:srgbClr val="FFFFFF"/>
          </a:solidFill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FE90456-094B-6142-ADB0-EDB5A9391B7A}"/>
                </a:ext>
              </a:extLst>
            </p:cNvPr>
            <p:cNvSpPr/>
            <p:nvPr/>
          </p:nvSpPr>
          <p:spPr>
            <a:xfrm>
              <a:off x="2641121" y="1665821"/>
              <a:ext cx="511265" cy="466610"/>
            </a:xfrm>
            <a:custGeom>
              <a:avLst/>
              <a:gdLst>
                <a:gd name="connsiteX0" fmla="*/ 0 w 511265"/>
                <a:gd name="connsiteY0" fmla="*/ 306925 h 466610"/>
                <a:gd name="connsiteX1" fmla="*/ 108293 w 511265"/>
                <a:gd name="connsiteY1" fmla="*/ 306925 h 466610"/>
                <a:gd name="connsiteX2" fmla="*/ 265113 w 511265"/>
                <a:gd name="connsiteY2" fmla="*/ 385828 h 466610"/>
                <a:gd name="connsiteX3" fmla="*/ 402392 w 511265"/>
                <a:gd name="connsiteY3" fmla="*/ 328659 h 466610"/>
                <a:gd name="connsiteX4" fmla="*/ 259786 w 511265"/>
                <a:gd name="connsiteY4" fmla="*/ 272745 h 466610"/>
                <a:gd name="connsiteX5" fmla="*/ 237291 w 511265"/>
                <a:gd name="connsiteY5" fmla="*/ 270887 h 466610"/>
                <a:gd name="connsiteX6" fmla="*/ 9470 w 511265"/>
                <a:gd name="connsiteY6" fmla="*/ 130474 h 466610"/>
                <a:gd name="connsiteX7" fmla="*/ 242619 w 511265"/>
                <a:gd name="connsiteY7" fmla="*/ 0 h 466610"/>
                <a:gd name="connsiteX8" fmla="*/ 493517 w 511265"/>
                <a:gd name="connsiteY8" fmla="*/ 152231 h 466610"/>
                <a:gd name="connsiteX9" fmla="*/ 384641 w 511265"/>
                <a:gd name="connsiteY9" fmla="*/ 152231 h 466610"/>
                <a:gd name="connsiteX10" fmla="*/ 238476 w 511265"/>
                <a:gd name="connsiteY10" fmla="*/ 80760 h 466610"/>
                <a:gd name="connsiteX11" fmla="*/ 118343 w 511265"/>
                <a:gd name="connsiteY11" fmla="*/ 130474 h 466610"/>
                <a:gd name="connsiteX12" fmla="*/ 252667 w 511265"/>
                <a:gd name="connsiteY12" fmla="*/ 187642 h 466610"/>
                <a:gd name="connsiteX13" fmla="*/ 276931 w 511265"/>
                <a:gd name="connsiteY13" fmla="*/ 189500 h 466610"/>
                <a:gd name="connsiteX14" fmla="*/ 511266 w 511265"/>
                <a:gd name="connsiteY14" fmla="*/ 324944 h 466610"/>
                <a:gd name="connsiteX15" fmla="*/ 267463 w 511265"/>
                <a:gd name="connsiteY15" fmla="*/ 466610 h 466610"/>
                <a:gd name="connsiteX16" fmla="*/ 0 w 511265"/>
                <a:gd name="connsiteY16" fmla="*/ 306925 h 46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11265" h="466610">
                  <a:moveTo>
                    <a:pt x="0" y="306925"/>
                  </a:moveTo>
                  <a:lnTo>
                    <a:pt x="108293" y="306925"/>
                  </a:lnTo>
                  <a:cubicBezTo>
                    <a:pt x="108293" y="360981"/>
                    <a:pt x="152679" y="385828"/>
                    <a:pt x="265113" y="385828"/>
                  </a:cubicBezTo>
                  <a:cubicBezTo>
                    <a:pt x="368660" y="385828"/>
                    <a:pt x="402392" y="369062"/>
                    <a:pt x="402392" y="328659"/>
                  </a:cubicBezTo>
                  <a:cubicBezTo>
                    <a:pt x="402392" y="288279"/>
                    <a:pt x="375755" y="280199"/>
                    <a:pt x="259786" y="272745"/>
                  </a:cubicBezTo>
                  <a:lnTo>
                    <a:pt x="237291" y="270887"/>
                  </a:lnTo>
                  <a:cubicBezTo>
                    <a:pt x="73375" y="260949"/>
                    <a:pt x="9470" y="222427"/>
                    <a:pt x="9470" y="130474"/>
                  </a:cubicBezTo>
                  <a:cubicBezTo>
                    <a:pt x="9470" y="38521"/>
                    <a:pt x="95871" y="0"/>
                    <a:pt x="242619" y="0"/>
                  </a:cubicBezTo>
                  <a:cubicBezTo>
                    <a:pt x="405348" y="0"/>
                    <a:pt x="489377" y="51572"/>
                    <a:pt x="493517" y="152231"/>
                  </a:cubicBezTo>
                  <a:lnTo>
                    <a:pt x="384641" y="152231"/>
                  </a:lnTo>
                  <a:cubicBezTo>
                    <a:pt x="384641" y="98152"/>
                    <a:pt x="334927" y="80760"/>
                    <a:pt x="238476" y="80760"/>
                  </a:cubicBezTo>
                  <a:cubicBezTo>
                    <a:pt x="147935" y="80760"/>
                    <a:pt x="118343" y="96294"/>
                    <a:pt x="118343" y="130474"/>
                  </a:cubicBezTo>
                  <a:cubicBezTo>
                    <a:pt x="118343" y="170227"/>
                    <a:pt x="145562" y="180188"/>
                    <a:pt x="252667" y="187642"/>
                  </a:cubicBezTo>
                  <a:lnTo>
                    <a:pt x="276931" y="189500"/>
                  </a:lnTo>
                  <a:cubicBezTo>
                    <a:pt x="424282" y="201296"/>
                    <a:pt x="511266" y="215599"/>
                    <a:pt x="511266" y="324944"/>
                  </a:cubicBezTo>
                  <a:cubicBezTo>
                    <a:pt x="511266" y="434289"/>
                    <a:pt x="419538" y="466610"/>
                    <a:pt x="267463" y="466610"/>
                  </a:cubicBezTo>
                  <a:cubicBezTo>
                    <a:pt x="97056" y="466610"/>
                    <a:pt x="3559" y="425603"/>
                    <a:pt x="0" y="306925"/>
                  </a:cubicBezTo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2F715E8-FD35-2D4A-96EF-85965429754A}"/>
                </a:ext>
              </a:extLst>
            </p:cNvPr>
            <p:cNvSpPr/>
            <p:nvPr/>
          </p:nvSpPr>
          <p:spPr>
            <a:xfrm>
              <a:off x="4316820" y="1677000"/>
              <a:ext cx="496267" cy="442995"/>
            </a:xfrm>
            <a:custGeom>
              <a:avLst/>
              <a:gdLst>
                <a:gd name="connsiteX0" fmla="*/ 303970 w 496267"/>
                <a:gd name="connsiteY0" fmla="*/ 231761 h 442995"/>
                <a:gd name="connsiteX1" fmla="*/ 109210 w 496267"/>
                <a:gd name="connsiteY1" fmla="*/ 231761 h 442995"/>
                <a:gd name="connsiteX2" fmla="*/ 117223 w 496267"/>
                <a:gd name="connsiteY2" fmla="*/ 93184 h 442995"/>
                <a:gd name="connsiteX3" fmla="*/ 303992 w 496267"/>
                <a:gd name="connsiteY3" fmla="*/ 93184 h 442995"/>
                <a:gd name="connsiteX4" fmla="*/ 387416 w 496267"/>
                <a:gd name="connsiteY4" fmla="*/ 162148 h 442995"/>
                <a:gd name="connsiteX5" fmla="*/ 303992 w 496267"/>
                <a:gd name="connsiteY5" fmla="*/ 231739 h 442995"/>
                <a:gd name="connsiteX6" fmla="*/ 303969 w 496267"/>
                <a:gd name="connsiteY6" fmla="*/ 231739 h 442995"/>
                <a:gd name="connsiteX7" fmla="*/ 303969 w 496267"/>
                <a:gd name="connsiteY7" fmla="*/ 231761 h 442995"/>
                <a:gd name="connsiteX8" fmla="*/ 327630 w 496267"/>
                <a:gd name="connsiteY8" fmla="*/ 0 h 442995"/>
                <a:gd name="connsiteX9" fmla="*/ 0 w 496267"/>
                <a:gd name="connsiteY9" fmla="*/ 0 h 442995"/>
                <a:gd name="connsiteX10" fmla="*/ 0 w 496267"/>
                <a:gd name="connsiteY10" fmla="*/ 442995 h 442995"/>
                <a:gd name="connsiteX11" fmla="*/ 134369 w 496267"/>
                <a:gd name="connsiteY11" fmla="*/ 442995 h 442995"/>
                <a:gd name="connsiteX12" fmla="*/ 114268 w 496267"/>
                <a:gd name="connsiteY12" fmla="*/ 324317 h 442995"/>
                <a:gd name="connsiteX13" fmla="*/ 327629 w 496267"/>
                <a:gd name="connsiteY13" fmla="*/ 324317 h 442995"/>
                <a:gd name="connsiteX14" fmla="*/ 496267 w 496267"/>
                <a:gd name="connsiteY14" fmla="*/ 162147 h 442995"/>
                <a:gd name="connsiteX15" fmla="*/ 327630 w 496267"/>
                <a:gd name="connsiteY15" fmla="*/ 0 h 44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96267" h="442995">
                  <a:moveTo>
                    <a:pt x="303970" y="231761"/>
                  </a:moveTo>
                  <a:lnTo>
                    <a:pt x="109210" y="231761"/>
                  </a:lnTo>
                  <a:cubicBezTo>
                    <a:pt x="108784" y="185471"/>
                    <a:pt x="111291" y="139048"/>
                    <a:pt x="117223" y="93184"/>
                  </a:cubicBezTo>
                  <a:lnTo>
                    <a:pt x="303992" y="93184"/>
                  </a:lnTo>
                  <a:cubicBezTo>
                    <a:pt x="356638" y="93184"/>
                    <a:pt x="387416" y="111203"/>
                    <a:pt x="387416" y="162148"/>
                  </a:cubicBezTo>
                  <a:cubicBezTo>
                    <a:pt x="387416" y="213115"/>
                    <a:pt x="356639" y="231739"/>
                    <a:pt x="303992" y="231739"/>
                  </a:cubicBezTo>
                  <a:lnTo>
                    <a:pt x="303969" y="231739"/>
                  </a:lnTo>
                  <a:lnTo>
                    <a:pt x="303969" y="231761"/>
                  </a:lnTo>
                  <a:close/>
                  <a:moveTo>
                    <a:pt x="327630" y="0"/>
                  </a:moveTo>
                  <a:lnTo>
                    <a:pt x="0" y="0"/>
                  </a:lnTo>
                  <a:cubicBezTo>
                    <a:pt x="33710" y="138398"/>
                    <a:pt x="33710" y="304530"/>
                    <a:pt x="0" y="442995"/>
                  </a:cubicBezTo>
                  <a:lnTo>
                    <a:pt x="134369" y="442995"/>
                  </a:lnTo>
                  <a:cubicBezTo>
                    <a:pt x="125080" y="405368"/>
                    <a:pt x="118208" y="363779"/>
                    <a:pt x="114268" y="324317"/>
                  </a:cubicBezTo>
                  <a:lnTo>
                    <a:pt x="327629" y="324317"/>
                  </a:lnTo>
                  <a:cubicBezTo>
                    <a:pt x="431780" y="324317"/>
                    <a:pt x="496267" y="262807"/>
                    <a:pt x="496267" y="162147"/>
                  </a:cubicBezTo>
                  <a:cubicBezTo>
                    <a:pt x="496268" y="61509"/>
                    <a:pt x="431781" y="0"/>
                    <a:pt x="327630" y="0"/>
                  </a:cubicBezTo>
                  <a:close/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C3722461-3869-FC45-8032-ACCE770C2518}"/>
                </a:ext>
              </a:extLst>
            </p:cNvPr>
            <p:cNvSpPr/>
            <p:nvPr/>
          </p:nvSpPr>
          <p:spPr>
            <a:xfrm>
              <a:off x="3208594" y="1676990"/>
              <a:ext cx="492932" cy="442995"/>
            </a:xfrm>
            <a:custGeom>
              <a:avLst/>
              <a:gdLst>
                <a:gd name="connsiteX0" fmla="*/ 288503 w 492932"/>
                <a:gd name="connsiteY0" fmla="*/ 209444 h 442995"/>
                <a:gd name="connsiteX1" fmla="*/ 296471 w 492932"/>
                <a:gd name="connsiteY1" fmla="*/ 93205 h 442995"/>
                <a:gd name="connsiteX2" fmla="*/ 492933 w 492932"/>
                <a:gd name="connsiteY2" fmla="*/ 93205 h 442995"/>
                <a:gd name="connsiteX3" fmla="*/ 492933 w 492932"/>
                <a:gd name="connsiteY3" fmla="*/ 0 h 442995"/>
                <a:gd name="connsiteX4" fmla="*/ 0 w 492932"/>
                <a:gd name="connsiteY4" fmla="*/ 0 h 442995"/>
                <a:gd name="connsiteX5" fmla="*/ 0 w 492932"/>
                <a:gd name="connsiteY5" fmla="*/ 93205 h 442995"/>
                <a:gd name="connsiteX6" fmla="*/ 196461 w 492932"/>
                <a:gd name="connsiteY6" fmla="*/ 93205 h 442995"/>
                <a:gd name="connsiteX7" fmla="*/ 204251 w 492932"/>
                <a:gd name="connsiteY7" fmla="*/ 243154 h 442995"/>
                <a:gd name="connsiteX8" fmla="*/ 179271 w 492932"/>
                <a:gd name="connsiteY8" fmla="*/ 442996 h 442995"/>
                <a:gd name="connsiteX9" fmla="*/ 313640 w 492932"/>
                <a:gd name="connsiteY9" fmla="*/ 442996 h 442995"/>
                <a:gd name="connsiteX10" fmla="*/ 288481 w 492932"/>
                <a:gd name="connsiteY10" fmla="*/ 209445 h 442995"/>
                <a:gd name="connsiteX11" fmla="*/ 288503 w 492932"/>
                <a:gd name="connsiteY11" fmla="*/ 209445 h 44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2932" h="442995">
                  <a:moveTo>
                    <a:pt x="288503" y="209444"/>
                  </a:moveTo>
                  <a:cubicBezTo>
                    <a:pt x="288951" y="170563"/>
                    <a:pt x="291502" y="131683"/>
                    <a:pt x="296471" y="93205"/>
                  </a:cubicBezTo>
                  <a:lnTo>
                    <a:pt x="492933" y="93205"/>
                  </a:lnTo>
                  <a:lnTo>
                    <a:pt x="492933" y="0"/>
                  </a:lnTo>
                  <a:lnTo>
                    <a:pt x="0" y="0"/>
                  </a:lnTo>
                  <a:lnTo>
                    <a:pt x="0" y="93205"/>
                  </a:lnTo>
                  <a:lnTo>
                    <a:pt x="196461" y="93205"/>
                  </a:lnTo>
                  <a:cubicBezTo>
                    <a:pt x="202819" y="142852"/>
                    <a:pt x="205258" y="193059"/>
                    <a:pt x="204251" y="243154"/>
                  </a:cubicBezTo>
                  <a:cubicBezTo>
                    <a:pt x="202908" y="309925"/>
                    <a:pt x="195052" y="378709"/>
                    <a:pt x="179271" y="442996"/>
                  </a:cubicBezTo>
                  <a:lnTo>
                    <a:pt x="313640" y="442996"/>
                  </a:lnTo>
                  <a:cubicBezTo>
                    <a:pt x="295195" y="367787"/>
                    <a:pt x="287607" y="287429"/>
                    <a:pt x="288481" y="209445"/>
                  </a:cubicBezTo>
                  <a:lnTo>
                    <a:pt x="288503" y="209445"/>
                  </a:lnTo>
                  <a:close/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C96AEFB7-9991-6843-A198-3CB5A42D2063}"/>
                </a:ext>
              </a:extLst>
            </p:cNvPr>
            <p:cNvSpPr/>
            <p:nvPr/>
          </p:nvSpPr>
          <p:spPr>
            <a:xfrm>
              <a:off x="3790739" y="1676990"/>
              <a:ext cx="422827" cy="442994"/>
            </a:xfrm>
            <a:custGeom>
              <a:avLst/>
              <a:gdLst>
                <a:gd name="connsiteX0" fmla="*/ 422828 w 422827"/>
                <a:gd name="connsiteY0" fmla="*/ 93205 h 442994"/>
                <a:gd name="connsiteX1" fmla="*/ 422828 w 422827"/>
                <a:gd name="connsiteY1" fmla="*/ 0 h 442994"/>
                <a:gd name="connsiteX2" fmla="*/ 0 w 422827"/>
                <a:gd name="connsiteY2" fmla="*/ 0 h 442994"/>
                <a:gd name="connsiteX3" fmla="*/ 25204 w 422827"/>
                <a:gd name="connsiteY3" fmla="*/ 221508 h 442994"/>
                <a:gd name="connsiteX4" fmla="*/ 0 w 422827"/>
                <a:gd name="connsiteY4" fmla="*/ 442995 h 442994"/>
                <a:gd name="connsiteX5" fmla="*/ 422828 w 422827"/>
                <a:gd name="connsiteY5" fmla="*/ 442995 h 442994"/>
                <a:gd name="connsiteX6" fmla="*/ 422828 w 422827"/>
                <a:gd name="connsiteY6" fmla="*/ 349811 h 442994"/>
                <a:gd name="connsiteX7" fmla="*/ 113396 w 422827"/>
                <a:gd name="connsiteY7" fmla="*/ 349811 h 442994"/>
                <a:gd name="connsiteX8" fmla="*/ 106390 w 422827"/>
                <a:gd name="connsiteY8" fmla="*/ 268111 h 442994"/>
                <a:gd name="connsiteX9" fmla="*/ 384216 w 422827"/>
                <a:gd name="connsiteY9" fmla="*/ 268111 h 442994"/>
                <a:gd name="connsiteX10" fmla="*/ 384216 w 422827"/>
                <a:gd name="connsiteY10" fmla="*/ 174905 h 442994"/>
                <a:gd name="connsiteX11" fmla="*/ 106390 w 422827"/>
                <a:gd name="connsiteY11" fmla="*/ 174905 h 442994"/>
                <a:gd name="connsiteX12" fmla="*/ 113396 w 422827"/>
                <a:gd name="connsiteY12" fmla="*/ 93205 h 442994"/>
                <a:gd name="connsiteX13" fmla="*/ 422828 w 422827"/>
                <a:gd name="connsiteY13" fmla="*/ 93205 h 44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2827" h="442994">
                  <a:moveTo>
                    <a:pt x="422828" y="93205"/>
                  </a:moveTo>
                  <a:lnTo>
                    <a:pt x="422828" y="0"/>
                  </a:lnTo>
                  <a:lnTo>
                    <a:pt x="0" y="0"/>
                  </a:lnTo>
                  <a:cubicBezTo>
                    <a:pt x="16027" y="65248"/>
                    <a:pt x="25204" y="140883"/>
                    <a:pt x="25204" y="221508"/>
                  </a:cubicBezTo>
                  <a:cubicBezTo>
                    <a:pt x="25204" y="302135"/>
                    <a:pt x="16027" y="377768"/>
                    <a:pt x="0" y="442995"/>
                  </a:cubicBezTo>
                  <a:lnTo>
                    <a:pt x="422828" y="442995"/>
                  </a:lnTo>
                  <a:lnTo>
                    <a:pt x="422828" y="349811"/>
                  </a:lnTo>
                  <a:lnTo>
                    <a:pt x="113396" y="349811"/>
                  </a:lnTo>
                  <a:cubicBezTo>
                    <a:pt x="110015" y="323510"/>
                    <a:pt x="107643" y="296202"/>
                    <a:pt x="106390" y="268111"/>
                  </a:cubicBezTo>
                  <a:lnTo>
                    <a:pt x="384216" y="268111"/>
                  </a:lnTo>
                  <a:lnTo>
                    <a:pt x="384216" y="174905"/>
                  </a:lnTo>
                  <a:lnTo>
                    <a:pt x="106390" y="174905"/>
                  </a:lnTo>
                  <a:cubicBezTo>
                    <a:pt x="107644" y="146814"/>
                    <a:pt x="110015" y="119505"/>
                    <a:pt x="113396" y="93205"/>
                  </a:cubicBezTo>
                  <a:lnTo>
                    <a:pt x="422828" y="93205"/>
                  </a:lnTo>
                  <a:close/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5144DD01-5BED-9A4E-B09E-28554E167A8C}"/>
                </a:ext>
              </a:extLst>
            </p:cNvPr>
            <p:cNvSpPr/>
            <p:nvPr/>
          </p:nvSpPr>
          <p:spPr>
            <a:xfrm>
              <a:off x="4712304" y="1154287"/>
              <a:ext cx="513996" cy="848439"/>
            </a:xfrm>
            <a:custGeom>
              <a:avLst/>
              <a:gdLst>
                <a:gd name="connsiteX0" fmla="*/ 428154 w 513996"/>
                <a:gd name="connsiteY0" fmla="*/ 426396 h 848439"/>
                <a:gd name="connsiteX1" fmla="*/ 425737 w 513996"/>
                <a:gd name="connsiteY1" fmla="*/ 425366 h 848439"/>
                <a:gd name="connsiteX2" fmla="*/ 348200 w 513996"/>
                <a:gd name="connsiteY2" fmla="*/ 413883 h 848439"/>
                <a:gd name="connsiteX3" fmla="*/ 300724 w 513996"/>
                <a:gd name="connsiteY3" fmla="*/ 395081 h 848439"/>
                <a:gd name="connsiteX4" fmla="*/ 275878 w 513996"/>
                <a:gd name="connsiteY4" fmla="*/ 359827 h 848439"/>
                <a:gd name="connsiteX5" fmla="*/ 266051 w 513996"/>
                <a:gd name="connsiteY5" fmla="*/ 308971 h 848439"/>
                <a:gd name="connsiteX6" fmla="*/ 264305 w 513996"/>
                <a:gd name="connsiteY6" fmla="*/ 244596 h 848439"/>
                <a:gd name="connsiteX7" fmla="*/ 264305 w 513996"/>
                <a:gd name="connsiteY7" fmla="*/ 240455 h 848439"/>
                <a:gd name="connsiteX8" fmla="*/ 257635 w 513996"/>
                <a:gd name="connsiteY8" fmla="*/ 233493 h 848439"/>
                <a:gd name="connsiteX9" fmla="*/ 256202 w 513996"/>
                <a:gd name="connsiteY9" fmla="*/ 233493 h 848439"/>
                <a:gd name="connsiteX10" fmla="*/ 249554 w 513996"/>
                <a:gd name="connsiteY10" fmla="*/ 240477 h 848439"/>
                <a:gd name="connsiteX11" fmla="*/ 248793 w 513996"/>
                <a:gd name="connsiteY11" fmla="*/ 292967 h 848439"/>
                <a:gd name="connsiteX12" fmla="*/ 248614 w 513996"/>
                <a:gd name="connsiteY12" fmla="*/ 296728 h 848439"/>
                <a:gd name="connsiteX13" fmla="*/ 233752 w 513996"/>
                <a:gd name="connsiteY13" fmla="*/ 368624 h 848439"/>
                <a:gd name="connsiteX14" fmla="*/ 105068 w 513996"/>
                <a:gd name="connsiteY14" fmla="*/ 411377 h 848439"/>
                <a:gd name="connsiteX15" fmla="*/ 83222 w 513996"/>
                <a:gd name="connsiteY15" fmla="*/ 397141 h 848439"/>
                <a:gd name="connsiteX16" fmla="*/ 61822 w 513996"/>
                <a:gd name="connsiteY16" fmla="*/ 353269 h 848439"/>
                <a:gd name="connsiteX17" fmla="*/ 59181 w 513996"/>
                <a:gd name="connsiteY17" fmla="*/ 329162 h 848439"/>
                <a:gd name="connsiteX18" fmla="*/ 93966 w 513996"/>
                <a:gd name="connsiteY18" fmla="*/ 225974 h 848439"/>
                <a:gd name="connsiteX19" fmla="*/ 215979 w 513996"/>
                <a:gd name="connsiteY19" fmla="*/ 168873 h 848439"/>
                <a:gd name="connsiteX20" fmla="*/ 220792 w 513996"/>
                <a:gd name="connsiteY20" fmla="*/ 168739 h 848439"/>
                <a:gd name="connsiteX21" fmla="*/ 258508 w 513996"/>
                <a:gd name="connsiteY21" fmla="*/ 169522 h 848439"/>
                <a:gd name="connsiteX22" fmla="*/ 262604 w 513996"/>
                <a:gd name="connsiteY22" fmla="*/ 168000 h 848439"/>
                <a:gd name="connsiteX23" fmla="*/ 264328 w 513996"/>
                <a:gd name="connsiteY23" fmla="*/ 163836 h 848439"/>
                <a:gd name="connsiteX24" fmla="*/ 264328 w 513996"/>
                <a:gd name="connsiteY24" fmla="*/ 5717 h 848439"/>
                <a:gd name="connsiteX25" fmla="*/ 258934 w 513996"/>
                <a:gd name="connsiteY25" fmla="*/ 9 h 848439"/>
                <a:gd name="connsiteX26" fmla="*/ 252465 w 513996"/>
                <a:gd name="connsiteY26" fmla="*/ 31 h 848439"/>
                <a:gd name="connsiteX27" fmla="*/ 251100 w 513996"/>
                <a:gd name="connsiteY27" fmla="*/ 54 h 848439"/>
                <a:gd name="connsiteX28" fmla="*/ 73262 w 513996"/>
                <a:gd name="connsiteY28" fmla="*/ 79605 h 848439"/>
                <a:gd name="connsiteX29" fmla="*/ 0 w 513996"/>
                <a:gd name="connsiteY29" fmla="*/ 269083 h 848439"/>
                <a:gd name="connsiteX30" fmla="*/ 85887 w 513996"/>
                <a:gd name="connsiteY30" fmla="*/ 421963 h 848439"/>
                <a:gd name="connsiteX31" fmla="*/ 86535 w 513996"/>
                <a:gd name="connsiteY31" fmla="*/ 422254 h 848439"/>
                <a:gd name="connsiteX32" fmla="*/ 123625 w 513996"/>
                <a:gd name="connsiteY32" fmla="*/ 431701 h 848439"/>
                <a:gd name="connsiteX33" fmla="*/ 221195 w 513996"/>
                <a:gd name="connsiteY33" fmla="*/ 460800 h 848439"/>
                <a:gd name="connsiteX34" fmla="*/ 247854 w 513996"/>
                <a:gd name="connsiteY34" fmla="*/ 536636 h 848439"/>
                <a:gd name="connsiteX35" fmla="*/ 249689 w 513996"/>
                <a:gd name="connsiteY35" fmla="*/ 607973 h 848439"/>
                <a:gd name="connsiteX36" fmla="*/ 256359 w 513996"/>
                <a:gd name="connsiteY36" fmla="*/ 614957 h 848439"/>
                <a:gd name="connsiteX37" fmla="*/ 257792 w 513996"/>
                <a:gd name="connsiteY37" fmla="*/ 614957 h 848439"/>
                <a:gd name="connsiteX38" fmla="*/ 264440 w 513996"/>
                <a:gd name="connsiteY38" fmla="*/ 607973 h 848439"/>
                <a:gd name="connsiteX39" fmla="*/ 264440 w 513996"/>
                <a:gd name="connsiteY39" fmla="*/ 604011 h 848439"/>
                <a:gd name="connsiteX40" fmla="*/ 266567 w 513996"/>
                <a:gd name="connsiteY40" fmla="*/ 534936 h 848439"/>
                <a:gd name="connsiteX41" fmla="*/ 279862 w 513996"/>
                <a:gd name="connsiteY41" fmla="*/ 479872 h 848439"/>
                <a:gd name="connsiteX42" fmla="*/ 314557 w 513996"/>
                <a:gd name="connsiteY42" fmla="*/ 445110 h 848439"/>
                <a:gd name="connsiteX43" fmla="*/ 381887 w 513996"/>
                <a:gd name="connsiteY43" fmla="*/ 432038 h 848439"/>
                <a:gd name="connsiteX44" fmla="*/ 439391 w 513996"/>
                <a:gd name="connsiteY44" fmla="*/ 461271 h 848439"/>
                <a:gd name="connsiteX45" fmla="*/ 453985 w 513996"/>
                <a:gd name="connsiteY45" fmla="*/ 508747 h 848439"/>
                <a:gd name="connsiteX46" fmla="*/ 454657 w 513996"/>
                <a:gd name="connsiteY46" fmla="*/ 516850 h 848439"/>
                <a:gd name="connsiteX47" fmla="*/ 454836 w 513996"/>
                <a:gd name="connsiteY47" fmla="*/ 519267 h 848439"/>
                <a:gd name="connsiteX48" fmla="*/ 420030 w 513996"/>
                <a:gd name="connsiteY48" fmla="*/ 622456 h 848439"/>
                <a:gd name="connsiteX49" fmla="*/ 298038 w 513996"/>
                <a:gd name="connsiteY49" fmla="*/ 679578 h 848439"/>
                <a:gd name="connsiteX50" fmla="*/ 293114 w 513996"/>
                <a:gd name="connsiteY50" fmla="*/ 679713 h 848439"/>
                <a:gd name="connsiteX51" fmla="*/ 255487 w 513996"/>
                <a:gd name="connsiteY51" fmla="*/ 678907 h 848439"/>
                <a:gd name="connsiteX52" fmla="*/ 251413 w 513996"/>
                <a:gd name="connsiteY52" fmla="*/ 680451 h 848439"/>
                <a:gd name="connsiteX53" fmla="*/ 249689 w 513996"/>
                <a:gd name="connsiteY53" fmla="*/ 684614 h 848439"/>
                <a:gd name="connsiteX54" fmla="*/ 249689 w 513996"/>
                <a:gd name="connsiteY54" fmla="*/ 842732 h 848439"/>
                <a:gd name="connsiteX55" fmla="*/ 255062 w 513996"/>
                <a:gd name="connsiteY55" fmla="*/ 848418 h 848439"/>
                <a:gd name="connsiteX56" fmla="*/ 257613 w 513996"/>
                <a:gd name="connsiteY56" fmla="*/ 848440 h 848439"/>
                <a:gd name="connsiteX57" fmla="*/ 261485 w 513996"/>
                <a:gd name="connsiteY57" fmla="*/ 848395 h 848439"/>
                <a:gd name="connsiteX58" fmla="*/ 262918 w 513996"/>
                <a:gd name="connsiteY58" fmla="*/ 848373 h 848439"/>
                <a:gd name="connsiteX59" fmla="*/ 440756 w 513996"/>
                <a:gd name="connsiteY59" fmla="*/ 768843 h 848439"/>
                <a:gd name="connsiteX60" fmla="*/ 513996 w 513996"/>
                <a:gd name="connsiteY60" fmla="*/ 579366 h 848439"/>
                <a:gd name="connsiteX61" fmla="*/ 503162 w 513996"/>
                <a:gd name="connsiteY61" fmla="*/ 515953 h 848439"/>
                <a:gd name="connsiteX62" fmla="*/ 428154 w 513996"/>
                <a:gd name="connsiteY62" fmla="*/ 426396 h 84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513996" h="848439">
                  <a:moveTo>
                    <a:pt x="428154" y="426396"/>
                  </a:moveTo>
                  <a:cubicBezTo>
                    <a:pt x="427348" y="426038"/>
                    <a:pt x="426543" y="425702"/>
                    <a:pt x="425737" y="425366"/>
                  </a:cubicBezTo>
                  <a:cubicBezTo>
                    <a:pt x="400287" y="414980"/>
                    <a:pt x="374501" y="418182"/>
                    <a:pt x="348200" y="413883"/>
                  </a:cubicBezTo>
                  <a:cubicBezTo>
                    <a:pt x="328233" y="410637"/>
                    <a:pt x="312722" y="404482"/>
                    <a:pt x="300724" y="395081"/>
                  </a:cubicBezTo>
                  <a:cubicBezTo>
                    <a:pt x="289957" y="386643"/>
                    <a:pt x="281362" y="374466"/>
                    <a:pt x="275878" y="359827"/>
                  </a:cubicBezTo>
                  <a:cubicBezTo>
                    <a:pt x="269364" y="342435"/>
                    <a:pt x="267193" y="323499"/>
                    <a:pt x="266051" y="308971"/>
                  </a:cubicBezTo>
                  <a:cubicBezTo>
                    <a:pt x="264350" y="287594"/>
                    <a:pt x="264327" y="265748"/>
                    <a:pt x="264305" y="244596"/>
                  </a:cubicBezTo>
                  <a:lnTo>
                    <a:pt x="264305" y="240455"/>
                  </a:lnTo>
                  <a:cubicBezTo>
                    <a:pt x="264305" y="236604"/>
                    <a:pt x="261306" y="233493"/>
                    <a:pt x="257635" y="233493"/>
                  </a:cubicBezTo>
                  <a:lnTo>
                    <a:pt x="256202" y="233493"/>
                  </a:lnTo>
                  <a:cubicBezTo>
                    <a:pt x="252532" y="233493"/>
                    <a:pt x="249554" y="236627"/>
                    <a:pt x="249554" y="240477"/>
                  </a:cubicBezTo>
                  <a:lnTo>
                    <a:pt x="248793" y="292967"/>
                  </a:lnTo>
                  <a:cubicBezTo>
                    <a:pt x="248725" y="294221"/>
                    <a:pt x="248681" y="295452"/>
                    <a:pt x="248614" y="296728"/>
                  </a:cubicBezTo>
                  <a:cubicBezTo>
                    <a:pt x="246488" y="321283"/>
                    <a:pt x="245010" y="346374"/>
                    <a:pt x="233752" y="368624"/>
                  </a:cubicBezTo>
                  <a:cubicBezTo>
                    <a:pt x="210987" y="413504"/>
                    <a:pt x="148336" y="428770"/>
                    <a:pt x="105068" y="411377"/>
                  </a:cubicBezTo>
                  <a:cubicBezTo>
                    <a:pt x="97010" y="408154"/>
                    <a:pt x="89534" y="403319"/>
                    <a:pt x="83222" y="397141"/>
                  </a:cubicBezTo>
                  <a:cubicBezTo>
                    <a:pt x="70843" y="385076"/>
                    <a:pt x="65426" y="370124"/>
                    <a:pt x="61822" y="353269"/>
                  </a:cubicBezTo>
                  <a:lnTo>
                    <a:pt x="59181" y="329162"/>
                  </a:lnTo>
                  <a:cubicBezTo>
                    <a:pt x="56428" y="291871"/>
                    <a:pt x="68762" y="255207"/>
                    <a:pt x="93966" y="225974"/>
                  </a:cubicBezTo>
                  <a:cubicBezTo>
                    <a:pt x="123870" y="191302"/>
                    <a:pt x="169466" y="169947"/>
                    <a:pt x="215979" y="168873"/>
                  </a:cubicBezTo>
                  <a:lnTo>
                    <a:pt x="220792" y="168739"/>
                  </a:lnTo>
                  <a:cubicBezTo>
                    <a:pt x="230194" y="168448"/>
                    <a:pt x="239907" y="168179"/>
                    <a:pt x="258508" y="169522"/>
                  </a:cubicBezTo>
                  <a:cubicBezTo>
                    <a:pt x="260031" y="169611"/>
                    <a:pt x="261508" y="169074"/>
                    <a:pt x="262604" y="168000"/>
                  </a:cubicBezTo>
                  <a:cubicBezTo>
                    <a:pt x="263678" y="166926"/>
                    <a:pt x="264328" y="165403"/>
                    <a:pt x="264328" y="163836"/>
                  </a:cubicBezTo>
                  <a:lnTo>
                    <a:pt x="264328" y="5717"/>
                  </a:lnTo>
                  <a:cubicBezTo>
                    <a:pt x="264328" y="2606"/>
                    <a:pt x="261911" y="54"/>
                    <a:pt x="258934" y="9"/>
                  </a:cubicBezTo>
                  <a:cubicBezTo>
                    <a:pt x="255867" y="-13"/>
                    <a:pt x="254031" y="9"/>
                    <a:pt x="252465" y="31"/>
                  </a:cubicBezTo>
                  <a:lnTo>
                    <a:pt x="251100" y="54"/>
                  </a:lnTo>
                  <a:cubicBezTo>
                    <a:pt x="183568" y="927"/>
                    <a:pt x="120425" y="29175"/>
                    <a:pt x="73262" y="79605"/>
                  </a:cubicBezTo>
                  <a:cubicBezTo>
                    <a:pt x="26033" y="130102"/>
                    <a:pt x="0" y="197411"/>
                    <a:pt x="0" y="269083"/>
                  </a:cubicBezTo>
                  <a:cubicBezTo>
                    <a:pt x="0" y="270224"/>
                    <a:pt x="-448" y="383799"/>
                    <a:pt x="85887" y="421963"/>
                  </a:cubicBezTo>
                  <a:lnTo>
                    <a:pt x="86535" y="422254"/>
                  </a:lnTo>
                  <a:cubicBezTo>
                    <a:pt x="98489" y="427493"/>
                    <a:pt x="110642" y="430895"/>
                    <a:pt x="123625" y="431701"/>
                  </a:cubicBezTo>
                  <a:cubicBezTo>
                    <a:pt x="157446" y="433804"/>
                    <a:pt x="195566" y="433760"/>
                    <a:pt x="221195" y="460800"/>
                  </a:cubicBezTo>
                  <a:cubicBezTo>
                    <a:pt x="240042" y="480699"/>
                    <a:pt x="245526" y="509708"/>
                    <a:pt x="247854" y="536636"/>
                  </a:cubicBezTo>
                  <a:cubicBezTo>
                    <a:pt x="249891" y="560340"/>
                    <a:pt x="249689" y="584201"/>
                    <a:pt x="249689" y="607973"/>
                  </a:cubicBezTo>
                  <a:cubicBezTo>
                    <a:pt x="249712" y="611823"/>
                    <a:pt x="252689" y="614957"/>
                    <a:pt x="256359" y="614957"/>
                  </a:cubicBezTo>
                  <a:lnTo>
                    <a:pt x="257792" y="614957"/>
                  </a:lnTo>
                  <a:cubicBezTo>
                    <a:pt x="261463" y="614957"/>
                    <a:pt x="264440" y="611823"/>
                    <a:pt x="264440" y="607973"/>
                  </a:cubicBezTo>
                  <a:lnTo>
                    <a:pt x="264440" y="604011"/>
                  </a:lnTo>
                  <a:cubicBezTo>
                    <a:pt x="264440" y="581314"/>
                    <a:pt x="264440" y="557834"/>
                    <a:pt x="266567" y="534936"/>
                  </a:cubicBezTo>
                  <a:cubicBezTo>
                    <a:pt x="268066" y="518797"/>
                    <a:pt x="270909" y="497980"/>
                    <a:pt x="279862" y="479872"/>
                  </a:cubicBezTo>
                  <a:cubicBezTo>
                    <a:pt x="287383" y="464629"/>
                    <a:pt x="299381" y="452608"/>
                    <a:pt x="314557" y="445110"/>
                  </a:cubicBezTo>
                  <a:cubicBezTo>
                    <a:pt x="332196" y="436381"/>
                    <a:pt x="354669" y="431971"/>
                    <a:pt x="381887" y="432038"/>
                  </a:cubicBezTo>
                  <a:cubicBezTo>
                    <a:pt x="405322" y="432106"/>
                    <a:pt x="427348" y="443297"/>
                    <a:pt x="439391" y="461271"/>
                  </a:cubicBezTo>
                  <a:cubicBezTo>
                    <a:pt x="447405" y="473246"/>
                    <a:pt x="452060" y="488333"/>
                    <a:pt x="453985" y="508747"/>
                  </a:cubicBezTo>
                  <a:cubicBezTo>
                    <a:pt x="454253" y="511456"/>
                    <a:pt x="454455" y="514164"/>
                    <a:pt x="454657" y="516850"/>
                  </a:cubicBezTo>
                  <a:lnTo>
                    <a:pt x="454836" y="519267"/>
                  </a:lnTo>
                  <a:cubicBezTo>
                    <a:pt x="457589" y="556581"/>
                    <a:pt x="445234" y="593223"/>
                    <a:pt x="420030" y="622456"/>
                  </a:cubicBezTo>
                  <a:cubicBezTo>
                    <a:pt x="390148" y="657151"/>
                    <a:pt x="344529" y="678482"/>
                    <a:pt x="298038" y="679578"/>
                  </a:cubicBezTo>
                  <a:lnTo>
                    <a:pt x="293114" y="679713"/>
                  </a:lnTo>
                  <a:cubicBezTo>
                    <a:pt x="283712" y="680004"/>
                    <a:pt x="274021" y="680272"/>
                    <a:pt x="255487" y="678907"/>
                  </a:cubicBezTo>
                  <a:cubicBezTo>
                    <a:pt x="254032" y="678839"/>
                    <a:pt x="252487" y="679377"/>
                    <a:pt x="251413" y="680451"/>
                  </a:cubicBezTo>
                  <a:cubicBezTo>
                    <a:pt x="250316" y="681525"/>
                    <a:pt x="249689" y="683047"/>
                    <a:pt x="249689" y="684614"/>
                  </a:cubicBezTo>
                  <a:lnTo>
                    <a:pt x="249689" y="842732"/>
                  </a:lnTo>
                  <a:cubicBezTo>
                    <a:pt x="249689" y="845843"/>
                    <a:pt x="252107" y="848395"/>
                    <a:pt x="255062" y="848418"/>
                  </a:cubicBezTo>
                  <a:cubicBezTo>
                    <a:pt x="256024" y="848440"/>
                    <a:pt x="256852" y="848440"/>
                    <a:pt x="257613" y="848440"/>
                  </a:cubicBezTo>
                  <a:cubicBezTo>
                    <a:pt x="259225" y="848440"/>
                    <a:pt x="260411" y="848418"/>
                    <a:pt x="261485" y="848395"/>
                  </a:cubicBezTo>
                  <a:lnTo>
                    <a:pt x="262918" y="848373"/>
                  </a:lnTo>
                  <a:cubicBezTo>
                    <a:pt x="330427" y="847500"/>
                    <a:pt x="393594" y="819252"/>
                    <a:pt x="440756" y="768843"/>
                  </a:cubicBezTo>
                  <a:cubicBezTo>
                    <a:pt x="487987" y="718323"/>
                    <a:pt x="513996" y="651016"/>
                    <a:pt x="513996" y="579366"/>
                  </a:cubicBezTo>
                  <a:cubicBezTo>
                    <a:pt x="513996" y="558012"/>
                    <a:pt x="509721" y="536076"/>
                    <a:pt x="503162" y="515953"/>
                  </a:cubicBezTo>
                  <a:cubicBezTo>
                    <a:pt x="490448" y="476894"/>
                    <a:pt x="465065" y="442467"/>
                    <a:pt x="428154" y="426396"/>
                  </a:cubicBezTo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E05B943-8FF2-C440-9E20-1690F394EB4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2682" y="4950069"/>
            <a:ext cx="6293010" cy="488063"/>
          </a:xfrm>
        </p:spPr>
        <p:txBody>
          <a:bodyPr/>
          <a:lstStyle>
            <a:lvl1pPr>
              <a:defRPr sz="1600" cap="all" spc="750" baseline="0">
                <a:solidFill>
                  <a:schemeClr val="accent4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DATE / NAME SURNAME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6ACECF-2201-EB45-9221-C127BD960DDA}"/>
              </a:ext>
            </a:extLst>
          </p:cNvPr>
          <p:cNvSpPr txBox="1"/>
          <p:nvPr userDrawn="1"/>
        </p:nvSpPr>
        <p:spPr>
          <a:xfrm>
            <a:off x="12331700" y="-38100"/>
            <a:ext cx="221101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picture - 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on picture placeholder icon and source your picture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through the pop up menu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endParaRPr lang="en-GB" sz="1200">
              <a:latin typeface="Neue Haas Grotesk Text Pro" panose="020B0504020202020204" pitchFamily="34" charset="0"/>
              <a:cs typeface="Neue Haas Grotesk Text Pro" panose="020B0504020202020204" pitchFamily="34" charset="0"/>
            </a:endParaRPr>
          </a:p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7" name="Text Placeholder 20">
            <a:extLst>
              <a:ext uri="{FF2B5EF4-FFF2-40B4-BE49-F238E27FC236}">
                <a16:creationId xmlns:a16="http://schemas.microsoft.com/office/drawing/2014/main" id="{4181DEEC-D6EE-2652-84DA-4B557D7D552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3050" y="5514975"/>
            <a:ext cx="6292850" cy="377825"/>
          </a:xfrm>
        </p:spPr>
        <p:txBody>
          <a:bodyPr/>
          <a:lstStyle>
            <a:lvl1pPr>
              <a:defRPr sz="1200" spc="300"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GB"/>
              <a:t>Job Title / Department / Organisation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0DB07D7-CF57-0B72-B908-6CFF64EFD2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9611" y="2784506"/>
            <a:ext cx="7047013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sz="3600" spc="200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COVER TITLE</a:t>
            </a:r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042168E2-4F0E-0297-B05B-4BD5F1195EA0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classification - handling instructions - descriptor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26A8B286-9FA2-00D0-67C7-58132EB6FBB7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177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w/ Image Fullblee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5" descr="A purple lantern with a black background&#10;&#10;Description automatically generated">
            <a:extLst>
              <a:ext uri="{FF2B5EF4-FFF2-40B4-BE49-F238E27FC236}">
                <a16:creationId xmlns:a16="http://schemas.microsoft.com/office/drawing/2014/main" id="{1CD16477-586F-3619-4064-6692B90D8C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844" r="6844"/>
          <a:stretch/>
        </p:blipFill>
        <p:spPr>
          <a:xfrm>
            <a:off x="-4168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37A562-0BF7-904B-BA5C-579802BE6F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9611" y="2784506"/>
            <a:ext cx="7047013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sz="3600" cap="none" spc="30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Cover title</a:t>
            </a:r>
          </a:p>
        </p:txBody>
      </p:sp>
      <p:grpSp>
        <p:nvGrpSpPr>
          <p:cNvPr id="12" name="Graphic 10">
            <a:extLst>
              <a:ext uri="{FF2B5EF4-FFF2-40B4-BE49-F238E27FC236}">
                <a16:creationId xmlns:a16="http://schemas.microsoft.com/office/drawing/2014/main" id="{E138D97B-0A38-E345-A79D-BC543A7CA549}"/>
              </a:ext>
            </a:extLst>
          </p:cNvPr>
          <p:cNvGrpSpPr/>
          <p:nvPr/>
        </p:nvGrpSpPr>
        <p:grpSpPr>
          <a:xfrm>
            <a:off x="361946" y="354842"/>
            <a:ext cx="1478878" cy="559557"/>
            <a:chOff x="2641121" y="1154287"/>
            <a:chExt cx="2585179" cy="978144"/>
          </a:xfrm>
          <a:solidFill>
            <a:srgbClr val="FFFFFF"/>
          </a:solidFill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FE90456-094B-6142-ADB0-EDB5A9391B7A}"/>
                </a:ext>
              </a:extLst>
            </p:cNvPr>
            <p:cNvSpPr/>
            <p:nvPr/>
          </p:nvSpPr>
          <p:spPr>
            <a:xfrm>
              <a:off x="2641121" y="1665821"/>
              <a:ext cx="511265" cy="466610"/>
            </a:xfrm>
            <a:custGeom>
              <a:avLst/>
              <a:gdLst>
                <a:gd name="connsiteX0" fmla="*/ 0 w 511265"/>
                <a:gd name="connsiteY0" fmla="*/ 306925 h 466610"/>
                <a:gd name="connsiteX1" fmla="*/ 108293 w 511265"/>
                <a:gd name="connsiteY1" fmla="*/ 306925 h 466610"/>
                <a:gd name="connsiteX2" fmla="*/ 265113 w 511265"/>
                <a:gd name="connsiteY2" fmla="*/ 385828 h 466610"/>
                <a:gd name="connsiteX3" fmla="*/ 402392 w 511265"/>
                <a:gd name="connsiteY3" fmla="*/ 328659 h 466610"/>
                <a:gd name="connsiteX4" fmla="*/ 259786 w 511265"/>
                <a:gd name="connsiteY4" fmla="*/ 272745 h 466610"/>
                <a:gd name="connsiteX5" fmla="*/ 237291 w 511265"/>
                <a:gd name="connsiteY5" fmla="*/ 270887 h 466610"/>
                <a:gd name="connsiteX6" fmla="*/ 9470 w 511265"/>
                <a:gd name="connsiteY6" fmla="*/ 130474 h 466610"/>
                <a:gd name="connsiteX7" fmla="*/ 242619 w 511265"/>
                <a:gd name="connsiteY7" fmla="*/ 0 h 466610"/>
                <a:gd name="connsiteX8" fmla="*/ 493517 w 511265"/>
                <a:gd name="connsiteY8" fmla="*/ 152231 h 466610"/>
                <a:gd name="connsiteX9" fmla="*/ 384641 w 511265"/>
                <a:gd name="connsiteY9" fmla="*/ 152231 h 466610"/>
                <a:gd name="connsiteX10" fmla="*/ 238476 w 511265"/>
                <a:gd name="connsiteY10" fmla="*/ 80760 h 466610"/>
                <a:gd name="connsiteX11" fmla="*/ 118343 w 511265"/>
                <a:gd name="connsiteY11" fmla="*/ 130474 h 466610"/>
                <a:gd name="connsiteX12" fmla="*/ 252667 w 511265"/>
                <a:gd name="connsiteY12" fmla="*/ 187642 h 466610"/>
                <a:gd name="connsiteX13" fmla="*/ 276931 w 511265"/>
                <a:gd name="connsiteY13" fmla="*/ 189500 h 466610"/>
                <a:gd name="connsiteX14" fmla="*/ 511266 w 511265"/>
                <a:gd name="connsiteY14" fmla="*/ 324944 h 466610"/>
                <a:gd name="connsiteX15" fmla="*/ 267463 w 511265"/>
                <a:gd name="connsiteY15" fmla="*/ 466610 h 466610"/>
                <a:gd name="connsiteX16" fmla="*/ 0 w 511265"/>
                <a:gd name="connsiteY16" fmla="*/ 306925 h 46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11265" h="466610">
                  <a:moveTo>
                    <a:pt x="0" y="306925"/>
                  </a:moveTo>
                  <a:lnTo>
                    <a:pt x="108293" y="306925"/>
                  </a:lnTo>
                  <a:cubicBezTo>
                    <a:pt x="108293" y="360981"/>
                    <a:pt x="152679" y="385828"/>
                    <a:pt x="265113" y="385828"/>
                  </a:cubicBezTo>
                  <a:cubicBezTo>
                    <a:pt x="368660" y="385828"/>
                    <a:pt x="402392" y="369062"/>
                    <a:pt x="402392" y="328659"/>
                  </a:cubicBezTo>
                  <a:cubicBezTo>
                    <a:pt x="402392" y="288279"/>
                    <a:pt x="375755" y="280199"/>
                    <a:pt x="259786" y="272745"/>
                  </a:cubicBezTo>
                  <a:lnTo>
                    <a:pt x="237291" y="270887"/>
                  </a:lnTo>
                  <a:cubicBezTo>
                    <a:pt x="73375" y="260949"/>
                    <a:pt x="9470" y="222427"/>
                    <a:pt x="9470" y="130474"/>
                  </a:cubicBezTo>
                  <a:cubicBezTo>
                    <a:pt x="9470" y="38521"/>
                    <a:pt x="95871" y="0"/>
                    <a:pt x="242619" y="0"/>
                  </a:cubicBezTo>
                  <a:cubicBezTo>
                    <a:pt x="405348" y="0"/>
                    <a:pt x="489377" y="51572"/>
                    <a:pt x="493517" y="152231"/>
                  </a:cubicBezTo>
                  <a:lnTo>
                    <a:pt x="384641" y="152231"/>
                  </a:lnTo>
                  <a:cubicBezTo>
                    <a:pt x="384641" y="98152"/>
                    <a:pt x="334927" y="80760"/>
                    <a:pt x="238476" y="80760"/>
                  </a:cubicBezTo>
                  <a:cubicBezTo>
                    <a:pt x="147935" y="80760"/>
                    <a:pt x="118343" y="96294"/>
                    <a:pt x="118343" y="130474"/>
                  </a:cubicBezTo>
                  <a:cubicBezTo>
                    <a:pt x="118343" y="170227"/>
                    <a:pt x="145562" y="180188"/>
                    <a:pt x="252667" y="187642"/>
                  </a:cubicBezTo>
                  <a:lnTo>
                    <a:pt x="276931" y="189500"/>
                  </a:lnTo>
                  <a:cubicBezTo>
                    <a:pt x="424282" y="201296"/>
                    <a:pt x="511266" y="215599"/>
                    <a:pt x="511266" y="324944"/>
                  </a:cubicBezTo>
                  <a:cubicBezTo>
                    <a:pt x="511266" y="434289"/>
                    <a:pt x="419538" y="466610"/>
                    <a:pt x="267463" y="466610"/>
                  </a:cubicBezTo>
                  <a:cubicBezTo>
                    <a:pt x="97056" y="466610"/>
                    <a:pt x="3559" y="425603"/>
                    <a:pt x="0" y="306925"/>
                  </a:cubicBezTo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2F715E8-FD35-2D4A-96EF-85965429754A}"/>
                </a:ext>
              </a:extLst>
            </p:cNvPr>
            <p:cNvSpPr/>
            <p:nvPr/>
          </p:nvSpPr>
          <p:spPr>
            <a:xfrm>
              <a:off x="4316820" y="1677000"/>
              <a:ext cx="496267" cy="442995"/>
            </a:xfrm>
            <a:custGeom>
              <a:avLst/>
              <a:gdLst>
                <a:gd name="connsiteX0" fmla="*/ 303970 w 496267"/>
                <a:gd name="connsiteY0" fmla="*/ 231761 h 442995"/>
                <a:gd name="connsiteX1" fmla="*/ 109210 w 496267"/>
                <a:gd name="connsiteY1" fmla="*/ 231761 h 442995"/>
                <a:gd name="connsiteX2" fmla="*/ 117223 w 496267"/>
                <a:gd name="connsiteY2" fmla="*/ 93184 h 442995"/>
                <a:gd name="connsiteX3" fmla="*/ 303992 w 496267"/>
                <a:gd name="connsiteY3" fmla="*/ 93184 h 442995"/>
                <a:gd name="connsiteX4" fmla="*/ 387416 w 496267"/>
                <a:gd name="connsiteY4" fmla="*/ 162148 h 442995"/>
                <a:gd name="connsiteX5" fmla="*/ 303992 w 496267"/>
                <a:gd name="connsiteY5" fmla="*/ 231739 h 442995"/>
                <a:gd name="connsiteX6" fmla="*/ 303969 w 496267"/>
                <a:gd name="connsiteY6" fmla="*/ 231739 h 442995"/>
                <a:gd name="connsiteX7" fmla="*/ 303969 w 496267"/>
                <a:gd name="connsiteY7" fmla="*/ 231761 h 442995"/>
                <a:gd name="connsiteX8" fmla="*/ 327630 w 496267"/>
                <a:gd name="connsiteY8" fmla="*/ 0 h 442995"/>
                <a:gd name="connsiteX9" fmla="*/ 0 w 496267"/>
                <a:gd name="connsiteY9" fmla="*/ 0 h 442995"/>
                <a:gd name="connsiteX10" fmla="*/ 0 w 496267"/>
                <a:gd name="connsiteY10" fmla="*/ 442995 h 442995"/>
                <a:gd name="connsiteX11" fmla="*/ 134369 w 496267"/>
                <a:gd name="connsiteY11" fmla="*/ 442995 h 442995"/>
                <a:gd name="connsiteX12" fmla="*/ 114268 w 496267"/>
                <a:gd name="connsiteY12" fmla="*/ 324317 h 442995"/>
                <a:gd name="connsiteX13" fmla="*/ 327629 w 496267"/>
                <a:gd name="connsiteY13" fmla="*/ 324317 h 442995"/>
                <a:gd name="connsiteX14" fmla="*/ 496267 w 496267"/>
                <a:gd name="connsiteY14" fmla="*/ 162147 h 442995"/>
                <a:gd name="connsiteX15" fmla="*/ 327630 w 496267"/>
                <a:gd name="connsiteY15" fmla="*/ 0 h 44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96267" h="442995">
                  <a:moveTo>
                    <a:pt x="303970" y="231761"/>
                  </a:moveTo>
                  <a:lnTo>
                    <a:pt x="109210" y="231761"/>
                  </a:lnTo>
                  <a:cubicBezTo>
                    <a:pt x="108784" y="185471"/>
                    <a:pt x="111291" y="139048"/>
                    <a:pt x="117223" y="93184"/>
                  </a:cubicBezTo>
                  <a:lnTo>
                    <a:pt x="303992" y="93184"/>
                  </a:lnTo>
                  <a:cubicBezTo>
                    <a:pt x="356638" y="93184"/>
                    <a:pt x="387416" y="111203"/>
                    <a:pt x="387416" y="162148"/>
                  </a:cubicBezTo>
                  <a:cubicBezTo>
                    <a:pt x="387416" y="213115"/>
                    <a:pt x="356639" y="231739"/>
                    <a:pt x="303992" y="231739"/>
                  </a:cubicBezTo>
                  <a:lnTo>
                    <a:pt x="303969" y="231739"/>
                  </a:lnTo>
                  <a:lnTo>
                    <a:pt x="303969" y="231761"/>
                  </a:lnTo>
                  <a:close/>
                  <a:moveTo>
                    <a:pt x="327630" y="0"/>
                  </a:moveTo>
                  <a:lnTo>
                    <a:pt x="0" y="0"/>
                  </a:lnTo>
                  <a:cubicBezTo>
                    <a:pt x="33710" y="138398"/>
                    <a:pt x="33710" y="304530"/>
                    <a:pt x="0" y="442995"/>
                  </a:cubicBezTo>
                  <a:lnTo>
                    <a:pt x="134369" y="442995"/>
                  </a:lnTo>
                  <a:cubicBezTo>
                    <a:pt x="125080" y="405368"/>
                    <a:pt x="118208" y="363779"/>
                    <a:pt x="114268" y="324317"/>
                  </a:cubicBezTo>
                  <a:lnTo>
                    <a:pt x="327629" y="324317"/>
                  </a:lnTo>
                  <a:cubicBezTo>
                    <a:pt x="431780" y="324317"/>
                    <a:pt x="496267" y="262807"/>
                    <a:pt x="496267" y="162147"/>
                  </a:cubicBezTo>
                  <a:cubicBezTo>
                    <a:pt x="496268" y="61509"/>
                    <a:pt x="431781" y="0"/>
                    <a:pt x="327630" y="0"/>
                  </a:cubicBezTo>
                  <a:close/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C3722461-3869-FC45-8032-ACCE770C2518}"/>
                </a:ext>
              </a:extLst>
            </p:cNvPr>
            <p:cNvSpPr/>
            <p:nvPr/>
          </p:nvSpPr>
          <p:spPr>
            <a:xfrm>
              <a:off x="3208594" y="1676990"/>
              <a:ext cx="492932" cy="442995"/>
            </a:xfrm>
            <a:custGeom>
              <a:avLst/>
              <a:gdLst>
                <a:gd name="connsiteX0" fmla="*/ 288503 w 492932"/>
                <a:gd name="connsiteY0" fmla="*/ 209444 h 442995"/>
                <a:gd name="connsiteX1" fmla="*/ 296471 w 492932"/>
                <a:gd name="connsiteY1" fmla="*/ 93205 h 442995"/>
                <a:gd name="connsiteX2" fmla="*/ 492933 w 492932"/>
                <a:gd name="connsiteY2" fmla="*/ 93205 h 442995"/>
                <a:gd name="connsiteX3" fmla="*/ 492933 w 492932"/>
                <a:gd name="connsiteY3" fmla="*/ 0 h 442995"/>
                <a:gd name="connsiteX4" fmla="*/ 0 w 492932"/>
                <a:gd name="connsiteY4" fmla="*/ 0 h 442995"/>
                <a:gd name="connsiteX5" fmla="*/ 0 w 492932"/>
                <a:gd name="connsiteY5" fmla="*/ 93205 h 442995"/>
                <a:gd name="connsiteX6" fmla="*/ 196461 w 492932"/>
                <a:gd name="connsiteY6" fmla="*/ 93205 h 442995"/>
                <a:gd name="connsiteX7" fmla="*/ 204251 w 492932"/>
                <a:gd name="connsiteY7" fmla="*/ 243154 h 442995"/>
                <a:gd name="connsiteX8" fmla="*/ 179271 w 492932"/>
                <a:gd name="connsiteY8" fmla="*/ 442996 h 442995"/>
                <a:gd name="connsiteX9" fmla="*/ 313640 w 492932"/>
                <a:gd name="connsiteY9" fmla="*/ 442996 h 442995"/>
                <a:gd name="connsiteX10" fmla="*/ 288481 w 492932"/>
                <a:gd name="connsiteY10" fmla="*/ 209445 h 442995"/>
                <a:gd name="connsiteX11" fmla="*/ 288503 w 492932"/>
                <a:gd name="connsiteY11" fmla="*/ 209445 h 44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2932" h="442995">
                  <a:moveTo>
                    <a:pt x="288503" y="209444"/>
                  </a:moveTo>
                  <a:cubicBezTo>
                    <a:pt x="288951" y="170563"/>
                    <a:pt x="291502" y="131683"/>
                    <a:pt x="296471" y="93205"/>
                  </a:cubicBezTo>
                  <a:lnTo>
                    <a:pt x="492933" y="93205"/>
                  </a:lnTo>
                  <a:lnTo>
                    <a:pt x="492933" y="0"/>
                  </a:lnTo>
                  <a:lnTo>
                    <a:pt x="0" y="0"/>
                  </a:lnTo>
                  <a:lnTo>
                    <a:pt x="0" y="93205"/>
                  </a:lnTo>
                  <a:lnTo>
                    <a:pt x="196461" y="93205"/>
                  </a:lnTo>
                  <a:cubicBezTo>
                    <a:pt x="202819" y="142852"/>
                    <a:pt x="205258" y="193059"/>
                    <a:pt x="204251" y="243154"/>
                  </a:cubicBezTo>
                  <a:cubicBezTo>
                    <a:pt x="202908" y="309925"/>
                    <a:pt x="195052" y="378709"/>
                    <a:pt x="179271" y="442996"/>
                  </a:cubicBezTo>
                  <a:lnTo>
                    <a:pt x="313640" y="442996"/>
                  </a:lnTo>
                  <a:cubicBezTo>
                    <a:pt x="295195" y="367787"/>
                    <a:pt x="287607" y="287429"/>
                    <a:pt x="288481" y="209445"/>
                  </a:cubicBezTo>
                  <a:lnTo>
                    <a:pt x="288503" y="209445"/>
                  </a:lnTo>
                  <a:close/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C96AEFB7-9991-6843-A198-3CB5A42D2063}"/>
                </a:ext>
              </a:extLst>
            </p:cNvPr>
            <p:cNvSpPr/>
            <p:nvPr/>
          </p:nvSpPr>
          <p:spPr>
            <a:xfrm>
              <a:off x="3790739" y="1676990"/>
              <a:ext cx="422827" cy="442994"/>
            </a:xfrm>
            <a:custGeom>
              <a:avLst/>
              <a:gdLst>
                <a:gd name="connsiteX0" fmla="*/ 422828 w 422827"/>
                <a:gd name="connsiteY0" fmla="*/ 93205 h 442994"/>
                <a:gd name="connsiteX1" fmla="*/ 422828 w 422827"/>
                <a:gd name="connsiteY1" fmla="*/ 0 h 442994"/>
                <a:gd name="connsiteX2" fmla="*/ 0 w 422827"/>
                <a:gd name="connsiteY2" fmla="*/ 0 h 442994"/>
                <a:gd name="connsiteX3" fmla="*/ 25204 w 422827"/>
                <a:gd name="connsiteY3" fmla="*/ 221508 h 442994"/>
                <a:gd name="connsiteX4" fmla="*/ 0 w 422827"/>
                <a:gd name="connsiteY4" fmla="*/ 442995 h 442994"/>
                <a:gd name="connsiteX5" fmla="*/ 422828 w 422827"/>
                <a:gd name="connsiteY5" fmla="*/ 442995 h 442994"/>
                <a:gd name="connsiteX6" fmla="*/ 422828 w 422827"/>
                <a:gd name="connsiteY6" fmla="*/ 349811 h 442994"/>
                <a:gd name="connsiteX7" fmla="*/ 113396 w 422827"/>
                <a:gd name="connsiteY7" fmla="*/ 349811 h 442994"/>
                <a:gd name="connsiteX8" fmla="*/ 106390 w 422827"/>
                <a:gd name="connsiteY8" fmla="*/ 268111 h 442994"/>
                <a:gd name="connsiteX9" fmla="*/ 384216 w 422827"/>
                <a:gd name="connsiteY9" fmla="*/ 268111 h 442994"/>
                <a:gd name="connsiteX10" fmla="*/ 384216 w 422827"/>
                <a:gd name="connsiteY10" fmla="*/ 174905 h 442994"/>
                <a:gd name="connsiteX11" fmla="*/ 106390 w 422827"/>
                <a:gd name="connsiteY11" fmla="*/ 174905 h 442994"/>
                <a:gd name="connsiteX12" fmla="*/ 113396 w 422827"/>
                <a:gd name="connsiteY12" fmla="*/ 93205 h 442994"/>
                <a:gd name="connsiteX13" fmla="*/ 422828 w 422827"/>
                <a:gd name="connsiteY13" fmla="*/ 93205 h 44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2827" h="442994">
                  <a:moveTo>
                    <a:pt x="422828" y="93205"/>
                  </a:moveTo>
                  <a:lnTo>
                    <a:pt x="422828" y="0"/>
                  </a:lnTo>
                  <a:lnTo>
                    <a:pt x="0" y="0"/>
                  </a:lnTo>
                  <a:cubicBezTo>
                    <a:pt x="16027" y="65248"/>
                    <a:pt x="25204" y="140883"/>
                    <a:pt x="25204" y="221508"/>
                  </a:cubicBezTo>
                  <a:cubicBezTo>
                    <a:pt x="25204" y="302135"/>
                    <a:pt x="16027" y="377768"/>
                    <a:pt x="0" y="442995"/>
                  </a:cubicBezTo>
                  <a:lnTo>
                    <a:pt x="422828" y="442995"/>
                  </a:lnTo>
                  <a:lnTo>
                    <a:pt x="422828" y="349811"/>
                  </a:lnTo>
                  <a:lnTo>
                    <a:pt x="113396" y="349811"/>
                  </a:lnTo>
                  <a:cubicBezTo>
                    <a:pt x="110015" y="323510"/>
                    <a:pt x="107643" y="296202"/>
                    <a:pt x="106390" y="268111"/>
                  </a:cubicBezTo>
                  <a:lnTo>
                    <a:pt x="384216" y="268111"/>
                  </a:lnTo>
                  <a:lnTo>
                    <a:pt x="384216" y="174905"/>
                  </a:lnTo>
                  <a:lnTo>
                    <a:pt x="106390" y="174905"/>
                  </a:lnTo>
                  <a:cubicBezTo>
                    <a:pt x="107644" y="146814"/>
                    <a:pt x="110015" y="119505"/>
                    <a:pt x="113396" y="93205"/>
                  </a:cubicBezTo>
                  <a:lnTo>
                    <a:pt x="422828" y="93205"/>
                  </a:lnTo>
                  <a:close/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5144DD01-5BED-9A4E-B09E-28554E167A8C}"/>
                </a:ext>
              </a:extLst>
            </p:cNvPr>
            <p:cNvSpPr/>
            <p:nvPr/>
          </p:nvSpPr>
          <p:spPr>
            <a:xfrm>
              <a:off x="4712304" y="1154287"/>
              <a:ext cx="513996" cy="848439"/>
            </a:xfrm>
            <a:custGeom>
              <a:avLst/>
              <a:gdLst>
                <a:gd name="connsiteX0" fmla="*/ 428154 w 513996"/>
                <a:gd name="connsiteY0" fmla="*/ 426396 h 848439"/>
                <a:gd name="connsiteX1" fmla="*/ 425737 w 513996"/>
                <a:gd name="connsiteY1" fmla="*/ 425366 h 848439"/>
                <a:gd name="connsiteX2" fmla="*/ 348200 w 513996"/>
                <a:gd name="connsiteY2" fmla="*/ 413883 h 848439"/>
                <a:gd name="connsiteX3" fmla="*/ 300724 w 513996"/>
                <a:gd name="connsiteY3" fmla="*/ 395081 h 848439"/>
                <a:gd name="connsiteX4" fmla="*/ 275878 w 513996"/>
                <a:gd name="connsiteY4" fmla="*/ 359827 h 848439"/>
                <a:gd name="connsiteX5" fmla="*/ 266051 w 513996"/>
                <a:gd name="connsiteY5" fmla="*/ 308971 h 848439"/>
                <a:gd name="connsiteX6" fmla="*/ 264305 w 513996"/>
                <a:gd name="connsiteY6" fmla="*/ 244596 h 848439"/>
                <a:gd name="connsiteX7" fmla="*/ 264305 w 513996"/>
                <a:gd name="connsiteY7" fmla="*/ 240455 h 848439"/>
                <a:gd name="connsiteX8" fmla="*/ 257635 w 513996"/>
                <a:gd name="connsiteY8" fmla="*/ 233493 h 848439"/>
                <a:gd name="connsiteX9" fmla="*/ 256202 w 513996"/>
                <a:gd name="connsiteY9" fmla="*/ 233493 h 848439"/>
                <a:gd name="connsiteX10" fmla="*/ 249554 w 513996"/>
                <a:gd name="connsiteY10" fmla="*/ 240477 h 848439"/>
                <a:gd name="connsiteX11" fmla="*/ 248793 w 513996"/>
                <a:gd name="connsiteY11" fmla="*/ 292967 h 848439"/>
                <a:gd name="connsiteX12" fmla="*/ 248614 w 513996"/>
                <a:gd name="connsiteY12" fmla="*/ 296728 h 848439"/>
                <a:gd name="connsiteX13" fmla="*/ 233752 w 513996"/>
                <a:gd name="connsiteY13" fmla="*/ 368624 h 848439"/>
                <a:gd name="connsiteX14" fmla="*/ 105068 w 513996"/>
                <a:gd name="connsiteY14" fmla="*/ 411377 h 848439"/>
                <a:gd name="connsiteX15" fmla="*/ 83222 w 513996"/>
                <a:gd name="connsiteY15" fmla="*/ 397141 h 848439"/>
                <a:gd name="connsiteX16" fmla="*/ 61822 w 513996"/>
                <a:gd name="connsiteY16" fmla="*/ 353269 h 848439"/>
                <a:gd name="connsiteX17" fmla="*/ 59181 w 513996"/>
                <a:gd name="connsiteY17" fmla="*/ 329162 h 848439"/>
                <a:gd name="connsiteX18" fmla="*/ 93966 w 513996"/>
                <a:gd name="connsiteY18" fmla="*/ 225974 h 848439"/>
                <a:gd name="connsiteX19" fmla="*/ 215979 w 513996"/>
                <a:gd name="connsiteY19" fmla="*/ 168873 h 848439"/>
                <a:gd name="connsiteX20" fmla="*/ 220792 w 513996"/>
                <a:gd name="connsiteY20" fmla="*/ 168739 h 848439"/>
                <a:gd name="connsiteX21" fmla="*/ 258508 w 513996"/>
                <a:gd name="connsiteY21" fmla="*/ 169522 h 848439"/>
                <a:gd name="connsiteX22" fmla="*/ 262604 w 513996"/>
                <a:gd name="connsiteY22" fmla="*/ 168000 h 848439"/>
                <a:gd name="connsiteX23" fmla="*/ 264328 w 513996"/>
                <a:gd name="connsiteY23" fmla="*/ 163836 h 848439"/>
                <a:gd name="connsiteX24" fmla="*/ 264328 w 513996"/>
                <a:gd name="connsiteY24" fmla="*/ 5717 h 848439"/>
                <a:gd name="connsiteX25" fmla="*/ 258934 w 513996"/>
                <a:gd name="connsiteY25" fmla="*/ 9 h 848439"/>
                <a:gd name="connsiteX26" fmla="*/ 252465 w 513996"/>
                <a:gd name="connsiteY26" fmla="*/ 31 h 848439"/>
                <a:gd name="connsiteX27" fmla="*/ 251100 w 513996"/>
                <a:gd name="connsiteY27" fmla="*/ 54 h 848439"/>
                <a:gd name="connsiteX28" fmla="*/ 73262 w 513996"/>
                <a:gd name="connsiteY28" fmla="*/ 79605 h 848439"/>
                <a:gd name="connsiteX29" fmla="*/ 0 w 513996"/>
                <a:gd name="connsiteY29" fmla="*/ 269083 h 848439"/>
                <a:gd name="connsiteX30" fmla="*/ 85887 w 513996"/>
                <a:gd name="connsiteY30" fmla="*/ 421963 h 848439"/>
                <a:gd name="connsiteX31" fmla="*/ 86535 w 513996"/>
                <a:gd name="connsiteY31" fmla="*/ 422254 h 848439"/>
                <a:gd name="connsiteX32" fmla="*/ 123625 w 513996"/>
                <a:gd name="connsiteY32" fmla="*/ 431701 h 848439"/>
                <a:gd name="connsiteX33" fmla="*/ 221195 w 513996"/>
                <a:gd name="connsiteY33" fmla="*/ 460800 h 848439"/>
                <a:gd name="connsiteX34" fmla="*/ 247854 w 513996"/>
                <a:gd name="connsiteY34" fmla="*/ 536636 h 848439"/>
                <a:gd name="connsiteX35" fmla="*/ 249689 w 513996"/>
                <a:gd name="connsiteY35" fmla="*/ 607973 h 848439"/>
                <a:gd name="connsiteX36" fmla="*/ 256359 w 513996"/>
                <a:gd name="connsiteY36" fmla="*/ 614957 h 848439"/>
                <a:gd name="connsiteX37" fmla="*/ 257792 w 513996"/>
                <a:gd name="connsiteY37" fmla="*/ 614957 h 848439"/>
                <a:gd name="connsiteX38" fmla="*/ 264440 w 513996"/>
                <a:gd name="connsiteY38" fmla="*/ 607973 h 848439"/>
                <a:gd name="connsiteX39" fmla="*/ 264440 w 513996"/>
                <a:gd name="connsiteY39" fmla="*/ 604011 h 848439"/>
                <a:gd name="connsiteX40" fmla="*/ 266567 w 513996"/>
                <a:gd name="connsiteY40" fmla="*/ 534936 h 848439"/>
                <a:gd name="connsiteX41" fmla="*/ 279862 w 513996"/>
                <a:gd name="connsiteY41" fmla="*/ 479872 h 848439"/>
                <a:gd name="connsiteX42" fmla="*/ 314557 w 513996"/>
                <a:gd name="connsiteY42" fmla="*/ 445110 h 848439"/>
                <a:gd name="connsiteX43" fmla="*/ 381887 w 513996"/>
                <a:gd name="connsiteY43" fmla="*/ 432038 h 848439"/>
                <a:gd name="connsiteX44" fmla="*/ 439391 w 513996"/>
                <a:gd name="connsiteY44" fmla="*/ 461271 h 848439"/>
                <a:gd name="connsiteX45" fmla="*/ 453985 w 513996"/>
                <a:gd name="connsiteY45" fmla="*/ 508747 h 848439"/>
                <a:gd name="connsiteX46" fmla="*/ 454657 w 513996"/>
                <a:gd name="connsiteY46" fmla="*/ 516850 h 848439"/>
                <a:gd name="connsiteX47" fmla="*/ 454836 w 513996"/>
                <a:gd name="connsiteY47" fmla="*/ 519267 h 848439"/>
                <a:gd name="connsiteX48" fmla="*/ 420030 w 513996"/>
                <a:gd name="connsiteY48" fmla="*/ 622456 h 848439"/>
                <a:gd name="connsiteX49" fmla="*/ 298038 w 513996"/>
                <a:gd name="connsiteY49" fmla="*/ 679578 h 848439"/>
                <a:gd name="connsiteX50" fmla="*/ 293114 w 513996"/>
                <a:gd name="connsiteY50" fmla="*/ 679713 h 848439"/>
                <a:gd name="connsiteX51" fmla="*/ 255487 w 513996"/>
                <a:gd name="connsiteY51" fmla="*/ 678907 h 848439"/>
                <a:gd name="connsiteX52" fmla="*/ 251413 w 513996"/>
                <a:gd name="connsiteY52" fmla="*/ 680451 h 848439"/>
                <a:gd name="connsiteX53" fmla="*/ 249689 w 513996"/>
                <a:gd name="connsiteY53" fmla="*/ 684614 h 848439"/>
                <a:gd name="connsiteX54" fmla="*/ 249689 w 513996"/>
                <a:gd name="connsiteY54" fmla="*/ 842732 h 848439"/>
                <a:gd name="connsiteX55" fmla="*/ 255062 w 513996"/>
                <a:gd name="connsiteY55" fmla="*/ 848418 h 848439"/>
                <a:gd name="connsiteX56" fmla="*/ 257613 w 513996"/>
                <a:gd name="connsiteY56" fmla="*/ 848440 h 848439"/>
                <a:gd name="connsiteX57" fmla="*/ 261485 w 513996"/>
                <a:gd name="connsiteY57" fmla="*/ 848395 h 848439"/>
                <a:gd name="connsiteX58" fmla="*/ 262918 w 513996"/>
                <a:gd name="connsiteY58" fmla="*/ 848373 h 848439"/>
                <a:gd name="connsiteX59" fmla="*/ 440756 w 513996"/>
                <a:gd name="connsiteY59" fmla="*/ 768843 h 848439"/>
                <a:gd name="connsiteX60" fmla="*/ 513996 w 513996"/>
                <a:gd name="connsiteY60" fmla="*/ 579366 h 848439"/>
                <a:gd name="connsiteX61" fmla="*/ 503162 w 513996"/>
                <a:gd name="connsiteY61" fmla="*/ 515953 h 848439"/>
                <a:gd name="connsiteX62" fmla="*/ 428154 w 513996"/>
                <a:gd name="connsiteY62" fmla="*/ 426396 h 84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513996" h="848439">
                  <a:moveTo>
                    <a:pt x="428154" y="426396"/>
                  </a:moveTo>
                  <a:cubicBezTo>
                    <a:pt x="427348" y="426038"/>
                    <a:pt x="426543" y="425702"/>
                    <a:pt x="425737" y="425366"/>
                  </a:cubicBezTo>
                  <a:cubicBezTo>
                    <a:pt x="400287" y="414980"/>
                    <a:pt x="374501" y="418182"/>
                    <a:pt x="348200" y="413883"/>
                  </a:cubicBezTo>
                  <a:cubicBezTo>
                    <a:pt x="328233" y="410637"/>
                    <a:pt x="312722" y="404482"/>
                    <a:pt x="300724" y="395081"/>
                  </a:cubicBezTo>
                  <a:cubicBezTo>
                    <a:pt x="289957" y="386643"/>
                    <a:pt x="281362" y="374466"/>
                    <a:pt x="275878" y="359827"/>
                  </a:cubicBezTo>
                  <a:cubicBezTo>
                    <a:pt x="269364" y="342435"/>
                    <a:pt x="267193" y="323499"/>
                    <a:pt x="266051" y="308971"/>
                  </a:cubicBezTo>
                  <a:cubicBezTo>
                    <a:pt x="264350" y="287594"/>
                    <a:pt x="264327" y="265748"/>
                    <a:pt x="264305" y="244596"/>
                  </a:cubicBezTo>
                  <a:lnTo>
                    <a:pt x="264305" y="240455"/>
                  </a:lnTo>
                  <a:cubicBezTo>
                    <a:pt x="264305" y="236604"/>
                    <a:pt x="261306" y="233493"/>
                    <a:pt x="257635" y="233493"/>
                  </a:cubicBezTo>
                  <a:lnTo>
                    <a:pt x="256202" y="233493"/>
                  </a:lnTo>
                  <a:cubicBezTo>
                    <a:pt x="252532" y="233493"/>
                    <a:pt x="249554" y="236627"/>
                    <a:pt x="249554" y="240477"/>
                  </a:cubicBezTo>
                  <a:lnTo>
                    <a:pt x="248793" y="292967"/>
                  </a:lnTo>
                  <a:cubicBezTo>
                    <a:pt x="248725" y="294221"/>
                    <a:pt x="248681" y="295452"/>
                    <a:pt x="248614" y="296728"/>
                  </a:cubicBezTo>
                  <a:cubicBezTo>
                    <a:pt x="246488" y="321283"/>
                    <a:pt x="245010" y="346374"/>
                    <a:pt x="233752" y="368624"/>
                  </a:cubicBezTo>
                  <a:cubicBezTo>
                    <a:pt x="210987" y="413504"/>
                    <a:pt x="148336" y="428770"/>
                    <a:pt x="105068" y="411377"/>
                  </a:cubicBezTo>
                  <a:cubicBezTo>
                    <a:pt x="97010" y="408154"/>
                    <a:pt x="89534" y="403319"/>
                    <a:pt x="83222" y="397141"/>
                  </a:cubicBezTo>
                  <a:cubicBezTo>
                    <a:pt x="70843" y="385076"/>
                    <a:pt x="65426" y="370124"/>
                    <a:pt x="61822" y="353269"/>
                  </a:cubicBezTo>
                  <a:lnTo>
                    <a:pt x="59181" y="329162"/>
                  </a:lnTo>
                  <a:cubicBezTo>
                    <a:pt x="56428" y="291871"/>
                    <a:pt x="68762" y="255207"/>
                    <a:pt x="93966" y="225974"/>
                  </a:cubicBezTo>
                  <a:cubicBezTo>
                    <a:pt x="123870" y="191302"/>
                    <a:pt x="169466" y="169947"/>
                    <a:pt x="215979" y="168873"/>
                  </a:cubicBezTo>
                  <a:lnTo>
                    <a:pt x="220792" y="168739"/>
                  </a:lnTo>
                  <a:cubicBezTo>
                    <a:pt x="230194" y="168448"/>
                    <a:pt x="239907" y="168179"/>
                    <a:pt x="258508" y="169522"/>
                  </a:cubicBezTo>
                  <a:cubicBezTo>
                    <a:pt x="260031" y="169611"/>
                    <a:pt x="261508" y="169074"/>
                    <a:pt x="262604" y="168000"/>
                  </a:cubicBezTo>
                  <a:cubicBezTo>
                    <a:pt x="263678" y="166926"/>
                    <a:pt x="264328" y="165403"/>
                    <a:pt x="264328" y="163836"/>
                  </a:cubicBezTo>
                  <a:lnTo>
                    <a:pt x="264328" y="5717"/>
                  </a:lnTo>
                  <a:cubicBezTo>
                    <a:pt x="264328" y="2606"/>
                    <a:pt x="261911" y="54"/>
                    <a:pt x="258934" y="9"/>
                  </a:cubicBezTo>
                  <a:cubicBezTo>
                    <a:pt x="255867" y="-13"/>
                    <a:pt x="254031" y="9"/>
                    <a:pt x="252465" y="31"/>
                  </a:cubicBezTo>
                  <a:lnTo>
                    <a:pt x="251100" y="54"/>
                  </a:lnTo>
                  <a:cubicBezTo>
                    <a:pt x="183568" y="927"/>
                    <a:pt x="120425" y="29175"/>
                    <a:pt x="73262" y="79605"/>
                  </a:cubicBezTo>
                  <a:cubicBezTo>
                    <a:pt x="26033" y="130102"/>
                    <a:pt x="0" y="197411"/>
                    <a:pt x="0" y="269083"/>
                  </a:cubicBezTo>
                  <a:cubicBezTo>
                    <a:pt x="0" y="270224"/>
                    <a:pt x="-448" y="383799"/>
                    <a:pt x="85887" y="421963"/>
                  </a:cubicBezTo>
                  <a:lnTo>
                    <a:pt x="86535" y="422254"/>
                  </a:lnTo>
                  <a:cubicBezTo>
                    <a:pt x="98489" y="427493"/>
                    <a:pt x="110642" y="430895"/>
                    <a:pt x="123625" y="431701"/>
                  </a:cubicBezTo>
                  <a:cubicBezTo>
                    <a:pt x="157446" y="433804"/>
                    <a:pt x="195566" y="433760"/>
                    <a:pt x="221195" y="460800"/>
                  </a:cubicBezTo>
                  <a:cubicBezTo>
                    <a:pt x="240042" y="480699"/>
                    <a:pt x="245526" y="509708"/>
                    <a:pt x="247854" y="536636"/>
                  </a:cubicBezTo>
                  <a:cubicBezTo>
                    <a:pt x="249891" y="560340"/>
                    <a:pt x="249689" y="584201"/>
                    <a:pt x="249689" y="607973"/>
                  </a:cubicBezTo>
                  <a:cubicBezTo>
                    <a:pt x="249712" y="611823"/>
                    <a:pt x="252689" y="614957"/>
                    <a:pt x="256359" y="614957"/>
                  </a:cubicBezTo>
                  <a:lnTo>
                    <a:pt x="257792" y="614957"/>
                  </a:lnTo>
                  <a:cubicBezTo>
                    <a:pt x="261463" y="614957"/>
                    <a:pt x="264440" y="611823"/>
                    <a:pt x="264440" y="607973"/>
                  </a:cubicBezTo>
                  <a:lnTo>
                    <a:pt x="264440" y="604011"/>
                  </a:lnTo>
                  <a:cubicBezTo>
                    <a:pt x="264440" y="581314"/>
                    <a:pt x="264440" y="557834"/>
                    <a:pt x="266567" y="534936"/>
                  </a:cubicBezTo>
                  <a:cubicBezTo>
                    <a:pt x="268066" y="518797"/>
                    <a:pt x="270909" y="497980"/>
                    <a:pt x="279862" y="479872"/>
                  </a:cubicBezTo>
                  <a:cubicBezTo>
                    <a:pt x="287383" y="464629"/>
                    <a:pt x="299381" y="452608"/>
                    <a:pt x="314557" y="445110"/>
                  </a:cubicBezTo>
                  <a:cubicBezTo>
                    <a:pt x="332196" y="436381"/>
                    <a:pt x="354669" y="431971"/>
                    <a:pt x="381887" y="432038"/>
                  </a:cubicBezTo>
                  <a:cubicBezTo>
                    <a:pt x="405322" y="432106"/>
                    <a:pt x="427348" y="443297"/>
                    <a:pt x="439391" y="461271"/>
                  </a:cubicBezTo>
                  <a:cubicBezTo>
                    <a:pt x="447405" y="473246"/>
                    <a:pt x="452060" y="488333"/>
                    <a:pt x="453985" y="508747"/>
                  </a:cubicBezTo>
                  <a:cubicBezTo>
                    <a:pt x="454253" y="511456"/>
                    <a:pt x="454455" y="514164"/>
                    <a:pt x="454657" y="516850"/>
                  </a:cubicBezTo>
                  <a:lnTo>
                    <a:pt x="454836" y="519267"/>
                  </a:lnTo>
                  <a:cubicBezTo>
                    <a:pt x="457589" y="556581"/>
                    <a:pt x="445234" y="593223"/>
                    <a:pt x="420030" y="622456"/>
                  </a:cubicBezTo>
                  <a:cubicBezTo>
                    <a:pt x="390148" y="657151"/>
                    <a:pt x="344529" y="678482"/>
                    <a:pt x="298038" y="679578"/>
                  </a:cubicBezTo>
                  <a:lnTo>
                    <a:pt x="293114" y="679713"/>
                  </a:lnTo>
                  <a:cubicBezTo>
                    <a:pt x="283712" y="680004"/>
                    <a:pt x="274021" y="680272"/>
                    <a:pt x="255487" y="678907"/>
                  </a:cubicBezTo>
                  <a:cubicBezTo>
                    <a:pt x="254032" y="678839"/>
                    <a:pt x="252487" y="679377"/>
                    <a:pt x="251413" y="680451"/>
                  </a:cubicBezTo>
                  <a:cubicBezTo>
                    <a:pt x="250316" y="681525"/>
                    <a:pt x="249689" y="683047"/>
                    <a:pt x="249689" y="684614"/>
                  </a:cubicBezTo>
                  <a:lnTo>
                    <a:pt x="249689" y="842732"/>
                  </a:lnTo>
                  <a:cubicBezTo>
                    <a:pt x="249689" y="845843"/>
                    <a:pt x="252107" y="848395"/>
                    <a:pt x="255062" y="848418"/>
                  </a:cubicBezTo>
                  <a:cubicBezTo>
                    <a:pt x="256024" y="848440"/>
                    <a:pt x="256852" y="848440"/>
                    <a:pt x="257613" y="848440"/>
                  </a:cubicBezTo>
                  <a:cubicBezTo>
                    <a:pt x="259225" y="848440"/>
                    <a:pt x="260411" y="848418"/>
                    <a:pt x="261485" y="848395"/>
                  </a:cubicBezTo>
                  <a:lnTo>
                    <a:pt x="262918" y="848373"/>
                  </a:lnTo>
                  <a:cubicBezTo>
                    <a:pt x="330427" y="847500"/>
                    <a:pt x="393594" y="819252"/>
                    <a:pt x="440756" y="768843"/>
                  </a:cubicBezTo>
                  <a:cubicBezTo>
                    <a:pt x="487987" y="718323"/>
                    <a:pt x="513996" y="651016"/>
                    <a:pt x="513996" y="579366"/>
                  </a:cubicBezTo>
                  <a:cubicBezTo>
                    <a:pt x="513996" y="558012"/>
                    <a:pt x="509721" y="536076"/>
                    <a:pt x="503162" y="515953"/>
                  </a:cubicBezTo>
                  <a:cubicBezTo>
                    <a:pt x="490448" y="476894"/>
                    <a:pt x="465065" y="442467"/>
                    <a:pt x="428154" y="426396"/>
                  </a:cubicBezTo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E05B943-8FF2-C440-9E20-1690F394EB4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2682" y="4950069"/>
            <a:ext cx="6293010" cy="488063"/>
          </a:xfrm>
        </p:spPr>
        <p:txBody>
          <a:bodyPr/>
          <a:lstStyle>
            <a:lvl1pPr>
              <a:defRPr sz="1600" cap="none" spc="300" baseline="0">
                <a:solidFill>
                  <a:schemeClr val="accent4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Date / name surname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A58F2C7-CEEF-9241-A7CE-ED824F671F7B}"/>
              </a:ext>
            </a:extLst>
          </p:cNvPr>
          <p:cNvSpPr txBox="1"/>
          <p:nvPr userDrawn="1"/>
        </p:nvSpPr>
        <p:spPr>
          <a:xfrm>
            <a:off x="12331700" y="-38100"/>
            <a:ext cx="219849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picture - 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on picture placeholder icon and source your picture through the pop up menu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endParaRPr lang="en-GB" sz="1200">
              <a:latin typeface="Neue Haas Grotesk Text Pro" panose="020B0504020202020204" pitchFamily="34" charset="0"/>
              <a:cs typeface="Neue Haas Grotesk Text Pro" panose="020B0504020202020204" pitchFamily="34" charset="0"/>
            </a:endParaRPr>
          </a:p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30D637C6-73EF-B007-B5A6-AA108D76DD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3050" y="5514975"/>
            <a:ext cx="6292850" cy="377825"/>
          </a:xfrm>
        </p:spPr>
        <p:txBody>
          <a:bodyPr/>
          <a:lstStyle>
            <a:lvl1pPr>
              <a:defRPr sz="1200" spc="300" baseline="0"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GB"/>
              <a:t>Job Title / Department / Organisation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977882-9B79-FD21-20EE-B57B3156CD09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209266" y="6466387"/>
            <a:ext cx="10065950" cy="360857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R. T. Osawa - Fifth Technical Meeting on Divertor Concepts, 28-31/10/2025, Vienna</a:t>
            </a:r>
          </a:p>
        </p:txBody>
      </p:sp>
    </p:spTree>
    <p:extLst>
      <p:ext uri="{BB962C8B-B14F-4D97-AF65-F5344CB8AC3E}">
        <p14:creationId xmlns:p14="http://schemas.microsoft.com/office/powerpoint/2010/main" val="245761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blue gradient with white lines&#10;&#10;Description automatically generated with medium confidence">
            <a:extLst>
              <a:ext uri="{FF2B5EF4-FFF2-40B4-BE49-F238E27FC236}">
                <a16:creationId xmlns:a16="http://schemas.microsoft.com/office/drawing/2014/main" id="{CD767BA6-1001-2545-B563-CCA3601828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37A562-0BF7-904B-BA5C-579802BE6F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900" y="2766218"/>
            <a:ext cx="981219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spc="200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DIVIDER HEADLINE</a:t>
            </a:r>
          </a:p>
        </p:txBody>
      </p:sp>
      <p:grpSp>
        <p:nvGrpSpPr>
          <p:cNvPr id="12" name="Graphic 10">
            <a:extLst>
              <a:ext uri="{FF2B5EF4-FFF2-40B4-BE49-F238E27FC236}">
                <a16:creationId xmlns:a16="http://schemas.microsoft.com/office/drawing/2014/main" id="{E138D97B-0A38-E345-A79D-BC543A7CA549}"/>
              </a:ext>
            </a:extLst>
          </p:cNvPr>
          <p:cNvGrpSpPr/>
          <p:nvPr/>
        </p:nvGrpSpPr>
        <p:grpSpPr>
          <a:xfrm>
            <a:off x="361946" y="354842"/>
            <a:ext cx="1478878" cy="559557"/>
            <a:chOff x="2641121" y="1154287"/>
            <a:chExt cx="2585179" cy="978144"/>
          </a:xfrm>
          <a:solidFill>
            <a:srgbClr val="FFFFFF"/>
          </a:solidFill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FE90456-094B-6142-ADB0-EDB5A9391B7A}"/>
                </a:ext>
              </a:extLst>
            </p:cNvPr>
            <p:cNvSpPr/>
            <p:nvPr/>
          </p:nvSpPr>
          <p:spPr>
            <a:xfrm>
              <a:off x="2641121" y="1665821"/>
              <a:ext cx="511265" cy="466610"/>
            </a:xfrm>
            <a:custGeom>
              <a:avLst/>
              <a:gdLst>
                <a:gd name="connsiteX0" fmla="*/ 0 w 511265"/>
                <a:gd name="connsiteY0" fmla="*/ 306925 h 466610"/>
                <a:gd name="connsiteX1" fmla="*/ 108293 w 511265"/>
                <a:gd name="connsiteY1" fmla="*/ 306925 h 466610"/>
                <a:gd name="connsiteX2" fmla="*/ 265113 w 511265"/>
                <a:gd name="connsiteY2" fmla="*/ 385828 h 466610"/>
                <a:gd name="connsiteX3" fmla="*/ 402392 w 511265"/>
                <a:gd name="connsiteY3" fmla="*/ 328659 h 466610"/>
                <a:gd name="connsiteX4" fmla="*/ 259786 w 511265"/>
                <a:gd name="connsiteY4" fmla="*/ 272745 h 466610"/>
                <a:gd name="connsiteX5" fmla="*/ 237291 w 511265"/>
                <a:gd name="connsiteY5" fmla="*/ 270887 h 466610"/>
                <a:gd name="connsiteX6" fmla="*/ 9470 w 511265"/>
                <a:gd name="connsiteY6" fmla="*/ 130474 h 466610"/>
                <a:gd name="connsiteX7" fmla="*/ 242619 w 511265"/>
                <a:gd name="connsiteY7" fmla="*/ 0 h 466610"/>
                <a:gd name="connsiteX8" fmla="*/ 493517 w 511265"/>
                <a:gd name="connsiteY8" fmla="*/ 152231 h 466610"/>
                <a:gd name="connsiteX9" fmla="*/ 384641 w 511265"/>
                <a:gd name="connsiteY9" fmla="*/ 152231 h 466610"/>
                <a:gd name="connsiteX10" fmla="*/ 238476 w 511265"/>
                <a:gd name="connsiteY10" fmla="*/ 80760 h 466610"/>
                <a:gd name="connsiteX11" fmla="*/ 118343 w 511265"/>
                <a:gd name="connsiteY11" fmla="*/ 130474 h 466610"/>
                <a:gd name="connsiteX12" fmla="*/ 252667 w 511265"/>
                <a:gd name="connsiteY12" fmla="*/ 187642 h 466610"/>
                <a:gd name="connsiteX13" fmla="*/ 276931 w 511265"/>
                <a:gd name="connsiteY13" fmla="*/ 189500 h 466610"/>
                <a:gd name="connsiteX14" fmla="*/ 511266 w 511265"/>
                <a:gd name="connsiteY14" fmla="*/ 324944 h 466610"/>
                <a:gd name="connsiteX15" fmla="*/ 267463 w 511265"/>
                <a:gd name="connsiteY15" fmla="*/ 466610 h 466610"/>
                <a:gd name="connsiteX16" fmla="*/ 0 w 511265"/>
                <a:gd name="connsiteY16" fmla="*/ 306925 h 46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11265" h="466610">
                  <a:moveTo>
                    <a:pt x="0" y="306925"/>
                  </a:moveTo>
                  <a:lnTo>
                    <a:pt x="108293" y="306925"/>
                  </a:lnTo>
                  <a:cubicBezTo>
                    <a:pt x="108293" y="360981"/>
                    <a:pt x="152679" y="385828"/>
                    <a:pt x="265113" y="385828"/>
                  </a:cubicBezTo>
                  <a:cubicBezTo>
                    <a:pt x="368660" y="385828"/>
                    <a:pt x="402392" y="369062"/>
                    <a:pt x="402392" y="328659"/>
                  </a:cubicBezTo>
                  <a:cubicBezTo>
                    <a:pt x="402392" y="288279"/>
                    <a:pt x="375755" y="280199"/>
                    <a:pt x="259786" y="272745"/>
                  </a:cubicBezTo>
                  <a:lnTo>
                    <a:pt x="237291" y="270887"/>
                  </a:lnTo>
                  <a:cubicBezTo>
                    <a:pt x="73375" y="260949"/>
                    <a:pt x="9470" y="222427"/>
                    <a:pt x="9470" y="130474"/>
                  </a:cubicBezTo>
                  <a:cubicBezTo>
                    <a:pt x="9470" y="38521"/>
                    <a:pt x="95871" y="0"/>
                    <a:pt x="242619" y="0"/>
                  </a:cubicBezTo>
                  <a:cubicBezTo>
                    <a:pt x="405348" y="0"/>
                    <a:pt x="489377" y="51572"/>
                    <a:pt x="493517" y="152231"/>
                  </a:cubicBezTo>
                  <a:lnTo>
                    <a:pt x="384641" y="152231"/>
                  </a:lnTo>
                  <a:cubicBezTo>
                    <a:pt x="384641" y="98152"/>
                    <a:pt x="334927" y="80760"/>
                    <a:pt x="238476" y="80760"/>
                  </a:cubicBezTo>
                  <a:cubicBezTo>
                    <a:pt x="147935" y="80760"/>
                    <a:pt x="118343" y="96294"/>
                    <a:pt x="118343" y="130474"/>
                  </a:cubicBezTo>
                  <a:cubicBezTo>
                    <a:pt x="118343" y="170227"/>
                    <a:pt x="145562" y="180188"/>
                    <a:pt x="252667" y="187642"/>
                  </a:cubicBezTo>
                  <a:lnTo>
                    <a:pt x="276931" y="189500"/>
                  </a:lnTo>
                  <a:cubicBezTo>
                    <a:pt x="424282" y="201296"/>
                    <a:pt x="511266" y="215599"/>
                    <a:pt x="511266" y="324944"/>
                  </a:cubicBezTo>
                  <a:cubicBezTo>
                    <a:pt x="511266" y="434289"/>
                    <a:pt x="419538" y="466610"/>
                    <a:pt x="267463" y="466610"/>
                  </a:cubicBezTo>
                  <a:cubicBezTo>
                    <a:pt x="97056" y="466610"/>
                    <a:pt x="3559" y="425603"/>
                    <a:pt x="0" y="306925"/>
                  </a:cubicBezTo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2F715E8-FD35-2D4A-96EF-85965429754A}"/>
                </a:ext>
              </a:extLst>
            </p:cNvPr>
            <p:cNvSpPr/>
            <p:nvPr/>
          </p:nvSpPr>
          <p:spPr>
            <a:xfrm>
              <a:off x="4316820" y="1677000"/>
              <a:ext cx="496267" cy="442995"/>
            </a:xfrm>
            <a:custGeom>
              <a:avLst/>
              <a:gdLst>
                <a:gd name="connsiteX0" fmla="*/ 303970 w 496267"/>
                <a:gd name="connsiteY0" fmla="*/ 231761 h 442995"/>
                <a:gd name="connsiteX1" fmla="*/ 109210 w 496267"/>
                <a:gd name="connsiteY1" fmla="*/ 231761 h 442995"/>
                <a:gd name="connsiteX2" fmla="*/ 117223 w 496267"/>
                <a:gd name="connsiteY2" fmla="*/ 93184 h 442995"/>
                <a:gd name="connsiteX3" fmla="*/ 303992 w 496267"/>
                <a:gd name="connsiteY3" fmla="*/ 93184 h 442995"/>
                <a:gd name="connsiteX4" fmla="*/ 387416 w 496267"/>
                <a:gd name="connsiteY4" fmla="*/ 162148 h 442995"/>
                <a:gd name="connsiteX5" fmla="*/ 303992 w 496267"/>
                <a:gd name="connsiteY5" fmla="*/ 231739 h 442995"/>
                <a:gd name="connsiteX6" fmla="*/ 303969 w 496267"/>
                <a:gd name="connsiteY6" fmla="*/ 231739 h 442995"/>
                <a:gd name="connsiteX7" fmla="*/ 303969 w 496267"/>
                <a:gd name="connsiteY7" fmla="*/ 231761 h 442995"/>
                <a:gd name="connsiteX8" fmla="*/ 327630 w 496267"/>
                <a:gd name="connsiteY8" fmla="*/ 0 h 442995"/>
                <a:gd name="connsiteX9" fmla="*/ 0 w 496267"/>
                <a:gd name="connsiteY9" fmla="*/ 0 h 442995"/>
                <a:gd name="connsiteX10" fmla="*/ 0 w 496267"/>
                <a:gd name="connsiteY10" fmla="*/ 442995 h 442995"/>
                <a:gd name="connsiteX11" fmla="*/ 134369 w 496267"/>
                <a:gd name="connsiteY11" fmla="*/ 442995 h 442995"/>
                <a:gd name="connsiteX12" fmla="*/ 114268 w 496267"/>
                <a:gd name="connsiteY12" fmla="*/ 324317 h 442995"/>
                <a:gd name="connsiteX13" fmla="*/ 327629 w 496267"/>
                <a:gd name="connsiteY13" fmla="*/ 324317 h 442995"/>
                <a:gd name="connsiteX14" fmla="*/ 496267 w 496267"/>
                <a:gd name="connsiteY14" fmla="*/ 162147 h 442995"/>
                <a:gd name="connsiteX15" fmla="*/ 327630 w 496267"/>
                <a:gd name="connsiteY15" fmla="*/ 0 h 44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96267" h="442995">
                  <a:moveTo>
                    <a:pt x="303970" y="231761"/>
                  </a:moveTo>
                  <a:lnTo>
                    <a:pt x="109210" y="231761"/>
                  </a:lnTo>
                  <a:cubicBezTo>
                    <a:pt x="108784" y="185471"/>
                    <a:pt x="111291" y="139048"/>
                    <a:pt x="117223" y="93184"/>
                  </a:cubicBezTo>
                  <a:lnTo>
                    <a:pt x="303992" y="93184"/>
                  </a:lnTo>
                  <a:cubicBezTo>
                    <a:pt x="356638" y="93184"/>
                    <a:pt x="387416" y="111203"/>
                    <a:pt x="387416" y="162148"/>
                  </a:cubicBezTo>
                  <a:cubicBezTo>
                    <a:pt x="387416" y="213115"/>
                    <a:pt x="356639" y="231739"/>
                    <a:pt x="303992" y="231739"/>
                  </a:cubicBezTo>
                  <a:lnTo>
                    <a:pt x="303969" y="231739"/>
                  </a:lnTo>
                  <a:lnTo>
                    <a:pt x="303969" y="231761"/>
                  </a:lnTo>
                  <a:close/>
                  <a:moveTo>
                    <a:pt x="327630" y="0"/>
                  </a:moveTo>
                  <a:lnTo>
                    <a:pt x="0" y="0"/>
                  </a:lnTo>
                  <a:cubicBezTo>
                    <a:pt x="33710" y="138398"/>
                    <a:pt x="33710" y="304530"/>
                    <a:pt x="0" y="442995"/>
                  </a:cubicBezTo>
                  <a:lnTo>
                    <a:pt x="134369" y="442995"/>
                  </a:lnTo>
                  <a:cubicBezTo>
                    <a:pt x="125080" y="405368"/>
                    <a:pt x="118208" y="363779"/>
                    <a:pt x="114268" y="324317"/>
                  </a:cubicBezTo>
                  <a:lnTo>
                    <a:pt x="327629" y="324317"/>
                  </a:lnTo>
                  <a:cubicBezTo>
                    <a:pt x="431780" y="324317"/>
                    <a:pt x="496267" y="262807"/>
                    <a:pt x="496267" y="162147"/>
                  </a:cubicBezTo>
                  <a:cubicBezTo>
                    <a:pt x="496268" y="61509"/>
                    <a:pt x="431781" y="0"/>
                    <a:pt x="327630" y="0"/>
                  </a:cubicBezTo>
                  <a:close/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C3722461-3869-FC45-8032-ACCE770C2518}"/>
                </a:ext>
              </a:extLst>
            </p:cNvPr>
            <p:cNvSpPr/>
            <p:nvPr/>
          </p:nvSpPr>
          <p:spPr>
            <a:xfrm>
              <a:off x="3208594" y="1676990"/>
              <a:ext cx="492932" cy="442995"/>
            </a:xfrm>
            <a:custGeom>
              <a:avLst/>
              <a:gdLst>
                <a:gd name="connsiteX0" fmla="*/ 288503 w 492932"/>
                <a:gd name="connsiteY0" fmla="*/ 209444 h 442995"/>
                <a:gd name="connsiteX1" fmla="*/ 296471 w 492932"/>
                <a:gd name="connsiteY1" fmla="*/ 93205 h 442995"/>
                <a:gd name="connsiteX2" fmla="*/ 492933 w 492932"/>
                <a:gd name="connsiteY2" fmla="*/ 93205 h 442995"/>
                <a:gd name="connsiteX3" fmla="*/ 492933 w 492932"/>
                <a:gd name="connsiteY3" fmla="*/ 0 h 442995"/>
                <a:gd name="connsiteX4" fmla="*/ 0 w 492932"/>
                <a:gd name="connsiteY4" fmla="*/ 0 h 442995"/>
                <a:gd name="connsiteX5" fmla="*/ 0 w 492932"/>
                <a:gd name="connsiteY5" fmla="*/ 93205 h 442995"/>
                <a:gd name="connsiteX6" fmla="*/ 196461 w 492932"/>
                <a:gd name="connsiteY6" fmla="*/ 93205 h 442995"/>
                <a:gd name="connsiteX7" fmla="*/ 204251 w 492932"/>
                <a:gd name="connsiteY7" fmla="*/ 243154 h 442995"/>
                <a:gd name="connsiteX8" fmla="*/ 179271 w 492932"/>
                <a:gd name="connsiteY8" fmla="*/ 442996 h 442995"/>
                <a:gd name="connsiteX9" fmla="*/ 313640 w 492932"/>
                <a:gd name="connsiteY9" fmla="*/ 442996 h 442995"/>
                <a:gd name="connsiteX10" fmla="*/ 288481 w 492932"/>
                <a:gd name="connsiteY10" fmla="*/ 209445 h 442995"/>
                <a:gd name="connsiteX11" fmla="*/ 288503 w 492932"/>
                <a:gd name="connsiteY11" fmla="*/ 209445 h 44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2932" h="442995">
                  <a:moveTo>
                    <a:pt x="288503" y="209444"/>
                  </a:moveTo>
                  <a:cubicBezTo>
                    <a:pt x="288951" y="170563"/>
                    <a:pt x="291502" y="131683"/>
                    <a:pt x="296471" y="93205"/>
                  </a:cubicBezTo>
                  <a:lnTo>
                    <a:pt x="492933" y="93205"/>
                  </a:lnTo>
                  <a:lnTo>
                    <a:pt x="492933" y="0"/>
                  </a:lnTo>
                  <a:lnTo>
                    <a:pt x="0" y="0"/>
                  </a:lnTo>
                  <a:lnTo>
                    <a:pt x="0" y="93205"/>
                  </a:lnTo>
                  <a:lnTo>
                    <a:pt x="196461" y="93205"/>
                  </a:lnTo>
                  <a:cubicBezTo>
                    <a:pt x="202819" y="142852"/>
                    <a:pt x="205258" y="193059"/>
                    <a:pt x="204251" y="243154"/>
                  </a:cubicBezTo>
                  <a:cubicBezTo>
                    <a:pt x="202908" y="309925"/>
                    <a:pt x="195052" y="378709"/>
                    <a:pt x="179271" y="442996"/>
                  </a:cubicBezTo>
                  <a:lnTo>
                    <a:pt x="313640" y="442996"/>
                  </a:lnTo>
                  <a:cubicBezTo>
                    <a:pt x="295195" y="367787"/>
                    <a:pt x="287607" y="287429"/>
                    <a:pt x="288481" y="209445"/>
                  </a:cubicBezTo>
                  <a:lnTo>
                    <a:pt x="288503" y="209445"/>
                  </a:lnTo>
                  <a:close/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C96AEFB7-9991-6843-A198-3CB5A42D2063}"/>
                </a:ext>
              </a:extLst>
            </p:cNvPr>
            <p:cNvSpPr/>
            <p:nvPr/>
          </p:nvSpPr>
          <p:spPr>
            <a:xfrm>
              <a:off x="3790739" y="1676990"/>
              <a:ext cx="422827" cy="442994"/>
            </a:xfrm>
            <a:custGeom>
              <a:avLst/>
              <a:gdLst>
                <a:gd name="connsiteX0" fmla="*/ 422828 w 422827"/>
                <a:gd name="connsiteY0" fmla="*/ 93205 h 442994"/>
                <a:gd name="connsiteX1" fmla="*/ 422828 w 422827"/>
                <a:gd name="connsiteY1" fmla="*/ 0 h 442994"/>
                <a:gd name="connsiteX2" fmla="*/ 0 w 422827"/>
                <a:gd name="connsiteY2" fmla="*/ 0 h 442994"/>
                <a:gd name="connsiteX3" fmla="*/ 25204 w 422827"/>
                <a:gd name="connsiteY3" fmla="*/ 221508 h 442994"/>
                <a:gd name="connsiteX4" fmla="*/ 0 w 422827"/>
                <a:gd name="connsiteY4" fmla="*/ 442995 h 442994"/>
                <a:gd name="connsiteX5" fmla="*/ 422828 w 422827"/>
                <a:gd name="connsiteY5" fmla="*/ 442995 h 442994"/>
                <a:gd name="connsiteX6" fmla="*/ 422828 w 422827"/>
                <a:gd name="connsiteY6" fmla="*/ 349811 h 442994"/>
                <a:gd name="connsiteX7" fmla="*/ 113396 w 422827"/>
                <a:gd name="connsiteY7" fmla="*/ 349811 h 442994"/>
                <a:gd name="connsiteX8" fmla="*/ 106390 w 422827"/>
                <a:gd name="connsiteY8" fmla="*/ 268111 h 442994"/>
                <a:gd name="connsiteX9" fmla="*/ 384216 w 422827"/>
                <a:gd name="connsiteY9" fmla="*/ 268111 h 442994"/>
                <a:gd name="connsiteX10" fmla="*/ 384216 w 422827"/>
                <a:gd name="connsiteY10" fmla="*/ 174905 h 442994"/>
                <a:gd name="connsiteX11" fmla="*/ 106390 w 422827"/>
                <a:gd name="connsiteY11" fmla="*/ 174905 h 442994"/>
                <a:gd name="connsiteX12" fmla="*/ 113396 w 422827"/>
                <a:gd name="connsiteY12" fmla="*/ 93205 h 442994"/>
                <a:gd name="connsiteX13" fmla="*/ 422828 w 422827"/>
                <a:gd name="connsiteY13" fmla="*/ 93205 h 44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2827" h="442994">
                  <a:moveTo>
                    <a:pt x="422828" y="93205"/>
                  </a:moveTo>
                  <a:lnTo>
                    <a:pt x="422828" y="0"/>
                  </a:lnTo>
                  <a:lnTo>
                    <a:pt x="0" y="0"/>
                  </a:lnTo>
                  <a:cubicBezTo>
                    <a:pt x="16027" y="65248"/>
                    <a:pt x="25204" y="140883"/>
                    <a:pt x="25204" y="221508"/>
                  </a:cubicBezTo>
                  <a:cubicBezTo>
                    <a:pt x="25204" y="302135"/>
                    <a:pt x="16027" y="377768"/>
                    <a:pt x="0" y="442995"/>
                  </a:cubicBezTo>
                  <a:lnTo>
                    <a:pt x="422828" y="442995"/>
                  </a:lnTo>
                  <a:lnTo>
                    <a:pt x="422828" y="349811"/>
                  </a:lnTo>
                  <a:lnTo>
                    <a:pt x="113396" y="349811"/>
                  </a:lnTo>
                  <a:cubicBezTo>
                    <a:pt x="110015" y="323510"/>
                    <a:pt x="107643" y="296202"/>
                    <a:pt x="106390" y="268111"/>
                  </a:cubicBezTo>
                  <a:lnTo>
                    <a:pt x="384216" y="268111"/>
                  </a:lnTo>
                  <a:lnTo>
                    <a:pt x="384216" y="174905"/>
                  </a:lnTo>
                  <a:lnTo>
                    <a:pt x="106390" y="174905"/>
                  </a:lnTo>
                  <a:cubicBezTo>
                    <a:pt x="107644" y="146814"/>
                    <a:pt x="110015" y="119505"/>
                    <a:pt x="113396" y="93205"/>
                  </a:cubicBezTo>
                  <a:lnTo>
                    <a:pt x="422828" y="93205"/>
                  </a:lnTo>
                  <a:close/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5144DD01-5BED-9A4E-B09E-28554E167A8C}"/>
                </a:ext>
              </a:extLst>
            </p:cNvPr>
            <p:cNvSpPr/>
            <p:nvPr/>
          </p:nvSpPr>
          <p:spPr>
            <a:xfrm>
              <a:off x="4712304" y="1154287"/>
              <a:ext cx="513996" cy="848439"/>
            </a:xfrm>
            <a:custGeom>
              <a:avLst/>
              <a:gdLst>
                <a:gd name="connsiteX0" fmla="*/ 428154 w 513996"/>
                <a:gd name="connsiteY0" fmla="*/ 426396 h 848439"/>
                <a:gd name="connsiteX1" fmla="*/ 425737 w 513996"/>
                <a:gd name="connsiteY1" fmla="*/ 425366 h 848439"/>
                <a:gd name="connsiteX2" fmla="*/ 348200 w 513996"/>
                <a:gd name="connsiteY2" fmla="*/ 413883 h 848439"/>
                <a:gd name="connsiteX3" fmla="*/ 300724 w 513996"/>
                <a:gd name="connsiteY3" fmla="*/ 395081 h 848439"/>
                <a:gd name="connsiteX4" fmla="*/ 275878 w 513996"/>
                <a:gd name="connsiteY4" fmla="*/ 359827 h 848439"/>
                <a:gd name="connsiteX5" fmla="*/ 266051 w 513996"/>
                <a:gd name="connsiteY5" fmla="*/ 308971 h 848439"/>
                <a:gd name="connsiteX6" fmla="*/ 264305 w 513996"/>
                <a:gd name="connsiteY6" fmla="*/ 244596 h 848439"/>
                <a:gd name="connsiteX7" fmla="*/ 264305 w 513996"/>
                <a:gd name="connsiteY7" fmla="*/ 240455 h 848439"/>
                <a:gd name="connsiteX8" fmla="*/ 257635 w 513996"/>
                <a:gd name="connsiteY8" fmla="*/ 233493 h 848439"/>
                <a:gd name="connsiteX9" fmla="*/ 256202 w 513996"/>
                <a:gd name="connsiteY9" fmla="*/ 233493 h 848439"/>
                <a:gd name="connsiteX10" fmla="*/ 249554 w 513996"/>
                <a:gd name="connsiteY10" fmla="*/ 240477 h 848439"/>
                <a:gd name="connsiteX11" fmla="*/ 248793 w 513996"/>
                <a:gd name="connsiteY11" fmla="*/ 292967 h 848439"/>
                <a:gd name="connsiteX12" fmla="*/ 248614 w 513996"/>
                <a:gd name="connsiteY12" fmla="*/ 296728 h 848439"/>
                <a:gd name="connsiteX13" fmla="*/ 233752 w 513996"/>
                <a:gd name="connsiteY13" fmla="*/ 368624 h 848439"/>
                <a:gd name="connsiteX14" fmla="*/ 105068 w 513996"/>
                <a:gd name="connsiteY14" fmla="*/ 411377 h 848439"/>
                <a:gd name="connsiteX15" fmla="*/ 83222 w 513996"/>
                <a:gd name="connsiteY15" fmla="*/ 397141 h 848439"/>
                <a:gd name="connsiteX16" fmla="*/ 61822 w 513996"/>
                <a:gd name="connsiteY16" fmla="*/ 353269 h 848439"/>
                <a:gd name="connsiteX17" fmla="*/ 59181 w 513996"/>
                <a:gd name="connsiteY17" fmla="*/ 329162 h 848439"/>
                <a:gd name="connsiteX18" fmla="*/ 93966 w 513996"/>
                <a:gd name="connsiteY18" fmla="*/ 225974 h 848439"/>
                <a:gd name="connsiteX19" fmla="*/ 215979 w 513996"/>
                <a:gd name="connsiteY19" fmla="*/ 168873 h 848439"/>
                <a:gd name="connsiteX20" fmla="*/ 220792 w 513996"/>
                <a:gd name="connsiteY20" fmla="*/ 168739 h 848439"/>
                <a:gd name="connsiteX21" fmla="*/ 258508 w 513996"/>
                <a:gd name="connsiteY21" fmla="*/ 169522 h 848439"/>
                <a:gd name="connsiteX22" fmla="*/ 262604 w 513996"/>
                <a:gd name="connsiteY22" fmla="*/ 168000 h 848439"/>
                <a:gd name="connsiteX23" fmla="*/ 264328 w 513996"/>
                <a:gd name="connsiteY23" fmla="*/ 163836 h 848439"/>
                <a:gd name="connsiteX24" fmla="*/ 264328 w 513996"/>
                <a:gd name="connsiteY24" fmla="*/ 5717 h 848439"/>
                <a:gd name="connsiteX25" fmla="*/ 258934 w 513996"/>
                <a:gd name="connsiteY25" fmla="*/ 9 h 848439"/>
                <a:gd name="connsiteX26" fmla="*/ 252465 w 513996"/>
                <a:gd name="connsiteY26" fmla="*/ 31 h 848439"/>
                <a:gd name="connsiteX27" fmla="*/ 251100 w 513996"/>
                <a:gd name="connsiteY27" fmla="*/ 54 h 848439"/>
                <a:gd name="connsiteX28" fmla="*/ 73262 w 513996"/>
                <a:gd name="connsiteY28" fmla="*/ 79605 h 848439"/>
                <a:gd name="connsiteX29" fmla="*/ 0 w 513996"/>
                <a:gd name="connsiteY29" fmla="*/ 269083 h 848439"/>
                <a:gd name="connsiteX30" fmla="*/ 85887 w 513996"/>
                <a:gd name="connsiteY30" fmla="*/ 421963 h 848439"/>
                <a:gd name="connsiteX31" fmla="*/ 86535 w 513996"/>
                <a:gd name="connsiteY31" fmla="*/ 422254 h 848439"/>
                <a:gd name="connsiteX32" fmla="*/ 123625 w 513996"/>
                <a:gd name="connsiteY32" fmla="*/ 431701 h 848439"/>
                <a:gd name="connsiteX33" fmla="*/ 221195 w 513996"/>
                <a:gd name="connsiteY33" fmla="*/ 460800 h 848439"/>
                <a:gd name="connsiteX34" fmla="*/ 247854 w 513996"/>
                <a:gd name="connsiteY34" fmla="*/ 536636 h 848439"/>
                <a:gd name="connsiteX35" fmla="*/ 249689 w 513996"/>
                <a:gd name="connsiteY35" fmla="*/ 607973 h 848439"/>
                <a:gd name="connsiteX36" fmla="*/ 256359 w 513996"/>
                <a:gd name="connsiteY36" fmla="*/ 614957 h 848439"/>
                <a:gd name="connsiteX37" fmla="*/ 257792 w 513996"/>
                <a:gd name="connsiteY37" fmla="*/ 614957 h 848439"/>
                <a:gd name="connsiteX38" fmla="*/ 264440 w 513996"/>
                <a:gd name="connsiteY38" fmla="*/ 607973 h 848439"/>
                <a:gd name="connsiteX39" fmla="*/ 264440 w 513996"/>
                <a:gd name="connsiteY39" fmla="*/ 604011 h 848439"/>
                <a:gd name="connsiteX40" fmla="*/ 266567 w 513996"/>
                <a:gd name="connsiteY40" fmla="*/ 534936 h 848439"/>
                <a:gd name="connsiteX41" fmla="*/ 279862 w 513996"/>
                <a:gd name="connsiteY41" fmla="*/ 479872 h 848439"/>
                <a:gd name="connsiteX42" fmla="*/ 314557 w 513996"/>
                <a:gd name="connsiteY42" fmla="*/ 445110 h 848439"/>
                <a:gd name="connsiteX43" fmla="*/ 381887 w 513996"/>
                <a:gd name="connsiteY43" fmla="*/ 432038 h 848439"/>
                <a:gd name="connsiteX44" fmla="*/ 439391 w 513996"/>
                <a:gd name="connsiteY44" fmla="*/ 461271 h 848439"/>
                <a:gd name="connsiteX45" fmla="*/ 453985 w 513996"/>
                <a:gd name="connsiteY45" fmla="*/ 508747 h 848439"/>
                <a:gd name="connsiteX46" fmla="*/ 454657 w 513996"/>
                <a:gd name="connsiteY46" fmla="*/ 516850 h 848439"/>
                <a:gd name="connsiteX47" fmla="*/ 454836 w 513996"/>
                <a:gd name="connsiteY47" fmla="*/ 519267 h 848439"/>
                <a:gd name="connsiteX48" fmla="*/ 420030 w 513996"/>
                <a:gd name="connsiteY48" fmla="*/ 622456 h 848439"/>
                <a:gd name="connsiteX49" fmla="*/ 298038 w 513996"/>
                <a:gd name="connsiteY49" fmla="*/ 679578 h 848439"/>
                <a:gd name="connsiteX50" fmla="*/ 293114 w 513996"/>
                <a:gd name="connsiteY50" fmla="*/ 679713 h 848439"/>
                <a:gd name="connsiteX51" fmla="*/ 255487 w 513996"/>
                <a:gd name="connsiteY51" fmla="*/ 678907 h 848439"/>
                <a:gd name="connsiteX52" fmla="*/ 251413 w 513996"/>
                <a:gd name="connsiteY52" fmla="*/ 680451 h 848439"/>
                <a:gd name="connsiteX53" fmla="*/ 249689 w 513996"/>
                <a:gd name="connsiteY53" fmla="*/ 684614 h 848439"/>
                <a:gd name="connsiteX54" fmla="*/ 249689 w 513996"/>
                <a:gd name="connsiteY54" fmla="*/ 842732 h 848439"/>
                <a:gd name="connsiteX55" fmla="*/ 255062 w 513996"/>
                <a:gd name="connsiteY55" fmla="*/ 848418 h 848439"/>
                <a:gd name="connsiteX56" fmla="*/ 257613 w 513996"/>
                <a:gd name="connsiteY56" fmla="*/ 848440 h 848439"/>
                <a:gd name="connsiteX57" fmla="*/ 261485 w 513996"/>
                <a:gd name="connsiteY57" fmla="*/ 848395 h 848439"/>
                <a:gd name="connsiteX58" fmla="*/ 262918 w 513996"/>
                <a:gd name="connsiteY58" fmla="*/ 848373 h 848439"/>
                <a:gd name="connsiteX59" fmla="*/ 440756 w 513996"/>
                <a:gd name="connsiteY59" fmla="*/ 768843 h 848439"/>
                <a:gd name="connsiteX60" fmla="*/ 513996 w 513996"/>
                <a:gd name="connsiteY60" fmla="*/ 579366 h 848439"/>
                <a:gd name="connsiteX61" fmla="*/ 503162 w 513996"/>
                <a:gd name="connsiteY61" fmla="*/ 515953 h 848439"/>
                <a:gd name="connsiteX62" fmla="*/ 428154 w 513996"/>
                <a:gd name="connsiteY62" fmla="*/ 426396 h 84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513996" h="848439">
                  <a:moveTo>
                    <a:pt x="428154" y="426396"/>
                  </a:moveTo>
                  <a:cubicBezTo>
                    <a:pt x="427348" y="426038"/>
                    <a:pt x="426543" y="425702"/>
                    <a:pt x="425737" y="425366"/>
                  </a:cubicBezTo>
                  <a:cubicBezTo>
                    <a:pt x="400287" y="414980"/>
                    <a:pt x="374501" y="418182"/>
                    <a:pt x="348200" y="413883"/>
                  </a:cubicBezTo>
                  <a:cubicBezTo>
                    <a:pt x="328233" y="410637"/>
                    <a:pt x="312722" y="404482"/>
                    <a:pt x="300724" y="395081"/>
                  </a:cubicBezTo>
                  <a:cubicBezTo>
                    <a:pt x="289957" y="386643"/>
                    <a:pt x="281362" y="374466"/>
                    <a:pt x="275878" y="359827"/>
                  </a:cubicBezTo>
                  <a:cubicBezTo>
                    <a:pt x="269364" y="342435"/>
                    <a:pt x="267193" y="323499"/>
                    <a:pt x="266051" y="308971"/>
                  </a:cubicBezTo>
                  <a:cubicBezTo>
                    <a:pt x="264350" y="287594"/>
                    <a:pt x="264327" y="265748"/>
                    <a:pt x="264305" y="244596"/>
                  </a:cubicBezTo>
                  <a:lnTo>
                    <a:pt x="264305" y="240455"/>
                  </a:lnTo>
                  <a:cubicBezTo>
                    <a:pt x="264305" y="236604"/>
                    <a:pt x="261306" y="233493"/>
                    <a:pt x="257635" y="233493"/>
                  </a:cubicBezTo>
                  <a:lnTo>
                    <a:pt x="256202" y="233493"/>
                  </a:lnTo>
                  <a:cubicBezTo>
                    <a:pt x="252532" y="233493"/>
                    <a:pt x="249554" y="236627"/>
                    <a:pt x="249554" y="240477"/>
                  </a:cubicBezTo>
                  <a:lnTo>
                    <a:pt x="248793" y="292967"/>
                  </a:lnTo>
                  <a:cubicBezTo>
                    <a:pt x="248725" y="294221"/>
                    <a:pt x="248681" y="295452"/>
                    <a:pt x="248614" y="296728"/>
                  </a:cubicBezTo>
                  <a:cubicBezTo>
                    <a:pt x="246488" y="321283"/>
                    <a:pt x="245010" y="346374"/>
                    <a:pt x="233752" y="368624"/>
                  </a:cubicBezTo>
                  <a:cubicBezTo>
                    <a:pt x="210987" y="413504"/>
                    <a:pt x="148336" y="428770"/>
                    <a:pt x="105068" y="411377"/>
                  </a:cubicBezTo>
                  <a:cubicBezTo>
                    <a:pt x="97010" y="408154"/>
                    <a:pt x="89534" y="403319"/>
                    <a:pt x="83222" y="397141"/>
                  </a:cubicBezTo>
                  <a:cubicBezTo>
                    <a:pt x="70843" y="385076"/>
                    <a:pt x="65426" y="370124"/>
                    <a:pt x="61822" y="353269"/>
                  </a:cubicBezTo>
                  <a:lnTo>
                    <a:pt x="59181" y="329162"/>
                  </a:lnTo>
                  <a:cubicBezTo>
                    <a:pt x="56428" y="291871"/>
                    <a:pt x="68762" y="255207"/>
                    <a:pt x="93966" y="225974"/>
                  </a:cubicBezTo>
                  <a:cubicBezTo>
                    <a:pt x="123870" y="191302"/>
                    <a:pt x="169466" y="169947"/>
                    <a:pt x="215979" y="168873"/>
                  </a:cubicBezTo>
                  <a:lnTo>
                    <a:pt x="220792" y="168739"/>
                  </a:lnTo>
                  <a:cubicBezTo>
                    <a:pt x="230194" y="168448"/>
                    <a:pt x="239907" y="168179"/>
                    <a:pt x="258508" y="169522"/>
                  </a:cubicBezTo>
                  <a:cubicBezTo>
                    <a:pt x="260031" y="169611"/>
                    <a:pt x="261508" y="169074"/>
                    <a:pt x="262604" y="168000"/>
                  </a:cubicBezTo>
                  <a:cubicBezTo>
                    <a:pt x="263678" y="166926"/>
                    <a:pt x="264328" y="165403"/>
                    <a:pt x="264328" y="163836"/>
                  </a:cubicBezTo>
                  <a:lnTo>
                    <a:pt x="264328" y="5717"/>
                  </a:lnTo>
                  <a:cubicBezTo>
                    <a:pt x="264328" y="2606"/>
                    <a:pt x="261911" y="54"/>
                    <a:pt x="258934" y="9"/>
                  </a:cubicBezTo>
                  <a:cubicBezTo>
                    <a:pt x="255867" y="-13"/>
                    <a:pt x="254031" y="9"/>
                    <a:pt x="252465" y="31"/>
                  </a:cubicBezTo>
                  <a:lnTo>
                    <a:pt x="251100" y="54"/>
                  </a:lnTo>
                  <a:cubicBezTo>
                    <a:pt x="183568" y="927"/>
                    <a:pt x="120425" y="29175"/>
                    <a:pt x="73262" y="79605"/>
                  </a:cubicBezTo>
                  <a:cubicBezTo>
                    <a:pt x="26033" y="130102"/>
                    <a:pt x="0" y="197411"/>
                    <a:pt x="0" y="269083"/>
                  </a:cubicBezTo>
                  <a:cubicBezTo>
                    <a:pt x="0" y="270224"/>
                    <a:pt x="-448" y="383799"/>
                    <a:pt x="85887" y="421963"/>
                  </a:cubicBezTo>
                  <a:lnTo>
                    <a:pt x="86535" y="422254"/>
                  </a:lnTo>
                  <a:cubicBezTo>
                    <a:pt x="98489" y="427493"/>
                    <a:pt x="110642" y="430895"/>
                    <a:pt x="123625" y="431701"/>
                  </a:cubicBezTo>
                  <a:cubicBezTo>
                    <a:pt x="157446" y="433804"/>
                    <a:pt x="195566" y="433760"/>
                    <a:pt x="221195" y="460800"/>
                  </a:cubicBezTo>
                  <a:cubicBezTo>
                    <a:pt x="240042" y="480699"/>
                    <a:pt x="245526" y="509708"/>
                    <a:pt x="247854" y="536636"/>
                  </a:cubicBezTo>
                  <a:cubicBezTo>
                    <a:pt x="249891" y="560340"/>
                    <a:pt x="249689" y="584201"/>
                    <a:pt x="249689" y="607973"/>
                  </a:cubicBezTo>
                  <a:cubicBezTo>
                    <a:pt x="249712" y="611823"/>
                    <a:pt x="252689" y="614957"/>
                    <a:pt x="256359" y="614957"/>
                  </a:cubicBezTo>
                  <a:lnTo>
                    <a:pt x="257792" y="614957"/>
                  </a:lnTo>
                  <a:cubicBezTo>
                    <a:pt x="261463" y="614957"/>
                    <a:pt x="264440" y="611823"/>
                    <a:pt x="264440" y="607973"/>
                  </a:cubicBezTo>
                  <a:lnTo>
                    <a:pt x="264440" y="604011"/>
                  </a:lnTo>
                  <a:cubicBezTo>
                    <a:pt x="264440" y="581314"/>
                    <a:pt x="264440" y="557834"/>
                    <a:pt x="266567" y="534936"/>
                  </a:cubicBezTo>
                  <a:cubicBezTo>
                    <a:pt x="268066" y="518797"/>
                    <a:pt x="270909" y="497980"/>
                    <a:pt x="279862" y="479872"/>
                  </a:cubicBezTo>
                  <a:cubicBezTo>
                    <a:pt x="287383" y="464629"/>
                    <a:pt x="299381" y="452608"/>
                    <a:pt x="314557" y="445110"/>
                  </a:cubicBezTo>
                  <a:cubicBezTo>
                    <a:pt x="332196" y="436381"/>
                    <a:pt x="354669" y="431971"/>
                    <a:pt x="381887" y="432038"/>
                  </a:cubicBezTo>
                  <a:cubicBezTo>
                    <a:pt x="405322" y="432106"/>
                    <a:pt x="427348" y="443297"/>
                    <a:pt x="439391" y="461271"/>
                  </a:cubicBezTo>
                  <a:cubicBezTo>
                    <a:pt x="447405" y="473246"/>
                    <a:pt x="452060" y="488333"/>
                    <a:pt x="453985" y="508747"/>
                  </a:cubicBezTo>
                  <a:cubicBezTo>
                    <a:pt x="454253" y="511456"/>
                    <a:pt x="454455" y="514164"/>
                    <a:pt x="454657" y="516850"/>
                  </a:cubicBezTo>
                  <a:lnTo>
                    <a:pt x="454836" y="519267"/>
                  </a:lnTo>
                  <a:cubicBezTo>
                    <a:pt x="457589" y="556581"/>
                    <a:pt x="445234" y="593223"/>
                    <a:pt x="420030" y="622456"/>
                  </a:cubicBezTo>
                  <a:cubicBezTo>
                    <a:pt x="390148" y="657151"/>
                    <a:pt x="344529" y="678482"/>
                    <a:pt x="298038" y="679578"/>
                  </a:cubicBezTo>
                  <a:lnTo>
                    <a:pt x="293114" y="679713"/>
                  </a:lnTo>
                  <a:cubicBezTo>
                    <a:pt x="283712" y="680004"/>
                    <a:pt x="274021" y="680272"/>
                    <a:pt x="255487" y="678907"/>
                  </a:cubicBezTo>
                  <a:cubicBezTo>
                    <a:pt x="254032" y="678839"/>
                    <a:pt x="252487" y="679377"/>
                    <a:pt x="251413" y="680451"/>
                  </a:cubicBezTo>
                  <a:cubicBezTo>
                    <a:pt x="250316" y="681525"/>
                    <a:pt x="249689" y="683047"/>
                    <a:pt x="249689" y="684614"/>
                  </a:cubicBezTo>
                  <a:lnTo>
                    <a:pt x="249689" y="842732"/>
                  </a:lnTo>
                  <a:cubicBezTo>
                    <a:pt x="249689" y="845843"/>
                    <a:pt x="252107" y="848395"/>
                    <a:pt x="255062" y="848418"/>
                  </a:cubicBezTo>
                  <a:cubicBezTo>
                    <a:pt x="256024" y="848440"/>
                    <a:pt x="256852" y="848440"/>
                    <a:pt x="257613" y="848440"/>
                  </a:cubicBezTo>
                  <a:cubicBezTo>
                    <a:pt x="259225" y="848440"/>
                    <a:pt x="260411" y="848418"/>
                    <a:pt x="261485" y="848395"/>
                  </a:cubicBezTo>
                  <a:lnTo>
                    <a:pt x="262918" y="848373"/>
                  </a:lnTo>
                  <a:cubicBezTo>
                    <a:pt x="330427" y="847500"/>
                    <a:pt x="393594" y="819252"/>
                    <a:pt x="440756" y="768843"/>
                  </a:cubicBezTo>
                  <a:cubicBezTo>
                    <a:pt x="487987" y="718323"/>
                    <a:pt x="513996" y="651016"/>
                    <a:pt x="513996" y="579366"/>
                  </a:cubicBezTo>
                  <a:cubicBezTo>
                    <a:pt x="513996" y="558012"/>
                    <a:pt x="509721" y="536076"/>
                    <a:pt x="503162" y="515953"/>
                  </a:cubicBezTo>
                  <a:cubicBezTo>
                    <a:pt x="490448" y="476894"/>
                    <a:pt x="465065" y="442467"/>
                    <a:pt x="428154" y="426396"/>
                  </a:cubicBezTo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E05B943-8FF2-C440-9E20-1690F394EB4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2682" y="4950069"/>
            <a:ext cx="6293010" cy="488063"/>
          </a:xfrm>
        </p:spPr>
        <p:txBody>
          <a:bodyPr/>
          <a:lstStyle>
            <a:lvl1pPr>
              <a:defRPr sz="1600" cap="none" spc="75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 HEADING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9ED3017-7870-CA45-B3E5-73A1177CF781}"/>
              </a:ext>
            </a:extLst>
          </p:cNvPr>
          <p:cNvSpPr txBox="1"/>
          <p:nvPr userDrawn="1"/>
        </p:nvSpPr>
        <p:spPr>
          <a:xfrm>
            <a:off x="12331700" y="-38100"/>
            <a:ext cx="21984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A7B4691-15A4-4748-053D-069B560D687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classification - handling instructions - descriptor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A8EAC17C-B14A-1456-C76C-57C55DC2308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436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Pi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D7B15A0-5CD0-6349-8E19-6BC348068D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133" b="143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37A562-0BF7-904B-BA5C-579802BE6F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900" y="2766218"/>
            <a:ext cx="981219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spc="200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DIVIDER HEADLINE</a:t>
            </a:r>
          </a:p>
        </p:txBody>
      </p:sp>
      <p:grpSp>
        <p:nvGrpSpPr>
          <p:cNvPr id="12" name="Graphic 10">
            <a:extLst>
              <a:ext uri="{FF2B5EF4-FFF2-40B4-BE49-F238E27FC236}">
                <a16:creationId xmlns:a16="http://schemas.microsoft.com/office/drawing/2014/main" id="{E138D97B-0A38-E345-A79D-BC543A7CA549}"/>
              </a:ext>
            </a:extLst>
          </p:cNvPr>
          <p:cNvGrpSpPr/>
          <p:nvPr/>
        </p:nvGrpSpPr>
        <p:grpSpPr>
          <a:xfrm>
            <a:off x="361946" y="354842"/>
            <a:ext cx="1478878" cy="559557"/>
            <a:chOff x="2641121" y="1154287"/>
            <a:chExt cx="2585179" cy="978144"/>
          </a:xfrm>
          <a:solidFill>
            <a:srgbClr val="FFFFFF"/>
          </a:solidFill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FE90456-094B-6142-ADB0-EDB5A9391B7A}"/>
                </a:ext>
              </a:extLst>
            </p:cNvPr>
            <p:cNvSpPr/>
            <p:nvPr/>
          </p:nvSpPr>
          <p:spPr>
            <a:xfrm>
              <a:off x="2641121" y="1665821"/>
              <a:ext cx="511265" cy="466610"/>
            </a:xfrm>
            <a:custGeom>
              <a:avLst/>
              <a:gdLst>
                <a:gd name="connsiteX0" fmla="*/ 0 w 511265"/>
                <a:gd name="connsiteY0" fmla="*/ 306925 h 466610"/>
                <a:gd name="connsiteX1" fmla="*/ 108293 w 511265"/>
                <a:gd name="connsiteY1" fmla="*/ 306925 h 466610"/>
                <a:gd name="connsiteX2" fmla="*/ 265113 w 511265"/>
                <a:gd name="connsiteY2" fmla="*/ 385828 h 466610"/>
                <a:gd name="connsiteX3" fmla="*/ 402392 w 511265"/>
                <a:gd name="connsiteY3" fmla="*/ 328659 h 466610"/>
                <a:gd name="connsiteX4" fmla="*/ 259786 w 511265"/>
                <a:gd name="connsiteY4" fmla="*/ 272745 h 466610"/>
                <a:gd name="connsiteX5" fmla="*/ 237291 w 511265"/>
                <a:gd name="connsiteY5" fmla="*/ 270887 h 466610"/>
                <a:gd name="connsiteX6" fmla="*/ 9470 w 511265"/>
                <a:gd name="connsiteY6" fmla="*/ 130474 h 466610"/>
                <a:gd name="connsiteX7" fmla="*/ 242619 w 511265"/>
                <a:gd name="connsiteY7" fmla="*/ 0 h 466610"/>
                <a:gd name="connsiteX8" fmla="*/ 493517 w 511265"/>
                <a:gd name="connsiteY8" fmla="*/ 152231 h 466610"/>
                <a:gd name="connsiteX9" fmla="*/ 384641 w 511265"/>
                <a:gd name="connsiteY9" fmla="*/ 152231 h 466610"/>
                <a:gd name="connsiteX10" fmla="*/ 238476 w 511265"/>
                <a:gd name="connsiteY10" fmla="*/ 80760 h 466610"/>
                <a:gd name="connsiteX11" fmla="*/ 118343 w 511265"/>
                <a:gd name="connsiteY11" fmla="*/ 130474 h 466610"/>
                <a:gd name="connsiteX12" fmla="*/ 252667 w 511265"/>
                <a:gd name="connsiteY12" fmla="*/ 187642 h 466610"/>
                <a:gd name="connsiteX13" fmla="*/ 276931 w 511265"/>
                <a:gd name="connsiteY13" fmla="*/ 189500 h 466610"/>
                <a:gd name="connsiteX14" fmla="*/ 511266 w 511265"/>
                <a:gd name="connsiteY14" fmla="*/ 324944 h 466610"/>
                <a:gd name="connsiteX15" fmla="*/ 267463 w 511265"/>
                <a:gd name="connsiteY15" fmla="*/ 466610 h 466610"/>
                <a:gd name="connsiteX16" fmla="*/ 0 w 511265"/>
                <a:gd name="connsiteY16" fmla="*/ 306925 h 46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11265" h="466610">
                  <a:moveTo>
                    <a:pt x="0" y="306925"/>
                  </a:moveTo>
                  <a:lnTo>
                    <a:pt x="108293" y="306925"/>
                  </a:lnTo>
                  <a:cubicBezTo>
                    <a:pt x="108293" y="360981"/>
                    <a:pt x="152679" y="385828"/>
                    <a:pt x="265113" y="385828"/>
                  </a:cubicBezTo>
                  <a:cubicBezTo>
                    <a:pt x="368660" y="385828"/>
                    <a:pt x="402392" y="369062"/>
                    <a:pt x="402392" y="328659"/>
                  </a:cubicBezTo>
                  <a:cubicBezTo>
                    <a:pt x="402392" y="288279"/>
                    <a:pt x="375755" y="280199"/>
                    <a:pt x="259786" y="272745"/>
                  </a:cubicBezTo>
                  <a:lnTo>
                    <a:pt x="237291" y="270887"/>
                  </a:lnTo>
                  <a:cubicBezTo>
                    <a:pt x="73375" y="260949"/>
                    <a:pt x="9470" y="222427"/>
                    <a:pt x="9470" y="130474"/>
                  </a:cubicBezTo>
                  <a:cubicBezTo>
                    <a:pt x="9470" y="38521"/>
                    <a:pt x="95871" y="0"/>
                    <a:pt x="242619" y="0"/>
                  </a:cubicBezTo>
                  <a:cubicBezTo>
                    <a:pt x="405348" y="0"/>
                    <a:pt x="489377" y="51572"/>
                    <a:pt x="493517" y="152231"/>
                  </a:cubicBezTo>
                  <a:lnTo>
                    <a:pt x="384641" y="152231"/>
                  </a:lnTo>
                  <a:cubicBezTo>
                    <a:pt x="384641" y="98152"/>
                    <a:pt x="334927" y="80760"/>
                    <a:pt x="238476" y="80760"/>
                  </a:cubicBezTo>
                  <a:cubicBezTo>
                    <a:pt x="147935" y="80760"/>
                    <a:pt x="118343" y="96294"/>
                    <a:pt x="118343" y="130474"/>
                  </a:cubicBezTo>
                  <a:cubicBezTo>
                    <a:pt x="118343" y="170227"/>
                    <a:pt x="145562" y="180188"/>
                    <a:pt x="252667" y="187642"/>
                  </a:cubicBezTo>
                  <a:lnTo>
                    <a:pt x="276931" y="189500"/>
                  </a:lnTo>
                  <a:cubicBezTo>
                    <a:pt x="424282" y="201296"/>
                    <a:pt x="511266" y="215599"/>
                    <a:pt x="511266" y="324944"/>
                  </a:cubicBezTo>
                  <a:cubicBezTo>
                    <a:pt x="511266" y="434289"/>
                    <a:pt x="419538" y="466610"/>
                    <a:pt x="267463" y="466610"/>
                  </a:cubicBezTo>
                  <a:cubicBezTo>
                    <a:pt x="97056" y="466610"/>
                    <a:pt x="3559" y="425603"/>
                    <a:pt x="0" y="306925"/>
                  </a:cubicBezTo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2F715E8-FD35-2D4A-96EF-85965429754A}"/>
                </a:ext>
              </a:extLst>
            </p:cNvPr>
            <p:cNvSpPr/>
            <p:nvPr/>
          </p:nvSpPr>
          <p:spPr>
            <a:xfrm>
              <a:off x="4316820" y="1677000"/>
              <a:ext cx="496267" cy="442995"/>
            </a:xfrm>
            <a:custGeom>
              <a:avLst/>
              <a:gdLst>
                <a:gd name="connsiteX0" fmla="*/ 303970 w 496267"/>
                <a:gd name="connsiteY0" fmla="*/ 231761 h 442995"/>
                <a:gd name="connsiteX1" fmla="*/ 109210 w 496267"/>
                <a:gd name="connsiteY1" fmla="*/ 231761 h 442995"/>
                <a:gd name="connsiteX2" fmla="*/ 117223 w 496267"/>
                <a:gd name="connsiteY2" fmla="*/ 93184 h 442995"/>
                <a:gd name="connsiteX3" fmla="*/ 303992 w 496267"/>
                <a:gd name="connsiteY3" fmla="*/ 93184 h 442995"/>
                <a:gd name="connsiteX4" fmla="*/ 387416 w 496267"/>
                <a:gd name="connsiteY4" fmla="*/ 162148 h 442995"/>
                <a:gd name="connsiteX5" fmla="*/ 303992 w 496267"/>
                <a:gd name="connsiteY5" fmla="*/ 231739 h 442995"/>
                <a:gd name="connsiteX6" fmla="*/ 303969 w 496267"/>
                <a:gd name="connsiteY6" fmla="*/ 231739 h 442995"/>
                <a:gd name="connsiteX7" fmla="*/ 303969 w 496267"/>
                <a:gd name="connsiteY7" fmla="*/ 231761 h 442995"/>
                <a:gd name="connsiteX8" fmla="*/ 327630 w 496267"/>
                <a:gd name="connsiteY8" fmla="*/ 0 h 442995"/>
                <a:gd name="connsiteX9" fmla="*/ 0 w 496267"/>
                <a:gd name="connsiteY9" fmla="*/ 0 h 442995"/>
                <a:gd name="connsiteX10" fmla="*/ 0 w 496267"/>
                <a:gd name="connsiteY10" fmla="*/ 442995 h 442995"/>
                <a:gd name="connsiteX11" fmla="*/ 134369 w 496267"/>
                <a:gd name="connsiteY11" fmla="*/ 442995 h 442995"/>
                <a:gd name="connsiteX12" fmla="*/ 114268 w 496267"/>
                <a:gd name="connsiteY12" fmla="*/ 324317 h 442995"/>
                <a:gd name="connsiteX13" fmla="*/ 327629 w 496267"/>
                <a:gd name="connsiteY13" fmla="*/ 324317 h 442995"/>
                <a:gd name="connsiteX14" fmla="*/ 496267 w 496267"/>
                <a:gd name="connsiteY14" fmla="*/ 162147 h 442995"/>
                <a:gd name="connsiteX15" fmla="*/ 327630 w 496267"/>
                <a:gd name="connsiteY15" fmla="*/ 0 h 44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96267" h="442995">
                  <a:moveTo>
                    <a:pt x="303970" y="231761"/>
                  </a:moveTo>
                  <a:lnTo>
                    <a:pt x="109210" y="231761"/>
                  </a:lnTo>
                  <a:cubicBezTo>
                    <a:pt x="108784" y="185471"/>
                    <a:pt x="111291" y="139048"/>
                    <a:pt x="117223" y="93184"/>
                  </a:cubicBezTo>
                  <a:lnTo>
                    <a:pt x="303992" y="93184"/>
                  </a:lnTo>
                  <a:cubicBezTo>
                    <a:pt x="356638" y="93184"/>
                    <a:pt x="387416" y="111203"/>
                    <a:pt x="387416" y="162148"/>
                  </a:cubicBezTo>
                  <a:cubicBezTo>
                    <a:pt x="387416" y="213115"/>
                    <a:pt x="356639" y="231739"/>
                    <a:pt x="303992" y="231739"/>
                  </a:cubicBezTo>
                  <a:lnTo>
                    <a:pt x="303969" y="231739"/>
                  </a:lnTo>
                  <a:lnTo>
                    <a:pt x="303969" y="231761"/>
                  </a:lnTo>
                  <a:close/>
                  <a:moveTo>
                    <a:pt x="327630" y="0"/>
                  </a:moveTo>
                  <a:lnTo>
                    <a:pt x="0" y="0"/>
                  </a:lnTo>
                  <a:cubicBezTo>
                    <a:pt x="33710" y="138398"/>
                    <a:pt x="33710" y="304530"/>
                    <a:pt x="0" y="442995"/>
                  </a:cubicBezTo>
                  <a:lnTo>
                    <a:pt x="134369" y="442995"/>
                  </a:lnTo>
                  <a:cubicBezTo>
                    <a:pt x="125080" y="405368"/>
                    <a:pt x="118208" y="363779"/>
                    <a:pt x="114268" y="324317"/>
                  </a:cubicBezTo>
                  <a:lnTo>
                    <a:pt x="327629" y="324317"/>
                  </a:lnTo>
                  <a:cubicBezTo>
                    <a:pt x="431780" y="324317"/>
                    <a:pt x="496267" y="262807"/>
                    <a:pt x="496267" y="162147"/>
                  </a:cubicBezTo>
                  <a:cubicBezTo>
                    <a:pt x="496268" y="61509"/>
                    <a:pt x="431781" y="0"/>
                    <a:pt x="327630" y="0"/>
                  </a:cubicBezTo>
                  <a:close/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C3722461-3869-FC45-8032-ACCE770C2518}"/>
                </a:ext>
              </a:extLst>
            </p:cNvPr>
            <p:cNvSpPr/>
            <p:nvPr/>
          </p:nvSpPr>
          <p:spPr>
            <a:xfrm>
              <a:off x="3208594" y="1676990"/>
              <a:ext cx="492932" cy="442995"/>
            </a:xfrm>
            <a:custGeom>
              <a:avLst/>
              <a:gdLst>
                <a:gd name="connsiteX0" fmla="*/ 288503 w 492932"/>
                <a:gd name="connsiteY0" fmla="*/ 209444 h 442995"/>
                <a:gd name="connsiteX1" fmla="*/ 296471 w 492932"/>
                <a:gd name="connsiteY1" fmla="*/ 93205 h 442995"/>
                <a:gd name="connsiteX2" fmla="*/ 492933 w 492932"/>
                <a:gd name="connsiteY2" fmla="*/ 93205 h 442995"/>
                <a:gd name="connsiteX3" fmla="*/ 492933 w 492932"/>
                <a:gd name="connsiteY3" fmla="*/ 0 h 442995"/>
                <a:gd name="connsiteX4" fmla="*/ 0 w 492932"/>
                <a:gd name="connsiteY4" fmla="*/ 0 h 442995"/>
                <a:gd name="connsiteX5" fmla="*/ 0 w 492932"/>
                <a:gd name="connsiteY5" fmla="*/ 93205 h 442995"/>
                <a:gd name="connsiteX6" fmla="*/ 196461 w 492932"/>
                <a:gd name="connsiteY6" fmla="*/ 93205 h 442995"/>
                <a:gd name="connsiteX7" fmla="*/ 204251 w 492932"/>
                <a:gd name="connsiteY7" fmla="*/ 243154 h 442995"/>
                <a:gd name="connsiteX8" fmla="*/ 179271 w 492932"/>
                <a:gd name="connsiteY8" fmla="*/ 442996 h 442995"/>
                <a:gd name="connsiteX9" fmla="*/ 313640 w 492932"/>
                <a:gd name="connsiteY9" fmla="*/ 442996 h 442995"/>
                <a:gd name="connsiteX10" fmla="*/ 288481 w 492932"/>
                <a:gd name="connsiteY10" fmla="*/ 209445 h 442995"/>
                <a:gd name="connsiteX11" fmla="*/ 288503 w 492932"/>
                <a:gd name="connsiteY11" fmla="*/ 209445 h 44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2932" h="442995">
                  <a:moveTo>
                    <a:pt x="288503" y="209444"/>
                  </a:moveTo>
                  <a:cubicBezTo>
                    <a:pt x="288951" y="170563"/>
                    <a:pt x="291502" y="131683"/>
                    <a:pt x="296471" y="93205"/>
                  </a:cubicBezTo>
                  <a:lnTo>
                    <a:pt x="492933" y="93205"/>
                  </a:lnTo>
                  <a:lnTo>
                    <a:pt x="492933" y="0"/>
                  </a:lnTo>
                  <a:lnTo>
                    <a:pt x="0" y="0"/>
                  </a:lnTo>
                  <a:lnTo>
                    <a:pt x="0" y="93205"/>
                  </a:lnTo>
                  <a:lnTo>
                    <a:pt x="196461" y="93205"/>
                  </a:lnTo>
                  <a:cubicBezTo>
                    <a:pt x="202819" y="142852"/>
                    <a:pt x="205258" y="193059"/>
                    <a:pt x="204251" y="243154"/>
                  </a:cubicBezTo>
                  <a:cubicBezTo>
                    <a:pt x="202908" y="309925"/>
                    <a:pt x="195052" y="378709"/>
                    <a:pt x="179271" y="442996"/>
                  </a:cubicBezTo>
                  <a:lnTo>
                    <a:pt x="313640" y="442996"/>
                  </a:lnTo>
                  <a:cubicBezTo>
                    <a:pt x="295195" y="367787"/>
                    <a:pt x="287607" y="287429"/>
                    <a:pt x="288481" y="209445"/>
                  </a:cubicBezTo>
                  <a:lnTo>
                    <a:pt x="288503" y="209445"/>
                  </a:lnTo>
                  <a:close/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C96AEFB7-9991-6843-A198-3CB5A42D2063}"/>
                </a:ext>
              </a:extLst>
            </p:cNvPr>
            <p:cNvSpPr/>
            <p:nvPr/>
          </p:nvSpPr>
          <p:spPr>
            <a:xfrm>
              <a:off x="3790739" y="1676990"/>
              <a:ext cx="422827" cy="442994"/>
            </a:xfrm>
            <a:custGeom>
              <a:avLst/>
              <a:gdLst>
                <a:gd name="connsiteX0" fmla="*/ 422828 w 422827"/>
                <a:gd name="connsiteY0" fmla="*/ 93205 h 442994"/>
                <a:gd name="connsiteX1" fmla="*/ 422828 w 422827"/>
                <a:gd name="connsiteY1" fmla="*/ 0 h 442994"/>
                <a:gd name="connsiteX2" fmla="*/ 0 w 422827"/>
                <a:gd name="connsiteY2" fmla="*/ 0 h 442994"/>
                <a:gd name="connsiteX3" fmla="*/ 25204 w 422827"/>
                <a:gd name="connsiteY3" fmla="*/ 221508 h 442994"/>
                <a:gd name="connsiteX4" fmla="*/ 0 w 422827"/>
                <a:gd name="connsiteY4" fmla="*/ 442995 h 442994"/>
                <a:gd name="connsiteX5" fmla="*/ 422828 w 422827"/>
                <a:gd name="connsiteY5" fmla="*/ 442995 h 442994"/>
                <a:gd name="connsiteX6" fmla="*/ 422828 w 422827"/>
                <a:gd name="connsiteY6" fmla="*/ 349811 h 442994"/>
                <a:gd name="connsiteX7" fmla="*/ 113396 w 422827"/>
                <a:gd name="connsiteY7" fmla="*/ 349811 h 442994"/>
                <a:gd name="connsiteX8" fmla="*/ 106390 w 422827"/>
                <a:gd name="connsiteY8" fmla="*/ 268111 h 442994"/>
                <a:gd name="connsiteX9" fmla="*/ 384216 w 422827"/>
                <a:gd name="connsiteY9" fmla="*/ 268111 h 442994"/>
                <a:gd name="connsiteX10" fmla="*/ 384216 w 422827"/>
                <a:gd name="connsiteY10" fmla="*/ 174905 h 442994"/>
                <a:gd name="connsiteX11" fmla="*/ 106390 w 422827"/>
                <a:gd name="connsiteY11" fmla="*/ 174905 h 442994"/>
                <a:gd name="connsiteX12" fmla="*/ 113396 w 422827"/>
                <a:gd name="connsiteY12" fmla="*/ 93205 h 442994"/>
                <a:gd name="connsiteX13" fmla="*/ 422828 w 422827"/>
                <a:gd name="connsiteY13" fmla="*/ 93205 h 44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2827" h="442994">
                  <a:moveTo>
                    <a:pt x="422828" y="93205"/>
                  </a:moveTo>
                  <a:lnTo>
                    <a:pt x="422828" y="0"/>
                  </a:lnTo>
                  <a:lnTo>
                    <a:pt x="0" y="0"/>
                  </a:lnTo>
                  <a:cubicBezTo>
                    <a:pt x="16027" y="65248"/>
                    <a:pt x="25204" y="140883"/>
                    <a:pt x="25204" y="221508"/>
                  </a:cubicBezTo>
                  <a:cubicBezTo>
                    <a:pt x="25204" y="302135"/>
                    <a:pt x="16027" y="377768"/>
                    <a:pt x="0" y="442995"/>
                  </a:cubicBezTo>
                  <a:lnTo>
                    <a:pt x="422828" y="442995"/>
                  </a:lnTo>
                  <a:lnTo>
                    <a:pt x="422828" y="349811"/>
                  </a:lnTo>
                  <a:lnTo>
                    <a:pt x="113396" y="349811"/>
                  </a:lnTo>
                  <a:cubicBezTo>
                    <a:pt x="110015" y="323510"/>
                    <a:pt x="107643" y="296202"/>
                    <a:pt x="106390" y="268111"/>
                  </a:cubicBezTo>
                  <a:lnTo>
                    <a:pt x="384216" y="268111"/>
                  </a:lnTo>
                  <a:lnTo>
                    <a:pt x="384216" y="174905"/>
                  </a:lnTo>
                  <a:lnTo>
                    <a:pt x="106390" y="174905"/>
                  </a:lnTo>
                  <a:cubicBezTo>
                    <a:pt x="107644" y="146814"/>
                    <a:pt x="110015" y="119505"/>
                    <a:pt x="113396" y="93205"/>
                  </a:cubicBezTo>
                  <a:lnTo>
                    <a:pt x="422828" y="93205"/>
                  </a:lnTo>
                  <a:close/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5144DD01-5BED-9A4E-B09E-28554E167A8C}"/>
                </a:ext>
              </a:extLst>
            </p:cNvPr>
            <p:cNvSpPr/>
            <p:nvPr/>
          </p:nvSpPr>
          <p:spPr>
            <a:xfrm>
              <a:off x="4712304" y="1154287"/>
              <a:ext cx="513996" cy="848439"/>
            </a:xfrm>
            <a:custGeom>
              <a:avLst/>
              <a:gdLst>
                <a:gd name="connsiteX0" fmla="*/ 428154 w 513996"/>
                <a:gd name="connsiteY0" fmla="*/ 426396 h 848439"/>
                <a:gd name="connsiteX1" fmla="*/ 425737 w 513996"/>
                <a:gd name="connsiteY1" fmla="*/ 425366 h 848439"/>
                <a:gd name="connsiteX2" fmla="*/ 348200 w 513996"/>
                <a:gd name="connsiteY2" fmla="*/ 413883 h 848439"/>
                <a:gd name="connsiteX3" fmla="*/ 300724 w 513996"/>
                <a:gd name="connsiteY3" fmla="*/ 395081 h 848439"/>
                <a:gd name="connsiteX4" fmla="*/ 275878 w 513996"/>
                <a:gd name="connsiteY4" fmla="*/ 359827 h 848439"/>
                <a:gd name="connsiteX5" fmla="*/ 266051 w 513996"/>
                <a:gd name="connsiteY5" fmla="*/ 308971 h 848439"/>
                <a:gd name="connsiteX6" fmla="*/ 264305 w 513996"/>
                <a:gd name="connsiteY6" fmla="*/ 244596 h 848439"/>
                <a:gd name="connsiteX7" fmla="*/ 264305 w 513996"/>
                <a:gd name="connsiteY7" fmla="*/ 240455 h 848439"/>
                <a:gd name="connsiteX8" fmla="*/ 257635 w 513996"/>
                <a:gd name="connsiteY8" fmla="*/ 233493 h 848439"/>
                <a:gd name="connsiteX9" fmla="*/ 256202 w 513996"/>
                <a:gd name="connsiteY9" fmla="*/ 233493 h 848439"/>
                <a:gd name="connsiteX10" fmla="*/ 249554 w 513996"/>
                <a:gd name="connsiteY10" fmla="*/ 240477 h 848439"/>
                <a:gd name="connsiteX11" fmla="*/ 248793 w 513996"/>
                <a:gd name="connsiteY11" fmla="*/ 292967 h 848439"/>
                <a:gd name="connsiteX12" fmla="*/ 248614 w 513996"/>
                <a:gd name="connsiteY12" fmla="*/ 296728 h 848439"/>
                <a:gd name="connsiteX13" fmla="*/ 233752 w 513996"/>
                <a:gd name="connsiteY13" fmla="*/ 368624 h 848439"/>
                <a:gd name="connsiteX14" fmla="*/ 105068 w 513996"/>
                <a:gd name="connsiteY14" fmla="*/ 411377 h 848439"/>
                <a:gd name="connsiteX15" fmla="*/ 83222 w 513996"/>
                <a:gd name="connsiteY15" fmla="*/ 397141 h 848439"/>
                <a:gd name="connsiteX16" fmla="*/ 61822 w 513996"/>
                <a:gd name="connsiteY16" fmla="*/ 353269 h 848439"/>
                <a:gd name="connsiteX17" fmla="*/ 59181 w 513996"/>
                <a:gd name="connsiteY17" fmla="*/ 329162 h 848439"/>
                <a:gd name="connsiteX18" fmla="*/ 93966 w 513996"/>
                <a:gd name="connsiteY18" fmla="*/ 225974 h 848439"/>
                <a:gd name="connsiteX19" fmla="*/ 215979 w 513996"/>
                <a:gd name="connsiteY19" fmla="*/ 168873 h 848439"/>
                <a:gd name="connsiteX20" fmla="*/ 220792 w 513996"/>
                <a:gd name="connsiteY20" fmla="*/ 168739 h 848439"/>
                <a:gd name="connsiteX21" fmla="*/ 258508 w 513996"/>
                <a:gd name="connsiteY21" fmla="*/ 169522 h 848439"/>
                <a:gd name="connsiteX22" fmla="*/ 262604 w 513996"/>
                <a:gd name="connsiteY22" fmla="*/ 168000 h 848439"/>
                <a:gd name="connsiteX23" fmla="*/ 264328 w 513996"/>
                <a:gd name="connsiteY23" fmla="*/ 163836 h 848439"/>
                <a:gd name="connsiteX24" fmla="*/ 264328 w 513996"/>
                <a:gd name="connsiteY24" fmla="*/ 5717 h 848439"/>
                <a:gd name="connsiteX25" fmla="*/ 258934 w 513996"/>
                <a:gd name="connsiteY25" fmla="*/ 9 h 848439"/>
                <a:gd name="connsiteX26" fmla="*/ 252465 w 513996"/>
                <a:gd name="connsiteY26" fmla="*/ 31 h 848439"/>
                <a:gd name="connsiteX27" fmla="*/ 251100 w 513996"/>
                <a:gd name="connsiteY27" fmla="*/ 54 h 848439"/>
                <a:gd name="connsiteX28" fmla="*/ 73262 w 513996"/>
                <a:gd name="connsiteY28" fmla="*/ 79605 h 848439"/>
                <a:gd name="connsiteX29" fmla="*/ 0 w 513996"/>
                <a:gd name="connsiteY29" fmla="*/ 269083 h 848439"/>
                <a:gd name="connsiteX30" fmla="*/ 85887 w 513996"/>
                <a:gd name="connsiteY30" fmla="*/ 421963 h 848439"/>
                <a:gd name="connsiteX31" fmla="*/ 86535 w 513996"/>
                <a:gd name="connsiteY31" fmla="*/ 422254 h 848439"/>
                <a:gd name="connsiteX32" fmla="*/ 123625 w 513996"/>
                <a:gd name="connsiteY32" fmla="*/ 431701 h 848439"/>
                <a:gd name="connsiteX33" fmla="*/ 221195 w 513996"/>
                <a:gd name="connsiteY33" fmla="*/ 460800 h 848439"/>
                <a:gd name="connsiteX34" fmla="*/ 247854 w 513996"/>
                <a:gd name="connsiteY34" fmla="*/ 536636 h 848439"/>
                <a:gd name="connsiteX35" fmla="*/ 249689 w 513996"/>
                <a:gd name="connsiteY35" fmla="*/ 607973 h 848439"/>
                <a:gd name="connsiteX36" fmla="*/ 256359 w 513996"/>
                <a:gd name="connsiteY36" fmla="*/ 614957 h 848439"/>
                <a:gd name="connsiteX37" fmla="*/ 257792 w 513996"/>
                <a:gd name="connsiteY37" fmla="*/ 614957 h 848439"/>
                <a:gd name="connsiteX38" fmla="*/ 264440 w 513996"/>
                <a:gd name="connsiteY38" fmla="*/ 607973 h 848439"/>
                <a:gd name="connsiteX39" fmla="*/ 264440 w 513996"/>
                <a:gd name="connsiteY39" fmla="*/ 604011 h 848439"/>
                <a:gd name="connsiteX40" fmla="*/ 266567 w 513996"/>
                <a:gd name="connsiteY40" fmla="*/ 534936 h 848439"/>
                <a:gd name="connsiteX41" fmla="*/ 279862 w 513996"/>
                <a:gd name="connsiteY41" fmla="*/ 479872 h 848439"/>
                <a:gd name="connsiteX42" fmla="*/ 314557 w 513996"/>
                <a:gd name="connsiteY42" fmla="*/ 445110 h 848439"/>
                <a:gd name="connsiteX43" fmla="*/ 381887 w 513996"/>
                <a:gd name="connsiteY43" fmla="*/ 432038 h 848439"/>
                <a:gd name="connsiteX44" fmla="*/ 439391 w 513996"/>
                <a:gd name="connsiteY44" fmla="*/ 461271 h 848439"/>
                <a:gd name="connsiteX45" fmla="*/ 453985 w 513996"/>
                <a:gd name="connsiteY45" fmla="*/ 508747 h 848439"/>
                <a:gd name="connsiteX46" fmla="*/ 454657 w 513996"/>
                <a:gd name="connsiteY46" fmla="*/ 516850 h 848439"/>
                <a:gd name="connsiteX47" fmla="*/ 454836 w 513996"/>
                <a:gd name="connsiteY47" fmla="*/ 519267 h 848439"/>
                <a:gd name="connsiteX48" fmla="*/ 420030 w 513996"/>
                <a:gd name="connsiteY48" fmla="*/ 622456 h 848439"/>
                <a:gd name="connsiteX49" fmla="*/ 298038 w 513996"/>
                <a:gd name="connsiteY49" fmla="*/ 679578 h 848439"/>
                <a:gd name="connsiteX50" fmla="*/ 293114 w 513996"/>
                <a:gd name="connsiteY50" fmla="*/ 679713 h 848439"/>
                <a:gd name="connsiteX51" fmla="*/ 255487 w 513996"/>
                <a:gd name="connsiteY51" fmla="*/ 678907 h 848439"/>
                <a:gd name="connsiteX52" fmla="*/ 251413 w 513996"/>
                <a:gd name="connsiteY52" fmla="*/ 680451 h 848439"/>
                <a:gd name="connsiteX53" fmla="*/ 249689 w 513996"/>
                <a:gd name="connsiteY53" fmla="*/ 684614 h 848439"/>
                <a:gd name="connsiteX54" fmla="*/ 249689 w 513996"/>
                <a:gd name="connsiteY54" fmla="*/ 842732 h 848439"/>
                <a:gd name="connsiteX55" fmla="*/ 255062 w 513996"/>
                <a:gd name="connsiteY55" fmla="*/ 848418 h 848439"/>
                <a:gd name="connsiteX56" fmla="*/ 257613 w 513996"/>
                <a:gd name="connsiteY56" fmla="*/ 848440 h 848439"/>
                <a:gd name="connsiteX57" fmla="*/ 261485 w 513996"/>
                <a:gd name="connsiteY57" fmla="*/ 848395 h 848439"/>
                <a:gd name="connsiteX58" fmla="*/ 262918 w 513996"/>
                <a:gd name="connsiteY58" fmla="*/ 848373 h 848439"/>
                <a:gd name="connsiteX59" fmla="*/ 440756 w 513996"/>
                <a:gd name="connsiteY59" fmla="*/ 768843 h 848439"/>
                <a:gd name="connsiteX60" fmla="*/ 513996 w 513996"/>
                <a:gd name="connsiteY60" fmla="*/ 579366 h 848439"/>
                <a:gd name="connsiteX61" fmla="*/ 503162 w 513996"/>
                <a:gd name="connsiteY61" fmla="*/ 515953 h 848439"/>
                <a:gd name="connsiteX62" fmla="*/ 428154 w 513996"/>
                <a:gd name="connsiteY62" fmla="*/ 426396 h 84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513996" h="848439">
                  <a:moveTo>
                    <a:pt x="428154" y="426396"/>
                  </a:moveTo>
                  <a:cubicBezTo>
                    <a:pt x="427348" y="426038"/>
                    <a:pt x="426543" y="425702"/>
                    <a:pt x="425737" y="425366"/>
                  </a:cubicBezTo>
                  <a:cubicBezTo>
                    <a:pt x="400287" y="414980"/>
                    <a:pt x="374501" y="418182"/>
                    <a:pt x="348200" y="413883"/>
                  </a:cubicBezTo>
                  <a:cubicBezTo>
                    <a:pt x="328233" y="410637"/>
                    <a:pt x="312722" y="404482"/>
                    <a:pt x="300724" y="395081"/>
                  </a:cubicBezTo>
                  <a:cubicBezTo>
                    <a:pt x="289957" y="386643"/>
                    <a:pt x="281362" y="374466"/>
                    <a:pt x="275878" y="359827"/>
                  </a:cubicBezTo>
                  <a:cubicBezTo>
                    <a:pt x="269364" y="342435"/>
                    <a:pt x="267193" y="323499"/>
                    <a:pt x="266051" y="308971"/>
                  </a:cubicBezTo>
                  <a:cubicBezTo>
                    <a:pt x="264350" y="287594"/>
                    <a:pt x="264327" y="265748"/>
                    <a:pt x="264305" y="244596"/>
                  </a:cubicBezTo>
                  <a:lnTo>
                    <a:pt x="264305" y="240455"/>
                  </a:lnTo>
                  <a:cubicBezTo>
                    <a:pt x="264305" y="236604"/>
                    <a:pt x="261306" y="233493"/>
                    <a:pt x="257635" y="233493"/>
                  </a:cubicBezTo>
                  <a:lnTo>
                    <a:pt x="256202" y="233493"/>
                  </a:lnTo>
                  <a:cubicBezTo>
                    <a:pt x="252532" y="233493"/>
                    <a:pt x="249554" y="236627"/>
                    <a:pt x="249554" y="240477"/>
                  </a:cubicBezTo>
                  <a:lnTo>
                    <a:pt x="248793" y="292967"/>
                  </a:lnTo>
                  <a:cubicBezTo>
                    <a:pt x="248725" y="294221"/>
                    <a:pt x="248681" y="295452"/>
                    <a:pt x="248614" y="296728"/>
                  </a:cubicBezTo>
                  <a:cubicBezTo>
                    <a:pt x="246488" y="321283"/>
                    <a:pt x="245010" y="346374"/>
                    <a:pt x="233752" y="368624"/>
                  </a:cubicBezTo>
                  <a:cubicBezTo>
                    <a:pt x="210987" y="413504"/>
                    <a:pt x="148336" y="428770"/>
                    <a:pt x="105068" y="411377"/>
                  </a:cubicBezTo>
                  <a:cubicBezTo>
                    <a:pt x="97010" y="408154"/>
                    <a:pt x="89534" y="403319"/>
                    <a:pt x="83222" y="397141"/>
                  </a:cubicBezTo>
                  <a:cubicBezTo>
                    <a:pt x="70843" y="385076"/>
                    <a:pt x="65426" y="370124"/>
                    <a:pt x="61822" y="353269"/>
                  </a:cubicBezTo>
                  <a:lnTo>
                    <a:pt x="59181" y="329162"/>
                  </a:lnTo>
                  <a:cubicBezTo>
                    <a:pt x="56428" y="291871"/>
                    <a:pt x="68762" y="255207"/>
                    <a:pt x="93966" y="225974"/>
                  </a:cubicBezTo>
                  <a:cubicBezTo>
                    <a:pt x="123870" y="191302"/>
                    <a:pt x="169466" y="169947"/>
                    <a:pt x="215979" y="168873"/>
                  </a:cubicBezTo>
                  <a:lnTo>
                    <a:pt x="220792" y="168739"/>
                  </a:lnTo>
                  <a:cubicBezTo>
                    <a:pt x="230194" y="168448"/>
                    <a:pt x="239907" y="168179"/>
                    <a:pt x="258508" y="169522"/>
                  </a:cubicBezTo>
                  <a:cubicBezTo>
                    <a:pt x="260031" y="169611"/>
                    <a:pt x="261508" y="169074"/>
                    <a:pt x="262604" y="168000"/>
                  </a:cubicBezTo>
                  <a:cubicBezTo>
                    <a:pt x="263678" y="166926"/>
                    <a:pt x="264328" y="165403"/>
                    <a:pt x="264328" y="163836"/>
                  </a:cubicBezTo>
                  <a:lnTo>
                    <a:pt x="264328" y="5717"/>
                  </a:lnTo>
                  <a:cubicBezTo>
                    <a:pt x="264328" y="2606"/>
                    <a:pt x="261911" y="54"/>
                    <a:pt x="258934" y="9"/>
                  </a:cubicBezTo>
                  <a:cubicBezTo>
                    <a:pt x="255867" y="-13"/>
                    <a:pt x="254031" y="9"/>
                    <a:pt x="252465" y="31"/>
                  </a:cubicBezTo>
                  <a:lnTo>
                    <a:pt x="251100" y="54"/>
                  </a:lnTo>
                  <a:cubicBezTo>
                    <a:pt x="183568" y="927"/>
                    <a:pt x="120425" y="29175"/>
                    <a:pt x="73262" y="79605"/>
                  </a:cubicBezTo>
                  <a:cubicBezTo>
                    <a:pt x="26033" y="130102"/>
                    <a:pt x="0" y="197411"/>
                    <a:pt x="0" y="269083"/>
                  </a:cubicBezTo>
                  <a:cubicBezTo>
                    <a:pt x="0" y="270224"/>
                    <a:pt x="-448" y="383799"/>
                    <a:pt x="85887" y="421963"/>
                  </a:cubicBezTo>
                  <a:lnTo>
                    <a:pt x="86535" y="422254"/>
                  </a:lnTo>
                  <a:cubicBezTo>
                    <a:pt x="98489" y="427493"/>
                    <a:pt x="110642" y="430895"/>
                    <a:pt x="123625" y="431701"/>
                  </a:cubicBezTo>
                  <a:cubicBezTo>
                    <a:pt x="157446" y="433804"/>
                    <a:pt x="195566" y="433760"/>
                    <a:pt x="221195" y="460800"/>
                  </a:cubicBezTo>
                  <a:cubicBezTo>
                    <a:pt x="240042" y="480699"/>
                    <a:pt x="245526" y="509708"/>
                    <a:pt x="247854" y="536636"/>
                  </a:cubicBezTo>
                  <a:cubicBezTo>
                    <a:pt x="249891" y="560340"/>
                    <a:pt x="249689" y="584201"/>
                    <a:pt x="249689" y="607973"/>
                  </a:cubicBezTo>
                  <a:cubicBezTo>
                    <a:pt x="249712" y="611823"/>
                    <a:pt x="252689" y="614957"/>
                    <a:pt x="256359" y="614957"/>
                  </a:cubicBezTo>
                  <a:lnTo>
                    <a:pt x="257792" y="614957"/>
                  </a:lnTo>
                  <a:cubicBezTo>
                    <a:pt x="261463" y="614957"/>
                    <a:pt x="264440" y="611823"/>
                    <a:pt x="264440" y="607973"/>
                  </a:cubicBezTo>
                  <a:lnTo>
                    <a:pt x="264440" y="604011"/>
                  </a:lnTo>
                  <a:cubicBezTo>
                    <a:pt x="264440" y="581314"/>
                    <a:pt x="264440" y="557834"/>
                    <a:pt x="266567" y="534936"/>
                  </a:cubicBezTo>
                  <a:cubicBezTo>
                    <a:pt x="268066" y="518797"/>
                    <a:pt x="270909" y="497980"/>
                    <a:pt x="279862" y="479872"/>
                  </a:cubicBezTo>
                  <a:cubicBezTo>
                    <a:pt x="287383" y="464629"/>
                    <a:pt x="299381" y="452608"/>
                    <a:pt x="314557" y="445110"/>
                  </a:cubicBezTo>
                  <a:cubicBezTo>
                    <a:pt x="332196" y="436381"/>
                    <a:pt x="354669" y="431971"/>
                    <a:pt x="381887" y="432038"/>
                  </a:cubicBezTo>
                  <a:cubicBezTo>
                    <a:pt x="405322" y="432106"/>
                    <a:pt x="427348" y="443297"/>
                    <a:pt x="439391" y="461271"/>
                  </a:cubicBezTo>
                  <a:cubicBezTo>
                    <a:pt x="447405" y="473246"/>
                    <a:pt x="452060" y="488333"/>
                    <a:pt x="453985" y="508747"/>
                  </a:cubicBezTo>
                  <a:cubicBezTo>
                    <a:pt x="454253" y="511456"/>
                    <a:pt x="454455" y="514164"/>
                    <a:pt x="454657" y="516850"/>
                  </a:cubicBezTo>
                  <a:lnTo>
                    <a:pt x="454836" y="519267"/>
                  </a:lnTo>
                  <a:cubicBezTo>
                    <a:pt x="457589" y="556581"/>
                    <a:pt x="445234" y="593223"/>
                    <a:pt x="420030" y="622456"/>
                  </a:cubicBezTo>
                  <a:cubicBezTo>
                    <a:pt x="390148" y="657151"/>
                    <a:pt x="344529" y="678482"/>
                    <a:pt x="298038" y="679578"/>
                  </a:cubicBezTo>
                  <a:lnTo>
                    <a:pt x="293114" y="679713"/>
                  </a:lnTo>
                  <a:cubicBezTo>
                    <a:pt x="283712" y="680004"/>
                    <a:pt x="274021" y="680272"/>
                    <a:pt x="255487" y="678907"/>
                  </a:cubicBezTo>
                  <a:cubicBezTo>
                    <a:pt x="254032" y="678839"/>
                    <a:pt x="252487" y="679377"/>
                    <a:pt x="251413" y="680451"/>
                  </a:cubicBezTo>
                  <a:cubicBezTo>
                    <a:pt x="250316" y="681525"/>
                    <a:pt x="249689" y="683047"/>
                    <a:pt x="249689" y="684614"/>
                  </a:cubicBezTo>
                  <a:lnTo>
                    <a:pt x="249689" y="842732"/>
                  </a:lnTo>
                  <a:cubicBezTo>
                    <a:pt x="249689" y="845843"/>
                    <a:pt x="252107" y="848395"/>
                    <a:pt x="255062" y="848418"/>
                  </a:cubicBezTo>
                  <a:cubicBezTo>
                    <a:pt x="256024" y="848440"/>
                    <a:pt x="256852" y="848440"/>
                    <a:pt x="257613" y="848440"/>
                  </a:cubicBezTo>
                  <a:cubicBezTo>
                    <a:pt x="259225" y="848440"/>
                    <a:pt x="260411" y="848418"/>
                    <a:pt x="261485" y="848395"/>
                  </a:cubicBezTo>
                  <a:lnTo>
                    <a:pt x="262918" y="848373"/>
                  </a:lnTo>
                  <a:cubicBezTo>
                    <a:pt x="330427" y="847500"/>
                    <a:pt x="393594" y="819252"/>
                    <a:pt x="440756" y="768843"/>
                  </a:cubicBezTo>
                  <a:cubicBezTo>
                    <a:pt x="487987" y="718323"/>
                    <a:pt x="513996" y="651016"/>
                    <a:pt x="513996" y="579366"/>
                  </a:cubicBezTo>
                  <a:cubicBezTo>
                    <a:pt x="513996" y="558012"/>
                    <a:pt x="509721" y="536076"/>
                    <a:pt x="503162" y="515953"/>
                  </a:cubicBezTo>
                  <a:cubicBezTo>
                    <a:pt x="490448" y="476894"/>
                    <a:pt x="465065" y="442467"/>
                    <a:pt x="428154" y="426396"/>
                  </a:cubicBezTo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E05B943-8FF2-C440-9E20-1690F394EB4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2682" y="4950069"/>
            <a:ext cx="6293010" cy="488063"/>
          </a:xfrm>
        </p:spPr>
        <p:txBody>
          <a:bodyPr/>
          <a:lstStyle>
            <a:lvl1pPr>
              <a:defRPr sz="1600" cap="none" spc="75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 HEADING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622574-6DD0-9941-8508-4BEA35647201}"/>
              </a:ext>
            </a:extLst>
          </p:cNvPr>
          <p:cNvSpPr txBox="1"/>
          <p:nvPr userDrawn="1"/>
        </p:nvSpPr>
        <p:spPr>
          <a:xfrm>
            <a:off x="12331700" y="-38100"/>
            <a:ext cx="21984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2D8653-9405-203E-1FB0-FE575B34D6B2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classification - handling instructions - descriptor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F5D38B1-1DE2-D03D-2934-19C4C4E8288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93982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Imag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gradient with white lines&#10;&#10;Description automatically generated with medium confidence">
            <a:extLst>
              <a:ext uri="{FF2B5EF4-FFF2-40B4-BE49-F238E27FC236}">
                <a16:creationId xmlns:a16="http://schemas.microsoft.com/office/drawing/2014/main" id="{CD7B15A0-5CD0-6349-8E19-6BC348068D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04A394DA-F3B5-464A-90BE-FF3D82846061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153269" y="0"/>
            <a:ext cx="6026670" cy="6858000"/>
          </a:xfrm>
          <a:custGeom>
            <a:avLst/>
            <a:gdLst>
              <a:gd name="connsiteX0" fmla="*/ 0 w 6026670"/>
              <a:gd name="connsiteY0" fmla="*/ 0 h 6858000"/>
              <a:gd name="connsiteX1" fmla="*/ 6026670 w 6026670"/>
              <a:gd name="connsiteY1" fmla="*/ 0 h 6858000"/>
              <a:gd name="connsiteX2" fmla="*/ 6026670 w 6026670"/>
              <a:gd name="connsiteY2" fmla="*/ 24427 h 6858000"/>
              <a:gd name="connsiteX3" fmla="*/ 6001971 w 6026670"/>
              <a:gd name="connsiteY3" fmla="*/ 237709 h 6858000"/>
              <a:gd name="connsiteX4" fmla="*/ 5850822 w 6026670"/>
              <a:gd name="connsiteY4" fmla="*/ 3433019 h 6858000"/>
              <a:gd name="connsiteX5" fmla="*/ 6001971 w 6026670"/>
              <a:gd name="connsiteY5" fmla="*/ 6628330 h 6858000"/>
              <a:gd name="connsiteX6" fmla="*/ 6026670 w 6026670"/>
              <a:gd name="connsiteY6" fmla="*/ 6841611 h 6858000"/>
              <a:gd name="connsiteX7" fmla="*/ 6026670 w 6026670"/>
              <a:gd name="connsiteY7" fmla="*/ 6858000 h 6858000"/>
              <a:gd name="connsiteX8" fmla="*/ 9076 w 6026670"/>
              <a:gd name="connsiteY8" fmla="*/ 6858000 h 6858000"/>
              <a:gd name="connsiteX9" fmla="*/ 31600 w 6026670"/>
              <a:gd name="connsiteY9" fmla="*/ 6663500 h 6858000"/>
              <a:gd name="connsiteX10" fmla="*/ 182749 w 6026670"/>
              <a:gd name="connsiteY10" fmla="*/ 3468189 h 6858000"/>
              <a:gd name="connsiteX11" fmla="*/ 31600 w 6026670"/>
              <a:gd name="connsiteY11" fmla="*/ 2728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26670" h="6858000">
                <a:moveTo>
                  <a:pt x="0" y="0"/>
                </a:moveTo>
                <a:lnTo>
                  <a:pt x="6026670" y="0"/>
                </a:lnTo>
                <a:lnTo>
                  <a:pt x="6026670" y="24427"/>
                </a:lnTo>
                <a:lnTo>
                  <a:pt x="6001971" y="237709"/>
                </a:lnTo>
                <a:cubicBezTo>
                  <a:pt x="5906544" y="1149828"/>
                  <a:pt x="5850822" y="2249404"/>
                  <a:pt x="5850822" y="3433019"/>
                </a:cubicBezTo>
                <a:cubicBezTo>
                  <a:pt x="5850822" y="4616634"/>
                  <a:pt x="5906544" y="5716210"/>
                  <a:pt x="6001971" y="6628330"/>
                </a:cubicBezTo>
                <a:lnTo>
                  <a:pt x="6026670" y="6841611"/>
                </a:lnTo>
                <a:lnTo>
                  <a:pt x="6026670" y="6858000"/>
                </a:lnTo>
                <a:lnTo>
                  <a:pt x="9076" y="6858000"/>
                </a:lnTo>
                <a:lnTo>
                  <a:pt x="31600" y="6663500"/>
                </a:lnTo>
                <a:cubicBezTo>
                  <a:pt x="127028" y="5751380"/>
                  <a:pt x="182749" y="4651804"/>
                  <a:pt x="182749" y="3468189"/>
                </a:cubicBezTo>
                <a:cubicBezTo>
                  <a:pt x="182749" y="2284574"/>
                  <a:pt x="127028" y="1184998"/>
                  <a:pt x="31600" y="272879"/>
                </a:cubicBezTo>
                <a:close/>
              </a:path>
            </a:pathLst>
          </a:custGeom>
          <a:solidFill>
            <a:schemeClr val="accent2">
              <a:alpha val="79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37A562-0BF7-904B-BA5C-579802BE6F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2682" y="1957542"/>
            <a:ext cx="5347068" cy="13255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600"/>
              </a:spcBef>
              <a:defRPr sz="4500" spc="80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HEADLINE</a:t>
            </a:r>
          </a:p>
        </p:txBody>
      </p:sp>
      <p:grpSp>
        <p:nvGrpSpPr>
          <p:cNvPr id="12" name="Graphic 10">
            <a:extLst>
              <a:ext uri="{FF2B5EF4-FFF2-40B4-BE49-F238E27FC236}">
                <a16:creationId xmlns:a16="http://schemas.microsoft.com/office/drawing/2014/main" id="{E138D97B-0A38-E345-A79D-BC543A7CA549}"/>
              </a:ext>
            </a:extLst>
          </p:cNvPr>
          <p:cNvGrpSpPr/>
          <p:nvPr/>
        </p:nvGrpSpPr>
        <p:grpSpPr>
          <a:xfrm>
            <a:off x="361946" y="354842"/>
            <a:ext cx="1478878" cy="559557"/>
            <a:chOff x="2641121" y="1154287"/>
            <a:chExt cx="2585179" cy="978144"/>
          </a:xfrm>
          <a:solidFill>
            <a:srgbClr val="FFFFFF"/>
          </a:solidFill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FE90456-094B-6142-ADB0-EDB5A9391B7A}"/>
                </a:ext>
              </a:extLst>
            </p:cNvPr>
            <p:cNvSpPr/>
            <p:nvPr/>
          </p:nvSpPr>
          <p:spPr>
            <a:xfrm>
              <a:off x="2641121" y="1665821"/>
              <a:ext cx="511265" cy="466610"/>
            </a:xfrm>
            <a:custGeom>
              <a:avLst/>
              <a:gdLst>
                <a:gd name="connsiteX0" fmla="*/ 0 w 511265"/>
                <a:gd name="connsiteY0" fmla="*/ 306925 h 466610"/>
                <a:gd name="connsiteX1" fmla="*/ 108293 w 511265"/>
                <a:gd name="connsiteY1" fmla="*/ 306925 h 466610"/>
                <a:gd name="connsiteX2" fmla="*/ 265113 w 511265"/>
                <a:gd name="connsiteY2" fmla="*/ 385828 h 466610"/>
                <a:gd name="connsiteX3" fmla="*/ 402392 w 511265"/>
                <a:gd name="connsiteY3" fmla="*/ 328659 h 466610"/>
                <a:gd name="connsiteX4" fmla="*/ 259786 w 511265"/>
                <a:gd name="connsiteY4" fmla="*/ 272745 h 466610"/>
                <a:gd name="connsiteX5" fmla="*/ 237291 w 511265"/>
                <a:gd name="connsiteY5" fmla="*/ 270887 h 466610"/>
                <a:gd name="connsiteX6" fmla="*/ 9470 w 511265"/>
                <a:gd name="connsiteY6" fmla="*/ 130474 h 466610"/>
                <a:gd name="connsiteX7" fmla="*/ 242619 w 511265"/>
                <a:gd name="connsiteY7" fmla="*/ 0 h 466610"/>
                <a:gd name="connsiteX8" fmla="*/ 493517 w 511265"/>
                <a:gd name="connsiteY8" fmla="*/ 152231 h 466610"/>
                <a:gd name="connsiteX9" fmla="*/ 384641 w 511265"/>
                <a:gd name="connsiteY9" fmla="*/ 152231 h 466610"/>
                <a:gd name="connsiteX10" fmla="*/ 238476 w 511265"/>
                <a:gd name="connsiteY10" fmla="*/ 80760 h 466610"/>
                <a:gd name="connsiteX11" fmla="*/ 118343 w 511265"/>
                <a:gd name="connsiteY11" fmla="*/ 130474 h 466610"/>
                <a:gd name="connsiteX12" fmla="*/ 252667 w 511265"/>
                <a:gd name="connsiteY12" fmla="*/ 187642 h 466610"/>
                <a:gd name="connsiteX13" fmla="*/ 276931 w 511265"/>
                <a:gd name="connsiteY13" fmla="*/ 189500 h 466610"/>
                <a:gd name="connsiteX14" fmla="*/ 511266 w 511265"/>
                <a:gd name="connsiteY14" fmla="*/ 324944 h 466610"/>
                <a:gd name="connsiteX15" fmla="*/ 267463 w 511265"/>
                <a:gd name="connsiteY15" fmla="*/ 466610 h 466610"/>
                <a:gd name="connsiteX16" fmla="*/ 0 w 511265"/>
                <a:gd name="connsiteY16" fmla="*/ 306925 h 46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11265" h="466610">
                  <a:moveTo>
                    <a:pt x="0" y="306925"/>
                  </a:moveTo>
                  <a:lnTo>
                    <a:pt x="108293" y="306925"/>
                  </a:lnTo>
                  <a:cubicBezTo>
                    <a:pt x="108293" y="360981"/>
                    <a:pt x="152679" y="385828"/>
                    <a:pt x="265113" y="385828"/>
                  </a:cubicBezTo>
                  <a:cubicBezTo>
                    <a:pt x="368660" y="385828"/>
                    <a:pt x="402392" y="369062"/>
                    <a:pt x="402392" y="328659"/>
                  </a:cubicBezTo>
                  <a:cubicBezTo>
                    <a:pt x="402392" y="288279"/>
                    <a:pt x="375755" y="280199"/>
                    <a:pt x="259786" y="272745"/>
                  </a:cubicBezTo>
                  <a:lnTo>
                    <a:pt x="237291" y="270887"/>
                  </a:lnTo>
                  <a:cubicBezTo>
                    <a:pt x="73375" y="260949"/>
                    <a:pt x="9470" y="222427"/>
                    <a:pt x="9470" y="130474"/>
                  </a:cubicBezTo>
                  <a:cubicBezTo>
                    <a:pt x="9470" y="38521"/>
                    <a:pt x="95871" y="0"/>
                    <a:pt x="242619" y="0"/>
                  </a:cubicBezTo>
                  <a:cubicBezTo>
                    <a:pt x="405348" y="0"/>
                    <a:pt x="489377" y="51572"/>
                    <a:pt x="493517" y="152231"/>
                  </a:cubicBezTo>
                  <a:lnTo>
                    <a:pt x="384641" y="152231"/>
                  </a:lnTo>
                  <a:cubicBezTo>
                    <a:pt x="384641" y="98152"/>
                    <a:pt x="334927" y="80760"/>
                    <a:pt x="238476" y="80760"/>
                  </a:cubicBezTo>
                  <a:cubicBezTo>
                    <a:pt x="147935" y="80760"/>
                    <a:pt x="118343" y="96294"/>
                    <a:pt x="118343" y="130474"/>
                  </a:cubicBezTo>
                  <a:cubicBezTo>
                    <a:pt x="118343" y="170227"/>
                    <a:pt x="145562" y="180188"/>
                    <a:pt x="252667" y="187642"/>
                  </a:cubicBezTo>
                  <a:lnTo>
                    <a:pt x="276931" y="189500"/>
                  </a:lnTo>
                  <a:cubicBezTo>
                    <a:pt x="424282" y="201296"/>
                    <a:pt x="511266" y="215599"/>
                    <a:pt x="511266" y="324944"/>
                  </a:cubicBezTo>
                  <a:cubicBezTo>
                    <a:pt x="511266" y="434289"/>
                    <a:pt x="419538" y="466610"/>
                    <a:pt x="267463" y="466610"/>
                  </a:cubicBezTo>
                  <a:cubicBezTo>
                    <a:pt x="97056" y="466610"/>
                    <a:pt x="3559" y="425603"/>
                    <a:pt x="0" y="306925"/>
                  </a:cubicBezTo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2F715E8-FD35-2D4A-96EF-85965429754A}"/>
                </a:ext>
              </a:extLst>
            </p:cNvPr>
            <p:cNvSpPr/>
            <p:nvPr/>
          </p:nvSpPr>
          <p:spPr>
            <a:xfrm>
              <a:off x="4316820" y="1677000"/>
              <a:ext cx="496267" cy="442995"/>
            </a:xfrm>
            <a:custGeom>
              <a:avLst/>
              <a:gdLst>
                <a:gd name="connsiteX0" fmla="*/ 303970 w 496267"/>
                <a:gd name="connsiteY0" fmla="*/ 231761 h 442995"/>
                <a:gd name="connsiteX1" fmla="*/ 109210 w 496267"/>
                <a:gd name="connsiteY1" fmla="*/ 231761 h 442995"/>
                <a:gd name="connsiteX2" fmla="*/ 117223 w 496267"/>
                <a:gd name="connsiteY2" fmla="*/ 93184 h 442995"/>
                <a:gd name="connsiteX3" fmla="*/ 303992 w 496267"/>
                <a:gd name="connsiteY3" fmla="*/ 93184 h 442995"/>
                <a:gd name="connsiteX4" fmla="*/ 387416 w 496267"/>
                <a:gd name="connsiteY4" fmla="*/ 162148 h 442995"/>
                <a:gd name="connsiteX5" fmla="*/ 303992 w 496267"/>
                <a:gd name="connsiteY5" fmla="*/ 231739 h 442995"/>
                <a:gd name="connsiteX6" fmla="*/ 303969 w 496267"/>
                <a:gd name="connsiteY6" fmla="*/ 231739 h 442995"/>
                <a:gd name="connsiteX7" fmla="*/ 303969 w 496267"/>
                <a:gd name="connsiteY7" fmla="*/ 231761 h 442995"/>
                <a:gd name="connsiteX8" fmla="*/ 327630 w 496267"/>
                <a:gd name="connsiteY8" fmla="*/ 0 h 442995"/>
                <a:gd name="connsiteX9" fmla="*/ 0 w 496267"/>
                <a:gd name="connsiteY9" fmla="*/ 0 h 442995"/>
                <a:gd name="connsiteX10" fmla="*/ 0 w 496267"/>
                <a:gd name="connsiteY10" fmla="*/ 442995 h 442995"/>
                <a:gd name="connsiteX11" fmla="*/ 134369 w 496267"/>
                <a:gd name="connsiteY11" fmla="*/ 442995 h 442995"/>
                <a:gd name="connsiteX12" fmla="*/ 114268 w 496267"/>
                <a:gd name="connsiteY12" fmla="*/ 324317 h 442995"/>
                <a:gd name="connsiteX13" fmla="*/ 327629 w 496267"/>
                <a:gd name="connsiteY13" fmla="*/ 324317 h 442995"/>
                <a:gd name="connsiteX14" fmla="*/ 496267 w 496267"/>
                <a:gd name="connsiteY14" fmla="*/ 162147 h 442995"/>
                <a:gd name="connsiteX15" fmla="*/ 327630 w 496267"/>
                <a:gd name="connsiteY15" fmla="*/ 0 h 44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96267" h="442995">
                  <a:moveTo>
                    <a:pt x="303970" y="231761"/>
                  </a:moveTo>
                  <a:lnTo>
                    <a:pt x="109210" y="231761"/>
                  </a:lnTo>
                  <a:cubicBezTo>
                    <a:pt x="108784" y="185471"/>
                    <a:pt x="111291" y="139048"/>
                    <a:pt x="117223" y="93184"/>
                  </a:cubicBezTo>
                  <a:lnTo>
                    <a:pt x="303992" y="93184"/>
                  </a:lnTo>
                  <a:cubicBezTo>
                    <a:pt x="356638" y="93184"/>
                    <a:pt x="387416" y="111203"/>
                    <a:pt x="387416" y="162148"/>
                  </a:cubicBezTo>
                  <a:cubicBezTo>
                    <a:pt x="387416" y="213115"/>
                    <a:pt x="356639" y="231739"/>
                    <a:pt x="303992" y="231739"/>
                  </a:cubicBezTo>
                  <a:lnTo>
                    <a:pt x="303969" y="231739"/>
                  </a:lnTo>
                  <a:lnTo>
                    <a:pt x="303969" y="231761"/>
                  </a:lnTo>
                  <a:close/>
                  <a:moveTo>
                    <a:pt x="327630" y="0"/>
                  </a:moveTo>
                  <a:lnTo>
                    <a:pt x="0" y="0"/>
                  </a:lnTo>
                  <a:cubicBezTo>
                    <a:pt x="33710" y="138398"/>
                    <a:pt x="33710" y="304530"/>
                    <a:pt x="0" y="442995"/>
                  </a:cubicBezTo>
                  <a:lnTo>
                    <a:pt x="134369" y="442995"/>
                  </a:lnTo>
                  <a:cubicBezTo>
                    <a:pt x="125080" y="405368"/>
                    <a:pt x="118208" y="363779"/>
                    <a:pt x="114268" y="324317"/>
                  </a:cubicBezTo>
                  <a:lnTo>
                    <a:pt x="327629" y="324317"/>
                  </a:lnTo>
                  <a:cubicBezTo>
                    <a:pt x="431780" y="324317"/>
                    <a:pt x="496267" y="262807"/>
                    <a:pt x="496267" y="162147"/>
                  </a:cubicBezTo>
                  <a:cubicBezTo>
                    <a:pt x="496268" y="61509"/>
                    <a:pt x="431781" y="0"/>
                    <a:pt x="327630" y="0"/>
                  </a:cubicBezTo>
                  <a:close/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C3722461-3869-FC45-8032-ACCE770C2518}"/>
                </a:ext>
              </a:extLst>
            </p:cNvPr>
            <p:cNvSpPr/>
            <p:nvPr/>
          </p:nvSpPr>
          <p:spPr>
            <a:xfrm>
              <a:off x="3208594" y="1676990"/>
              <a:ext cx="492932" cy="442995"/>
            </a:xfrm>
            <a:custGeom>
              <a:avLst/>
              <a:gdLst>
                <a:gd name="connsiteX0" fmla="*/ 288503 w 492932"/>
                <a:gd name="connsiteY0" fmla="*/ 209444 h 442995"/>
                <a:gd name="connsiteX1" fmla="*/ 296471 w 492932"/>
                <a:gd name="connsiteY1" fmla="*/ 93205 h 442995"/>
                <a:gd name="connsiteX2" fmla="*/ 492933 w 492932"/>
                <a:gd name="connsiteY2" fmla="*/ 93205 h 442995"/>
                <a:gd name="connsiteX3" fmla="*/ 492933 w 492932"/>
                <a:gd name="connsiteY3" fmla="*/ 0 h 442995"/>
                <a:gd name="connsiteX4" fmla="*/ 0 w 492932"/>
                <a:gd name="connsiteY4" fmla="*/ 0 h 442995"/>
                <a:gd name="connsiteX5" fmla="*/ 0 w 492932"/>
                <a:gd name="connsiteY5" fmla="*/ 93205 h 442995"/>
                <a:gd name="connsiteX6" fmla="*/ 196461 w 492932"/>
                <a:gd name="connsiteY6" fmla="*/ 93205 h 442995"/>
                <a:gd name="connsiteX7" fmla="*/ 204251 w 492932"/>
                <a:gd name="connsiteY7" fmla="*/ 243154 h 442995"/>
                <a:gd name="connsiteX8" fmla="*/ 179271 w 492932"/>
                <a:gd name="connsiteY8" fmla="*/ 442996 h 442995"/>
                <a:gd name="connsiteX9" fmla="*/ 313640 w 492932"/>
                <a:gd name="connsiteY9" fmla="*/ 442996 h 442995"/>
                <a:gd name="connsiteX10" fmla="*/ 288481 w 492932"/>
                <a:gd name="connsiteY10" fmla="*/ 209445 h 442995"/>
                <a:gd name="connsiteX11" fmla="*/ 288503 w 492932"/>
                <a:gd name="connsiteY11" fmla="*/ 209445 h 44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2932" h="442995">
                  <a:moveTo>
                    <a:pt x="288503" y="209444"/>
                  </a:moveTo>
                  <a:cubicBezTo>
                    <a:pt x="288951" y="170563"/>
                    <a:pt x="291502" y="131683"/>
                    <a:pt x="296471" y="93205"/>
                  </a:cubicBezTo>
                  <a:lnTo>
                    <a:pt x="492933" y="93205"/>
                  </a:lnTo>
                  <a:lnTo>
                    <a:pt x="492933" y="0"/>
                  </a:lnTo>
                  <a:lnTo>
                    <a:pt x="0" y="0"/>
                  </a:lnTo>
                  <a:lnTo>
                    <a:pt x="0" y="93205"/>
                  </a:lnTo>
                  <a:lnTo>
                    <a:pt x="196461" y="93205"/>
                  </a:lnTo>
                  <a:cubicBezTo>
                    <a:pt x="202819" y="142852"/>
                    <a:pt x="205258" y="193059"/>
                    <a:pt x="204251" y="243154"/>
                  </a:cubicBezTo>
                  <a:cubicBezTo>
                    <a:pt x="202908" y="309925"/>
                    <a:pt x="195052" y="378709"/>
                    <a:pt x="179271" y="442996"/>
                  </a:cubicBezTo>
                  <a:lnTo>
                    <a:pt x="313640" y="442996"/>
                  </a:lnTo>
                  <a:cubicBezTo>
                    <a:pt x="295195" y="367787"/>
                    <a:pt x="287607" y="287429"/>
                    <a:pt x="288481" y="209445"/>
                  </a:cubicBezTo>
                  <a:lnTo>
                    <a:pt x="288503" y="209445"/>
                  </a:lnTo>
                  <a:close/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C96AEFB7-9991-6843-A198-3CB5A42D2063}"/>
                </a:ext>
              </a:extLst>
            </p:cNvPr>
            <p:cNvSpPr/>
            <p:nvPr/>
          </p:nvSpPr>
          <p:spPr>
            <a:xfrm>
              <a:off x="3790739" y="1676990"/>
              <a:ext cx="422827" cy="442994"/>
            </a:xfrm>
            <a:custGeom>
              <a:avLst/>
              <a:gdLst>
                <a:gd name="connsiteX0" fmla="*/ 422828 w 422827"/>
                <a:gd name="connsiteY0" fmla="*/ 93205 h 442994"/>
                <a:gd name="connsiteX1" fmla="*/ 422828 w 422827"/>
                <a:gd name="connsiteY1" fmla="*/ 0 h 442994"/>
                <a:gd name="connsiteX2" fmla="*/ 0 w 422827"/>
                <a:gd name="connsiteY2" fmla="*/ 0 h 442994"/>
                <a:gd name="connsiteX3" fmla="*/ 25204 w 422827"/>
                <a:gd name="connsiteY3" fmla="*/ 221508 h 442994"/>
                <a:gd name="connsiteX4" fmla="*/ 0 w 422827"/>
                <a:gd name="connsiteY4" fmla="*/ 442995 h 442994"/>
                <a:gd name="connsiteX5" fmla="*/ 422828 w 422827"/>
                <a:gd name="connsiteY5" fmla="*/ 442995 h 442994"/>
                <a:gd name="connsiteX6" fmla="*/ 422828 w 422827"/>
                <a:gd name="connsiteY6" fmla="*/ 349811 h 442994"/>
                <a:gd name="connsiteX7" fmla="*/ 113396 w 422827"/>
                <a:gd name="connsiteY7" fmla="*/ 349811 h 442994"/>
                <a:gd name="connsiteX8" fmla="*/ 106390 w 422827"/>
                <a:gd name="connsiteY8" fmla="*/ 268111 h 442994"/>
                <a:gd name="connsiteX9" fmla="*/ 384216 w 422827"/>
                <a:gd name="connsiteY9" fmla="*/ 268111 h 442994"/>
                <a:gd name="connsiteX10" fmla="*/ 384216 w 422827"/>
                <a:gd name="connsiteY10" fmla="*/ 174905 h 442994"/>
                <a:gd name="connsiteX11" fmla="*/ 106390 w 422827"/>
                <a:gd name="connsiteY11" fmla="*/ 174905 h 442994"/>
                <a:gd name="connsiteX12" fmla="*/ 113396 w 422827"/>
                <a:gd name="connsiteY12" fmla="*/ 93205 h 442994"/>
                <a:gd name="connsiteX13" fmla="*/ 422828 w 422827"/>
                <a:gd name="connsiteY13" fmla="*/ 93205 h 44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2827" h="442994">
                  <a:moveTo>
                    <a:pt x="422828" y="93205"/>
                  </a:moveTo>
                  <a:lnTo>
                    <a:pt x="422828" y="0"/>
                  </a:lnTo>
                  <a:lnTo>
                    <a:pt x="0" y="0"/>
                  </a:lnTo>
                  <a:cubicBezTo>
                    <a:pt x="16027" y="65248"/>
                    <a:pt x="25204" y="140883"/>
                    <a:pt x="25204" y="221508"/>
                  </a:cubicBezTo>
                  <a:cubicBezTo>
                    <a:pt x="25204" y="302135"/>
                    <a:pt x="16027" y="377768"/>
                    <a:pt x="0" y="442995"/>
                  </a:cubicBezTo>
                  <a:lnTo>
                    <a:pt x="422828" y="442995"/>
                  </a:lnTo>
                  <a:lnTo>
                    <a:pt x="422828" y="349811"/>
                  </a:lnTo>
                  <a:lnTo>
                    <a:pt x="113396" y="349811"/>
                  </a:lnTo>
                  <a:cubicBezTo>
                    <a:pt x="110015" y="323510"/>
                    <a:pt x="107643" y="296202"/>
                    <a:pt x="106390" y="268111"/>
                  </a:cubicBezTo>
                  <a:lnTo>
                    <a:pt x="384216" y="268111"/>
                  </a:lnTo>
                  <a:lnTo>
                    <a:pt x="384216" y="174905"/>
                  </a:lnTo>
                  <a:lnTo>
                    <a:pt x="106390" y="174905"/>
                  </a:lnTo>
                  <a:cubicBezTo>
                    <a:pt x="107644" y="146814"/>
                    <a:pt x="110015" y="119505"/>
                    <a:pt x="113396" y="93205"/>
                  </a:cubicBezTo>
                  <a:lnTo>
                    <a:pt x="422828" y="93205"/>
                  </a:lnTo>
                  <a:close/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5144DD01-5BED-9A4E-B09E-28554E167A8C}"/>
                </a:ext>
              </a:extLst>
            </p:cNvPr>
            <p:cNvSpPr/>
            <p:nvPr/>
          </p:nvSpPr>
          <p:spPr>
            <a:xfrm>
              <a:off x="4712304" y="1154287"/>
              <a:ext cx="513996" cy="848439"/>
            </a:xfrm>
            <a:custGeom>
              <a:avLst/>
              <a:gdLst>
                <a:gd name="connsiteX0" fmla="*/ 428154 w 513996"/>
                <a:gd name="connsiteY0" fmla="*/ 426396 h 848439"/>
                <a:gd name="connsiteX1" fmla="*/ 425737 w 513996"/>
                <a:gd name="connsiteY1" fmla="*/ 425366 h 848439"/>
                <a:gd name="connsiteX2" fmla="*/ 348200 w 513996"/>
                <a:gd name="connsiteY2" fmla="*/ 413883 h 848439"/>
                <a:gd name="connsiteX3" fmla="*/ 300724 w 513996"/>
                <a:gd name="connsiteY3" fmla="*/ 395081 h 848439"/>
                <a:gd name="connsiteX4" fmla="*/ 275878 w 513996"/>
                <a:gd name="connsiteY4" fmla="*/ 359827 h 848439"/>
                <a:gd name="connsiteX5" fmla="*/ 266051 w 513996"/>
                <a:gd name="connsiteY5" fmla="*/ 308971 h 848439"/>
                <a:gd name="connsiteX6" fmla="*/ 264305 w 513996"/>
                <a:gd name="connsiteY6" fmla="*/ 244596 h 848439"/>
                <a:gd name="connsiteX7" fmla="*/ 264305 w 513996"/>
                <a:gd name="connsiteY7" fmla="*/ 240455 h 848439"/>
                <a:gd name="connsiteX8" fmla="*/ 257635 w 513996"/>
                <a:gd name="connsiteY8" fmla="*/ 233493 h 848439"/>
                <a:gd name="connsiteX9" fmla="*/ 256202 w 513996"/>
                <a:gd name="connsiteY9" fmla="*/ 233493 h 848439"/>
                <a:gd name="connsiteX10" fmla="*/ 249554 w 513996"/>
                <a:gd name="connsiteY10" fmla="*/ 240477 h 848439"/>
                <a:gd name="connsiteX11" fmla="*/ 248793 w 513996"/>
                <a:gd name="connsiteY11" fmla="*/ 292967 h 848439"/>
                <a:gd name="connsiteX12" fmla="*/ 248614 w 513996"/>
                <a:gd name="connsiteY12" fmla="*/ 296728 h 848439"/>
                <a:gd name="connsiteX13" fmla="*/ 233752 w 513996"/>
                <a:gd name="connsiteY13" fmla="*/ 368624 h 848439"/>
                <a:gd name="connsiteX14" fmla="*/ 105068 w 513996"/>
                <a:gd name="connsiteY14" fmla="*/ 411377 h 848439"/>
                <a:gd name="connsiteX15" fmla="*/ 83222 w 513996"/>
                <a:gd name="connsiteY15" fmla="*/ 397141 h 848439"/>
                <a:gd name="connsiteX16" fmla="*/ 61822 w 513996"/>
                <a:gd name="connsiteY16" fmla="*/ 353269 h 848439"/>
                <a:gd name="connsiteX17" fmla="*/ 59181 w 513996"/>
                <a:gd name="connsiteY17" fmla="*/ 329162 h 848439"/>
                <a:gd name="connsiteX18" fmla="*/ 93966 w 513996"/>
                <a:gd name="connsiteY18" fmla="*/ 225974 h 848439"/>
                <a:gd name="connsiteX19" fmla="*/ 215979 w 513996"/>
                <a:gd name="connsiteY19" fmla="*/ 168873 h 848439"/>
                <a:gd name="connsiteX20" fmla="*/ 220792 w 513996"/>
                <a:gd name="connsiteY20" fmla="*/ 168739 h 848439"/>
                <a:gd name="connsiteX21" fmla="*/ 258508 w 513996"/>
                <a:gd name="connsiteY21" fmla="*/ 169522 h 848439"/>
                <a:gd name="connsiteX22" fmla="*/ 262604 w 513996"/>
                <a:gd name="connsiteY22" fmla="*/ 168000 h 848439"/>
                <a:gd name="connsiteX23" fmla="*/ 264328 w 513996"/>
                <a:gd name="connsiteY23" fmla="*/ 163836 h 848439"/>
                <a:gd name="connsiteX24" fmla="*/ 264328 w 513996"/>
                <a:gd name="connsiteY24" fmla="*/ 5717 h 848439"/>
                <a:gd name="connsiteX25" fmla="*/ 258934 w 513996"/>
                <a:gd name="connsiteY25" fmla="*/ 9 h 848439"/>
                <a:gd name="connsiteX26" fmla="*/ 252465 w 513996"/>
                <a:gd name="connsiteY26" fmla="*/ 31 h 848439"/>
                <a:gd name="connsiteX27" fmla="*/ 251100 w 513996"/>
                <a:gd name="connsiteY27" fmla="*/ 54 h 848439"/>
                <a:gd name="connsiteX28" fmla="*/ 73262 w 513996"/>
                <a:gd name="connsiteY28" fmla="*/ 79605 h 848439"/>
                <a:gd name="connsiteX29" fmla="*/ 0 w 513996"/>
                <a:gd name="connsiteY29" fmla="*/ 269083 h 848439"/>
                <a:gd name="connsiteX30" fmla="*/ 85887 w 513996"/>
                <a:gd name="connsiteY30" fmla="*/ 421963 h 848439"/>
                <a:gd name="connsiteX31" fmla="*/ 86535 w 513996"/>
                <a:gd name="connsiteY31" fmla="*/ 422254 h 848439"/>
                <a:gd name="connsiteX32" fmla="*/ 123625 w 513996"/>
                <a:gd name="connsiteY32" fmla="*/ 431701 h 848439"/>
                <a:gd name="connsiteX33" fmla="*/ 221195 w 513996"/>
                <a:gd name="connsiteY33" fmla="*/ 460800 h 848439"/>
                <a:gd name="connsiteX34" fmla="*/ 247854 w 513996"/>
                <a:gd name="connsiteY34" fmla="*/ 536636 h 848439"/>
                <a:gd name="connsiteX35" fmla="*/ 249689 w 513996"/>
                <a:gd name="connsiteY35" fmla="*/ 607973 h 848439"/>
                <a:gd name="connsiteX36" fmla="*/ 256359 w 513996"/>
                <a:gd name="connsiteY36" fmla="*/ 614957 h 848439"/>
                <a:gd name="connsiteX37" fmla="*/ 257792 w 513996"/>
                <a:gd name="connsiteY37" fmla="*/ 614957 h 848439"/>
                <a:gd name="connsiteX38" fmla="*/ 264440 w 513996"/>
                <a:gd name="connsiteY38" fmla="*/ 607973 h 848439"/>
                <a:gd name="connsiteX39" fmla="*/ 264440 w 513996"/>
                <a:gd name="connsiteY39" fmla="*/ 604011 h 848439"/>
                <a:gd name="connsiteX40" fmla="*/ 266567 w 513996"/>
                <a:gd name="connsiteY40" fmla="*/ 534936 h 848439"/>
                <a:gd name="connsiteX41" fmla="*/ 279862 w 513996"/>
                <a:gd name="connsiteY41" fmla="*/ 479872 h 848439"/>
                <a:gd name="connsiteX42" fmla="*/ 314557 w 513996"/>
                <a:gd name="connsiteY42" fmla="*/ 445110 h 848439"/>
                <a:gd name="connsiteX43" fmla="*/ 381887 w 513996"/>
                <a:gd name="connsiteY43" fmla="*/ 432038 h 848439"/>
                <a:gd name="connsiteX44" fmla="*/ 439391 w 513996"/>
                <a:gd name="connsiteY44" fmla="*/ 461271 h 848439"/>
                <a:gd name="connsiteX45" fmla="*/ 453985 w 513996"/>
                <a:gd name="connsiteY45" fmla="*/ 508747 h 848439"/>
                <a:gd name="connsiteX46" fmla="*/ 454657 w 513996"/>
                <a:gd name="connsiteY46" fmla="*/ 516850 h 848439"/>
                <a:gd name="connsiteX47" fmla="*/ 454836 w 513996"/>
                <a:gd name="connsiteY47" fmla="*/ 519267 h 848439"/>
                <a:gd name="connsiteX48" fmla="*/ 420030 w 513996"/>
                <a:gd name="connsiteY48" fmla="*/ 622456 h 848439"/>
                <a:gd name="connsiteX49" fmla="*/ 298038 w 513996"/>
                <a:gd name="connsiteY49" fmla="*/ 679578 h 848439"/>
                <a:gd name="connsiteX50" fmla="*/ 293114 w 513996"/>
                <a:gd name="connsiteY50" fmla="*/ 679713 h 848439"/>
                <a:gd name="connsiteX51" fmla="*/ 255487 w 513996"/>
                <a:gd name="connsiteY51" fmla="*/ 678907 h 848439"/>
                <a:gd name="connsiteX52" fmla="*/ 251413 w 513996"/>
                <a:gd name="connsiteY52" fmla="*/ 680451 h 848439"/>
                <a:gd name="connsiteX53" fmla="*/ 249689 w 513996"/>
                <a:gd name="connsiteY53" fmla="*/ 684614 h 848439"/>
                <a:gd name="connsiteX54" fmla="*/ 249689 w 513996"/>
                <a:gd name="connsiteY54" fmla="*/ 842732 h 848439"/>
                <a:gd name="connsiteX55" fmla="*/ 255062 w 513996"/>
                <a:gd name="connsiteY55" fmla="*/ 848418 h 848439"/>
                <a:gd name="connsiteX56" fmla="*/ 257613 w 513996"/>
                <a:gd name="connsiteY56" fmla="*/ 848440 h 848439"/>
                <a:gd name="connsiteX57" fmla="*/ 261485 w 513996"/>
                <a:gd name="connsiteY57" fmla="*/ 848395 h 848439"/>
                <a:gd name="connsiteX58" fmla="*/ 262918 w 513996"/>
                <a:gd name="connsiteY58" fmla="*/ 848373 h 848439"/>
                <a:gd name="connsiteX59" fmla="*/ 440756 w 513996"/>
                <a:gd name="connsiteY59" fmla="*/ 768843 h 848439"/>
                <a:gd name="connsiteX60" fmla="*/ 513996 w 513996"/>
                <a:gd name="connsiteY60" fmla="*/ 579366 h 848439"/>
                <a:gd name="connsiteX61" fmla="*/ 503162 w 513996"/>
                <a:gd name="connsiteY61" fmla="*/ 515953 h 848439"/>
                <a:gd name="connsiteX62" fmla="*/ 428154 w 513996"/>
                <a:gd name="connsiteY62" fmla="*/ 426396 h 84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513996" h="848439">
                  <a:moveTo>
                    <a:pt x="428154" y="426396"/>
                  </a:moveTo>
                  <a:cubicBezTo>
                    <a:pt x="427348" y="426038"/>
                    <a:pt x="426543" y="425702"/>
                    <a:pt x="425737" y="425366"/>
                  </a:cubicBezTo>
                  <a:cubicBezTo>
                    <a:pt x="400287" y="414980"/>
                    <a:pt x="374501" y="418182"/>
                    <a:pt x="348200" y="413883"/>
                  </a:cubicBezTo>
                  <a:cubicBezTo>
                    <a:pt x="328233" y="410637"/>
                    <a:pt x="312722" y="404482"/>
                    <a:pt x="300724" y="395081"/>
                  </a:cubicBezTo>
                  <a:cubicBezTo>
                    <a:pt x="289957" y="386643"/>
                    <a:pt x="281362" y="374466"/>
                    <a:pt x="275878" y="359827"/>
                  </a:cubicBezTo>
                  <a:cubicBezTo>
                    <a:pt x="269364" y="342435"/>
                    <a:pt x="267193" y="323499"/>
                    <a:pt x="266051" y="308971"/>
                  </a:cubicBezTo>
                  <a:cubicBezTo>
                    <a:pt x="264350" y="287594"/>
                    <a:pt x="264327" y="265748"/>
                    <a:pt x="264305" y="244596"/>
                  </a:cubicBezTo>
                  <a:lnTo>
                    <a:pt x="264305" y="240455"/>
                  </a:lnTo>
                  <a:cubicBezTo>
                    <a:pt x="264305" y="236604"/>
                    <a:pt x="261306" y="233493"/>
                    <a:pt x="257635" y="233493"/>
                  </a:cubicBezTo>
                  <a:lnTo>
                    <a:pt x="256202" y="233493"/>
                  </a:lnTo>
                  <a:cubicBezTo>
                    <a:pt x="252532" y="233493"/>
                    <a:pt x="249554" y="236627"/>
                    <a:pt x="249554" y="240477"/>
                  </a:cubicBezTo>
                  <a:lnTo>
                    <a:pt x="248793" y="292967"/>
                  </a:lnTo>
                  <a:cubicBezTo>
                    <a:pt x="248725" y="294221"/>
                    <a:pt x="248681" y="295452"/>
                    <a:pt x="248614" y="296728"/>
                  </a:cubicBezTo>
                  <a:cubicBezTo>
                    <a:pt x="246488" y="321283"/>
                    <a:pt x="245010" y="346374"/>
                    <a:pt x="233752" y="368624"/>
                  </a:cubicBezTo>
                  <a:cubicBezTo>
                    <a:pt x="210987" y="413504"/>
                    <a:pt x="148336" y="428770"/>
                    <a:pt x="105068" y="411377"/>
                  </a:cubicBezTo>
                  <a:cubicBezTo>
                    <a:pt x="97010" y="408154"/>
                    <a:pt x="89534" y="403319"/>
                    <a:pt x="83222" y="397141"/>
                  </a:cubicBezTo>
                  <a:cubicBezTo>
                    <a:pt x="70843" y="385076"/>
                    <a:pt x="65426" y="370124"/>
                    <a:pt x="61822" y="353269"/>
                  </a:cubicBezTo>
                  <a:lnTo>
                    <a:pt x="59181" y="329162"/>
                  </a:lnTo>
                  <a:cubicBezTo>
                    <a:pt x="56428" y="291871"/>
                    <a:pt x="68762" y="255207"/>
                    <a:pt x="93966" y="225974"/>
                  </a:cubicBezTo>
                  <a:cubicBezTo>
                    <a:pt x="123870" y="191302"/>
                    <a:pt x="169466" y="169947"/>
                    <a:pt x="215979" y="168873"/>
                  </a:cubicBezTo>
                  <a:lnTo>
                    <a:pt x="220792" y="168739"/>
                  </a:lnTo>
                  <a:cubicBezTo>
                    <a:pt x="230194" y="168448"/>
                    <a:pt x="239907" y="168179"/>
                    <a:pt x="258508" y="169522"/>
                  </a:cubicBezTo>
                  <a:cubicBezTo>
                    <a:pt x="260031" y="169611"/>
                    <a:pt x="261508" y="169074"/>
                    <a:pt x="262604" y="168000"/>
                  </a:cubicBezTo>
                  <a:cubicBezTo>
                    <a:pt x="263678" y="166926"/>
                    <a:pt x="264328" y="165403"/>
                    <a:pt x="264328" y="163836"/>
                  </a:cubicBezTo>
                  <a:lnTo>
                    <a:pt x="264328" y="5717"/>
                  </a:lnTo>
                  <a:cubicBezTo>
                    <a:pt x="264328" y="2606"/>
                    <a:pt x="261911" y="54"/>
                    <a:pt x="258934" y="9"/>
                  </a:cubicBezTo>
                  <a:cubicBezTo>
                    <a:pt x="255867" y="-13"/>
                    <a:pt x="254031" y="9"/>
                    <a:pt x="252465" y="31"/>
                  </a:cubicBezTo>
                  <a:lnTo>
                    <a:pt x="251100" y="54"/>
                  </a:lnTo>
                  <a:cubicBezTo>
                    <a:pt x="183568" y="927"/>
                    <a:pt x="120425" y="29175"/>
                    <a:pt x="73262" y="79605"/>
                  </a:cubicBezTo>
                  <a:cubicBezTo>
                    <a:pt x="26033" y="130102"/>
                    <a:pt x="0" y="197411"/>
                    <a:pt x="0" y="269083"/>
                  </a:cubicBezTo>
                  <a:cubicBezTo>
                    <a:pt x="0" y="270224"/>
                    <a:pt x="-448" y="383799"/>
                    <a:pt x="85887" y="421963"/>
                  </a:cubicBezTo>
                  <a:lnTo>
                    <a:pt x="86535" y="422254"/>
                  </a:lnTo>
                  <a:cubicBezTo>
                    <a:pt x="98489" y="427493"/>
                    <a:pt x="110642" y="430895"/>
                    <a:pt x="123625" y="431701"/>
                  </a:cubicBezTo>
                  <a:cubicBezTo>
                    <a:pt x="157446" y="433804"/>
                    <a:pt x="195566" y="433760"/>
                    <a:pt x="221195" y="460800"/>
                  </a:cubicBezTo>
                  <a:cubicBezTo>
                    <a:pt x="240042" y="480699"/>
                    <a:pt x="245526" y="509708"/>
                    <a:pt x="247854" y="536636"/>
                  </a:cubicBezTo>
                  <a:cubicBezTo>
                    <a:pt x="249891" y="560340"/>
                    <a:pt x="249689" y="584201"/>
                    <a:pt x="249689" y="607973"/>
                  </a:cubicBezTo>
                  <a:cubicBezTo>
                    <a:pt x="249712" y="611823"/>
                    <a:pt x="252689" y="614957"/>
                    <a:pt x="256359" y="614957"/>
                  </a:cubicBezTo>
                  <a:lnTo>
                    <a:pt x="257792" y="614957"/>
                  </a:lnTo>
                  <a:cubicBezTo>
                    <a:pt x="261463" y="614957"/>
                    <a:pt x="264440" y="611823"/>
                    <a:pt x="264440" y="607973"/>
                  </a:cubicBezTo>
                  <a:lnTo>
                    <a:pt x="264440" y="604011"/>
                  </a:lnTo>
                  <a:cubicBezTo>
                    <a:pt x="264440" y="581314"/>
                    <a:pt x="264440" y="557834"/>
                    <a:pt x="266567" y="534936"/>
                  </a:cubicBezTo>
                  <a:cubicBezTo>
                    <a:pt x="268066" y="518797"/>
                    <a:pt x="270909" y="497980"/>
                    <a:pt x="279862" y="479872"/>
                  </a:cubicBezTo>
                  <a:cubicBezTo>
                    <a:pt x="287383" y="464629"/>
                    <a:pt x="299381" y="452608"/>
                    <a:pt x="314557" y="445110"/>
                  </a:cubicBezTo>
                  <a:cubicBezTo>
                    <a:pt x="332196" y="436381"/>
                    <a:pt x="354669" y="431971"/>
                    <a:pt x="381887" y="432038"/>
                  </a:cubicBezTo>
                  <a:cubicBezTo>
                    <a:pt x="405322" y="432106"/>
                    <a:pt x="427348" y="443297"/>
                    <a:pt x="439391" y="461271"/>
                  </a:cubicBezTo>
                  <a:cubicBezTo>
                    <a:pt x="447405" y="473246"/>
                    <a:pt x="452060" y="488333"/>
                    <a:pt x="453985" y="508747"/>
                  </a:cubicBezTo>
                  <a:cubicBezTo>
                    <a:pt x="454253" y="511456"/>
                    <a:pt x="454455" y="514164"/>
                    <a:pt x="454657" y="516850"/>
                  </a:cubicBezTo>
                  <a:lnTo>
                    <a:pt x="454836" y="519267"/>
                  </a:lnTo>
                  <a:cubicBezTo>
                    <a:pt x="457589" y="556581"/>
                    <a:pt x="445234" y="593223"/>
                    <a:pt x="420030" y="622456"/>
                  </a:cubicBezTo>
                  <a:cubicBezTo>
                    <a:pt x="390148" y="657151"/>
                    <a:pt x="344529" y="678482"/>
                    <a:pt x="298038" y="679578"/>
                  </a:cubicBezTo>
                  <a:lnTo>
                    <a:pt x="293114" y="679713"/>
                  </a:lnTo>
                  <a:cubicBezTo>
                    <a:pt x="283712" y="680004"/>
                    <a:pt x="274021" y="680272"/>
                    <a:pt x="255487" y="678907"/>
                  </a:cubicBezTo>
                  <a:cubicBezTo>
                    <a:pt x="254032" y="678839"/>
                    <a:pt x="252487" y="679377"/>
                    <a:pt x="251413" y="680451"/>
                  </a:cubicBezTo>
                  <a:cubicBezTo>
                    <a:pt x="250316" y="681525"/>
                    <a:pt x="249689" y="683047"/>
                    <a:pt x="249689" y="684614"/>
                  </a:cubicBezTo>
                  <a:lnTo>
                    <a:pt x="249689" y="842732"/>
                  </a:lnTo>
                  <a:cubicBezTo>
                    <a:pt x="249689" y="845843"/>
                    <a:pt x="252107" y="848395"/>
                    <a:pt x="255062" y="848418"/>
                  </a:cubicBezTo>
                  <a:cubicBezTo>
                    <a:pt x="256024" y="848440"/>
                    <a:pt x="256852" y="848440"/>
                    <a:pt x="257613" y="848440"/>
                  </a:cubicBezTo>
                  <a:cubicBezTo>
                    <a:pt x="259225" y="848440"/>
                    <a:pt x="260411" y="848418"/>
                    <a:pt x="261485" y="848395"/>
                  </a:cubicBezTo>
                  <a:lnTo>
                    <a:pt x="262918" y="848373"/>
                  </a:lnTo>
                  <a:cubicBezTo>
                    <a:pt x="330427" y="847500"/>
                    <a:pt x="393594" y="819252"/>
                    <a:pt x="440756" y="768843"/>
                  </a:cubicBezTo>
                  <a:cubicBezTo>
                    <a:pt x="487987" y="718323"/>
                    <a:pt x="513996" y="651016"/>
                    <a:pt x="513996" y="579366"/>
                  </a:cubicBezTo>
                  <a:cubicBezTo>
                    <a:pt x="513996" y="558012"/>
                    <a:pt x="509721" y="536076"/>
                    <a:pt x="503162" y="515953"/>
                  </a:cubicBezTo>
                  <a:cubicBezTo>
                    <a:pt x="490448" y="476894"/>
                    <a:pt x="465065" y="442467"/>
                    <a:pt x="428154" y="426396"/>
                  </a:cubicBezTo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98296D6-234A-2F4B-A091-BFE2FE340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682" y="3650126"/>
            <a:ext cx="5347068" cy="2527115"/>
          </a:xfrm>
        </p:spPr>
        <p:txBody>
          <a:bodyPr/>
          <a:lstStyle>
            <a:lvl1pPr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4pPr>
            <a:lvl5pPr>
              <a:defRPr sz="2600"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  <a:lvl6pPr>
              <a:buFont typeface="Neue Haas Grotesk Text Pro" panose="020B0504020202020204" pitchFamily="34" charset="0"/>
              <a:buChar char="•"/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6pPr>
            <a:lvl7pPr>
              <a:defRPr b="1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7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Sixth level</a:t>
            </a:r>
          </a:p>
          <a:p>
            <a:pPr lvl="6"/>
            <a:r>
              <a:rPr lang="en-GB"/>
              <a:t>Seventh level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6CFC29-1658-0A43-8071-5B45FAA31FAA}"/>
              </a:ext>
            </a:extLst>
          </p:cNvPr>
          <p:cNvSpPr txBox="1"/>
          <p:nvPr userDrawn="1"/>
        </p:nvSpPr>
        <p:spPr>
          <a:xfrm>
            <a:off x="12331701" y="-38100"/>
            <a:ext cx="217344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picture - 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on picture placeholder icon and source your picture through the pop up menu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endParaRPr lang="en-GB" sz="1200">
              <a:latin typeface="Neue Haas Grotesk Text Pro" panose="020B0504020202020204" pitchFamily="34" charset="0"/>
              <a:cs typeface="Neue Haas Grotesk Text Pro" panose="020B0504020202020204" pitchFamily="34" charset="0"/>
            </a:endParaRPr>
          </a:p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2B5FF4-6622-36BB-0C92-6CDA188EEE0D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classification - handling instructions - descriptor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D60BD3C-1C97-BC0D-C60D-C7B52F580DA8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690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01" userDrawn="1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Image Pi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E0A9AD93-B87D-B34A-B891-FAFAFAA1F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934" b="1613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E92210F4-56DE-A547-A646-037B6E1BAE2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153269" y="0"/>
            <a:ext cx="6026670" cy="6858000"/>
          </a:xfrm>
          <a:custGeom>
            <a:avLst/>
            <a:gdLst>
              <a:gd name="connsiteX0" fmla="*/ 0 w 6026670"/>
              <a:gd name="connsiteY0" fmla="*/ 0 h 6858000"/>
              <a:gd name="connsiteX1" fmla="*/ 6026670 w 6026670"/>
              <a:gd name="connsiteY1" fmla="*/ 0 h 6858000"/>
              <a:gd name="connsiteX2" fmla="*/ 6026670 w 6026670"/>
              <a:gd name="connsiteY2" fmla="*/ 24427 h 6858000"/>
              <a:gd name="connsiteX3" fmla="*/ 6001971 w 6026670"/>
              <a:gd name="connsiteY3" fmla="*/ 237709 h 6858000"/>
              <a:gd name="connsiteX4" fmla="*/ 5850822 w 6026670"/>
              <a:gd name="connsiteY4" fmla="*/ 3433019 h 6858000"/>
              <a:gd name="connsiteX5" fmla="*/ 6001971 w 6026670"/>
              <a:gd name="connsiteY5" fmla="*/ 6628330 h 6858000"/>
              <a:gd name="connsiteX6" fmla="*/ 6026670 w 6026670"/>
              <a:gd name="connsiteY6" fmla="*/ 6841611 h 6858000"/>
              <a:gd name="connsiteX7" fmla="*/ 6026670 w 6026670"/>
              <a:gd name="connsiteY7" fmla="*/ 6858000 h 6858000"/>
              <a:gd name="connsiteX8" fmla="*/ 9076 w 6026670"/>
              <a:gd name="connsiteY8" fmla="*/ 6858000 h 6858000"/>
              <a:gd name="connsiteX9" fmla="*/ 31600 w 6026670"/>
              <a:gd name="connsiteY9" fmla="*/ 6663500 h 6858000"/>
              <a:gd name="connsiteX10" fmla="*/ 182749 w 6026670"/>
              <a:gd name="connsiteY10" fmla="*/ 3468189 h 6858000"/>
              <a:gd name="connsiteX11" fmla="*/ 31600 w 6026670"/>
              <a:gd name="connsiteY11" fmla="*/ 2728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26670" h="6858000">
                <a:moveTo>
                  <a:pt x="0" y="0"/>
                </a:moveTo>
                <a:lnTo>
                  <a:pt x="6026670" y="0"/>
                </a:lnTo>
                <a:lnTo>
                  <a:pt x="6026670" y="24427"/>
                </a:lnTo>
                <a:lnTo>
                  <a:pt x="6001971" y="237709"/>
                </a:lnTo>
                <a:cubicBezTo>
                  <a:pt x="5906544" y="1149828"/>
                  <a:pt x="5850822" y="2249404"/>
                  <a:pt x="5850822" y="3433019"/>
                </a:cubicBezTo>
                <a:cubicBezTo>
                  <a:pt x="5850822" y="4616634"/>
                  <a:pt x="5906544" y="5716210"/>
                  <a:pt x="6001971" y="6628330"/>
                </a:cubicBezTo>
                <a:lnTo>
                  <a:pt x="6026670" y="6841611"/>
                </a:lnTo>
                <a:lnTo>
                  <a:pt x="6026670" y="6858000"/>
                </a:lnTo>
                <a:lnTo>
                  <a:pt x="9076" y="6858000"/>
                </a:lnTo>
                <a:lnTo>
                  <a:pt x="31600" y="6663500"/>
                </a:lnTo>
                <a:cubicBezTo>
                  <a:pt x="127028" y="5751380"/>
                  <a:pt x="182749" y="4651804"/>
                  <a:pt x="182749" y="3468189"/>
                </a:cubicBezTo>
                <a:cubicBezTo>
                  <a:pt x="182749" y="2284574"/>
                  <a:pt x="127028" y="1184998"/>
                  <a:pt x="31600" y="272879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79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37A562-0BF7-904B-BA5C-579802BE6F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2682" y="1957542"/>
            <a:ext cx="5328018" cy="13255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600"/>
              </a:spcBef>
              <a:defRPr sz="4500" spc="80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HEADLINE</a:t>
            </a:r>
          </a:p>
        </p:txBody>
      </p:sp>
      <p:grpSp>
        <p:nvGrpSpPr>
          <p:cNvPr id="12" name="Graphic 10">
            <a:extLst>
              <a:ext uri="{FF2B5EF4-FFF2-40B4-BE49-F238E27FC236}">
                <a16:creationId xmlns:a16="http://schemas.microsoft.com/office/drawing/2014/main" id="{E138D97B-0A38-E345-A79D-BC543A7CA549}"/>
              </a:ext>
            </a:extLst>
          </p:cNvPr>
          <p:cNvGrpSpPr/>
          <p:nvPr/>
        </p:nvGrpSpPr>
        <p:grpSpPr>
          <a:xfrm>
            <a:off x="361946" y="354842"/>
            <a:ext cx="1478878" cy="559557"/>
            <a:chOff x="2641121" y="1154287"/>
            <a:chExt cx="2585179" cy="978144"/>
          </a:xfrm>
          <a:solidFill>
            <a:srgbClr val="FFFFFF"/>
          </a:solidFill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FE90456-094B-6142-ADB0-EDB5A9391B7A}"/>
                </a:ext>
              </a:extLst>
            </p:cNvPr>
            <p:cNvSpPr/>
            <p:nvPr/>
          </p:nvSpPr>
          <p:spPr>
            <a:xfrm>
              <a:off x="2641121" y="1665821"/>
              <a:ext cx="511265" cy="466610"/>
            </a:xfrm>
            <a:custGeom>
              <a:avLst/>
              <a:gdLst>
                <a:gd name="connsiteX0" fmla="*/ 0 w 511265"/>
                <a:gd name="connsiteY0" fmla="*/ 306925 h 466610"/>
                <a:gd name="connsiteX1" fmla="*/ 108293 w 511265"/>
                <a:gd name="connsiteY1" fmla="*/ 306925 h 466610"/>
                <a:gd name="connsiteX2" fmla="*/ 265113 w 511265"/>
                <a:gd name="connsiteY2" fmla="*/ 385828 h 466610"/>
                <a:gd name="connsiteX3" fmla="*/ 402392 w 511265"/>
                <a:gd name="connsiteY3" fmla="*/ 328659 h 466610"/>
                <a:gd name="connsiteX4" fmla="*/ 259786 w 511265"/>
                <a:gd name="connsiteY4" fmla="*/ 272745 h 466610"/>
                <a:gd name="connsiteX5" fmla="*/ 237291 w 511265"/>
                <a:gd name="connsiteY5" fmla="*/ 270887 h 466610"/>
                <a:gd name="connsiteX6" fmla="*/ 9470 w 511265"/>
                <a:gd name="connsiteY6" fmla="*/ 130474 h 466610"/>
                <a:gd name="connsiteX7" fmla="*/ 242619 w 511265"/>
                <a:gd name="connsiteY7" fmla="*/ 0 h 466610"/>
                <a:gd name="connsiteX8" fmla="*/ 493517 w 511265"/>
                <a:gd name="connsiteY8" fmla="*/ 152231 h 466610"/>
                <a:gd name="connsiteX9" fmla="*/ 384641 w 511265"/>
                <a:gd name="connsiteY9" fmla="*/ 152231 h 466610"/>
                <a:gd name="connsiteX10" fmla="*/ 238476 w 511265"/>
                <a:gd name="connsiteY10" fmla="*/ 80760 h 466610"/>
                <a:gd name="connsiteX11" fmla="*/ 118343 w 511265"/>
                <a:gd name="connsiteY11" fmla="*/ 130474 h 466610"/>
                <a:gd name="connsiteX12" fmla="*/ 252667 w 511265"/>
                <a:gd name="connsiteY12" fmla="*/ 187642 h 466610"/>
                <a:gd name="connsiteX13" fmla="*/ 276931 w 511265"/>
                <a:gd name="connsiteY13" fmla="*/ 189500 h 466610"/>
                <a:gd name="connsiteX14" fmla="*/ 511266 w 511265"/>
                <a:gd name="connsiteY14" fmla="*/ 324944 h 466610"/>
                <a:gd name="connsiteX15" fmla="*/ 267463 w 511265"/>
                <a:gd name="connsiteY15" fmla="*/ 466610 h 466610"/>
                <a:gd name="connsiteX16" fmla="*/ 0 w 511265"/>
                <a:gd name="connsiteY16" fmla="*/ 306925 h 46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11265" h="466610">
                  <a:moveTo>
                    <a:pt x="0" y="306925"/>
                  </a:moveTo>
                  <a:lnTo>
                    <a:pt x="108293" y="306925"/>
                  </a:lnTo>
                  <a:cubicBezTo>
                    <a:pt x="108293" y="360981"/>
                    <a:pt x="152679" y="385828"/>
                    <a:pt x="265113" y="385828"/>
                  </a:cubicBezTo>
                  <a:cubicBezTo>
                    <a:pt x="368660" y="385828"/>
                    <a:pt x="402392" y="369062"/>
                    <a:pt x="402392" y="328659"/>
                  </a:cubicBezTo>
                  <a:cubicBezTo>
                    <a:pt x="402392" y="288279"/>
                    <a:pt x="375755" y="280199"/>
                    <a:pt x="259786" y="272745"/>
                  </a:cubicBezTo>
                  <a:lnTo>
                    <a:pt x="237291" y="270887"/>
                  </a:lnTo>
                  <a:cubicBezTo>
                    <a:pt x="73375" y="260949"/>
                    <a:pt x="9470" y="222427"/>
                    <a:pt x="9470" y="130474"/>
                  </a:cubicBezTo>
                  <a:cubicBezTo>
                    <a:pt x="9470" y="38521"/>
                    <a:pt x="95871" y="0"/>
                    <a:pt x="242619" y="0"/>
                  </a:cubicBezTo>
                  <a:cubicBezTo>
                    <a:pt x="405348" y="0"/>
                    <a:pt x="489377" y="51572"/>
                    <a:pt x="493517" y="152231"/>
                  </a:cubicBezTo>
                  <a:lnTo>
                    <a:pt x="384641" y="152231"/>
                  </a:lnTo>
                  <a:cubicBezTo>
                    <a:pt x="384641" y="98152"/>
                    <a:pt x="334927" y="80760"/>
                    <a:pt x="238476" y="80760"/>
                  </a:cubicBezTo>
                  <a:cubicBezTo>
                    <a:pt x="147935" y="80760"/>
                    <a:pt x="118343" y="96294"/>
                    <a:pt x="118343" y="130474"/>
                  </a:cubicBezTo>
                  <a:cubicBezTo>
                    <a:pt x="118343" y="170227"/>
                    <a:pt x="145562" y="180188"/>
                    <a:pt x="252667" y="187642"/>
                  </a:cubicBezTo>
                  <a:lnTo>
                    <a:pt x="276931" y="189500"/>
                  </a:lnTo>
                  <a:cubicBezTo>
                    <a:pt x="424282" y="201296"/>
                    <a:pt x="511266" y="215599"/>
                    <a:pt x="511266" y="324944"/>
                  </a:cubicBezTo>
                  <a:cubicBezTo>
                    <a:pt x="511266" y="434289"/>
                    <a:pt x="419538" y="466610"/>
                    <a:pt x="267463" y="466610"/>
                  </a:cubicBezTo>
                  <a:cubicBezTo>
                    <a:pt x="97056" y="466610"/>
                    <a:pt x="3559" y="425603"/>
                    <a:pt x="0" y="306925"/>
                  </a:cubicBezTo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2F715E8-FD35-2D4A-96EF-85965429754A}"/>
                </a:ext>
              </a:extLst>
            </p:cNvPr>
            <p:cNvSpPr/>
            <p:nvPr/>
          </p:nvSpPr>
          <p:spPr>
            <a:xfrm>
              <a:off x="4316820" y="1677000"/>
              <a:ext cx="496267" cy="442995"/>
            </a:xfrm>
            <a:custGeom>
              <a:avLst/>
              <a:gdLst>
                <a:gd name="connsiteX0" fmla="*/ 303970 w 496267"/>
                <a:gd name="connsiteY0" fmla="*/ 231761 h 442995"/>
                <a:gd name="connsiteX1" fmla="*/ 109210 w 496267"/>
                <a:gd name="connsiteY1" fmla="*/ 231761 h 442995"/>
                <a:gd name="connsiteX2" fmla="*/ 117223 w 496267"/>
                <a:gd name="connsiteY2" fmla="*/ 93184 h 442995"/>
                <a:gd name="connsiteX3" fmla="*/ 303992 w 496267"/>
                <a:gd name="connsiteY3" fmla="*/ 93184 h 442995"/>
                <a:gd name="connsiteX4" fmla="*/ 387416 w 496267"/>
                <a:gd name="connsiteY4" fmla="*/ 162148 h 442995"/>
                <a:gd name="connsiteX5" fmla="*/ 303992 w 496267"/>
                <a:gd name="connsiteY5" fmla="*/ 231739 h 442995"/>
                <a:gd name="connsiteX6" fmla="*/ 303969 w 496267"/>
                <a:gd name="connsiteY6" fmla="*/ 231739 h 442995"/>
                <a:gd name="connsiteX7" fmla="*/ 303969 w 496267"/>
                <a:gd name="connsiteY7" fmla="*/ 231761 h 442995"/>
                <a:gd name="connsiteX8" fmla="*/ 327630 w 496267"/>
                <a:gd name="connsiteY8" fmla="*/ 0 h 442995"/>
                <a:gd name="connsiteX9" fmla="*/ 0 w 496267"/>
                <a:gd name="connsiteY9" fmla="*/ 0 h 442995"/>
                <a:gd name="connsiteX10" fmla="*/ 0 w 496267"/>
                <a:gd name="connsiteY10" fmla="*/ 442995 h 442995"/>
                <a:gd name="connsiteX11" fmla="*/ 134369 w 496267"/>
                <a:gd name="connsiteY11" fmla="*/ 442995 h 442995"/>
                <a:gd name="connsiteX12" fmla="*/ 114268 w 496267"/>
                <a:gd name="connsiteY12" fmla="*/ 324317 h 442995"/>
                <a:gd name="connsiteX13" fmla="*/ 327629 w 496267"/>
                <a:gd name="connsiteY13" fmla="*/ 324317 h 442995"/>
                <a:gd name="connsiteX14" fmla="*/ 496267 w 496267"/>
                <a:gd name="connsiteY14" fmla="*/ 162147 h 442995"/>
                <a:gd name="connsiteX15" fmla="*/ 327630 w 496267"/>
                <a:gd name="connsiteY15" fmla="*/ 0 h 44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96267" h="442995">
                  <a:moveTo>
                    <a:pt x="303970" y="231761"/>
                  </a:moveTo>
                  <a:lnTo>
                    <a:pt x="109210" y="231761"/>
                  </a:lnTo>
                  <a:cubicBezTo>
                    <a:pt x="108784" y="185471"/>
                    <a:pt x="111291" y="139048"/>
                    <a:pt x="117223" y="93184"/>
                  </a:cubicBezTo>
                  <a:lnTo>
                    <a:pt x="303992" y="93184"/>
                  </a:lnTo>
                  <a:cubicBezTo>
                    <a:pt x="356638" y="93184"/>
                    <a:pt x="387416" y="111203"/>
                    <a:pt x="387416" y="162148"/>
                  </a:cubicBezTo>
                  <a:cubicBezTo>
                    <a:pt x="387416" y="213115"/>
                    <a:pt x="356639" y="231739"/>
                    <a:pt x="303992" y="231739"/>
                  </a:cubicBezTo>
                  <a:lnTo>
                    <a:pt x="303969" y="231739"/>
                  </a:lnTo>
                  <a:lnTo>
                    <a:pt x="303969" y="231761"/>
                  </a:lnTo>
                  <a:close/>
                  <a:moveTo>
                    <a:pt x="327630" y="0"/>
                  </a:moveTo>
                  <a:lnTo>
                    <a:pt x="0" y="0"/>
                  </a:lnTo>
                  <a:cubicBezTo>
                    <a:pt x="33710" y="138398"/>
                    <a:pt x="33710" y="304530"/>
                    <a:pt x="0" y="442995"/>
                  </a:cubicBezTo>
                  <a:lnTo>
                    <a:pt x="134369" y="442995"/>
                  </a:lnTo>
                  <a:cubicBezTo>
                    <a:pt x="125080" y="405368"/>
                    <a:pt x="118208" y="363779"/>
                    <a:pt x="114268" y="324317"/>
                  </a:cubicBezTo>
                  <a:lnTo>
                    <a:pt x="327629" y="324317"/>
                  </a:lnTo>
                  <a:cubicBezTo>
                    <a:pt x="431780" y="324317"/>
                    <a:pt x="496267" y="262807"/>
                    <a:pt x="496267" y="162147"/>
                  </a:cubicBezTo>
                  <a:cubicBezTo>
                    <a:pt x="496268" y="61509"/>
                    <a:pt x="431781" y="0"/>
                    <a:pt x="327630" y="0"/>
                  </a:cubicBezTo>
                  <a:close/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C3722461-3869-FC45-8032-ACCE770C2518}"/>
                </a:ext>
              </a:extLst>
            </p:cNvPr>
            <p:cNvSpPr/>
            <p:nvPr/>
          </p:nvSpPr>
          <p:spPr>
            <a:xfrm>
              <a:off x="3208594" y="1676990"/>
              <a:ext cx="492932" cy="442995"/>
            </a:xfrm>
            <a:custGeom>
              <a:avLst/>
              <a:gdLst>
                <a:gd name="connsiteX0" fmla="*/ 288503 w 492932"/>
                <a:gd name="connsiteY0" fmla="*/ 209444 h 442995"/>
                <a:gd name="connsiteX1" fmla="*/ 296471 w 492932"/>
                <a:gd name="connsiteY1" fmla="*/ 93205 h 442995"/>
                <a:gd name="connsiteX2" fmla="*/ 492933 w 492932"/>
                <a:gd name="connsiteY2" fmla="*/ 93205 h 442995"/>
                <a:gd name="connsiteX3" fmla="*/ 492933 w 492932"/>
                <a:gd name="connsiteY3" fmla="*/ 0 h 442995"/>
                <a:gd name="connsiteX4" fmla="*/ 0 w 492932"/>
                <a:gd name="connsiteY4" fmla="*/ 0 h 442995"/>
                <a:gd name="connsiteX5" fmla="*/ 0 w 492932"/>
                <a:gd name="connsiteY5" fmla="*/ 93205 h 442995"/>
                <a:gd name="connsiteX6" fmla="*/ 196461 w 492932"/>
                <a:gd name="connsiteY6" fmla="*/ 93205 h 442995"/>
                <a:gd name="connsiteX7" fmla="*/ 204251 w 492932"/>
                <a:gd name="connsiteY7" fmla="*/ 243154 h 442995"/>
                <a:gd name="connsiteX8" fmla="*/ 179271 w 492932"/>
                <a:gd name="connsiteY8" fmla="*/ 442996 h 442995"/>
                <a:gd name="connsiteX9" fmla="*/ 313640 w 492932"/>
                <a:gd name="connsiteY9" fmla="*/ 442996 h 442995"/>
                <a:gd name="connsiteX10" fmla="*/ 288481 w 492932"/>
                <a:gd name="connsiteY10" fmla="*/ 209445 h 442995"/>
                <a:gd name="connsiteX11" fmla="*/ 288503 w 492932"/>
                <a:gd name="connsiteY11" fmla="*/ 209445 h 44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2932" h="442995">
                  <a:moveTo>
                    <a:pt x="288503" y="209444"/>
                  </a:moveTo>
                  <a:cubicBezTo>
                    <a:pt x="288951" y="170563"/>
                    <a:pt x="291502" y="131683"/>
                    <a:pt x="296471" y="93205"/>
                  </a:cubicBezTo>
                  <a:lnTo>
                    <a:pt x="492933" y="93205"/>
                  </a:lnTo>
                  <a:lnTo>
                    <a:pt x="492933" y="0"/>
                  </a:lnTo>
                  <a:lnTo>
                    <a:pt x="0" y="0"/>
                  </a:lnTo>
                  <a:lnTo>
                    <a:pt x="0" y="93205"/>
                  </a:lnTo>
                  <a:lnTo>
                    <a:pt x="196461" y="93205"/>
                  </a:lnTo>
                  <a:cubicBezTo>
                    <a:pt x="202819" y="142852"/>
                    <a:pt x="205258" y="193059"/>
                    <a:pt x="204251" y="243154"/>
                  </a:cubicBezTo>
                  <a:cubicBezTo>
                    <a:pt x="202908" y="309925"/>
                    <a:pt x="195052" y="378709"/>
                    <a:pt x="179271" y="442996"/>
                  </a:cubicBezTo>
                  <a:lnTo>
                    <a:pt x="313640" y="442996"/>
                  </a:lnTo>
                  <a:cubicBezTo>
                    <a:pt x="295195" y="367787"/>
                    <a:pt x="287607" y="287429"/>
                    <a:pt x="288481" y="209445"/>
                  </a:cubicBezTo>
                  <a:lnTo>
                    <a:pt x="288503" y="209445"/>
                  </a:lnTo>
                  <a:close/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C96AEFB7-9991-6843-A198-3CB5A42D2063}"/>
                </a:ext>
              </a:extLst>
            </p:cNvPr>
            <p:cNvSpPr/>
            <p:nvPr/>
          </p:nvSpPr>
          <p:spPr>
            <a:xfrm>
              <a:off x="3790739" y="1676990"/>
              <a:ext cx="422827" cy="442994"/>
            </a:xfrm>
            <a:custGeom>
              <a:avLst/>
              <a:gdLst>
                <a:gd name="connsiteX0" fmla="*/ 422828 w 422827"/>
                <a:gd name="connsiteY0" fmla="*/ 93205 h 442994"/>
                <a:gd name="connsiteX1" fmla="*/ 422828 w 422827"/>
                <a:gd name="connsiteY1" fmla="*/ 0 h 442994"/>
                <a:gd name="connsiteX2" fmla="*/ 0 w 422827"/>
                <a:gd name="connsiteY2" fmla="*/ 0 h 442994"/>
                <a:gd name="connsiteX3" fmla="*/ 25204 w 422827"/>
                <a:gd name="connsiteY3" fmla="*/ 221508 h 442994"/>
                <a:gd name="connsiteX4" fmla="*/ 0 w 422827"/>
                <a:gd name="connsiteY4" fmla="*/ 442995 h 442994"/>
                <a:gd name="connsiteX5" fmla="*/ 422828 w 422827"/>
                <a:gd name="connsiteY5" fmla="*/ 442995 h 442994"/>
                <a:gd name="connsiteX6" fmla="*/ 422828 w 422827"/>
                <a:gd name="connsiteY6" fmla="*/ 349811 h 442994"/>
                <a:gd name="connsiteX7" fmla="*/ 113396 w 422827"/>
                <a:gd name="connsiteY7" fmla="*/ 349811 h 442994"/>
                <a:gd name="connsiteX8" fmla="*/ 106390 w 422827"/>
                <a:gd name="connsiteY8" fmla="*/ 268111 h 442994"/>
                <a:gd name="connsiteX9" fmla="*/ 384216 w 422827"/>
                <a:gd name="connsiteY9" fmla="*/ 268111 h 442994"/>
                <a:gd name="connsiteX10" fmla="*/ 384216 w 422827"/>
                <a:gd name="connsiteY10" fmla="*/ 174905 h 442994"/>
                <a:gd name="connsiteX11" fmla="*/ 106390 w 422827"/>
                <a:gd name="connsiteY11" fmla="*/ 174905 h 442994"/>
                <a:gd name="connsiteX12" fmla="*/ 113396 w 422827"/>
                <a:gd name="connsiteY12" fmla="*/ 93205 h 442994"/>
                <a:gd name="connsiteX13" fmla="*/ 422828 w 422827"/>
                <a:gd name="connsiteY13" fmla="*/ 93205 h 44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2827" h="442994">
                  <a:moveTo>
                    <a:pt x="422828" y="93205"/>
                  </a:moveTo>
                  <a:lnTo>
                    <a:pt x="422828" y="0"/>
                  </a:lnTo>
                  <a:lnTo>
                    <a:pt x="0" y="0"/>
                  </a:lnTo>
                  <a:cubicBezTo>
                    <a:pt x="16027" y="65248"/>
                    <a:pt x="25204" y="140883"/>
                    <a:pt x="25204" y="221508"/>
                  </a:cubicBezTo>
                  <a:cubicBezTo>
                    <a:pt x="25204" y="302135"/>
                    <a:pt x="16027" y="377768"/>
                    <a:pt x="0" y="442995"/>
                  </a:cubicBezTo>
                  <a:lnTo>
                    <a:pt x="422828" y="442995"/>
                  </a:lnTo>
                  <a:lnTo>
                    <a:pt x="422828" y="349811"/>
                  </a:lnTo>
                  <a:lnTo>
                    <a:pt x="113396" y="349811"/>
                  </a:lnTo>
                  <a:cubicBezTo>
                    <a:pt x="110015" y="323510"/>
                    <a:pt x="107643" y="296202"/>
                    <a:pt x="106390" y="268111"/>
                  </a:cubicBezTo>
                  <a:lnTo>
                    <a:pt x="384216" y="268111"/>
                  </a:lnTo>
                  <a:lnTo>
                    <a:pt x="384216" y="174905"/>
                  </a:lnTo>
                  <a:lnTo>
                    <a:pt x="106390" y="174905"/>
                  </a:lnTo>
                  <a:cubicBezTo>
                    <a:pt x="107644" y="146814"/>
                    <a:pt x="110015" y="119505"/>
                    <a:pt x="113396" y="93205"/>
                  </a:cubicBezTo>
                  <a:lnTo>
                    <a:pt x="422828" y="93205"/>
                  </a:lnTo>
                  <a:close/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5144DD01-5BED-9A4E-B09E-28554E167A8C}"/>
                </a:ext>
              </a:extLst>
            </p:cNvPr>
            <p:cNvSpPr/>
            <p:nvPr/>
          </p:nvSpPr>
          <p:spPr>
            <a:xfrm>
              <a:off x="4712304" y="1154287"/>
              <a:ext cx="513996" cy="848439"/>
            </a:xfrm>
            <a:custGeom>
              <a:avLst/>
              <a:gdLst>
                <a:gd name="connsiteX0" fmla="*/ 428154 w 513996"/>
                <a:gd name="connsiteY0" fmla="*/ 426396 h 848439"/>
                <a:gd name="connsiteX1" fmla="*/ 425737 w 513996"/>
                <a:gd name="connsiteY1" fmla="*/ 425366 h 848439"/>
                <a:gd name="connsiteX2" fmla="*/ 348200 w 513996"/>
                <a:gd name="connsiteY2" fmla="*/ 413883 h 848439"/>
                <a:gd name="connsiteX3" fmla="*/ 300724 w 513996"/>
                <a:gd name="connsiteY3" fmla="*/ 395081 h 848439"/>
                <a:gd name="connsiteX4" fmla="*/ 275878 w 513996"/>
                <a:gd name="connsiteY4" fmla="*/ 359827 h 848439"/>
                <a:gd name="connsiteX5" fmla="*/ 266051 w 513996"/>
                <a:gd name="connsiteY5" fmla="*/ 308971 h 848439"/>
                <a:gd name="connsiteX6" fmla="*/ 264305 w 513996"/>
                <a:gd name="connsiteY6" fmla="*/ 244596 h 848439"/>
                <a:gd name="connsiteX7" fmla="*/ 264305 w 513996"/>
                <a:gd name="connsiteY7" fmla="*/ 240455 h 848439"/>
                <a:gd name="connsiteX8" fmla="*/ 257635 w 513996"/>
                <a:gd name="connsiteY8" fmla="*/ 233493 h 848439"/>
                <a:gd name="connsiteX9" fmla="*/ 256202 w 513996"/>
                <a:gd name="connsiteY9" fmla="*/ 233493 h 848439"/>
                <a:gd name="connsiteX10" fmla="*/ 249554 w 513996"/>
                <a:gd name="connsiteY10" fmla="*/ 240477 h 848439"/>
                <a:gd name="connsiteX11" fmla="*/ 248793 w 513996"/>
                <a:gd name="connsiteY11" fmla="*/ 292967 h 848439"/>
                <a:gd name="connsiteX12" fmla="*/ 248614 w 513996"/>
                <a:gd name="connsiteY12" fmla="*/ 296728 h 848439"/>
                <a:gd name="connsiteX13" fmla="*/ 233752 w 513996"/>
                <a:gd name="connsiteY13" fmla="*/ 368624 h 848439"/>
                <a:gd name="connsiteX14" fmla="*/ 105068 w 513996"/>
                <a:gd name="connsiteY14" fmla="*/ 411377 h 848439"/>
                <a:gd name="connsiteX15" fmla="*/ 83222 w 513996"/>
                <a:gd name="connsiteY15" fmla="*/ 397141 h 848439"/>
                <a:gd name="connsiteX16" fmla="*/ 61822 w 513996"/>
                <a:gd name="connsiteY16" fmla="*/ 353269 h 848439"/>
                <a:gd name="connsiteX17" fmla="*/ 59181 w 513996"/>
                <a:gd name="connsiteY17" fmla="*/ 329162 h 848439"/>
                <a:gd name="connsiteX18" fmla="*/ 93966 w 513996"/>
                <a:gd name="connsiteY18" fmla="*/ 225974 h 848439"/>
                <a:gd name="connsiteX19" fmla="*/ 215979 w 513996"/>
                <a:gd name="connsiteY19" fmla="*/ 168873 h 848439"/>
                <a:gd name="connsiteX20" fmla="*/ 220792 w 513996"/>
                <a:gd name="connsiteY20" fmla="*/ 168739 h 848439"/>
                <a:gd name="connsiteX21" fmla="*/ 258508 w 513996"/>
                <a:gd name="connsiteY21" fmla="*/ 169522 h 848439"/>
                <a:gd name="connsiteX22" fmla="*/ 262604 w 513996"/>
                <a:gd name="connsiteY22" fmla="*/ 168000 h 848439"/>
                <a:gd name="connsiteX23" fmla="*/ 264328 w 513996"/>
                <a:gd name="connsiteY23" fmla="*/ 163836 h 848439"/>
                <a:gd name="connsiteX24" fmla="*/ 264328 w 513996"/>
                <a:gd name="connsiteY24" fmla="*/ 5717 h 848439"/>
                <a:gd name="connsiteX25" fmla="*/ 258934 w 513996"/>
                <a:gd name="connsiteY25" fmla="*/ 9 h 848439"/>
                <a:gd name="connsiteX26" fmla="*/ 252465 w 513996"/>
                <a:gd name="connsiteY26" fmla="*/ 31 h 848439"/>
                <a:gd name="connsiteX27" fmla="*/ 251100 w 513996"/>
                <a:gd name="connsiteY27" fmla="*/ 54 h 848439"/>
                <a:gd name="connsiteX28" fmla="*/ 73262 w 513996"/>
                <a:gd name="connsiteY28" fmla="*/ 79605 h 848439"/>
                <a:gd name="connsiteX29" fmla="*/ 0 w 513996"/>
                <a:gd name="connsiteY29" fmla="*/ 269083 h 848439"/>
                <a:gd name="connsiteX30" fmla="*/ 85887 w 513996"/>
                <a:gd name="connsiteY30" fmla="*/ 421963 h 848439"/>
                <a:gd name="connsiteX31" fmla="*/ 86535 w 513996"/>
                <a:gd name="connsiteY31" fmla="*/ 422254 h 848439"/>
                <a:gd name="connsiteX32" fmla="*/ 123625 w 513996"/>
                <a:gd name="connsiteY32" fmla="*/ 431701 h 848439"/>
                <a:gd name="connsiteX33" fmla="*/ 221195 w 513996"/>
                <a:gd name="connsiteY33" fmla="*/ 460800 h 848439"/>
                <a:gd name="connsiteX34" fmla="*/ 247854 w 513996"/>
                <a:gd name="connsiteY34" fmla="*/ 536636 h 848439"/>
                <a:gd name="connsiteX35" fmla="*/ 249689 w 513996"/>
                <a:gd name="connsiteY35" fmla="*/ 607973 h 848439"/>
                <a:gd name="connsiteX36" fmla="*/ 256359 w 513996"/>
                <a:gd name="connsiteY36" fmla="*/ 614957 h 848439"/>
                <a:gd name="connsiteX37" fmla="*/ 257792 w 513996"/>
                <a:gd name="connsiteY37" fmla="*/ 614957 h 848439"/>
                <a:gd name="connsiteX38" fmla="*/ 264440 w 513996"/>
                <a:gd name="connsiteY38" fmla="*/ 607973 h 848439"/>
                <a:gd name="connsiteX39" fmla="*/ 264440 w 513996"/>
                <a:gd name="connsiteY39" fmla="*/ 604011 h 848439"/>
                <a:gd name="connsiteX40" fmla="*/ 266567 w 513996"/>
                <a:gd name="connsiteY40" fmla="*/ 534936 h 848439"/>
                <a:gd name="connsiteX41" fmla="*/ 279862 w 513996"/>
                <a:gd name="connsiteY41" fmla="*/ 479872 h 848439"/>
                <a:gd name="connsiteX42" fmla="*/ 314557 w 513996"/>
                <a:gd name="connsiteY42" fmla="*/ 445110 h 848439"/>
                <a:gd name="connsiteX43" fmla="*/ 381887 w 513996"/>
                <a:gd name="connsiteY43" fmla="*/ 432038 h 848439"/>
                <a:gd name="connsiteX44" fmla="*/ 439391 w 513996"/>
                <a:gd name="connsiteY44" fmla="*/ 461271 h 848439"/>
                <a:gd name="connsiteX45" fmla="*/ 453985 w 513996"/>
                <a:gd name="connsiteY45" fmla="*/ 508747 h 848439"/>
                <a:gd name="connsiteX46" fmla="*/ 454657 w 513996"/>
                <a:gd name="connsiteY46" fmla="*/ 516850 h 848439"/>
                <a:gd name="connsiteX47" fmla="*/ 454836 w 513996"/>
                <a:gd name="connsiteY47" fmla="*/ 519267 h 848439"/>
                <a:gd name="connsiteX48" fmla="*/ 420030 w 513996"/>
                <a:gd name="connsiteY48" fmla="*/ 622456 h 848439"/>
                <a:gd name="connsiteX49" fmla="*/ 298038 w 513996"/>
                <a:gd name="connsiteY49" fmla="*/ 679578 h 848439"/>
                <a:gd name="connsiteX50" fmla="*/ 293114 w 513996"/>
                <a:gd name="connsiteY50" fmla="*/ 679713 h 848439"/>
                <a:gd name="connsiteX51" fmla="*/ 255487 w 513996"/>
                <a:gd name="connsiteY51" fmla="*/ 678907 h 848439"/>
                <a:gd name="connsiteX52" fmla="*/ 251413 w 513996"/>
                <a:gd name="connsiteY52" fmla="*/ 680451 h 848439"/>
                <a:gd name="connsiteX53" fmla="*/ 249689 w 513996"/>
                <a:gd name="connsiteY53" fmla="*/ 684614 h 848439"/>
                <a:gd name="connsiteX54" fmla="*/ 249689 w 513996"/>
                <a:gd name="connsiteY54" fmla="*/ 842732 h 848439"/>
                <a:gd name="connsiteX55" fmla="*/ 255062 w 513996"/>
                <a:gd name="connsiteY55" fmla="*/ 848418 h 848439"/>
                <a:gd name="connsiteX56" fmla="*/ 257613 w 513996"/>
                <a:gd name="connsiteY56" fmla="*/ 848440 h 848439"/>
                <a:gd name="connsiteX57" fmla="*/ 261485 w 513996"/>
                <a:gd name="connsiteY57" fmla="*/ 848395 h 848439"/>
                <a:gd name="connsiteX58" fmla="*/ 262918 w 513996"/>
                <a:gd name="connsiteY58" fmla="*/ 848373 h 848439"/>
                <a:gd name="connsiteX59" fmla="*/ 440756 w 513996"/>
                <a:gd name="connsiteY59" fmla="*/ 768843 h 848439"/>
                <a:gd name="connsiteX60" fmla="*/ 513996 w 513996"/>
                <a:gd name="connsiteY60" fmla="*/ 579366 h 848439"/>
                <a:gd name="connsiteX61" fmla="*/ 503162 w 513996"/>
                <a:gd name="connsiteY61" fmla="*/ 515953 h 848439"/>
                <a:gd name="connsiteX62" fmla="*/ 428154 w 513996"/>
                <a:gd name="connsiteY62" fmla="*/ 426396 h 84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513996" h="848439">
                  <a:moveTo>
                    <a:pt x="428154" y="426396"/>
                  </a:moveTo>
                  <a:cubicBezTo>
                    <a:pt x="427348" y="426038"/>
                    <a:pt x="426543" y="425702"/>
                    <a:pt x="425737" y="425366"/>
                  </a:cubicBezTo>
                  <a:cubicBezTo>
                    <a:pt x="400287" y="414980"/>
                    <a:pt x="374501" y="418182"/>
                    <a:pt x="348200" y="413883"/>
                  </a:cubicBezTo>
                  <a:cubicBezTo>
                    <a:pt x="328233" y="410637"/>
                    <a:pt x="312722" y="404482"/>
                    <a:pt x="300724" y="395081"/>
                  </a:cubicBezTo>
                  <a:cubicBezTo>
                    <a:pt x="289957" y="386643"/>
                    <a:pt x="281362" y="374466"/>
                    <a:pt x="275878" y="359827"/>
                  </a:cubicBezTo>
                  <a:cubicBezTo>
                    <a:pt x="269364" y="342435"/>
                    <a:pt x="267193" y="323499"/>
                    <a:pt x="266051" y="308971"/>
                  </a:cubicBezTo>
                  <a:cubicBezTo>
                    <a:pt x="264350" y="287594"/>
                    <a:pt x="264327" y="265748"/>
                    <a:pt x="264305" y="244596"/>
                  </a:cubicBezTo>
                  <a:lnTo>
                    <a:pt x="264305" y="240455"/>
                  </a:lnTo>
                  <a:cubicBezTo>
                    <a:pt x="264305" y="236604"/>
                    <a:pt x="261306" y="233493"/>
                    <a:pt x="257635" y="233493"/>
                  </a:cubicBezTo>
                  <a:lnTo>
                    <a:pt x="256202" y="233493"/>
                  </a:lnTo>
                  <a:cubicBezTo>
                    <a:pt x="252532" y="233493"/>
                    <a:pt x="249554" y="236627"/>
                    <a:pt x="249554" y="240477"/>
                  </a:cubicBezTo>
                  <a:lnTo>
                    <a:pt x="248793" y="292967"/>
                  </a:lnTo>
                  <a:cubicBezTo>
                    <a:pt x="248725" y="294221"/>
                    <a:pt x="248681" y="295452"/>
                    <a:pt x="248614" y="296728"/>
                  </a:cubicBezTo>
                  <a:cubicBezTo>
                    <a:pt x="246488" y="321283"/>
                    <a:pt x="245010" y="346374"/>
                    <a:pt x="233752" y="368624"/>
                  </a:cubicBezTo>
                  <a:cubicBezTo>
                    <a:pt x="210987" y="413504"/>
                    <a:pt x="148336" y="428770"/>
                    <a:pt x="105068" y="411377"/>
                  </a:cubicBezTo>
                  <a:cubicBezTo>
                    <a:pt x="97010" y="408154"/>
                    <a:pt x="89534" y="403319"/>
                    <a:pt x="83222" y="397141"/>
                  </a:cubicBezTo>
                  <a:cubicBezTo>
                    <a:pt x="70843" y="385076"/>
                    <a:pt x="65426" y="370124"/>
                    <a:pt x="61822" y="353269"/>
                  </a:cubicBezTo>
                  <a:lnTo>
                    <a:pt x="59181" y="329162"/>
                  </a:lnTo>
                  <a:cubicBezTo>
                    <a:pt x="56428" y="291871"/>
                    <a:pt x="68762" y="255207"/>
                    <a:pt x="93966" y="225974"/>
                  </a:cubicBezTo>
                  <a:cubicBezTo>
                    <a:pt x="123870" y="191302"/>
                    <a:pt x="169466" y="169947"/>
                    <a:pt x="215979" y="168873"/>
                  </a:cubicBezTo>
                  <a:lnTo>
                    <a:pt x="220792" y="168739"/>
                  </a:lnTo>
                  <a:cubicBezTo>
                    <a:pt x="230194" y="168448"/>
                    <a:pt x="239907" y="168179"/>
                    <a:pt x="258508" y="169522"/>
                  </a:cubicBezTo>
                  <a:cubicBezTo>
                    <a:pt x="260031" y="169611"/>
                    <a:pt x="261508" y="169074"/>
                    <a:pt x="262604" y="168000"/>
                  </a:cubicBezTo>
                  <a:cubicBezTo>
                    <a:pt x="263678" y="166926"/>
                    <a:pt x="264328" y="165403"/>
                    <a:pt x="264328" y="163836"/>
                  </a:cubicBezTo>
                  <a:lnTo>
                    <a:pt x="264328" y="5717"/>
                  </a:lnTo>
                  <a:cubicBezTo>
                    <a:pt x="264328" y="2606"/>
                    <a:pt x="261911" y="54"/>
                    <a:pt x="258934" y="9"/>
                  </a:cubicBezTo>
                  <a:cubicBezTo>
                    <a:pt x="255867" y="-13"/>
                    <a:pt x="254031" y="9"/>
                    <a:pt x="252465" y="31"/>
                  </a:cubicBezTo>
                  <a:lnTo>
                    <a:pt x="251100" y="54"/>
                  </a:lnTo>
                  <a:cubicBezTo>
                    <a:pt x="183568" y="927"/>
                    <a:pt x="120425" y="29175"/>
                    <a:pt x="73262" y="79605"/>
                  </a:cubicBezTo>
                  <a:cubicBezTo>
                    <a:pt x="26033" y="130102"/>
                    <a:pt x="0" y="197411"/>
                    <a:pt x="0" y="269083"/>
                  </a:cubicBezTo>
                  <a:cubicBezTo>
                    <a:pt x="0" y="270224"/>
                    <a:pt x="-448" y="383799"/>
                    <a:pt x="85887" y="421963"/>
                  </a:cubicBezTo>
                  <a:lnTo>
                    <a:pt x="86535" y="422254"/>
                  </a:lnTo>
                  <a:cubicBezTo>
                    <a:pt x="98489" y="427493"/>
                    <a:pt x="110642" y="430895"/>
                    <a:pt x="123625" y="431701"/>
                  </a:cubicBezTo>
                  <a:cubicBezTo>
                    <a:pt x="157446" y="433804"/>
                    <a:pt x="195566" y="433760"/>
                    <a:pt x="221195" y="460800"/>
                  </a:cubicBezTo>
                  <a:cubicBezTo>
                    <a:pt x="240042" y="480699"/>
                    <a:pt x="245526" y="509708"/>
                    <a:pt x="247854" y="536636"/>
                  </a:cubicBezTo>
                  <a:cubicBezTo>
                    <a:pt x="249891" y="560340"/>
                    <a:pt x="249689" y="584201"/>
                    <a:pt x="249689" y="607973"/>
                  </a:cubicBezTo>
                  <a:cubicBezTo>
                    <a:pt x="249712" y="611823"/>
                    <a:pt x="252689" y="614957"/>
                    <a:pt x="256359" y="614957"/>
                  </a:cubicBezTo>
                  <a:lnTo>
                    <a:pt x="257792" y="614957"/>
                  </a:lnTo>
                  <a:cubicBezTo>
                    <a:pt x="261463" y="614957"/>
                    <a:pt x="264440" y="611823"/>
                    <a:pt x="264440" y="607973"/>
                  </a:cubicBezTo>
                  <a:lnTo>
                    <a:pt x="264440" y="604011"/>
                  </a:lnTo>
                  <a:cubicBezTo>
                    <a:pt x="264440" y="581314"/>
                    <a:pt x="264440" y="557834"/>
                    <a:pt x="266567" y="534936"/>
                  </a:cubicBezTo>
                  <a:cubicBezTo>
                    <a:pt x="268066" y="518797"/>
                    <a:pt x="270909" y="497980"/>
                    <a:pt x="279862" y="479872"/>
                  </a:cubicBezTo>
                  <a:cubicBezTo>
                    <a:pt x="287383" y="464629"/>
                    <a:pt x="299381" y="452608"/>
                    <a:pt x="314557" y="445110"/>
                  </a:cubicBezTo>
                  <a:cubicBezTo>
                    <a:pt x="332196" y="436381"/>
                    <a:pt x="354669" y="431971"/>
                    <a:pt x="381887" y="432038"/>
                  </a:cubicBezTo>
                  <a:cubicBezTo>
                    <a:pt x="405322" y="432106"/>
                    <a:pt x="427348" y="443297"/>
                    <a:pt x="439391" y="461271"/>
                  </a:cubicBezTo>
                  <a:cubicBezTo>
                    <a:pt x="447405" y="473246"/>
                    <a:pt x="452060" y="488333"/>
                    <a:pt x="453985" y="508747"/>
                  </a:cubicBezTo>
                  <a:cubicBezTo>
                    <a:pt x="454253" y="511456"/>
                    <a:pt x="454455" y="514164"/>
                    <a:pt x="454657" y="516850"/>
                  </a:cubicBezTo>
                  <a:lnTo>
                    <a:pt x="454836" y="519267"/>
                  </a:lnTo>
                  <a:cubicBezTo>
                    <a:pt x="457589" y="556581"/>
                    <a:pt x="445234" y="593223"/>
                    <a:pt x="420030" y="622456"/>
                  </a:cubicBezTo>
                  <a:cubicBezTo>
                    <a:pt x="390148" y="657151"/>
                    <a:pt x="344529" y="678482"/>
                    <a:pt x="298038" y="679578"/>
                  </a:cubicBezTo>
                  <a:lnTo>
                    <a:pt x="293114" y="679713"/>
                  </a:lnTo>
                  <a:cubicBezTo>
                    <a:pt x="283712" y="680004"/>
                    <a:pt x="274021" y="680272"/>
                    <a:pt x="255487" y="678907"/>
                  </a:cubicBezTo>
                  <a:cubicBezTo>
                    <a:pt x="254032" y="678839"/>
                    <a:pt x="252487" y="679377"/>
                    <a:pt x="251413" y="680451"/>
                  </a:cubicBezTo>
                  <a:cubicBezTo>
                    <a:pt x="250316" y="681525"/>
                    <a:pt x="249689" y="683047"/>
                    <a:pt x="249689" y="684614"/>
                  </a:cubicBezTo>
                  <a:lnTo>
                    <a:pt x="249689" y="842732"/>
                  </a:lnTo>
                  <a:cubicBezTo>
                    <a:pt x="249689" y="845843"/>
                    <a:pt x="252107" y="848395"/>
                    <a:pt x="255062" y="848418"/>
                  </a:cubicBezTo>
                  <a:cubicBezTo>
                    <a:pt x="256024" y="848440"/>
                    <a:pt x="256852" y="848440"/>
                    <a:pt x="257613" y="848440"/>
                  </a:cubicBezTo>
                  <a:cubicBezTo>
                    <a:pt x="259225" y="848440"/>
                    <a:pt x="260411" y="848418"/>
                    <a:pt x="261485" y="848395"/>
                  </a:cubicBezTo>
                  <a:lnTo>
                    <a:pt x="262918" y="848373"/>
                  </a:lnTo>
                  <a:cubicBezTo>
                    <a:pt x="330427" y="847500"/>
                    <a:pt x="393594" y="819252"/>
                    <a:pt x="440756" y="768843"/>
                  </a:cubicBezTo>
                  <a:cubicBezTo>
                    <a:pt x="487987" y="718323"/>
                    <a:pt x="513996" y="651016"/>
                    <a:pt x="513996" y="579366"/>
                  </a:cubicBezTo>
                  <a:cubicBezTo>
                    <a:pt x="513996" y="558012"/>
                    <a:pt x="509721" y="536076"/>
                    <a:pt x="503162" y="515953"/>
                  </a:cubicBezTo>
                  <a:cubicBezTo>
                    <a:pt x="490448" y="476894"/>
                    <a:pt x="465065" y="442467"/>
                    <a:pt x="428154" y="426396"/>
                  </a:cubicBezTo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98296D6-234A-2F4B-A091-BFE2FE340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682" y="3650126"/>
            <a:ext cx="5328018" cy="2527115"/>
          </a:xfrm>
        </p:spPr>
        <p:txBody>
          <a:bodyPr/>
          <a:lstStyle>
            <a:lvl1pPr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4pPr>
            <a:lvl5pPr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  <a:lvl6pPr>
              <a:buFont typeface="Neue Haas Grotesk Text Pro" panose="020B0504020202020204" pitchFamily="34" charset="0"/>
              <a:buChar char="•"/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6pPr>
            <a:lvl7pPr>
              <a:defRPr b="1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7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Sixth level</a:t>
            </a:r>
          </a:p>
          <a:p>
            <a:pPr lvl="6"/>
            <a:r>
              <a:rPr lang="en-GB"/>
              <a:t>Seventh level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127A89-99E9-2642-A088-BDA054D4E5DB}"/>
              </a:ext>
            </a:extLst>
          </p:cNvPr>
          <p:cNvSpPr txBox="1"/>
          <p:nvPr userDrawn="1"/>
        </p:nvSpPr>
        <p:spPr>
          <a:xfrm>
            <a:off x="12331701" y="-38100"/>
            <a:ext cx="217344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picture - 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on picture placeholder icon and source your picture through the pop up menu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endParaRPr lang="en-GB" sz="1200">
              <a:latin typeface="Neue Haas Grotesk Text Pro" panose="020B0504020202020204" pitchFamily="34" charset="0"/>
              <a:cs typeface="Neue Haas Grotesk Text Pro" panose="020B0504020202020204" pitchFamily="34" charset="0"/>
            </a:endParaRPr>
          </a:p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B8803D-1A40-0EC1-6B89-0DAB7C63C4EE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classification - handling instructions - descriptor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5BCDEE-E71D-AE8B-7035-A5E2E35B142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9281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Bullet/Subhead Small">
    <p:bg>
      <p:bgPr>
        <a:solidFill>
          <a:srgbClr val="FFFFFF">
            <a:alpha val="2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>
            <a:extLst>
              <a:ext uri="{FF2B5EF4-FFF2-40B4-BE49-F238E27FC236}">
                <a16:creationId xmlns:a16="http://schemas.microsoft.com/office/drawing/2014/main" id="{5144DD01-5BED-9A4E-B09E-28554E167A8C}"/>
              </a:ext>
            </a:extLst>
          </p:cNvPr>
          <p:cNvSpPr/>
          <p:nvPr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0B57A0CA-1AA2-AC4A-800C-D4FB41A64CD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1775" y="988933"/>
            <a:ext cx="11265556" cy="567374"/>
          </a:xfrm>
        </p:spPr>
        <p:txBody>
          <a:bodyPr/>
          <a:lstStyle>
            <a:lvl1pPr>
              <a:spcBef>
                <a:spcPts val="0"/>
              </a:spcBef>
              <a:defRPr sz="2200" b="1" cap="none" spc="50" baseline="0">
                <a:solidFill>
                  <a:schemeClr val="accent4">
                    <a:lumMod val="75000"/>
                  </a:schemeClr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 heading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1106A2-24D7-4244-A620-B30C51D02547}"/>
              </a:ext>
            </a:extLst>
          </p:cNvPr>
          <p:cNvSpPr txBox="1"/>
          <p:nvPr userDrawn="1"/>
        </p:nvSpPr>
        <p:spPr>
          <a:xfrm>
            <a:off x="12331701" y="-38100"/>
            <a:ext cx="2173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189C7C4-8789-BF10-E2E5-2FE0181A8F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2"/>
            <a:ext cx="10933171" cy="567374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800" cap="none" spc="1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 Format layout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FBA931AF-88F6-0075-B730-79B3086B4A9A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209265" y="6466387"/>
            <a:ext cx="10933171" cy="36085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R. T. Osawa - Fifth Technical Meeting on Divertor Concepts, 28-31/10/2025, Vienna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1646F139-32A3-A0B9-2FF2-A51C506735ED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76114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Bullet Large">
    <p:bg>
      <p:bgPr>
        <a:solidFill>
          <a:schemeClr val="accent2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76EAB322-0905-004E-9490-E78458FAA1D4}"/>
              </a:ext>
            </a:extLst>
          </p:cNvPr>
          <p:cNvSpPr/>
          <p:nvPr userDrawn="1"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8836BD-8EAB-094C-8CAA-FBA63972FE90}"/>
              </a:ext>
            </a:extLst>
          </p:cNvPr>
          <p:cNvSpPr txBox="1"/>
          <p:nvPr userDrawn="1"/>
        </p:nvSpPr>
        <p:spPr>
          <a:xfrm>
            <a:off x="12331701" y="-38100"/>
            <a:ext cx="2173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4C82B65-1F7F-1AD4-5E81-927E953B96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1"/>
            <a:ext cx="5804225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0D9BDBDF-407C-52E2-C2E2-D65CF71F63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17DDD43-2CCE-C851-B691-3D69F59DC8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1775" y="1346895"/>
            <a:ext cx="5804225" cy="45052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257B6-0343-7AAD-B227-1F3BC0630F66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classification - handling instructions - descriptor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7F03D-EFE8-05F9-CF50-75E76B1A08E6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594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  <p15:guide id="7" orient="horz" pos="89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_Pale Blue">
    <p:bg>
      <p:bgPr>
        <a:solidFill>
          <a:schemeClr val="accent2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A3F99-362A-2F4E-A621-401636D62B0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44854" y="2822940"/>
            <a:ext cx="3612093" cy="1532154"/>
          </a:xfrm>
        </p:spPr>
        <p:txBody>
          <a:bodyPr/>
          <a:lstStyle>
            <a:lvl1pPr algn="ctr">
              <a:defRPr b="0" i="0">
                <a:latin typeface="Neue Haas Grotesk Text Pro" panose="020B050402020202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 b="0" i="0">
                <a:latin typeface="Neue Haas Grotesk Text Pro" panose="020B0504020202020204" pitchFamily="34" charset="0"/>
              </a:defRPr>
            </a:lvl4pPr>
            <a:lvl5pPr algn="ctr">
              <a:defRPr b="0" i="0"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2453C6EC-42B0-084F-B616-9A8532D708E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162620" y="2822940"/>
            <a:ext cx="3612093" cy="1532154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 b="0" i="0">
                <a:latin typeface="Neue Haas Grotesk Text Pro" panose="020B0504020202020204" pitchFamily="34" charset="0"/>
              </a:defRPr>
            </a:lvl4pPr>
            <a:lvl5pPr algn="ctr">
              <a:defRPr b="0" i="0"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D34A3A8F-3562-AD43-AEFE-4E69F311C96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671957" y="2822940"/>
            <a:ext cx="3612093" cy="1532154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 b="0" i="0">
                <a:latin typeface="Neue Haas Grotesk Text Pro" panose="020B0504020202020204" pitchFamily="34" charset="0"/>
              </a:defRPr>
            </a:lvl4pPr>
            <a:lvl5pPr algn="ctr">
              <a:defRPr b="0" i="0"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76A9BCCF-2D7F-5B4C-9EB0-B24CBFDA261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4909" y="4967256"/>
            <a:ext cx="3612093" cy="1532154"/>
          </a:xfrm>
        </p:spPr>
        <p:txBody>
          <a:bodyPr/>
          <a:lstStyle>
            <a:lvl1pPr algn="ctr">
              <a:defRPr b="0" i="0">
                <a:latin typeface="Neue Haas Grotesk Text Pro" panose="020B050402020202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 b="0" i="0">
                <a:latin typeface="Neue Haas Grotesk Text Pro" panose="020B0504020202020204" pitchFamily="34" charset="0"/>
              </a:defRPr>
            </a:lvl4pPr>
            <a:lvl5pPr algn="ctr">
              <a:defRPr b="0" i="0"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83B8F52B-12DC-B64A-8012-6DF6F8F9E73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162675" y="4967256"/>
            <a:ext cx="3612093" cy="1532154"/>
          </a:xfrm>
        </p:spPr>
        <p:txBody>
          <a:bodyPr/>
          <a:lstStyle>
            <a:lvl1pPr algn="ctr">
              <a:defRPr b="0" i="0">
                <a:latin typeface="Neue Haas Grotesk Text Pro" panose="020B050402020202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 b="0" i="0">
                <a:latin typeface="Neue Haas Grotesk Text Pro" panose="020B0504020202020204" pitchFamily="34" charset="0"/>
              </a:defRPr>
            </a:lvl4pPr>
            <a:lvl5pPr algn="ctr">
              <a:defRPr b="0" i="0"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62780AC4-1756-074A-BABC-F2D375A0EA0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672012" y="4967256"/>
            <a:ext cx="3612093" cy="1532154"/>
          </a:xfrm>
        </p:spPr>
        <p:txBody>
          <a:bodyPr/>
          <a:lstStyle>
            <a:lvl1pPr algn="ctr">
              <a:defRPr b="0" i="0">
                <a:latin typeface="Neue Haas Grotesk Text Pro" panose="020B050402020202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 b="0" i="0">
                <a:latin typeface="Neue Haas Grotesk Text Pro" panose="020B0504020202020204" pitchFamily="34" charset="0"/>
              </a:defRPr>
            </a:lvl4pPr>
            <a:lvl5pPr algn="ctr">
              <a:defRPr b="0" i="0"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F9F00279-42D5-B44A-B657-25F08DB2FF0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98793" y="1658384"/>
            <a:ext cx="2716359" cy="1131665"/>
          </a:xfrm>
        </p:spPr>
        <p:txBody>
          <a:bodyPr/>
          <a:lstStyle>
            <a:lvl1pPr algn="ctr">
              <a:defRPr sz="7800" spc="-5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6D21171A-004C-BC42-9A63-FF104149DEF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13053" y="1666193"/>
            <a:ext cx="2716359" cy="1131665"/>
          </a:xfrm>
        </p:spPr>
        <p:txBody>
          <a:bodyPr/>
          <a:lstStyle>
            <a:lvl1pPr algn="ctr">
              <a:defRPr sz="7800" spc="-5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A84B6234-B525-9F45-9021-FDE512EF9A3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119823" y="1658383"/>
            <a:ext cx="2716359" cy="1131665"/>
          </a:xfrm>
        </p:spPr>
        <p:txBody>
          <a:bodyPr/>
          <a:lstStyle>
            <a:lvl1pPr algn="ctr">
              <a:defRPr sz="7800" spc="-5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581C9651-6BE3-8F4A-B7AC-2B63C17AA25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90210" y="3804690"/>
            <a:ext cx="2716359" cy="1131665"/>
          </a:xfrm>
        </p:spPr>
        <p:txBody>
          <a:bodyPr/>
          <a:lstStyle>
            <a:lvl1pPr algn="ctr">
              <a:defRPr sz="7800" spc="-5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28B6D00D-21FF-AB43-8AFE-27276788248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04470" y="3798431"/>
            <a:ext cx="2716359" cy="1131665"/>
          </a:xfrm>
        </p:spPr>
        <p:txBody>
          <a:bodyPr/>
          <a:lstStyle>
            <a:lvl1pPr algn="ctr">
              <a:defRPr sz="7800" spc="-5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1AFB2652-70AD-5D44-B389-B733A5D93CA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111240" y="3804689"/>
            <a:ext cx="2716359" cy="1131665"/>
          </a:xfrm>
        </p:spPr>
        <p:txBody>
          <a:bodyPr/>
          <a:lstStyle>
            <a:lvl1pPr algn="ctr">
              <a:defRPr sz="7800" spc="-5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C25D8EF5-7AA8-D746-A241-4EDABD5223C4}"/>
              </a:ext>
            </a:extLst>
          </p:cNvPr>
          <p:cNvSpPr/>
          <p:nvPr userDrawn="1"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514B08-5F48-4541-8028-345DC1C5BA60}"/>
              </a:ext>
            </a:extLst>
          </p:cNvPr>
          <p:cNvSpPr txBox="1"/>
          <p:nvPr userDrawn="1"/>
        </p:nvSpPr>
        <p:spPr>
          <a:xfrm>
            <a:off x="12331701" y="-38100"/>
            <a:ext cx="2173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D48B7E0-C9D8-1E1D-CE84-49000DE74E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1"/>
            <a:ext cx="10933171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725DEBAB-39F0-0139-35C3-676F6AA8DB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B1D9B9-A126-576B-51A8-6BCFC73C7113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classification - handling instructions - descriptor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1D4201-F8B1-B921-465F-247D5305572A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574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01" userDrawn="1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  <p15:guide id="7" orient="horz" pos="356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raphic 24">
            <a:extLst>
              <a:ext uri="{FF2B5EF4-FFF2-40B4-BE49-F238E27FC236}">
                <a16:creationId xmlns:a16="http://schemas.microsoft.com/office/drawing/2014/main" id="{D64B6DEA-872C-394A-AD00-791C1DD818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309405" y="-1352550"/>
            <a:ext cx="12806206" cy="9072782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A3F99-362A-2F4E-A621-401636D62B0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44854" y="2822940"/>
            <a:ext cx="3612093" cy="1532154"/>
          </a:xfrm>
        </p:spPr>
        <p:txBody>
          <a:bodyPr/>
          <a:lstStyle>
            <a:lvl1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4pPr>
            <a:lvl5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2453C6EC-42B0-084F-B616-9A8532D708E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162620" y="2822940"/>
            <a:ext cx="3612093" cy="1532154"/>
          </a:xfrm>
        </p:spPr>
        <p:txBody>
          <a:bodyPr/>
          <a:lstStyle>
            <a:lvl1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4pPr>
            <a:lvl5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D34A3A8F-3562-AD43-AEFE-4E69F311C96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671957" y="2822940"/>
            <a:ext cx="3612093" cy="1532154"/>
          </a:xfrm>
        </p:spPr>
        <p:txBody>
          <a:bodyPr/>
          <a:lstStyle>
            <a:lvl1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4pPr>
            <a:lvl5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76A9BCCF-2D7F-5B4C-9EB0-B24CBFDA261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4909" y="4967256"/>
            <a:ext cx="3612093" cy="1532154"/>
          </a:xfrm>
        </p:spPr>
        <p:txBody>
          <a:bodyPr/>
          <a:lstStyle>
            <a:lvl1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4pPr>
            <a:lvl5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83B8F52B-12DC-B64A-8012-6DF6F8F9E73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162675" y="4967256"/>
            <a:ext cx="3612093" cy="1532154"/>
          </a:xfrm>
        </p:spPr>
        <p:txBody>
          <a:bodyPr/>
          <a:lstStyle>
            <a:lvl1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4pPr>
            <a:lvl5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62780AC4-1756-074A-BABC-F2D375A0EA0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672012" y="4967256"/>
            <a:ext cx="3612093" cy="1532154"/>
          </a:xfrm>
        </p:spPr>
        <p:txBody>
          <a:bodyPr/>
          <a:lstStyle>
            <a:lvl1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4pPr>
            <a:lvl5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F9F00279-42D5-B44A-B657-25F08DB2FF0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98793" y="1658384"/>
            <a:ext cx="2716359" cy="1131665"/>
          </a:xfrm>
        </p:spPr>
        <p:txBody>
          <a:bodyPr/>
          <a:lstStyle>
            <a:lvl1pPr algn="ctr">
              <a:defRPr sz="7800" spc="-5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6D21171A-004C-BC42-9A63-FF104149DEF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13053" y="1666193"/>
            <a:ext cx="2716359" cy="1131665"/>
          </a:xfrm>
        </p:spPr>
        <p:txBody>
          <a:bodyPr/>
          <a:lstStyle>
            <a:lvl1pPr algn="ctr">
              <a:defRPr sz="7800" spc="-5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A84B6234-B525-9F45-9021-FDE512EF9A3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119823" y="1658383"/>
            <a:ext cx="2716359" cy="1131665"/>
          </a:xfrm>
        </p:spPr>
        <p:txBody>
          <a:bodyPr/>
          <a:lstStyle>
            <a:lvl1pPr algn="ctr">
              <a:defRPr sz="7800" spc="-5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581C9651-6BE3-8F4A-B7AC-2B63C17AA25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90210" y="3803032"/>
            <a:ext cx="2716359" cy="1131665"/>
          </a:xfrm>
        </p:spPr>
        <p:txBody>
          <a:bodyPr/>
          <a:lstStyle>
            <a:lvl1pPr algn="ctr">
              <a:defRPr sz="7800" spc="-5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28B6D00D-21FF-AB43-8AFE-27276788248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04470" y="3798431"/>
            <a:ext cx="2716359" cy="1131665"/>
          </a:xfrm>
        </p:spPr>
        <p:txBody>
          <a:bodyPr/>
          <a:lstStyle>
            <a:lvl1pPr algn="ctr">
              <a:defRPr sz="7800" spc="-5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1AFB2652-70AD-5D44-B389-B733A5D93CA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111240" y="3804689"/>
            <a:ext cx="2716359" cy="1131665"/>
          </a:xfrm>
        </p:spPr>
        <p:txBody>
          <a:bodyPr/>
          <a:lstStyle>
            <a:lvl1pPr algn="ctr">
              <a:defRPr sz="7800" spc="-5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947E7B-4B0B-0E4D-95EA-D373CB529555}"/>
              </a:ext>
            </a:extLst>
          </p:cNvPr>
          <p:cNvSpPr txBox="1"/>
          <p:nvPr userDrawn="1"/>
        </p:nvSpPr>
        <p:spPr>
          <a:xfrm>
            <a:off x="12331701" y="-38100"/>
            <a:ext cx="2173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Decrease/|Increase List Level button to move the text up or down a level</a:t>
            </a:r>
            <a:endParaRPr lang="en-GB" sz="120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0031481-170B-6874-3499-167CCA395B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1"/>
            <a:ext cx="10933171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Key milestones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AA4FEB6D-A851-7F4D-B48A-B0B02C7FDD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6" name="Freeform 16">
            <a:extLst>
              <a:ext uri="{FF2B5EF4-FFF2-40B4-BE49-F238E27FC236}">
                <a16:creationId xmlns:a16="http://schemas.microsoft.com/office/drawing/2014/main" id="{03023044-0957-94B0-0A2E-1CBC2C0DDBFA}"/>
              </a:ext>
            </a:extLst>
          </p:cNvPr>
          <p:cNvSpPr/>
          <p:nvPr userDrawn="1"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67C6764-1279-9F20-BD11-E4187E868314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classification - handling instructions - descriptor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E235B34-2AA1-B09D-7F52-B5EF2272CCEC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297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  <p15:guide id="7" orient="horz" pos="89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_Pin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66C99F37-CACB-154E-ADB9-52B54C3C8D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309406" y="-1352550"/>
            <a:ext cx="12806206" cy="908685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A3F99-362A-2F4E-A621-401636D62B0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44854" y="2822940"/>
            <a:ext cx="3612093" cy="2564986"/>
          </a:xfrm>
        </p:spPr>
        <p:txBody>
          <a:bodyPr/>
          <a:lstStyle>
            <a:lvl1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4pPr>
            <a:lvl5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2453C6EC-42B0-084F-B616-9A8532D708E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162620" y="2822940"/>
            <a:ext cx="3612093" cy="1532154"/>
          </a:xfrm>
        </p:spPr>
        <p:txBody>
          <a:bodyPr/>
          <a:lstStyle>
            <a:lvl1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4pPr>
            <a:lvl5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D34A3A8F-3562-AD43-AEFE-4E69F311C96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671957" y="2822940"/>
            <a:ext cx="3612093" cy="1532154"/>
          </a:xfrm>
        </p:spPr>
        <p:txBody>
          <a:bodyPr/>
          <a:lstStyle>
            <a:lvl1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4pPr>
            <a:lvl5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76A9BCCF-2D7F-5B4C-9EB0-B24CBFDA261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4909" y="4967256"/>
            <a:ext cx="3612093" cy="1532154"/>
          </a:xfrm>
        </p:spPr>
        <p:txBody>
          <a:bodyPr/>
          <a:lstStyle>
            <a:lvl1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4pPr>
            <a:lvl5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83B8F52B-12DC-B64A-8012-6DF6F8F9E73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162675" y="4967256"/>
            <a:ext cx="3612093" cy="1532154"/>
          </a:xfrm>
        </p:spPr>
        <p:txBody>
          <a:bodyPr/>
          <a:lstStyle>
            <a:lvl1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4pPr>
            <a:lvl5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62780AC4-1756-074A-BABC-F2D375A0EA0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672012" y="4967256"/>
            <a:ext cx="3612093" cy="1532154"/>
          </a:xfrm>
        </p:spPr>
        <p:txBody>
          <a:bodyPr/>
          <a:lstStyle>
            <a:lvl1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4pPr>
            <a:lvl5pPr algn="ctr"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F9F00279-42D5-B44A-B657-25F08DB2FF0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98793" y="1658384"/>
            <a:ext cx="2716359" cy="1131665"/>
          </a:xfrm>
        </p:spPr>
        <p:txBody>
          <a:bodyPr/>
          <a:lstStyle>
            <a:lvl1pPr algn="ctr">
              <a:defRPr sz="7800" spc="-5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6D21171A-004C-BC42-9A63-FF104149DEF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13053" y="1666193"/>
            <a:ext cx="2716359" cy="1131665"/>
          </a:xfrm>
        </p:spPr>
        <p:txBody>
          <a:bodyPr/>
          <a:lstStyle>
            <a:lvl1pPr algn="ctr">
              <a:defRPr sz="7800" spc="-5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A84B6234-B525-9F45-9021-FDE512EF9A3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119823" y="1658383"/>
            <a:ext cx="2716359" cy="1131665"/>
          </a:xfrm>
        </p:spPr>
        <p:txBody>
          <a:bodyPr/>
          <a:lstStyle>
            <a:lvl1pPr algn="ctr">
              <a:defRPr sz="7800" spc="-5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581C9651-6BE3-8F4A-B7AC-2B63C17AA25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90210" y="3804690"/>
            <a:ext cx="2716359" cy="1131665"/>
          </a:xfrm>
        </p:spPr>
        <p:txBody>
          <a:bodyPr/>
          <a:lstStyle>
            <a:lvl1pPr algn="ctr">
              <a:defRPr sz="7800" spc="-5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28B6D00D-21FF-AB43-8AFE-27276788248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04470" y="3798431"/>
            <a:ext cx="2716359" cy="1131665"/>
          </a:xfrm>
        </p:spPr>
        <p:txBody>
          <a:bodyPr/>
          <a:lstStyle>
            <a:lvl1pPr algn="ctr">
              <a:defRPr sz="7800" spc="-5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1AFB2652-70AD-5D44-B389-B733A5D93CA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111240" y="3804689"/>
            <a:ext cx="2716359" cy="1131665"/>
          </a:xfrm>
        </p:spPr>
        <p:txBody>
          <a:bodyPr/>
          <a:lstStyle>
            <a:lvl1pPr algn="ctr">
              <a:defRPr sz="7800" spc="-5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E01542-7165-054E-AA82-D62AB78BAA57}"/>
              </a:ext>
            </a:extLst>
          </p:cNvPr>
          <p:cNvSpPr txBox="1"/>
          <p:nvPr userDrawn="1"/>
        </p:nvSpPr>
        <p:spPr>
          <a:xfrm>
            <a:off x="12331701" y="-38100"/>
            <a:ext cx="2173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E2D86E6-A73E-D6FE-947B-7966CD6CA7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1"/>
            <a:ext cx="10933171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Key milestones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ED06712D-6F6B-993E-3B37-F8CEB16AFF3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77CC4-6676-2BB8-14D8-09C84F2EA28D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classification - handling instructions - descriptor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6C11E-A68F-B4B5-AC39-0482E3349736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Freeform 16">
            <a:extLst>
              <a:ext uri="{FF2B5EF4-FFF2-40B4-BE49-F238E27FC236}">
                <a16:creationId xmlns:a16="http://schemas.microsoft.com/office/drawing/2014/main" id="{4EC899B4-9F2A-ADD2-3B99-AE8C38E99A33}"/>
              </a:ext>
            </a:extLst>
          </p:cNvPr>
          <p:cNvSpPr/>
          <p:nvPr userDrawn="1"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7775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  <p15:guide id="7" orient="horz" pos="89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Bullet and Image">
    <p:bg>
      <p:bgPr>
        <a:solidFill>
          <a:schemeClr val="accent2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96A1BA58-8818-6E4A-AB1D-8193A03A637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53269" y="0"/>
            <a:ext cx="6026670" cy="6858000"/>
          </a:xfrm>
          <a:custGeom>
            <a:avLst/>
            <a:gdLst>
              <a:gd name="connsiteX0" fmla="*/ 0 w 6026670"/>
              <a:gd name="connsiteY0" fmla="*/ 0 h 6858000"/>
              <a:gd name="connsiteX1" fmla="*/ 6026670 w 6026670"/>
              <a:gd name="connsiteY1" fmla="*/ 0 h 6858000"/>
              <a:gd name="connsiteX2" fmla="*/ 6026670 w 6026670"/>
              <a:gd name="connsiteY2" fmla="*/ 24427 h 6858000"/>
              <a:gd name="connsiteX3" fmla="*/ 6001971 w 6026670"/>
              <a:gd name="connsiteY3" fmla="*/ 237709 h 6858000"/>
              <a:gd name="connsiteX4" fmla="*/ 5850822 w 6026670"/>
              <a:gd name="connsiteY4" fmla="*/ 3433019 h 6858000"/>
              <a:gd name="connsiteX5" fmla="*/ 6001971 w 6026670"/>
              <a:gd name="connsiteY5" fmla="*/ 6628330 h 6858000"/>
              <a:gd name="connsiteX6" fmla="*/ 6026670 w 6026670"/>
              <a:gd name="connsiteY6" fmla="*/ 6841611 h 6858000"/>
              <a:gd name="connsiteX7" fmla="*/ 6026670 w 6026670"/>
              <a:gd name="connsiteY7" fmla="*/ 6858000 h 6858000"/>
              <a:gd name="connsiteX8" fmla="*/ 9076 w 6026670"/>
              <a:gd name="connsiteY8" fmla="*/ 6858000 h 6858000"/>
              <a:gd name="connsiteX9" fmla="*/ 31600 w 6026670"/>
              <a:gd name="connsiteY9" fmla="*/ 6663500 h 6858000"/>
              <a:gd name="connsiteX10" fmla="*/ 182749 w 6026670"/>
              <a:gd name="connsiteY10" fmla="*/ 3468189 h 6858000"/>
              <a:gd name="connsiteX11" fmla="*/ 31600 w 6026670"/>
              <a:gd name="connsiteY11" fmla="*/ 2728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26670" h="6858000">
                <a:moveTo>
                  <a:pt x="0" y="0"/>
                </a:moveTo>
                <a:lnTo>
                  <a:pt x="6026670" y="0"/>
                </a:lnTo>
                <a:lnTo>
                  <a:pt x="6026670" y="24427"/>
                </a:lnTo>
                <a:lnTo>
                  <a:pt x="6001971" y="237709"/>
                </a:lnTo>
                <a:cubicBezTo>
                  <a:pt x="5906544" y="1149828"/>
                  <a:pt x="5850822" y="2249404"/>
                  <a:pt x="5850822" y="3433019"/>
                </a:cubicBezTo>
                <a:cubicBezTo>
                  <a:pt x="5850822" y="4616634"/>
                  <a:pt x="5906544" y="5716210"/>
                  <a:pt x="6001971" y="6628330"/>
                </a:cubicBezTo>
                <a:lnTo>
                  <a:pt x="6026670" y="6841611"/>
                </a:lnTo>
                <a:lnTo>
                  <a:pt x="6026670" y="6858000"/>
                </a:lnTo>
                <a:lnTo>
                  <a:pt x="9076" y="6858000"/>
                </a:lnTo>
                <a:lnTo>
                  <a:pt x="31600" y="6663500"/>
                </a:lnTo>
                <a:cubicBezTo>
                  <a:pt x="127028" y="5751380"/>
                  <a:pt x="182749" y="4651804"/>
                  <a:pt x="182749" y="3468189"/>
                </a:cubicBezTo>
                <a:cubicBezTo>
                  <a:pt x="182749" y="2284574"/>
                  <a:pt x="127028" y="1184998"/>
                  <a:pt x="31600" y="272879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98296D6-234A-2F4B-A091-BFE2FE34030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3932" y="1407067"/>
            <a:ext cx="5861506" cy="2527115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6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5"/>
            <a:r>
              <a:rPr lang="en-GB"/>
              <a:t>Sixth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E66983-1D5E-9743-99F8-B3B1513ABF3F}"/>
              </a:ext>
            </a:extLst>
          </p:cNvPr>
          <p:cNvSpPr txBox="1"/>
          <p:nvPr userDrawn="1"/>
        </p:nvSpPr>
        <p:spPr>
          <a:xfrm>
            <a:off x="12331701" y="-38100"/>
            <a:ext cx="217344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picture - 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on picture placeholder icon and source your picture through the pop up menu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endParaRPr lang="en-GB" sz="1200">
              <a:latin typeface="Neue Haas Grotesk Text Pro" panose="020B0504020202020204" pitchFamily="34" charset="0"/>
              <a:cs typeface="Neue Haas Grotesk Text Pro" panose="020B0504020202020204" pitchFamily="34" charset="0"/>
            </a:endParaRPr>
          </a:p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B30E3C4-1020-3DF2-C57A-98F4FDBC08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1"/>
            <a:ext cx="10933171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9D3B123-2C2A-B591-D2D7-1962694D159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934A8D-B5A9-9F7C-F4EB-D291F6EF2824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classification - handling instructions - descriptor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023B35-5EA7-FB32-C4C9-B1B4E6DACE48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reeform 16">
            <a:extLst>
              <a:ext uri="{FF2B5EF4-FFF2-40B4-BE49-F238E27FC236}">
                <a16:creationId xmlns:a16="http://schemas.microsoft.com/office/drawing/2014/main" id="{2FDAE92E-4B77-2821-32D0-6F49F1A51568}"/>
              </a:ext>
            </a:extLst>
          </p:cNvPr>
          <p:cNvSpPr/>
          <p:nvPr userDrawn="1"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712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Horizontal Image">
    <p:bg>
      <p:bgPr>
        <a:solidFill>
          <a:schemeClr val="accent2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06E4B8C-1165-1E48-9CC8-C16788BE9AD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12192000" cy="5257800"/>
          </a:xfrm>
          <a:solidFill>
            <a:schemeClr val="accent2"/>
          </a:solidFill>
        </p:spPr>
        <p:txBody>
          <a:bodyPr/>
          <a:lstStyle/>
          <a:p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28CEDB-A5DD-2E4C-8879-0CF4DC3EAE80}"/>
              </a:ext>
            </a:extLst>
          </p:cNvPr>
          <p:cNvSpPr txBox="1"/>
          <p:nvPr userDrawn="1"/>
        </p:nvSpPr>
        <p:spPr>
          <a:xfrm>
            <a:off x="12331701" y="-38100"/>
            <a:ext cx="217344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picture - 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on picture placeholder icon and source your picture through the pop up menu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endParaRPr lang="en-GB" sz="1200">
              <a:latin typeface="Neue Haas Grotesk Text Pro" panose="020B0504020202020204" pitchFamily="34" charset="0"/>
              <a:cs typeface="Neue Haas Grotesk Text Pro" panose="020B0504020202020204" pitchFamily="34" charset="0"/>
            </a:endParaRPr>
          </a:p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17EB9FF-D109-CE49-A208-3662037C67CC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272682" y="5710505"/>
            <a:ext cx="10528668" cy="735786"/>
          </a:xfrm>
        </p:spPr>
        <p:txBody>
          <a:bodyPr anchor="t" anchorCtr="0"/>
          <a:lstStyle>
            <a:lvl1pPr>
              <a:lnSpc>
                <a:spcPct val="100000"/>
              </a:lnSpc>
              <a:defRPr sz="16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72059C0F-84C2-1D69-250B-26B51B65734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2681" y="5345380"/>
            <a:ext cx="11395443" cy="365125"/>
          </a:xfrm>
        </p:spPr>
        <p:txBody>
          <a:bodyPr/>
          <a:lstStyle>
            <a:lvl1pPr>
              <a:spcBef>
                <a:spcPts val="0"/>
              </a:spcBef>
              <a:defRPr sz="1600" cap="all" spc="100" baseline="0">
                <a:solidFill>
                  <a:schemeClr val="accent4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 HEADING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16DFCBAB-81E3-6E20-7710-2CFC72CDC41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B8211-EAD2-FA95-6249-382B09D4EFC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classification - handling instructions - descriptor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C1CB1-174F-E522-8F33-CE1D31CD0023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C142D64B-2455-27BB-E629-6AF525E5AA10}"/>
              </a:ext>
            </a:extLst>
          </p:cNvPr>
          <p:cNvSpPr/>
          <p:nvPr userDrawn="1"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9826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wo Column">
    <p:bg>
      <p:bgPr>
        <a:solidFill>
          <a:schemeClr val="accent2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6D4DC74-FFF0-244B-B992-90B1E5832477}"/>
              </a:ext>
            </a:extLst>
          </p:cNvPr>
          <p:cNvSpPr/>
          <p:nvPr userDrawn="1"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9DBAFA-1C7B-1C42-9B47-D2F0D5B7F19F}"/>
              </a:ext>
            </a:extLst>
          </p:cNvPr>
          <p:cNvSpPr txBox="1"/>
          <p:nvPr userDrawn="1"/>
        </p:nvSpPr>
        <p:spPr>
          <a:xfrm>
            <a:off x="12331701" y="-38100"/>
            <a:ext cx="2173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0802505E-162F-F449-B1AC-1656433A19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1774" y="1407067"/>
            <a:ext cx="5642293" cy="4781602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BCF3E09-997C-6D44-A646-5BFEB4D320BC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6115094" y="1407067"/>
            <a:ext cx="5650136" cy="4781602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7E54014-7677-5BCD-C9EF-C80F6180E0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1"/>
            <a:ext cx="10933171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Page heading.</a:t>
            </a:r>
            <a:br>
              <a:rPr lang="en-GB"/>
            </a:br>
            <a:r>
              <a:rPr lang="en-GB"/>
              <a:t>Two column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EE5D375-B31A-7369-8632-24FD4867142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BA3DB-6B50-8CBB-B67B-538FA09927A1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classification - handling instructions - descriptor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A800E0-E8A9-5B42-3ABC-CC1AE4F99732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146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hree Column">
    <p:bg>
      <p:bgPr>
        <a:solidFill>
          <a:schemeClr val="accent2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2601A56-8ACA-6045-82B9-825C815EB0D2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4241989" y="1407067"/>
            <a:ext cx="3612456" cy="4781602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0BA079E-0902-9C40-8683-BBDA2F62EBE8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333342" y="1407067"/>
            <a:ext cx="3612456" cy="4781602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87A0055-F158-F847-A32C-6AAF19839819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8127107" y="1408776"/>
            <a:ext cx="3612456" cy="4781602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03C4F95-BD93-C246-8FF0-4FDE57468970}"/>
              </a:ext>
            </a:extLst>
          </p:cNvPr>
          <p:cNvSpPr/>
          <p:nvPr userDrawn="1"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921F88-6F20-2948-99AC-991AFEAE4A32}"/>
              </a:ext>
            </a:extLst>
          </p:cNvPr>
          <p:cNvSpPr txBox="1"/>
          <p:nvPr userDrawn="1"/>
        </p:nvSpPr>
        <p:spPr>
          <a:xfrm>
            <a:off x="12331701" y="-38100"/>
            <a:ext cx="2173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F1DF7D8-206E-AE00-A273-C815E66EA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1"/>
            <a:ext cx="10933171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Page heading.</a:t>
            </a:r>
            <a:br>
              <a:rPr lang="en-GB"/>
            </a:br>
            <a:r>
              <a:rPr lang="en-GB"/>
              <a:t>three column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0008FBB3-A943-FE99-0074-34D067A5769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BEE41B-1441-AE26-D74B-92AB09E435D6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classification - handling instructions - descriptor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7E87A2-253F-BCAA-D376-17DC1E3EFEEC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772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Four Column">
    <p:bg>
      <p:bgPr>
        <a:solidFill>
          <a:schemeClr val="accent2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F7EF200-F279-E840-ABCA-487DAB16BCE7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333342" y="1407067"/>
            <a:ext cx="2680023" cy="4781602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05579C5E-C01B-8E42-BB44-580E490DBBDD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3234177" y="1407067"/>
            <a:ext cx="2680023" cy="4781602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C8380E6A-9EED-C842-A577-E62B3F0E7C9D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6140865" y="1407067"/>
            <a:ext cx="2680023" cy="4781602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E91FF14-F882-4240-9F08-2E5776C5B7D9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9047553" y="1400970"/>
            <a:ext cx="2680023" cy="4781602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F42DD46D-660E-0046-862D-AE7641E67AD6}"/>
              </a:ext>
            </a:extLst>
          </p:cNvPr>
          <p:cNvSpPr/>
          <p:nvPr userDrawn="1"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BAF645-16B5-DC47-AFC1-66A33A424AFA}"/>
              </a:ext>
            </a:extLst>
          </p:cNvPr>
          <p:cNvSpPr txBox="1"/>
          <p:nvPr userDrawn="1"/>
        </p:nvSpPr>
        <p:spPr>
          <a:xfrm>
            <a:off x="12331701" y="-38100"/>
            <a:ext cx="2173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57E16C7-EDBE-758A-4F1C-5EE231A1B8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1"/>
            <a:ext cx="10933171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Page heading.</a:t>
            </a:r>
            <a:br>
              <a:rPr lang="en-GB"/>
            </a:br>
            <a:r>
              <a:rPr lang="en-GB"/>
              <a:t>four column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52442B8B-BC61-50D1-9E3B-29069B83AA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7E9CDC-9545-53BE-D8AF-275D5C8266A4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classification - handling instructions - descriptor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79E50D-18E4-9A83-92A4-9D91C99B2249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15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/ Graph">
    <p:bg>
      <p:bgPr>
        <a:solidFill>
          <a:schemeClr val="accent2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3D70716-5BA9-4D43-9C94-45EE66C03947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291775" y="1419199"/>
            <a:ext cx="4466835" cy="4781602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pic>
        <p:nvPicPr>
          <p:cNvPr id="8" name="Picture 7" descr="A blue and black gradient&#10;&#10;Description automatically generated">
            <a:extLst>
              <a:ext uri="{FF2B5EF4-FFF2-40B4-BE49-F238E27FC236}">
                <a16:creationId xmlns:a16="http://schemas.microsoft.com/office/drawing/2014/main" id="{7C55C04D-897C-A645-AF7C-F8640231D518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21300" y="-14288"/>
            <a:ext cx="6870700" cy="6876000"/>
          </a:xfrm>
          <a:prstGeom prst="rect">
            <a:avLst/>
          </a:prstGeom>
        </p:spPr>
      </p:pic>
      <p:sp>
        <p:nvSpPr>
          <p:cNvPr id="17" name="Freeform 16">
            <a:extLst>
              <a:ext uri="{FF2B5EF4-FFF2-40B4-BE49-F238E27FC236}">
                <a16:creationId xmlns:a16="http://schemas.microsoft.com/office/drawing/2014/main" id="{5144DD01-5BED-9A4E-B09E-28554E167A8C}"/>
              </a:ext>
            </a:extLst>
          </p:cNvPr>
          <p:cNvSpPr/>
          <p:nvPr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Chart Placeholder 12">
            <a:extLst>
              <a:ext uri="{FF2B5EF4-FFF2-40B4-BE49-F238E27FC236}">
                <a16:creationId xmlns:a16="http://schemas.microsoft.com/office/drawing/2014/main" id="{6BC1E4E6-4735-4941-ACF3-F49A872E3F99}"/>
              </a:ext>
            </a:extLst>
          </p:cNvPr>
          <p:cNvSpPr>
            <a:spLocks noGrp="1"/>
          </p:cNvSpPr>
          <p:nvPr>
            <p:ph type="chart" sz="quarter" idx="25"/>
          </p:nvPr>
        </p:nvSpPr>
        <p:spPr>
          <a:xfrm>
            <a:off x="5903829" y="1419199"/>
            <a:ext cx="5688013" cy="3507364"/>
          </a:xfrm>
        </p:spPr>
        <p:txBody>
          <a:bodyPr/>
          <a:lstStyle/>
          <a:p>
            <a:endParaRPr lang="en-GB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D30D5D2E-C82C-624B-A52D-A6CE2FD6145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84866" y="4950738"/>
            <a:ext cx="5725937" cy="488063"/>
          </a:xfrm>
        </p:spPr>
        <p:txBody>
          <a:bodyPr/>
          <a:lstStyle>
            <a:lvl1pPr algn="ctr">
              <a:defRPr sz="1600" spc="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 algn="ctr">
              <a:defRPr sz="4000" spc="0"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1"/>
            <a:r>
              <a:rPr lang="en-GB"/>
              <a:t>xx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CAA0BC-312C-3B4A-8879-E913721DC224}"/>
              </a:ext>
            </a:extLst>
          </p:cNvPr>
          <p:cNvSpPr txBox="1"/>
          <p:nvPr userDrawn="1"/>
        </p:nvSpPr>
        <p:spPr>
          <a:xfrm>
            <a:off x="12331701" y="-38100"/>
            <a:ext cx="21734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pick graph style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and create data - 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on graph placeholder icon. Select your graph type and add data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through the Excel sheet automatically created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endParaRPr lang="en-GB" sz="1200">
              <a:latin typeface="Neue Haas Grotesk Text Pro" panose="020B0504020202020204" pitchFamily="34" charset="0"/>
              <a:cs typeface="Neue Haas Grotesk Text Pro" panose="020B0504020202020204" pitchFamily="34" charset="0"/>
            </a:endParaRPr>
          </a:p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893690B-C884-C0AA-BD5C-C040A76F5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6" y="416631"/>
            <a:ext cx="5168988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rgbClr val="040E51"/>
                </a:solidFill>
              </a:defRPr>
            </a:lvl1pPr>
          </a:lstStyle>
          <a:p>
            <a:r>
              <a:rPr lang="en-GB"/>
              <a:t>Page heading.</a:t>
            </a:r>
            <a:br>
              <a:rPr lang="en-GB"/>
            </a:br>
            <a:r>
              <a:rPr lang="en-GB"/>
              <a:t>graphs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E89162C2-425E-039F-B137-4FC920A41D7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39BC4F-3772-21DD-8CFD-52FD6CB7A0D6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classification - handling instructions - descriptor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9997D1-5070-DA15-C6D9-9A71B731BBF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042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/ Graph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7FBBBCB-CEB6-F54F-852B-496EA8B90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775" y="1419199"/>
            <a:ext cx="4466835" cy="4781602"/>
          </a:xfrm>
        </p:spPr>
        <p:txBody>
          <a:bodyPr/>
          <a:lstStyle>
            <a:lvl1pPr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4pPr>
            <a:lvl5pPr>
              <a:defRPr sz="2600"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  <a:lvl6pPr>
              <a:buFont typeface="Neue Haas Grotesk Text Pro" panose="020B0504020202020204" pitchFamily="34" charset="0"/>
              <a:buChar char="•"/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6pPr>
            <a:lvl7pPr>
              <a:defRPr b="1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7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Sixth level</a:t>
            </a:r>
          </a:p>
          <a:p>
            <a:pPr lvl="6"/>
            <a:r>
              <a:rPr lang="en-GB"/>
              <a:t>Seventh level</a:t>
            </a:r>
          </a:p>
        </p:txBody>
      </p:sp>
      <p:pic>
        <p:nvPicPr>
          <p:cNvPr id="10" name="Picture 9" descr="A blue and black paper&#10;&#10;Description automatically generated">
            <a:extLst>
              <a:ext uri="{FF2B5EF4-FFF2-40B4-BE49-F238E27FC236}">
                <a16:creationId xmlns:a16="http://schemas.microsoft.com/office/drawing/2014/main" id="{EFE89384-1E71-3747-800E-3541DA9088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12484" y="0"/>
            <a:ext cx="6870700" cy="6858000"/>
          </a:xfrm>
          <a:prstGeom prst="rect">
            <a:avLst/>
          </a:prstGeom>
        </p:spPr>
      </p:pic>
      <p:sp>
        <p:nvSpPr>
          <p:cNvPr id="17" name="Freeform 16">
            <a:extLst>
              <a:ext uri="{FF2B5EF4-FFF2-40B4-BE49-F238E27FC236}">
                <a16:creationId xmlns:a16="http://schemas.microsoft.com/office/drawing/2014/main" id="{5144DD01-5BED-9A4E-B09E-28554E167A8C}"/>
              </a:ext>
            </a:extLst>
          </p:cNvPr>
          <p:cNvSpPr/>
          <p:nvPr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Chart Placeholder 12">
            <a:extLst>
              <a:ext uri="{FF2B5EF4-FFF2-40B4-BE49-F238E27FC236}">
                <a16:creationId xmlns:a16="http://schemas.microsoft.com/office/drawing/2014/main" id="{6BC1E4E6-4735-4941-ACF3-F49A872E3F99}"/>
              </a:ext>
            </a:extLst>
          </p:cNvPr>
          <p:cNvSpPr>
            <a:spLocks noGrp="1"/>
          </p:cNvSpPr>
          <p:nvPr>
            <p:ph type="chart" sz="quarter" idx="25"/>
          </p:nvPr>
        </p:nvSpPr>
        <p:spPr>
          <a:xfrm>
            <a:off x="5903829" y="1419199"/>
            <a:ext cx="5688013" cy="3507364"/>
          </a:xfrm>
        </p:spPr>
        <p:txBody>
          <a:bodyPr/>
          <a:lstStyle/>
          <a:p>
            <a:endParaRPr lang="en-GB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D30D5D2E-C82C-624B-A52D-A6CE2FD6145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84866" y="4950738"/>
            <a:ext cx="5725937" cy="488063"/>
          </a:xfrm>
        </p:spPr>
        <p:txBody>
          <a:bodyPr/>
          <a:lstStyle>
            <a:lvl1pPr algn="ctr">
              <a:defRPr sz="1600" spc="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 algn="ctr">
              <a:defRPr sz="4000" spc="0">
                <a:solidFill>
                  <a:schemeClr val="tx1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1"/>
            <a:r>
              <a:rPr lang="en-GB"/>
              <a:t>xx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C95503-A16F-F24F-9132-7500EAEC0A7B}"/>
              </a:ext>
            </a:extLst>
          </p:cNvPr>
          <p:cNvSpPr txBox="1"/>
          <p:nvPr userDrawn="1"/>
        </p:nvSpPr>
        <p:spPr>
          <a:xfrm>
            <a:off x="12331701" y="-38100"/>
            <a:ext cx="21734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pick graph style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and create data - 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on graph placeholder icon. Select your graph type and add data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through the Excel sheet automatically created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endParaRPr lang="en-GB" sz="1200">
              <a:latin typeface="Neue Haas Grotesk Text Pro" panose="020B0504020202020204" pitchFamily="34" charset="0"/>
              <a:cs typeface="Neue Haas Grotesk Text Pro" panose="020B0504020202020204" pitchFamily="34" charset="0"/>
            </a:endParaRPr>
          </a:p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3DFDEF9-83C2-2C39-07A9-087556374A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1"/>
            <a:ext cx="5109167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graphs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3579C0D1-478B-B2C9-0764-EA0892A9227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CC58D9-2803-EADE-7A2E-D3C494054F5A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classification - handling instructions - descriptor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A95EDC-FAD7-E40C-6D20-84F9B547B6DD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7451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/ Graph">
    <p:bg>
      <p:bgPr>
        <a:solidFill>
          <a:schemeClr val="accent2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FAB5133-2844-014C-9DB9-A25541F871D3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277921" y="1419198"/>
            <a:ext cx="2631534" cy="4907802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4pPr>
            <a:lvl5pPr>
              <a:defRPr sz="26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5pPr>
            <a:lvl6pPr>
              <a:buFont typeface="Neue Haas Grotesk Text Pro" panose="020B0504020202020204" pitchFamily="34" charset="0"/>
              <a:buChar char="•"/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 b="1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7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Sixth level</a:t>
            </a:r>
          </a:p>
          <a:p>
            <a:pPr lvl="6"/>
            <a:r>
              <a:rPr lang="en-GB"/>
              <a:t>Seventh level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1501AA6-9522-8B4B-BF02-D15EB5FA27D5}"/>
              </a:ext>
            </a:extLst>
          </p:cNvPr>
          <p:cNvSpPr/>
          <p:nvPr userDrawn="1"/>
        </p:nvSpPr>
        <p:spPr>
          <a:xfrm>
            <a:off x="3294002" y="531000"/>
            <a:ext cx="8532000" cy="5796000"/>
          </a:xfrm>
          <a:prstGeom prst="roundRect">
            <a:avLst>
              <a:gd name="adj" fmla="val 150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85EBD8D-78CE-0B45-94C1-50A9DAD2572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0376" y="1098339"/>
            <a:ext cx="6293010" cy="488063"/>
          </a:xfrm>
        </p:spPr>
        <p:txBody>
          <a:bodyPr/>
          <a:lstStyle>
            <a:lvl1pPr algn="ctr">
              <a:defRPr sz="1600" spc="1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GRAPH TITLE</a:t>
            </a:r>
          </a:p>
        </p:txBody>
      </p:sp>
      <p:sp>
        <p:nvSpPr>
          <p:cNvPr id="10" name="Chart Placeholder 9">
            <a:extLst>
              <a:ext uri="{FF2B5EF4-FFF2-40B4-BE49-F238E27FC236}">
                <a16:creationId xmlns:a16="http://schemas.microsoft.com/office/drawing/2014/main" id="{E603AB0C-9CAD-0247-B4DF-BABB151B2479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4459923" y="1549400"/>
            <a:ext cx="6292850" cy="4127500"/>
          </a:xfrm>
        </p:spPr>
        <p:txBody>
          <a:bodyPr/>
          <a:lstStyle/>
          <a:p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6F6A22-2D54-BD4B-9248-6E40B1FF8B0F}"/>
              </a:ext>
            </a:extLst>
          </p:cNvPr>
          <p:cNvSpPr txBox="1"/>
          <p:nvPr userDrawn="1"/>
        </p:nvSpPr>
        <p:spPr>
          <a:xfrm>
            <a:off x="12331701" y="-38100"/>
            <a:ext cx="21734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pick graph style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and create data - 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on graph placeholder icon. Select your graph type and add data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through the Excel sheet automatically created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endParaRPr lang="en-GB" sz="1200">
              <a:latin typeface="Neue Haas Grotesk Text Pro" panose="020B0504020202020204" pitchFamily="34" charset="0"/>
              <a:cs typeface="Neue Haas Grotesk Text Pro" panose="020B0504020202020204" pitchFamily="34" charset="0"/>
            </a:endParaRPr>
          </a:p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AC634D6-851C-1042-BCD5-D7D85135DB10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459763" y="5710937"/>
            <a:ext cx="6293010" cy="288081"/>
          </a:xfrm>
        </p:spPr>
        <p:txBody>
          <a:bodyPr/>
          <a:lstStyle>
            <a:lvl1pPr>
              <a:defRPr b="1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 b="1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4pPr>
            <a:lvl5pPr>
              <a:defRPr sz="2600"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  <a:lvl6pPr>
              <a:buFont typeface="Neue Haas Grotesk Text Pro" panose="020B0504020202020204" pitchFamily="34" charset="0"/>
              <a:buChar char="•"/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6pPr>
            <a:lvl7pPr>
              <a:defRPr b="1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7pPr>
          </a:lstStyle>
          <a:p>
            <a:pPr lvl="3"/>
            <a:r>
              <a:rPr lang="en-GB"/>
              <a:t>Source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7CC5878A-1F06-C6AD-1A70-B32C221E5E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1"/>
            <a:ext cx="2938535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rgbClr val="040E51"/>
                </a:solidFill>
              </a:defRPr>
            </a:lvl1pPr>
          </a:lstStyle>
          <a:p>
            <a:r>
              <a:rPr lang="en-GB"/>
              <a:t>Graph layout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DEEFAACE-9A3E-7C2F-AF64-D7969883E39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rgbClr val="040E5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2D6EAB-E523-5857-99F3-E6340D4512F8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classification - handling instructions - descriptor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601F39-D777-CE73-D049-448175323BB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280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/ Graph x 2">
    <p:bg>
      <p:bgPr>
        <a:solidFill>
          <a:schemeClr val="accent2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E942CA8-DBF8-8947-8AC3-52E15DF6BE00}"/>
              </a:ext>
            </a:extLst>
          </p:cNvPr>
          <p:cNvSpPr/>
          <p:nvPr userDrawn="1"/>
        </p:nvSpPr>
        <p:spPr>
          <a:xfrm>
            <a:off x="7625877" y="522081"/>
            <a:ext cx="4212000" cy="5796000"/>
          </a:xfrm>
          <a:prstGeom prst="roundRect">
            <a:avLst>
              <a:gd name="adj" fmla="val 232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2AC7A81-EA61-6440-8D7B-6B57049F7D3C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962638" y="5599128"/>
            <a:ext cx="3531661" cy="305781"/>
          </a:xfrm>
        </p:spPr>
        <p:txBody>
          <a:bodyPr/>
          <a:lstStyle>
            <a:lvl1pPr>
              <a:defRPr b="1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 b="1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4pPr>
            <a:lvl5pPr>
              <a:defRPr sz="2600"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  <a:lvl6pPr>
              <a:buFont typeface="Neue Haas Grotesk Text Pro" panose="020B0504020202020204" pitchFamily="34" charset="0"/>
              <a:buChar char="•"/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6pPr>
            <a:lvl7pPr>
              <a:defRPr b="1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7pPr>
          </a:lstStyle>
          <a:p>
            <a:pPr lvl="3"/>
            <a:r>
              <a:rPr lang="en-GB"/>
              <a:t>Source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1501AA6-9522-8B4B-BF02-D15EB5FA27D5}"/>
              </a:ext>
            </a:extLst>
          </p:cNvPr>
          <p:cNvSpPr/>
          <p:nvPr userDrawn="1"/>
        </p:nvSpPr>
        <p:spPr>
          <a:xfrm>
            <a:off x="3292218" y="522081"/>
            <a:ext cx="4212000" cy="5796000"/>
          </a:xfrm>
          <a:prstGeom prst="roundRect">
            <a:avLst>
              <a:gd name="adj" fmla="val 181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30321BA4-7BB8-A048-9D27-C93C4A395083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3612177" y="5599128"/>
            <a:ext cx="3531661" cy="305781"/>
          </a:xfrm>
        </p:spPr>
        <p:txBody>
          <a:bodyPr/>
          <a:lstStyle>
            <a:lvl1pPr>
              <a:defRPr b="1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 b="1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4pPr>
            <a:lvl5pPr>
              <a:defRPr sz="2600"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  <a:lvl6pPr>
              <a:buFont typeface="Neue Haas Grotesk Text Pro" panose="020B0504020202020204" pitchFamily="34" charset="0"/>
              <a:buChar char="•"/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6pPr>
            <a:lvl7pPr>
              <a:defRPr b="1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7pPr>
          </a:lstStyle>
          <a:p>
            <a:pPr lvl="3"/>
            <a:r>
              <a:rPr lang="en-GB"/>
              <a:t>Source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85EBD8D-78CE-0B45-94C1-50A9DAD2572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12177" y="1103065"/>
            <a:ext cx="3531661" cy="488063"/>
          </a:xfrm>
        </p:spPr>
        <p:txBody>
          <a:bodyPr/>
          <a:lstStyle>
            <a:lvl1pPr algn="ctr">
              <a:defRPr sz="1600" spc="1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GRAPH TITLE</a:t>
            </a:r>
          </a:p>
        </p:txBody>
      </p:sp>
      <p:sp>
        <p:nvSpPr>
          <p:cNvPr id="10" name="Chart Placeholder 9">
            <a:extLst>
              <a:ext uri="{FF2B5EF4-FFF2-40B4-BE49-F238E27FC236}">
                <a16:creationId xmlns:a16="http://schemas.microsoft.com/office/drawing/2014/main" id="{E603AB0C-9CAD-0247-B4DF-BABB151B2479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3612177" y="1549400"/>
            <a:ext cx="3531661" cy="3756308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38B6A798-FE19-2844-83B3-B466B943B92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68870" y="1103065"/>
            <a:ext cx="3531661" cy="488063"/>
          </a:xfrm>
        </p:spPr>
        <p:txBody>
          <a:bodyPr/>
          <a:lstStyle>
            <a:lvl1pPr algn="ctr">
              <a:defRPr sz="1600" spc="100" baseline="0">
                <a:solidFill>
                  <a:schemeClr val="tx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GRAPH TITLE</a:t>
            </a:r>
          </a:p>
        </p:txBody>
      </p:sp>
      <p:sp>
        <p:nvSpPr>
          <p:cNvPr id="17" name="Chart Placeholder 9">
            <a:extLst>
              <a:ext uri="{FF2B5EF4-FFF2-40B4-BE49-F238E27FC236}">
                <a16:creationId xmlns:a16="http://schemas.microsoft.com/office/drawing/2014/main" id="{C3ECFFF0-4FF5-C047-90C7-6A4E76E08F58}"/>
              </a:ext>
            </a:extLst>
          </p:cNvPr>
          <p:cNvSpPr>
            <a:spLocks noGrp="1"/>
          </p:cNvSpPr>
          <p:nvPr>
            <p:ph type="chart" sz="quarter" idx="26"/>
          </p:nvPr>
        </p:nvSpPr>
        <p:spPr>
          <a:xfrm>
            <a:off x="7968870" y="1549400"/>
            <a:ext cx="3531661" cy="3756308"/>
          </a:xfrm>
        </p:spPr>
        <p:txBody>
          <a:bodyPr/>
          <a:lstStyle/>
          <a:p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0910744-ABF4-3545-9F34-024B2E04370F}"/>
              </a:ext>
            </a:extLst>
          </p:cNvPr>
          <p:cNvSpPr txBox="1"/>
          <p:nvPr userDrawn="1"/>
        </p:nvSpPr>
        <p:spPr>
          <a:xfrm>
            <a:off x="12331701" y="-38100"/>
            <a:ext cx="21734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pick graph style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and create data - 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on graph placeholder icon. Select your graph type and add data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through the Excel sheet automatically created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endParaRPr lang="en-GB" sz="1200">
              <a:latin typeface="Neue Haas Grotesk Text Pro" panose="020B0504020202020204" pitchFamily="34" charset="0"/>
              <a:cs typeface="Neue Haas Grotesk Text Pro" panose="020B0504020202020204" pitchFamily="34" charset="0"/>
            </a:endParaRPr>
          </a:p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262A440-D600-E041-BDA2-38E7A6D961BB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278846" y="1419198"/>
            <a:ext cx="2640062" cy="4907802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4pPr>
            <a:lvl5pPr>
              <a:defRPr sz="26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5pPr>
            <a:lvl6pPr>
              <a:buFont typeface="Neue Haas Grotesk Text Pro" panose="020B0504020202020204" pitchFamily="34" charset="0"/>
              <a:buChar char="•"/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 b="1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7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Sixth level</a:t>
            </a:r>
          </a:p>
          <a:p>
            <a:pPr lvl="6"/>
            <a:r>
              <a:rPr lang="en-GB"/>
              <a:t>Seventh level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A7175DE-6FB4-DA9C-3271-184DEF1266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1"/>
            <a:ext cx="2938535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rgbClr val="040E51"/>
                </a:solidFill>
              </a:defRPr>
            </a:lvl1pPr>
          </a:lstStyle>
          <a:p>
            <a:r>
              <a:rPr lang="en-GB"/>
              <a:t>Graph layout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FF146654-54B9-D904-8D42-1D39E31714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rgbClr val="040E5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48A3F5-FA0A-9F52-AD44-A2635C909ACC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classification - handling instructions - descriptor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6A302E-CFB4-C56D-C2D2-6F1018607921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09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Stat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DFAC7062-3860-534B-A760-8AD9124021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307103" y="-1352550"/>
            <a:ext cx="12806206" cy="9072782"/>
          </a:xfrm>
          <a:prstGeom prst="rect">
            <a:avLst/>
          </a:prstGeom>
        </p:spPr>
      </p:pic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6D21171A-004C-BC42-9A63-FF104149DEF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638102" y="1539556"/>
            <a:ext cx="6915150" cy="2335965"/>
          </a:xfrm>
        </p:spPr>
        <p:txBody>
          <a:bodyPr/>
          <a:lstStyle>
            <a:lvl1pPr algn="ctr">
              <a:defRPr sz="16800" spc="-16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342ACC8F-87F9-7C4F-8C79-401C0B80D40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24035" y="4077269"/>
            <a:ext cx="6915150" cy="488063"/>
          </a:xfrm>
        </p:spPr>
        <p:txBody>
          <a:bodyPr/>
          <a:lstStyle>
            <a:lvl1pPr algn="ctr">
              <a:defRPr sz="1600" spc="1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None/>
              <a:tabLst/>
              <a:defRPr/>
            </a:pPr>
            <a:r>
              <a:rPr lang="en-GB"/>
              <a:t>LARGE STAT PRESENTATION:</a:t>
            </a:r>
            <a:br>
              <a:rPr lang="en-GB"/>
            </a:br>
            <a:r>
              <a:rPr lang="en-GB"/>
              <a:t>SAM QUATI TEM HARUMQUAM DOLO </a:t>
            </a:r>
            <a:br>
              <a:rPr lang="en-GB"/>
            </a:br>
            <a:r>
              <a:rPr lang="en-GB"/>
              <a:t>IPIET MINIS MODITIN VENIHIL ID ERIA.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4992AE-CE24-784A-A97D-A9699FBF31C5}"/>
              </a:ext>
            </a:extLst>
          </p:cNvPr>
          <p:cNvSpPr txBox="1"/>
          <p:nvPr userDrawn="1"/>
        </p:nvSpPr>
        <p:spPr>
          <a:xfrm>
            <a:off x="12331701" y="-38100"/>
            <a:ext cx="23468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D620A78A-94EB-DE88-3183-1D105BFF7A0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6" name="Freeform 16">
            <a:extLst>
              <a:ext uri="{FF2B5EF4-FFF2-40B4-BE49-F238E27FC236}">
                <a16:creationId xmlns:a16="http://schemas.microsoft.com/office/drawing/2014/main" id="{1269F871-ECBC-C029-6B05-FEB1B7634718}"/>
              </a:ext>
            </a:extLst>
          </p:cNvPr>
          <p:cNvSpPr/>
          <p:nvPr userDrawn="1"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8C3D51E-7B3B-5524-EA59-DA7EDEF8E20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classification - handling instructions - descriptor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A911E4-B2D9-655C-D40F-45C1AAF561B3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844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10" userDrawn="1">
          <p15:clr>
            <a:srgbClr val="FBAE40"/>
          </p15:clr>
        </p15:guide>
        <p15:guide id="7" orient="horz" pos="913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Stat_Pin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7F78E78F-47BA-B941-9D47-3FCD83E08D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309406" y="-1352550"/>
            <a:ext cx="12806206" cy="9086850"/>
          </a:xfrm>
          <a:prstGeom prst="rect">
            <a:avLst/>
          </a:prstGeom>
        </p:spPr>
      </p:pic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6D21171A-004C-BC42-9A63-FF104149DEF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635906" y="1546079"/>
            <a:ext cx="6915150" cy="2335965"/>
          </a:xfrm>
        </p:spPr>
        <p:txBody>
          <a:bodyPr/>
          <a:lstStyle>
            <a:lvl1pPr algn="ctr">
              <a:defRPr sz="16800" spc="-16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342ACC8F-87F9-7C4F-8C79-401C0B80D40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24034" y="4077269"/>
            <a:ext cx="6915150" cy="488063"/>
          </a:xfrm>
        </p:spPr>
        <p:txBody>
          <a:bodyPr/>
          <a:lstStyle>
            <a:lvl1pPr algn="ctr">
              <a:defRPr sz="1600" spc="1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None/>
              <a:tabLst/>
              <a:defRPr/>
            </a:pPr>
            <a:r>
              <a:rPr lang="en-GB"/>
              <a:t>LARGE STAT PRESENTATION:</a:t>
            </a:r>
            <a:br>
              <a:rPr lang="en-GB"/>
            </a:br>
            <a:r>
              <a:rPr lang="en-GB"/>
              <a:t>SAM QUATI TEM HARUMQUAM DOLO </a:t>
            </a:r>
            <a:br>
              <a:rPr lang="en-GB"/>
            </a:br>
            <a:r>
              <a:rPr lang="en-GB"/>
              <a:t>IPIET MINIS MODITIN VENIHIL ID ERIA.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C45945-32BD-0D42-84F9-314392045461}"/>
              </a:ext>
            </a:extLst>
          </p:cNvPr>
          <p:cNvSpPr txBox="1"/>
          <p:nvPr userDrawn="1"/>
        </p:nvSpPr>
        <p:spPr>
          <a:xfrm>
            <a:off x="12331701" y="-38100"/>
            <a:ext cx="22505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8A16E069-5316-E21F-CBA0-1EF8DAC451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spc="1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6" name="Freeform 16">
            <a:extLst>
              <a:ext uri="{FF2B5EF4-FFF2-40B4-BE49-F238E27FC236}">
                <a16:creationId xmlns:a16="http://schemas.microsoft.com/office/drawing/2014/main" id="{046DA035-233A-6407-E38D-61C7008D6BF6}"/>
              </a:ext>
            </a:extLst>
          </p:cNvPr>
          <p:cNvSpPr/>
          <p:nvPr userDrawn="1"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C170E22-98AD-9D66-3082-F2C644C11160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classification - handling instructions - descriptor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7E07385-4FD7-A30C-11A3-5A10FEA17AF5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504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  <p15:guide id="7" orient="horz" pos="8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Quote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A41EDD07-3F71-174F-B0C1-818F740A96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309405" y="-1352550"/>
            <a:ext cx="12806206" cy="9072782"/>
          </a:xfrm>
          <a:prstGeom prst="rect">
            <a:avLst/>
          </a:prstGeom>
        </p:spPr>
      </p:pic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342ACC8F-87F9-7C4F-8C79-401C0B80D40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47950" y="5018482"/>
            <a:ext cx="6915150" cy="488063"/>
          </a:xfrm>
        </p:spPr>
        <p:txBody>
          <a:bodyPr/>
          <a:lstStyle>
            <a:lvl1pPr algn="ctr">
              <a:defRPr sz="1600" cap="all" spc="1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None/>
              <a:tabLst/>
              <a:defRPr/>
            </a:pPr>
            <a:r>
              <a:rPr lang="en-GB"/>
              <a:t>LARGE QUOTE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3D34B01-3E07-694C-AB6A-1881D7E93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429" y="2516822"/>
            <a:ext cx="9812192" cy="1325563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4800" spc="2000" baseline="0">
                <a:solidFill>
                  <a:srgbClr val="FFFFFF"/>
                </a:solidFill>
              </a:defRPr>
            </a:lvl1pPr>
          </a:lstStyle>
          <a:p>
            <a:pPr algn="ctr"/>
            <a:r>
              <a:rPr lang="en-GB">
                <a:effectLst/>
                <a:latin typeface="STEP Sans Semibold" pitchFamily="2" charset="77"/>
              </a:rPr>
              <a:t>A GIANT</a:t>
            </a:r>
            <a:br>
              <a:rPr lang="en-GB">
                <a:effectLst/>
                <a:latin typeface="STEP Sans Semibold" pitchFamily="2" charset="77"/>
              </a:rPr>
            </a:br>
            <a:r>
              <a:rPr lang="en-GB">
                <a:effectLst/>
                <a:latin typeface="STEP Sans Semibold" pitchFamily="2" charset="77"/>
              </a:rPr>
              <a:t>LEAP FOR</a:t>
            </a:r>
            <a:br>
              <a:rPr lang="en-GB">
                <a:effectLst/>
                <a:latin typeface="STEP Sans Semibold" pitchFamily="2" charset="77"/>
              </a:rPr>
            </a:br>
            <a:r>
              <a:rPr lang="en-GB">
                <a:effectLst/>
                <a:latin typeface="STEP Sans Semibold" pitchFamily="2" charset="77"/>
              </a:rPr>
              <a:t>MANKIND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6D600C-A304-2F43-ADCC-37F14BA899A6}"/>
              </a:ext>
            </a:extLst>
          </p:cNvPr>
          <p:cNvSpPr txBox="1"/>
          <p:nvPr userDrawn="1"/>
        </p:nvSpPr>
        <p:spPr>
          <a:xfrm>
            <a:off x="12331701" y="-38100"/>
            <a:ext cx="22826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A9369FF0-78BB-8213-47EE-E64FC1593A6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spc="1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6" name="Freeform 16">
            <a:extLst>
              <a:ext uri="{FF2B5EF4-FFF2-40B4-BE49-F238E27FC236}">
                <a16:creationId xmlns:a16="http://schemas.microsoft.com/office/drawing/2014/main" id="{8244433B-FA5E-F43F-5C15-65E8A1DF9D9A}"/>
              </a:ext>
            </a:extLst>
          </p:cNvPr>
          <p:cNvSpPr/>
          <p:nvPr userDrawn="1"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368EA3-5FB9-6EA8-DAEE-EB166C818D49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classification - handling instructions - descriptor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6F35B07-C070-E250-90A6-99156A55945A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732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  <p15:guide id="7" orient="horz" pos="89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Quote_Pin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F2D4098-726A-7743-9D78-037CD36A9E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309406" y="-1352550"/>
            <a:ext cx="12806206" cy="9086850"/>
          </a:xfrm>
          <a:prstGeom prst="rect">
            <a:avLst/>
          </a:prstGeom>
        </p:spPr>
      </p:pic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342ACC8F-87F9-7C4F-8C79-401C0B80D40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47950" y="5018482"/>
            <a:ext cx="6915150" cy="488063"/>
          </a:xfrm>
        </p:spPr>
        <p:txBody>
          <a:bodyPr/>
          <a:lstStyle>
            <a:lvl1pPr algn="ctr">
              <a:defRPr sz="1600" cap="all" spc="1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None/>
              <a:tabLst/>
              <a:defRPr/>
            </a:pPr>
            <a:r>
              <a:rPr lang="en-GB"/>
              <a:t>LARGE QUOTE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3D34B01-3E07-694C-AB6A-1881D7E93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429" y="2516822"/>
            <a:ext cx="9812192" cy="1325563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4800" spc="2000" baseline="0">
                <a:solidFill>
                  <a:srgbClr val="FFFFFF"/>
                </a:solidFill>
              </a:defRPr>
            </a:lvl1pPr>
          </a:lstStyle>
          <a:p>
            <a:pPr algn="ctr"/>
            <a:r>
              <a:rPr lang="en-GB">
                <a:effectLst/>
                <a:latin typeface="STEP Sans Semibold" pitchFamily="2" charset="77"/>
              </a:rPr>
              <a:t>A GIANT</a:t>
            </a:r>
            <a:br>
              <a:rPr lang="en-GB">
                <a:effectLst/>
                <a:latin typeface="STEP Sans Semibold" pitchFamily="2" charset="77"/>
              </a:rPr>
            </a:br>
            <a:r>
              <a:rPr lang="en-GB">
                <a:effectLst/>
                <a:latin typeface="STEP Sans Semibold" pitchFamily="2" charset="77"/>
              </a:rPr>
              <a:t>LEAP FOR</a:t>
            </a:r>
            <a:br>
              <a:rPr lang="en-GB">
                <a:effectLst/>
                <a:latin typeface="STEP Sans Semibold" pitchFamily="2" charset="77"/>
              </a:rPr>
            </a:br>
            <a:r>
              <a:rPr lang="en-GB">
                <a:effectLst/>
                <a:latin typeface="STEP Sans Semibold" pitchFamily="2" charset="77"/>
              </a:rPr>
              <a:t>MANKIND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6A07C4-E05F-5F4E-88DC-913C65CA7D21}"/>
              </a:ext>
            </a:extLst>
          </p:cNvPr>
          <p:cNvSpPr txBox="1"/>
          <p:nvPr userDrawn="1"/>
        </p:nvSpPr>
        <p:spPr>
          <a:xfrm>
            <a:off x="12331701" y="-38100"/>
            <a:ext cx="22505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61CE1E65-9F4D-A2DC-87A8-995776AA434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spc="100" baseline="0">
                <a:solidFill>
                  <a:srgbClr val="FFFFFF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6" name="Freeform 16">
            <a:extLst>
              <a:ext uri="{FF2B5EF4-FFF2-40B4-BE49-F238E27FC236}">
                <a16:creationId xmlns:a16="http://schemas.microsoft.com/office/drawing/2014/main" id="{269D974D-2D35-675E-03E5-E16C535DE147}"/>
              </a:ext>
            </a:extLst>
          </p:cNvPr>
          <p:cNvSpPr/>
          <p:nvPr userDrawn="1"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B295E16-31E8-50E6-41F5-3FE5630FA11F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classification - handling instructions - descriptor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8C1B84D-C691-2CC0-C678-27FC45CA1B29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32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  <p15:guide id="7" orient="horz" pos="89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ection and Image x 3">
    <p:bg>
      <p:bgPr>
        <a:solidFill>
          <a:schemeClr val="accent2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8C46670-9CE2-5848-A811-A283A0CDF89B}"/>
              </a:ext>
            </a:extLst>
          </p:cNvPr>
          <p:cNvGrpSpPr/>
          <p:nvPr userDrawn="1"/>
        </p:nvGrpSpPr>
        <p:grpSpPr>
          <a:xfrm>
            <a:off x="371475" y="1377678"/>
            <a:ext cx="11434310" cy="5006079"/>
            <a:chOff x="-1081862" y="1377678"/>
            <a:chExt cx="12944386" cy="5006079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CE942CA8-DBF8-8947-8AC3-52E15DF6BE00}"/>
                </a:ext>
              </a:extLst>
            </p:cNvPr>
            <p:cNvSpPr/>
            <p:nvPr userDrawn="1"/>
          </p:nvSpPr>
          <p:spPr>
            <a:xfrm>
              <a:off x="7691860" y="1377678"/>
              <a:ext cx="4170664" cy="4985321"/>
            </a:xfrm>
            <a:prstGeom prst="roundRect">
              <a:avLst>
                <a:gd name="adj" fmla="val 2946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31501AA6-9522-8B4B-BF02-D15EB5FA27D5}"/>
                </a:ext>
              </a:extLst>
            </p:cNvPr>
            <p:cNvSpPr/>
            <p:nvPr userDrawn="1"/>
          </p:nvSpPr>
          <p:spPr>
            <a:xfrm>
              <a:off x="3273930" y="1377679"/>
              <a:ext cx="4212000" cy="4976525"/>
            </a:xfrm>
            <a:prstGeom prst="roundRect">
              <a:avLst>
                <a:gd name="adj" fmla="val 342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59287AB2-7837-F74E-A018-9791F3560138}"/>
                </a:ext>
              </a:extLst>
            </p:cNvPr>
            <p:cNvSpPr/>
            <p:nvPr userDrawn="1"/>
          </p:nvSpPr>
          <p:spPr>
            <a:xfrm>
              <a:off x="-1081862" y="1377678"/>
              <a:ext cx="4170664" cy="5006079"/>
            </a:xfrm>
            <a:prstGeom prst="roundRect">
              <a:avLst>
                <a:gd name="adj" fmla="val 2946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A84C6BF-F068-E847-8B6C-2A4D012FDEE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60991" y="1640425"/>
            <a:ext cx="3060000" cy="2844000"/>
          </a:xfrm>
          <a:prstGeom prst="roundRect">
            <a:avLst>
              <a:gd name="adj" fmla="val 3746"/>
            </a:avLst>
          </a:prstGeom>
          <a:solidFill>
            <a:schemeClr val="accent2"/>
          </a:solidFill>
        </p:spPr>
        <p:txBody>
          <a:bodyPr/>
          <a:lstStyle/>
          <a:p>
            <a:endParaRPr lang="en-GB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1460134-C56F-1942-A830-B68476225B2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0992" y="4721225"/>
            <a:ext cx="3060000" cy="1417638"/>
          </a:xfrm>
        </p:spPr>
        <p:txBody>
          <a:bodyPr/>
          <a:lstStyle>
            <a:lvl1pPr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4pPr>
            <a:lvl5pPr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FD5DCACD-96DE-3B43-ADFD-93F387D7481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561776" y="1640425"/>
            <a:ext cx="3060000" cy="2844000"/>
          </a:xfrm>
          <a:prstGeom prst="roundRect">
            <a:avLst>
              <a:gd name="adj" fmla="val 3746"/>
            </a:avLst>
          </a:prstGeom>
          <a:solidFill>
            <a:srgbClr val="FFFFFF"/>
          </a:solidFill>
        </p:spPr>
        <p:txBody>
          <a:bodyPr/>
          <a:lstStyle/>
          <a:p>
            <a:endParaRPr lang="en-GB"/>
          </a:p>
        </p:txBody>
      </p:sp>
      <p:sp>
        <p:nvSpPr>
          <p:cNvPr id="25" name="Text Placeholder 20">
            <a:extLst>
              <a:ext uri="{FF2B5EF4-FFF2-40B4-BE49-F238E27FC236}">
                <a16:creationId xmlns:a16="http://schemas.microsoft.com/office/drawing/2014/main" id="{6BC940EA-058A-914C-B40C-3D1882907F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561777" y="4721225"/>
            <a:ext cx="3060000" cy="1417638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B5B35BB1-038E-A14B-AC2A-C3DAF242E6C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462092" y="1644877"/>
            <a:ext cx="3060000" cy="2844000"/>
          </a:xfrm>
          <a:prstGeom prst="roundRect">
            <a:avLst>
              <a:gd name="adj" fmla="val 3746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3DD73E27-1924-CF4D-A120-8112CBF1590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480381" y="4735407"/>
            <a:ext cx="3041712" cy="1417638"/>
          </a:xfrm>
        </p:spPr>
        <p:txBody>
          <a:bodyPr/>
          <a:lstStyle>
            <a:lvl1pPr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4pPr>
            <a:lvl5pPr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3E97FCD3-AF1B-BA41-961B-FF1788A5AF34}"/>
              </a:ext>
            </a:extLst>
          </p:cNvPr>
          <p:cNvSpPr/>
          <p:nvPr userDrawn="1"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EB81E0-5F8F-A84D-8683-786F38EE6079}"/>
              </a:ext>
            </a:extLst>
          </p:cNvPr>
          <p:cNvSpPr txBox="1"/>
          <p:nvPr userDrawn="1"/>
        </p:nvSpPr>
        <p:spPr>
          <a:xfrm>
            <a:off x="12331701" y="-38100"/>
            <a:ext cx="217319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picture - 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on picture placeholder icon and source your picture through the pop up menu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endParaRPr lang="en-GB" sz="1200">
              <a:latin typeface="Neue Haas Grotesk Text Pro" panose="020B0504020202020204" pitchFamily="34" charset="0"/>
              <a:cs typeface="Neue Haas Grotesk Text Pro" panose="020B0504020202020204" pitchFamily="34" charset="0"/>
            </a:endParaRPr>
          </a:p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2964FB1-2397-16C6-094D-13ADD31E25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1"/>
            <a:ext cx="5804225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rgbClr val="040E51"/>
                </a:solidFill>
              </a:defRPr>
            </a:lvl1pPr>
          </a:lstStyle>
          <a:p>
            <a:r>
              <a:rPr lang="en-GB"/>
              <a:t>Page heading:</a:t>
            </a:r>
            <a:br>
              <a:rPr lang="en-GB"/>
            </a:br>
            <a:r>
              <a:rPr lang="en-GB"/>
              <a:t>goes here.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B1036FF-E8D0-2CA2-2B4D-88DC3768AAC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rgbClr val="040E5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B134B-19C7-50BC-E193-1A78C9F76596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classification - handling instructions - descriptor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816A81-57C3-7BF7-AA9A-FA52E3D2B6C8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882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ection x 3">
    <p:bg>
      <p:bgPr>
        <a:solidFill>
          <a:schemeClr val="accent2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1460134-C56F-1942-A830-B68476225B2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88522" y="3267163"/>
            <a:ext cx="3058205" cy="1417638"/>
          </a:xfrm>
        </p:spPr>
        <p:txBody>
          <a:bodyPr/>
          <a:lstStyle>
            <a:lvl1pPr algn="ctr"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4pPr>
            <a:lvl5pPr algn="ctr"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5" name="Text Placeholder 20">
            <a:extLst>
              <a:ext uri="{FF2B5EF4-FFF2-40B4-BE49-F238E27FC236}">
                <a16:creationId xmlns:a16="http://schemas.microsoft.com/office/drawing/2014/main" id="{6BC940EA-058A-914C-B40C-3D1882907F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585947" y="3267163"/>
            <a:ext cx="3058205" cy="1417638"/>
          </a:xfrm>
        </p:spPr>
        <p:txBody>
          <a:bodyPr/>
          <a:lstStyle>
            <a:lvl1pPr algn="ctr"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4pPr>
            <a:lvl5pPr algn="ctr"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3DD73E27-1924-CF4D-A120-8112CBF1590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445273" y="3267163"/>
            <a:ext cx="3058205" cy="1417638"/>
          </a:xfrm>
        </p:spPr>
        <p:txBody>
          <a:bodyPr/>
          <a:lstStyle>
            <a:lvl1pPr algn="ctr"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4pPr>
            <a:lvl5pPr algn="ctr"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619E22CC-894A-B448-8ACC-B118B062B39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258199" y="1439460"/>
            <a:ext cx="7699848" cy="716236"/>
          </a:xfrm>
        </p:spPr>
        <p:txBody>
          <a:bodyPr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4pPr>
            <a:lvl5pPr algn="l"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2A09C2B-9F09-5F4C-9FE0-E91863CC4AEA}"/>
              </a:ext>
            </a:extLst>
          </p:cNvPr>
          <p:cNvGrpSpPr/>
          <p:nvPr userDrawn="1"/>
        </p:nvGrpSpPr>
        <p:grpSpPr>
          <a:xfrm>
            <a:off x="371475" y="2289648"/>
            <a:ext cx="11434310" cy="3392695"/>
            <a:chOff x="-1081862" y="1377678"/>
            <a:chExt cx="12944386" cy="5006079"/>
          </a:xfrm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4693E777-11D5-7740-ADD6-962003F0B19F}"/>
                </a:ext>
              </a:extLst>
            </p:cNvPr>
            <p:cNvSpPr/>
            <p:nvPr userDrawn="1"/>
          </p:nvSpPr>
          <p:spPr>
            <a:xfrm>
              <a:off x="7691860" y="1377678"/>
              <a:ext cx="4170664" cy="4985321"/>
            </a:xfrm>
            <a:prstGeom prst="roundRect">
              <a:avLst>
                <a:gd name="adj" fmla="val 2270"/>
              </a:avLst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91D47F17-C94E-FD4E-9E4E-4677F05CC914}"/>
                </a:ext>
              </a:extLst>
            </p:cNvPr>
            <p:cNvSpPr/>
            <p:nvPr userDrawn="1"/>
          </p:nvSpPr>
          <p:spPr>
            <a:xfrm>
              <a:off x="3294634" y="1377679"/>
              <a:ext cx="4212000" cy="5006078"/>
            </a:xfrm>
            <a:prstGeom prst="roundRect">
              <a:avLst>
                <a:gd name="adj" fmla="val 2238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D897BBAB-E419-D749-9CCF-602A10D77BB4}"/>
                </a:ext>
              </a:extLst>
            </p:cNvPr>
            <p:cNvSpPr/>
            <p:nvPr userDrawn="1"/>
          </p:nvSpPr>
          <p:spPr>
            <a:xfrm>
              <a:off x="-1081862" y="1377678"/>
              <a:ext cx="4170664" cy="5006079"/>
            </a:xfrm>
            <a:prstGeom prst="roundRect">
              <a:avLst>
                <a:gd name="adj" fmla="val 2818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6" name="Freeform 15">
            <a:extLst>
              <a:ext uri="{FF2B5EF4-FFF2-40B4-BE49-F238E27FC236}">
                <a16:creationId xmlns:a16="http://schemas.microsoft.com/office/drawing/2014/main" id="{7EC5E812-0414-6440-A4C8-89CA2BD3FE97}"/>
              </a:ext>
            </a:extLst>
          </p:cNvPr>
          <p:cNvSpPr/>
          <p:nvPr userDrawn="1"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B33E33-3A79-7448-A762-AEF2552F3B55}"/>
              </a:ext>
            </a:extLst>
          </p:cNvPr>
          <p:cNvSpPr txBox="1"/>
          <p:nvPr userDrawn="1"/>
        </p:nvSpPr>
        <p:spPr>
          <a:xfrm>
            <a:off x="12331700" y="-38100"/>
            <a:ext cx="22666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516DA81-E806-5959-5B35-DC0A1318CF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1"/>
            <a:ext cx="7666272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rgbClr val="040E51"/>
                </a:solidFill>
              </a:defRPr>
            </a:lvl1pPr>
          </a:lstStyle>
          <a:p>
            <a:r>
              <a:rPr lang="en-GB"/>
              <a:t>Page heading:</a:t>
            </a:r>
            <a:br>
              <a:rPr lang="en-GB"/>
            </a:br>
            <a:r>
              <a:rPr lang="en-GB"/>
              <a:t>goes here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FEEA232-92D5-3EE2-76EC-C42AB4044CC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rgbClr val="040E5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D5BA82-6CF9-BE44-78CC-9503BAF394BF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classification - handling instructions - descriptor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BFAB5B-6B04-7F8D-C3BF-5D4626FBF6F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9917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 Paragraphs w/ Stats">
    <p:bg>
      <p:bgPr>
        <a:solidFill>
          <a:schemeClr val="accent2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A blue and black rectangle&#10;&#10;Description automatically generated">
            <a:extLst>
              <a:ext uri="{FF2B5EF4-FFF2-40B4-BE49-F238E27FC236}">
                <a16:creationId xmlns:a16="http://schemas.microsoft.com/office/drawing/2014/main" id="{37F72D4D-1AFB-D246-93DD-EC248C80681B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71587" y="0"/>
            <a:ext cx="4546600" cy="6888626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CB5FA819-3D04-1C47-8E80-9131FD33C260}"/>
              </a:ext>
            </a:extLst>
          </p:cNvPr>
          <p:cNvSpPr>
            <a:spLocks noGrp="1"/>
          </p:cNvSpPr>
          <p:nvPr>
            <p:ph idx="35" hasCustomPrompt="1"/>
          </p:nvPr>
        </p:nvSpPr>
        <p:spPr>
          <a:xfrm>
            <a:off x="8773258" y="2207799"/>
            <a:ext cx="2724885" cy="598776"/>
          </a:xfrm>
        </p:spPr>
        <p:txBody>
          <a:bodyPr anchor="t" anchorCtr="0"/>
          <a:lstStyle>
            <a:lvl1pPr algn="ctr">
              <a:lnSpc>
                <a:spcPct val="100000"/>
              </a:lnSpc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2490CBF-DEC9-524A-B6AE-BE64F3DE9342}"/>
              </a:ext>
            </a:extLst>
          </p:cNvPr>
          <p:cNvSpPr>
            <a:spLocks noGrp="1"/>
          </p:cNvSpPr>
          <p:nvPr>
            <p:ph idx="36" hasCustomPrompt="1"/>
          </p:nvPr>
        </p:nvSpPr>
        <p:spPr>
          <a:xfrm>
            <a:off x="8759404" y="3659467"/>
            <a:ext cx="2732547" cy="598776"/>
          </a:xfrm>
        </p:spPr>
        <p:txBody>
          <a:bodyPr anchor="t" anchorCtr="0"/>
          <a:lstStyle>
            <a:lvl1pPr algn="ctr">
              <a:lnSpc>
                <a:spcPct val="100000"/>
              </a:lnSpc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AEBD6A1-3AB0-B348-811E-096B7014F8EC}"/>
              </a:ext>
            </a:extLst>
          </p:cNvPr>
          <p:cNvSpPr>
            <a:spLocks noGrp="1"/>
          </p:cNvSpPr>
          <p:nvPr>
            <p:ph idx="37" hasCustomPrompt="1"/>
          </p:nvPr>
        </p:nvSpPr>
        <p:spPr>
          <a:xfrm>
            <a:off x="8765596" y="5144682"/>
            <a:ext cx="2732547" cy="598776"/>
          </a:xfrm>
        </p:spPr>
        <p:txBody>
          <a:bodyPr anchor="t" anchorCtr="0"/>
          <a:lstStyle>
            <a:lvl1pPr algn="ctr">
              <a:lnSpc>
                <a:spcPct val="100000"/>
              </a:lnSpc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5099D79-F12C-E645-A2AF-EEB9C27BA721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333342" y="1407067"/>
            <a:ext cx="3288920" cy="4781602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B1E8555-59F5-7C4B-9513-31BDF08D1DD1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3966684" y="1407067"/>
            <a:ext cx="3288920" cy="4781602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86A18E3C-300B-894C-A48C-DE374D7E2AC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770653" y="1249663"/>
            <a:ext cx="2716359" cy="1131665"/>
          </a:xfrm>
        </p:spPr>
        <p:txBody>
          <a:bodyPr/>
          <a:lstStyle>
            <a:lvl1pPr algn="ctr">
              <a:defRPr sz="6600" spc="-500" baseline="0">
                <a:solidFill>
                  <a:schemeClr val="accent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4642C08D-0EA0-8B4F-947B-84C014EA0E4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765596" y="2716312"/>
            <a:ext cx="2732547" cy="1131665"/>
          </a:xfrm>
        </p:spPr>
        <p:txBody>
          <a:bodyPr/>
          <a:lstStyle>
            <a:lvl1pPr algn="ctr">
              <a:defRPr sz="6600" spc="-500" baseline="0">
                <a:solidFill>
                  <a:schemeClr val="accent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23CC097C-FB93-804D-9727-A4DF4E6DE7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759404" y="4201143"/>
            <a:ext cx="2732547" cy="1131665"/>
          </a:xfrm>
        </p:spPr>
        <p:txBody>
          <a:bodyPr/>
          <a:lstStyle>
            <a:lvl1pPr algn="ctr">
              <a:defRPr sz="6600" spc="-500" baseline="0">
                <a:solidFill>
                  <a:schemeClr val="accent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C305012B-812C-F54D-AAF6-5899E3620188}"/>
              </a:ext>
            </a:extLst>
          </p:cNvPr>
          <p:cNvSpPr/>
          <p:nvPr userDrawn="1"/>
        </p:nvSpPr>
        <p:spPr>
          <a:xfrm>
            <a:off x="11575619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39D5D8-12B9-3147-9DDD-E7CABC728C90}"/>
              </a:ext>
            </a:extLst>
          </p:cNvPr>
          <p:cNvSpPr txBox="1"/>
          <p:nvPr userDrawn="1"/>
        </p:nvSpPr>
        <p:spPr>
          <a:xfrm>
            <a:off x="12331700" y="-38100"/>
            <a:ext cx="22826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B1F4748-B32C-A34C-0061-EFC923287B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1"/>
            <a:ext cx="7666272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rgbClr val="040E51"/>
                </a:solidFill>
              </a:defRPr>
            </a:lvl1pPr>
          </a:lstStyle>
          <a:p>
            <a:r>
              <a:rPr lang="en-GB"/>
              <a:t>Page heading:</a:t>
            </a:r>
            <a:br>
              <a:rPr lang="en-GB"/>
            </a:br>
            <a:r>
              <a:rPr lang="en-GB"/>
              <a:t>goes here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FBA1F196-3173-8EEE-3088-9AD90FB21EC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rgbClr val="040E5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8D5B7A-7790-418B-B90F-6FE81C496A97}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classification - handling instructions - descriptor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7CAC5C-9FAE-ADED-7D39-5C24C072E5DE}"/>
              </a:ext>
            </a:extLst>
          </p:cNvPr>
          <p:cNvSpPr>
            <a:spLocks noGrp="1"/>
          </p:cNvSpPr>
          <p:nvPr>
            <p:ph type="sldNum" sz="quarter" idx="39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592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2 Paragraphs and Image">
    <p:bg>
      <p:bgPr>
        <a:solidFill>
          <a:schemeClr val="accent2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01957D73-C5D7-1E41-93C7-8B4E08FF778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675134" y="0"/>
            <a:ext cx="4547975" cy="6876000"/>
          </a:xfrm>
          <a:custGeom>
            <a:avLst/>
            <a:gdLst>
              <a:gd name="connsiteX0" fmla="*/ 0 w 4547975"/>
              <a:gd name="connsiteY0" fmla="*/ 0 h 6858000"/>
              <a:gd name="connsiteX1" fmla="*/ 4547975 w 4547975"/>
              <a:gd name="connsiteY1" fmla="*/ 0 h 6858000"/>
              <a:gd name="connsiteX2" fmla="*/ 4547975 w 4547975"/>
              <a:gd name="connsiteY2" fmla="*/ 1019222 h 6858000"/>
              <a:gd name="connsiteX3" fmla="*/ 4508954 w 4547975"/>
              <a:gd name="connsiteY3" fmla="*/ 1210913 h 6858000"/>
              <a:gd name="connsiteX4" fmla="*/ 4319718 w 4547975"/>
              <a:gd name="connsiteY4" fmla="*/ 3429000 h 6858000"/>
              <a:gd name="connsiteX5" fmla="*/ 4508954 w 4547975"/>
              <a:gd name="connsiteY5" fmla="*/ 5647088 h 6858000"/>
              <a:gd name="connsiteX6" fmla="*/ 4547975 w 4547975"/>
              <a:gd name="connsiteY6" fmla="*/ 5838779 h 6858000"/>
              <a:gd name="connsiteX7" fmla="*/ 4547975 w 4547975"/>
              <a:gd name="connsiteY7" fmla="*/ 6858000 h 6858000"/>
              <a:gd name="connsiteX8" fmla="*/ 0 w 4547975"/>
              <a:gd name="connsiteY8" fmla="*/ 6858000 h 6858000"/>
              <a:gd name="connsiteX9" fmla="*/ 17400 w 4547975"/>
              <a:gd name="connsiteY9" fmla="*/ 6827014 h 6858000"/>
              <a:gd name="connsiteX10" fmla="*/ 564484 w 4547975"/>
              <a:gd name="connsiteY10" fmla="*/ 3429000 h 6858000"/>
              <a:gd name="connsiteX11" fmla="*/ 17400 w 4547975"/>
              <a:gd name="connsiteY11" fmla="*/ 3098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47975" h="6858000">
                <a:moveTo>
                  <a:pt x="0" y="0"/>
                </a:moveTo>
                <a:lnTo>
                  <a:pt x="4547975" y="0"/>
                </a:lnTo>
                <a:lnTo>
                  <a:pt x="4547975" y="1019222"/>
                </a:lnTo>
                <a:lnTo>
                  <a:pt x="4508954" y="1210913"/>
                </a:lnTo>
                <a:cubicBezTo>
                  <a:pt x="4389712" y="1838714"/>
                  <a:pt x="4319718" y="2603640"/>
                  <a:pt x="4319718" y="3429000"/>
                </a:cubicBezTo>
                <a:cubicBezTo>
                  <a:pt x="4319718" y="4254360"/>
                  <a:pt x="4389712" y="5019287"/>
                  <a:pt x="4508954" y="5647088"/>
                </a:cubicBezTo>
                <a:lnTo>
                  <a:pt x="4547975" y="5838779"/>
                </a:lnTo>
                <a:lnTo>
                  <a:pt x="4547975" y="6858000"/>
                </a:lnTo>
                <a:lnTo>
                  <a:pt x="0" y="6858000"/>
                </a:lnTo>
                <a:lnTo>
                  <a:pt x="17400" y="6827014"/>
                </a:lnTo>
                <a:cubicBezTo>
                  <a:pt x="343268" y="6172614"/>
                  <a:pt x="564484" y="4896307"/>
                  <a:pt x="564484" y="3429000"/>
                </a:cubicBezTo>
                <a:cubicBezTo>
                  <a:pt x="564484" y="1961693"/>
                  <a:pt x="343268" y="685387"/>
                  <a:pt x="17400" y="30987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92D0BA-E626-1948-B422-BC8B9C160833}"/>
              </a:ext>
            </a:extLst>
          </p:cNvPr>
          <p:cNvSpPr txBox="1"/>
          <p:nvPr userDrawn="1"/>
        </p:nvSpPr>
        <p:spPr>
          <a:xfrm>
            <a:off x="12331701" y="-38100"/>
            <a:ext cx="217319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picture - 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on picture placeholder icon and source your picture through the pop up menu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endParaRPr lang="en-GB" sz="1200">
              <a:latin typeface="Neue Haas Grotesk Text Pro" panose="020B0504020202020204" pitchFamily="34" charset="0"/>
              <a:cs typeface="Neue Haas Grotesk Text Pro" panose="020B0504020202020204" pitchFamily="34" charset="0"/>
            </a:endParaRPr>
          </a:p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3CBFDE5-9777-3549-9568-A2F13625EC70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333342" y="1407067"/>
            <a:ext cx="3288920" cy="4781602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18E6945-DE92-5549-8430-C02C27F9CEAC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3966684" y="1407067"/>
            <a:ext cx="3288920" cy="4781602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9BB0F7A-A9A5-ACA5-BD24-4C890B91CC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1"/>
            <a:ext cx="7666272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rgbClr val="040E51"/>
                </a:solidFill>
              </a:defRPr>
            </a:lvl1pPr>
          </a:lstStyle>
          <a:p>
            <a:r>
              <a:rPr lang="en-GB"/>
              <a:t>Page heading:</a:t>
            </a:r>
            <a:br>
              <a:rPr lang="en-GB"/>
            </a:br>
            <a:r>
              <a:rPr lang="en-GB"/>
              <a:t>goes here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A0D8532-7B51-94E9-F29B-3929831E953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rgbClr val="040E5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95B8A0-A54D-BF27-0CE1-4865CE4F6482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classification - handling instructions - descriptor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84069-A27C-F05A-13D4-46CF2977ED69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Freeform 16">
            <a:extLst>
              <a:ext uri="{FF2B5EF4-FFF2-40B4-BE49-F238E27FC236}">
                <a16:creationId xmlns:a16="http://schemas.microsoft.com/office/drawing/2014/main" id="{1EFF692E-12A5-2379-CC86-FC51FF8788E2}"/>
              </a:ext>
            </a:extLst>
          </p:cNvPr>
          <p:cNvSpPr/>
          <p:nvPr userDrawn="1"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918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/ Large Image">
    <p:bg>
      <p:bgPr>
        <a:solidFill>
          <a:schemeClr val="accent2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B69AE547-0607-2E4B-906D-02210CCA974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37100" y="0"/>
            <a:ext cx="7454900" cy="6858000"/>
          </a:xfrm>
          <a:custGeom>
            <a:avLst/>
            <a:gdLst>
              <a:gd name="connsiteX0" fmla="*/ 2117 w 7454900"/>
              <a:gd name="connsiteY0" fmla="*/ 0 h 6858000"/>
              <a:gd name="connsiteX1" fmla="*/ 7454900 w 7454900"/>
              <a:gd name="connsiteY1" fmla="*/ 0 h 6858000"/>
              <a:gd name="connsiteX2" fmla="*/ 7454900 w 7454900"/>
              <a:gd name="connsiteY2" fmla="*/ 885244 h 6858000"/>
              <a:gd name="connsiteX3" fmla="*/ 7444380 w 7454900"/>
              <a:gd name="connsiteY3" fmla="*/ 926027 h 6858000"/>
              <a:gd name="connsiteX4" fmla="*/ 7189365 w 7454900"/>
              <a:gd name="connsiteY4" fmla="*/ 3429000 h 6858000"/>
              <a:gd name="connsiteX5" fmla="*/ 7444380 w 7454900"/>
              <a:gd name="connsiteY5" fmla="*/ 5931973 h 6858000"/>
              <a:gd name="connsiteX6" fmla="*/ 7454900 w 7454900"/>
              <a:gd name="connsiteY6" fmla="*/ 5972756 h 6858000"/>
              <a:gd name="connsiteX7" fmla="*/ 7454900 w 7454900"/>
              <a:gd name="connsiteY7" fmla="*/ 6858000 h 6858000"/>
              <a:gd name="connsiteX8" fmla="*/ 0 w 7454900"/>
              <a:gd name="connsiteY8" fmla="*/ 6858000 h 6858000"/>
              <a:gd name="connsiteX9" fmla="*/ 0 w 7454900"/>
              <a:gd name="connsiteY9" fmla="*/ 6854794 h 6858000"/>
              <a:gd name="connsiteX10" fmla="*/ 31736 w 7454900"/>
              <a:gd name="connsiteY10" fmla="*/ 6790500 h 6858000"/>
              <a:gd name="connsiteX11" fmla="*/ 569418 w 7454900"/>
              <a:gd name="connsiteY11" fmla="*/ 3425253 h 6858000"/>
              <a:gd name="connsiteX12" fmla="*/ 31736 w 7454900"/>
              <a:gd name="connsiteY12" fmla="*/ 6000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454900" h="6858000">
                <a:moveTo>
                  <a:pt x="2117" y="0"/>
                </a:moveTo>
                <a:lnTo>
                  <a:pt x="7454900" y="0"/>
                </a:lnTo>
                <a:lnTo>
                  <a:pt x="7454900" y="885244"/>
                </a:lnTo>
                <a:lnTo>
                  <a:pt x="7444380" y="926027"/>
                </a:lnTo>
                <a:cubicBezTo>
                  <a:pt x="7285067" y="1606213"/>
                  <a:pt x="7189365" y="2478227"/>
                  <a:pt x="7189365" y="3429000"/>
                </a:cubicBezTo>
                <a:cubicBezTo>
                  <a:pt x="7189365" y="4379773"/>
                  <a:pt x="7285067" y="5251788"/>
                  <a:pt x="7444380" y="5931973"/>
                </a:cubicBezTo>
                <a:lnTo>
                  <a:pt x="7454900" y="5972756"/>
                </a:lnTo>
                <a:lnTo>
                  <a:pt x="7454900" y="6858000"/>
                </a:lnTo>
                <a:lnTo>
                  <a:pt x="0" y="6858000"/>
                </a:lnTo>
                <a:lnTo>
                  <a:pt x="0" y="6854794"/>
                </a:lnTo>
                <a:lnTo>
                  <a:pt x="31736" y="6790500"/>
                </a:lnTo>
                <a:cubicBezTo>
                  <a:pt x="354089" y="6100365"/>
                  <a:pt x="569418" y="4851412"/>
                  <a:pt x="569418" y="3425253"/>
                </a:cubicBezTo>
                <a:cubicBezTo>
                  <a:pt x="569418" y="1999094"/>
                  <a:pt x="354089" y="750141"/>
                  <a:pt x="31736" y="6000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048573-DB5D-AA4C-A424-5C6B0DA05B29}"/>
              </a:ext>
            </a:extLst>
          </p:cNvPr>
          <p:cNvSpPr txBox="1"/>
          <p:nvPr userDrawn="1"/>
        </p:nvSpPr>
        <p:spPr>
          <a:xfrm>
            <a:off x="12331701" y="-38100"/>
            <a:ext cx="217319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picture - 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on picture placeholder icon and source your picture through the pop up menu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endParaRPr lang="en-GB" sz="1200">
              <a:latin typeface="Neue Haas Grotesk Text Pro" panose="020B0504020202020204" pitchFamily="34" charset="0"/>
              <a:cs typeface="Neue Haas Grotesk Text Pro" panose="020B0504020202020204" pitchFamily="34" charset="0"/>
            </a:endParaRPr>
          </a:p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EA2393D-EB32-C042-86ED-A8E95EB5040D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291775" y="1447408"/>
            <a:ext cx="4067317" cy="2833647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D781E71-9585-038B-0E63-5C4A1F55B9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1"/>
            <a:ext cx="4792973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rgbClr val="040E51"/>
                </a:solidFill>
              </a:defRPr>
            </a:lvl1pPr>
          </a:lstStyle>
          <a:p>
            <a:r>
              <a:rPr lang="en-GB"/>
              <a:t>Page heading:</a:t>
            </a:r>
            <a:br>
              <a:rPr lang="en-GB"/>
            </a:br>
            <a:r>
              <a:rPr lang="en-GB"/>
              <a:t>goes here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2AAF654F-84BB-D87F-29BE-5A8BEC5771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rgbClr val="040E5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5F3B63-76DA-8BFC-8090-269E07686277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classification - handling instructions - descriptor</a:t>
            </a:r>
            <a:endParaRPr lang="en-GB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E1AB0AD-1D50-7975-9D6E-4FAD0DF89D6C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Freeform 16">
            <a:extLst>
              <a:ext uri="{FF2B5EF4-FFF2-40B4-BE49-F238E27FC236}">
                <a16:creationId xmlns:a16="http://schemas.microsoft.com/office/drawing/2014/main" id="{AF353409-C475-A117-5CDD-72A46E10751F}"/>
              </a:ext>
            </a:extLst>
          </p:cNvPr>
          <p:cNvSpPr/>
          <p:nvPr userDrawn="1"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823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iography">
    <p:bg>
      <p:bgPr>
        <a:solidFill>
          <a:schemeClr val="accent2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1">
            <a:extLst>
              <a:ext uri="{FF2B5EF4-FFF2-40B4-BE49-F238E27FC236}">
                <a16:creationId xmlns:a16="http://schemas.microsoft.com/office/drawing/2014/main" id="{676C6DB6-4DBC-2D43-9DA7-F3B1365D23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065" y="1507970"/>
            <a:ext cx="2521115" cy="1799565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20638" y="592532"/>
                  <a:pt x="2420638" y="915638"/>
                </a:cubicBezTo>
                <a:cubicBezTo>
                  <a:pt x="2420638" y="123874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101718" y="1231489"/>
                  <a:pt x="101718" y="908383"/>
                </a:cubicBezTo>
                <a:cubicBezTo>
                  <a:pt x="101718" y="666053"/>
                  <a:pt x="81841" y="432327"/>
                  <a:pt x="44943" y="21249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1" name="Picture Placeholder 21">
            <a:extLst>
              <a:ext uri="{FF2B5EF4-FFF2-40B4-BE49-F238E27FC236}">
                <a16:creationId xmlns:a16="http://schemas.microsoft.com/office/drawing/2014/main" id="{11B5A049-7502-094C-A4F0-08D84236005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366792" y="1507970"/>
            <a:ext cx="2521115" cy="1799565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20638" y="592532"/>
                  <a:pt x="2420638" y="915638"/>
                </a:cubicBezTo>
                <a:cubicBezTo>
                  <a:pt x="2420638" y="123874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101718" y="1231489"/>
                  <a:pt x="101718" y="908383"/>
                </a:cubicBezTo>
                <a:cubicBezTo>
                  <a:pt x="101718" y="666053"/>
                  <a:pt x="81841" y="432327"/>
                  <a:pt x="44943" y="21249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2" name="Picture Placeholder 21">
            <a:extLst>
              <a:ext uri="{FF2B5EF4-FFF2-40B4-BE49-F238E27FC236}">
                <a16:creationId xmlns:a16="http://schemas.microsoft.com/office/drawing/2014/main" id="{E3BC0E30-8584-9B4B-A209-251DF832D97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325748" y="1507970"/>
            <a:ext cx="2521115" cy="1799565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20638" y="592532"/>
                  <a:pt x="2420638" y="915638"/>
                </a:cubicBezTo>
                <a:cubicBezTo>
                  <a:pt x="2420638" y="123874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101718" y="1231489"/>
                  <a:pt x="101718" y="908383"/>
                </a:cubicBezTo>
                <a:cubicBezTo>
                  <a:pt x="101718" y="666053"/>
                  <a:pt x="81841" y="432327"/>
                  <a:pt x="44943" y="21249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3" name="Picture Placeholder 21">
            <a:extLst>
              <a:ext uri="{FF2B5EF4-FFF2-40B4-BE49-F238E27FC236}">
                <a16:creationId xmlns:a16="http://schemas.microsoft.com/office/drawing/2014/main" id="{5961D576-F269-0F46-A913-C3CA80569A6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304475" y="1507970"/>
            <a:ext cx="2521115" cy="1799565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20638" y="592532"/>
                  <a:pt x="2420638" y="915638"/>
                </a:cubicBezTo>
                <a:cubicBezTo>
                  <a:pt x="2420638" y="123874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101718" y="1231489"/>
                  <a:pt x="101718" y="908383"/>
                </a:cubicBezTo>
                <a:cubicBezTo>
                  <a:pt x="101718" y="666053"/>
                  <a:pt x="81841" y="432327"/>
                  <a:pt x="44943" y="21249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4" name="Picture Placeholder 21">
            <a:extLst>
              <a:ext uri="{FF2B5EF4-FFF2-40B4-BE49-F238E27FC236}">
                <a16:creationId xmlns:a16="http://schemas.microsoft.com/office/drawing/2014/main" id="{9E7509C0-FF03-C747-954B-7F7847B41C7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367746" y="3908692"/>
            <a:ext cx="2521115" cy="1799566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20638" y="592532"/>
                  <a:pt x="2420638" y="915638"/>
                </a:cubicBezTo>
                <a:cubicBezTo>
                  <a:pt x="2420638" y="123874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101718" y="1231489"/>
                  <a:pt x="101718" y="908383"/>
                </a:cubicBezTo>
                <a:cubicBezTo>
                  <a:pt x="101718" y="666053"/>
                  <a:pt x="81841" y="432327"/>
                  <a:pt x="44943" y="21249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5" name="Picture Placeholder 21">
            <a:extLst>
              <a:ext uri="{FF2B5EF4-FFF2-40B4-BE49-F238E27FC236}">
                <a16:creationId xmlns:a16="http://schemas.microsoft.com/office/drawing/2014/main" id="{364597E2-2892-3244-A5CC-1EB0BB0CC1C0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346473" y="3908692"/>
            <a:ext cx="2521115" cy="1799566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20638" y="592532"/>
                  <a:pt x="2420638" y="915638"/>
                </a:cubicBezTo>
                <a:cubicBezTo>
                  <a:pt x="2420638" y="123874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101718" y="1231489"/>
                  <a:pt x="101718" y="908383"/>
                </a:cubicBezTo>
                <a:cubicBezTo>
                  <a:pt x="101718" y="666053"/>
                  <a:pt x="81841" y="432327"/>
                  <a:pt x="44943" y="21249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6" name="Picture Placeholder 21">
            <a:extLst>
              <a:ext uri="{FF2B5EF4-FFF2-40B4-BE49-F238E27FC236}">
                <a16:creationId xmlns:a16="http://schemas.microsoft.com/office/drawing/2014/main" id="{9992D5C8-961F-6F44-9D67-829EF2FE8D6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52727" y="3908692"/>
            <a:ext cx="2521115" cy="1799566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20638" y="592532"/>
                  <a:pt x="2420638" y="915638"/>
                </a:cubicBezTo>
                <a:cubicBezTo>
                  <a:pt x="2420638" y="123874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101718" y="1231489"/>
                  <a:pt x="101718" y="908383"/>
                </a:cubicBezTo>
                <a:cubicBezTo>
                  <a:pt x="101718" y="666053"/>
                  <a:pt x="81841" y="432327"/>
                  <a:pt x="44943" y="21249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8" name="Picture Placeholder 21">
            <a:extLst>
              <a:ext uri="{FF2B5EF4-FFF2-40B4-BE49-F238E27FC236}">
                <a16:creationId xmlns:a16="http://schemas.microsoft.com/office/drawing/2014/main" id="{ACF847AE-3DAC-C446-BAB5-76BAB1A3327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299922" y="3908692"/>
            <a:ext cx="2521115" cy="1799566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20638" y="592532"/>
                  <a:pt x="2420638" y="915638"/>
                </a:cubicBezTo>
                <a:cubicBezTo>
                  <a:pt x="2420638" y="123874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101718" y="1231489"/>
                  <a:pt x="101718" y="908383"/>
                </a:cubicBezTo>
                <a:cubicBezTo>
                  <a:pt x="101718" y="666053"/>
                  <a:pt x="81841" y="432327"/>
                  <a:pt x="44943" y="21249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97E921-C1A1-E24B-9459-123B8C820EA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3107" y="3385524"/>
            <a:ext cx="2520950" cy="479425"/>
          </a:xfrm>
        </p:spPr>
        <p:txBody>
          <a:bodyPr lIns="0"/>
          <a:lstStyle>
            <a:lvl1pPr>
              <a:defRPr b="0" i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CF809E89-B42B-0A4D-9088-6FBE0B3D9B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379392" y="3385524"/>
            <a:ext cx="2520950" cy="479425"/>
          </a:xfrm>
        </p:spPr>
        <p:txBody>
          <a:bodyPr lIns="0"/>
          <a:lstStyle>
            <a:lvl1pPr>
              <a:defRPr b="0" i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6E369AC7-0F25-B047-B039-E314DE0178E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50935" y="3385524"/>
            <a:ext cx="2520950" cy="479425"/>
          </a:xfrm>
        </p:spPr>
        <p:txBody>
          <a:bodyPr lIns="0"/>
          <a:lstStyle>
            <a:lvl1pPr>
              <a:defRPr b="0" i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3A795997-68DE-6341-9F87-9202F5BD109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333152" y="3385524"/>
            <a:ext cx="2520950" cy="479425"/>
          </a:xfrm>
        </p:spPr>
        <p:txBody>
          <a:bodyPr lIns="0"/>
          <a:lstStyle>
            <a:lvl1pPr>
              <a:defRPr b="0" i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AB83977A-D006-5348-8ADF-CAE59461CC1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65954" y="5784539"/>
            <a:ext cx="2520950" cy="479425"/>
          </a:xfrm>
        </p:spPr>
        <p:txBody>
          <a:bodyPr lIns="0"/>
          <a:lstStyle>
            <a:lvl1pPr>
              <a:defRPr b="0" i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5D9655C5-D634-F644-AE3D-2A337BE7C17D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362239" y="5784539"/>
            <a:ext cx="2520950" cy="479425"/>
          </a:xfrm>
        </p:spPr>
        <p:txBody>
          <a:bodyPr lIns="0"/>
          <a:lstStyle>
            <a:lvl1pPr>
              <a:defRPr b="0" i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83A9194-1007-144F-B632-2AC7E96B9B0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347850" y="5784539"/>
            <a:ext cx="2520950" cy="479425"/>
          </a:xfrm>
        </p:spPr>
        <p:txBody>
          <a:bodyPr lIns="0"/>
          <a:lstStyle>
            <a:lvl1pPr>
              <a:defRPr b="0" i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A4B87EF-9691-8B45-AE5E-F713891EC130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330067" y="5784539"/>
            <a:ext cx="2520950" cy="479425"/>
          </a:xfrm>
        </p:spPr>
        <p:txBody>
          <a:bodyPr lIns="0"/>
          <a:lstStyle>
            <a:lvl1pPr>
              <a:defRPr b="0" i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16FF0241-6237-0543-BEE5-C47DD6EB96DB}"/>
              </a:ext>
            </a:extLst>
          </p:cNvPr>
          <p:cNvSpPr/>
          <p:nvPr userDrawn="1"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588C0A8-1232-E147-A290-FD7B43375DBB}"/>
              </a:ext>
            </a:extLst>
          </p:cNvPr>
          <p:cNvSpPr txBox="1"/>
          <p:nvPr userDrawn="1"/>
        </p:nvSpPr>
        <p:spPr>
          <a:xfrm>
            <a:off x="12331701" y="-38100"/>
            <a:ext cx="217319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picture - 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on picture placeholder icon and source your picture through the pop up menu</a:t>
            </a:r>
          </a:p>
          <a:p>
            <a:pPr marL="171450" indent="-171450">
              <a:buFont typeface="Neue Haas Grotesk Text Pro" panose="020B0504020202020204" pitchFamily="34" charset="0"/>
              <a:buChar char="•"/>
            </a:pPr>
            <a:endParaRPr lang="en-GB" sz="1200">
              <a:latin typeface="Neue Haas Grotesk Text Pro" panose="020B0504020202020204" pitchFamily="34" charset="0"/>
              <a:cs typeface="Neue Haas Grotesk Text Pro" panose="020B0504020202020204" pitchFamily="34" charset="0"/>
            </a:endParaRPr>
          </a:p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  <a:endParaRPr lang="en-GB" sz="120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C38482A9-D9A6-564E-8E7A-832918A34F68}"/>
              </a:ext>
            </a:extLst>
          </p:cNvPr>
          <p:cNvSpPr>
            <a:spLocks noGrp="1"/>
          </p:cNvSpPr>
          <p:nvPr>
            <p:ph idx="37" hasCustomPrompt="1"/>
          </p:nvPr>
        </p:nvSpPr>
        <p:spPr>
          <a:xfrm>
            <a:off x="262019" y="940596"/>
            <a:ext cx="6063729" cy="523631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 sz="1500">
                <a:solidFill>
                  <a:schemeClr val="tx1"/>
                </a:solidFill>
              </a:defRPr>
            </a:lvl7pPr>
          </a:lstStyle>
          <a:p>
            <a:pPr lvl="6"/>
            <a:r>
              <a:rPr lang="en-GB"/>
              <a:t>Body copy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6FFE4FD-62CE-BDCA-5A22-E4D5BCFC1C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775" y="416631"/>
            <a:ext cx="7666272" cy="93026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300" spc="200" baseline="0">
                <a:solidFill>
                  <a:srgbClr val="040E51"/>
                </a:solidFill>
              </a:defRPr>
            </a:lvl1pPr>
          </a:lstStyle>
          <a:p>
            <a:r>
              <a:rPr lang="en-GB"/>
              <a:t>Page heading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CFEAFE10-6DFB-FA97-0E30-AEC786E4BA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3676" y="193133"/>
            <a:ext cx="3339948" cy="244032"/>
          </a:xfrm>
        </p:spPr>
        <p:txBody>
          <a:bodyPr/>
          <a:lstStyle>
            <a:lvl1pPr>
              <a:defRPr sz="1000" cap="all" spc="100" baseline="0">
                <a:solidFill>
                  <a:srgbClr val="040E51"/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06B355-C2A0-2727-7CCC-0718CDD49021}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classification - handling instructions - descriptor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2BDAB1-3562-DFD6-8AE9-DC1A605BD33E}"/>
              </a:ext>
            </a:extLst>
          </p:cNvPr>
          <p:cNvSpPr>
            <a:spLocks noGrp="1"/>
          </p:cNvSpPr>
          <p:nvPr>
            <p:ph type="sldNum" sz="quarter" idx="39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678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  <p15:guide id="7" orient="horz" pos="297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gradient with white lines&#10;&#10;Description automatically generated with medium confidence">
            <a:extLst>
              <a:ext uri="{FF2B5EF4-FFF2-40B4-BE49-F238E27FC236}">
                <a16:creationId xmlns:a16="http://schemas.microsoft.com/office/drawing/2014/main" id="{CD7B15A0-5CD0-6349-8E19-6BC348068D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1619"/>
          </a:xfrm>
          <a:prstGeom prst="rect">
            <a:avLst/>
          </a:prstGeom>
        </p:spPr>
      </p:pic>
      <p:grpSp>
        <p:nvGrpSpPr>
          <p:cNvPr id="12" name="Graphic 10">
            <a:extLst>
              <a:ext uri="{FF2B5EF4-FFF2-40B4-BE49-F238E27FC236}">
                <a16:creationId xmlns:a16="http://schemas.microsoft.com/office/drawing/2014/main" id="{E138D97B-0A38-E345-A79D-BC543A7CA549}"/>
              </a:ext>
            </a:extLst>
          </p:cNvPr>
          <p:cNvGrpSpPr/>
          <p:nvPr/>
        </p:nvGrpSpPr>
        <p:grpSpPr>
          <a:xfrm>
            <a:off x="5356561" y="354842"/>
            <a:ext cx="1478878" cy="559557"/>
            <a:chOff x="2641121" y="1154287"/>
            <a:chExt cx="2585179" cy="978144"/>
          </a:xfrm>
          <a:solidFill>
            <a:srgbClr val="FFFFFF"/>
          </a:solidFill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FE90456-094B-6142-ADB0-EDB5A9391B7A}"/>
                </a:ext>
              </a:extLst>
            </p:cNvPr>
            <p:cNvSpPr/>
            <p:nvPr/>
          </p:nvSpPr>
          <p:spPr>
            <a:xfrm>
              <a:off x="2641121" y="1665821"/>
              <a:ext cx="511265" cy="466610"/>
            </a:xfrm>
            <a:custGeom>
              <a:avLst/>
              <a:gdLst>
                <a:gd name="connsiteX0" fmla="*/ 0 w 511265"/>
                <a:gd name="connsiteY0" fmla="*/ 306925 h 466610"/>
                <a:gd name="connsiteX1" fmla="*/ 108293 w 511265"/>
                <a:gd name="connsiteY1" fmla="*/ 306925 h 466610"/>
                <a:gd name="connsiteX2" fmla="*/ 265113 w 511265"/>
                <a:gd name="connsiteY2" fmla="*/ 385828 h 466610"/>
                <a:gd name="connsiteX3" fmla="*/ 402392 w 511265"/>
                <a:gd name="connsiteY3" fmla="*/ 328659 h 466610"/>
                <a:gd name="connsiteX4" fmla="*/ 259786 w 511265"/>
                <a:gd name="connsiteY4" fmla="*/ 272745 h 466610"/>
                <a:gd name="connsiteX5" fmla="*/ 237291 w 511265"/>
                <a:gd name="connsiteY5" fmla="*/ 270887 h 466610"/>
                <a:gd name="connsiteX6" fmla="*/ 9470 w 511265"/>
                <a:gd name="connsiteY6" fmla="*/ 130474 h 466610"/>
                <a:gd name="connsiteX7" fmla="*/ 242619 w 511265"/>
                <a:gd name="connsiteY7" fmla="*/ 0 h 466610"/>
                <a:gd name="connsiteX8" fmla="*/ 493517 w 511265"/>
                <a:gd name="connsiteY8" fmla="*/ 152231 h 466610"/>
                <a:gd name="connsiteX9" fmla="*/ 384641 w 511265"/>
                <a:gd name="connsiteY9" fmla="*/ 152231 h 466610"/>
                <a:gd name="connsiteX10" fmla="*/ 238476 w 511265"/>
                <a:gd name="connsiteY10" fmla="*/ 80760 h 466610"/>
                <a:gd name="connsiteX11" fmla="*/ 118343 w 511265"/>
                <a:gd name="connsiteY11" fmla="*/ 130474 h 466610"/>
                <a:gd name="connsiteX12" fmla="*/ 252667 w 511265"/>
                <a:gd name="connsiteY12" fmla="*/ 187642 h 466610"/>
                <a:gd name="connsiteX13" fmla="*/ 276931 w 511265"/>
                <a:gd name="connsiteY13" fmla="*/ 189500 h 466610"/>
                <a:gd name="connsiteX14" fmla="*/ 511266 w 511265"/>
                <a:gd name="connsiteY14" fmla="*/ 324944 h 466610"/>
                <a:gd name="connsiteX15" fmla="*/ 267463 w 511265"/>
                <a:gd name="connsiteY15" fmla="*/ 466610 h 466610"/>
                <a:gd name="connsiteX16" fmla="*/ 0 w 511265"/>
                <a:gd name="connsiteY16" fmla="*/ 306925 h 46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11265" h="466610">
                  <a:moveTo>
                    <a:pt x="0" y="306925"/>
                  </a:moveTo>
                  <a:lnTo>
                    <a:pt x="108293" y="306925"/>
                  </a:lnTo>
                  <a:cubicBezTo>
                    <a:pt x="108293" y="360981"/>
                    <a:pt x="152679" y="385828"/>
                    <a:pt x="265113" y="385828"/>
                  </a:cubicBezTo>
                  <a:cubicBezTo>
                    <a:pt x="368660" y="385828"/>
                    <a:pt x="402392" y="369062"/>
                    <a:pt x="402392" y="328659"/>
                  </a:cubicBezTo>
                  <a:cubicBezTo>
                    <a:pt x="402392" y="288279"/>
                    <a:pt x="375755" y="280199"/>
                    <a:pt x="259786" y="272745"/>
                  </a:cubicBezTo>
                  <a:lnTo>
                    <a:pt x="237291" y="270887"/>
                  </a:lnTo>
                  <a:cubicBezTo>
                    <a:pt x="73375" y="260949"/>
                    <a:pt x="9470" y="222427"/>
                    <a:pt x="9470" y="130474"/>
                  </a:cubicBezTo>
                  <a:cubicBezTo>
                    <a:pt x="9470" y="38521"/>
                    <a:pt x="95871" y="0"/>
                    <a:pt x="242619" y="0"/>
                  </a:cubicBezTo>
                  <a:cubicBezTo>
                    <a:pt x="405348" y="0"/>
                    <a:pt x="489377" y="51572"/>
                    <a:pt x="493517" y="152231"/>
                  </a:cubicBezTo>
                  <a:lnTo>
                    <a:pt x="384641" y="152231"/>
                  </a:lnTo>
                  <a:cubicBezTo>
                    <a:pt x="384641" y="98152"/>
                    <a:pt x="334927" y="80760"/>
                    <a:pt x="238476" y="80760"/>
                  </a:cubicBezTo>
                  <a:cubicBezTo>
                    <a:pt x="147935" y="80760"/>
                    <a:pt x="118343" y="96294"/>
                    <a:pt x="118343" y="130474"/>
                  </a:cubicBezTo>
                  <a:cubicBezTo>
                    <a:pt x="118343" y="170227"/>
                    <a:pt x="145562" y="180188"/>
                    <a:pt x="252667" y="187642"/>
                  </a:cubicBezTo>
                  <a:lnTo>
                    <a:pt x="276931" y="189500"/>
                  </a:lnTo>
                  <a:cubicBezTo>
                    <a:pt x="424282" y="201296"/>
                    <a:pt x="511266" y="215599"/>
                    <a:pt x="511266" y="324944"/>
                  </a:cubicBezTo>
                  <a:cubicBezTo>
                    <a:pt x="511266" y="434289"/>
                    <a:pt x="419538" y="466610"/>
                    <a:pt x="267463" y="466610"/>
                  </a:cubicBezTo>
                  <a:cubicBezTo>
                    <a:pt x="97056" y="466610"/>
                    <a:pt x="3559" y="425603"/>
                    <a:pt x="0" y="306925"/>
                  </a:cubicBezTo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2F715E8-FD35-2D4A-96EF-85965429754A}"/>
                </a:ext>
              </a:extLst>
            </p:cNvPr>
            <p:cNvSpPr/>
            <p:nvPr/>
          </p:nvSpPr>
          <p:spPr>
            <a:xfrm>
              <a:off x="4316820" y="1677000"/>
              <a:ext cx="496267" cy="442995"/>
            </a:xfrm>
            <a:custGeom>
              <a:avLst/>
              <a:gdLst>
                <a:gd name="connsiteX0" fmla="*/ 303970 w 496267"/>
                <a:gd name="connsiteY0" fmla="*/ 231761 h 442995"/>
                <a:gd name="connsiteX1" fmla="*/ 109210 w 496267"/>
                <a:gd name="connsiteY1" fmla="*/ 231761 h 442995"/>
                <a:gd name="connsiteX2" fmla="*/ 117223 w 496267"/>
                <a:gd name="connsiteY2" fmla="*/ 93184 h 442995"/>
                <a:gd name="connsiteX3" fmla="*/ 303992 w 496267"/>
                <a:gd name="connsiteY3" fmla="*/ 93184 h 442995"/>
                <a:gd name="connsiteX4" fmla="*/ 387416 w 496267"/>
                <a:gd name="connsiteY4" fmla="*/ 162148 h 442995"/>
                <a:gd name="connsiteX5" fmla="*/ 303992 w 496267"/>
                <a:gd name="connsiteY5" fmla="*/ 231739 h 442995"/>
                <a:gd name="connsiteX6" fmla="*/ 303969 w 496267"/>
                <a:gd name="connsiteY6" fmla="*/ 231739 h 442995"/>
                <a:gd name="connsiteX7" fmla="*/ 303969 w 496267"/>
                <a:gd name="connsiteY7" fmla="*/ 231761 h 442995"/>
                <a:gd name="connsiteX8" fmla="*/ 327630 w 496267"/>
                <a:gd name="connsiteY8" fmla="*/ 0 h 442995"/>
                <a:gd name="connsiteX9" fmla="*/ 0 w 496267"/>
                <a:gd name="connsiteY9" fmla="*/ 0 h 442995"/>
                <a:gd name="connsiteX10" fmla="*/ 0 w 496267"/>
                <a:gd name="connsiteY10" fmla="*/ 442995 h 442995"/>
                <a:gd name="connsiteX11" fmla="*/ 134369 w 496267"/>
                <a:gd name="connsiteY11" fmla="*/ 442995 h 442995"/>
                <a:gd name="connsiteX12" fmla="*/ 114268 w 496267"/>
                <a:gd name="connsiteY12" fmla="*/ 324317 h 442995"/>
                <a:gd name="connsiteX13" fmla="*/ 327629 w 496267"/>
                <a:gd name="connsiteY13" fmla="*/ 324317 h 442995"/>
                <a:gd name="connsiteX14" fmla="*/ 496267 w 496267"/>
                <a:gd name="connsiteY14" fmla="*/ 162147 h 442995"/>
                <a:gd name="connsiteX15" fmla="*/ 327630 w 496267"/>
                <a:gd name="connsiteY15" fmla="*/ 0 h 44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96267" h="442995">
                  <a:moveTo>
                    <a:pt x="303970" y="231761"/>
                  </a:moveTo>
                  <a:lnTo>
                    <a:pt x="109210" y="231761"/>
                  </a:lnTo>
                  <a:cubicBezTo>
                    <a:pt x="108784" y="185471"/>
                    <a:pt x="111291" y="139048"/>
                    <a:pt x="117223" y="93184"/>
                  </a:cubicBezTo>
                  <a:lnTo>
                    <a:pt x="303992" y="93184"/>
                  </a:lnTo>
                  <a:cubicBezTo>
                    <a:pt x="356638" y="93184"/>
                    <a:pt x="387416" y="111203"/>
                    <a:pt x="387416" y="162148"/>
                  </a:cubicBezTo>
                  <a:cubicBezTo>
                    <a:pt x="387416" y="213115"/>
                    <a:pt x="356639" y="231739"/>
                    <a:pt x="303992" y="231739"/>
                  </a:cubicBezTo>
                  <a:lnTo>
                    <a:pt x="303969" y="231739"/>
                  </a:lnTo>
                  <a:lnTo>
                    <a:pt x="303969" y="231761"/>
                  </a:lnTo>
                  <a:close/>
                  <a:moveTo>
                    <a:pt x="327630" y="0"/>
                  </a:moveTo>
                  <a:lnTo>
                    <a:pt x="0" y="0"/>
                  </a:lnTo>
                  <a:cubicBezTo>
                    <a:pt x="33710" y="138398"/>
                    <a:pt x="33710" y="304530"/>
                    <a:pt x="0" y="442995"/>
                  </a:cubicBezTo>
                  <a:lnTo>
                    <a:pt x="134369" y="442995"/>
                  </a:lnTo>
                  <a:cubicBezTo>
                    <a:pt x="125080" y="405368"/>
                    <a:pt x="118208" y="363779"/>
                    <a:pt x="114268" y="324317"/>
                  </a:cubicBezTo>
                  <a:lnTo>
                    <a:pt x="327629" y="324317"/>
                  </a:lnTo>
                  <a:cubicBezTo>
                    <a:pt x="431780" y="324317"/>
                    <a:pt x="496267" y="262807"/>
                    <a:pt x="496267" y="162147"/>
                  </a:cubicBezTo>
                  <a:cubicBezTo>
                    <a:pt x="496268" y="61509"/>
                    <a:pt x="431781" y="0"/>
                    <a:pt x="327630" y="0"/>
                  </a:cubicBezTo>
                  <a:close/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C3722461-3869-FC45-8032-ACCE770C2518}"/>
                </a:ext>
              </a:extLst>
            </p:cNvPr>
            <p:cNvSpPr/>
            <p:nvPr/>
          </p:nvSpPr>
          <p:spPr>
            <a:xfrm>
              <a:off x="3208594" y="1676990"/>
              <a:ext cx="492932" cy="442995"/>
            </a:xfrm>
            <a:custGeom>
              <a:avLst/>
              <a:gdLst>
                <a:gd name="connsiteX0" fmla="*/ 288503 w 492932"/>
                <a:gd name="connsiteY0" fmla="*/ 209444 h 442995"/>
                <a:gd name="connsiteX1" fmla="*/ 296471 w 492932"/>
                <a:gd name="connsiteY1" fmla="*/ 93205 h 442995"/>
                <a:gd name="connsiteX2" fmla="*/ 492933 w 492932"/>
                <a:gd name="connsiteY2" fmla="*/ 93205 h 442995"/>
                <a:gd name="connsiteX3" fmla="*/ 492933 w 492932"/>
                <a:gd name="connsiteY3" fmla="*/ 0 h 442995"/>
                <a:gd name="connsiteX4" fmla="*/ 0 w 492932"/>
                <a:gd name="connsiteY4" fmla="*/ 0 h 442995"/>
                <a:gd name="connsiteX5" fmla="*/ 0 w 492932"/>
                <a:gd name="connsiteY5" fmla="*/ 93205 h 442995"/>
                <a:gd name="connsiteX6" fmla="*/ 196461 w 492932"/>
                <a:gd name="connsiteY6" fmla="*/ 93205 h 442995"/>
                <a:gd name="connsiteX7" fmla="*/ 204251 w 492932"/>
                <a:gd name="connsiteY7" fmla="*/ 243154 h 442995"/>
                <a:gd name="connsiteX8" fmla="*/ 179271 w 492932"/>
                <a:gd name="connsiteY8" fmla="*/ 442996 h 442995"/>
                <a:gd name="connsiteX9" fmla="*/ 313640 w 492932"/>
                <a:gd name="connsiteY9" fmla="*/ 442996 h 442995"/>
                <a:gd name="connsiteX10" fmla="*/ 288481 w 492932"/>
                <a:gd name="connsiteY10" fmla="*/ 209445 h 442995"/>
                <a:gd name="connsiteX11" fmla="*/ 288503 w 492932"/>
                <a:gd name="connsiteY11" fmla="*/ 209445 h 442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2932" h="442995">
                  <a:moveTo>
                    <a:pt x="288503" y="209444"/>
                  </a:moveTo>
                  <a:cubicBezTo>
                    <a:pt x="288951" y="170563"/>
                    <a:pt x="291502" y="131683"/>
                    <a:pt x="296471" y="93205"/>
                  </a:cubicBezTo>
                  <a:lnTo>
                    <a:pt x="492933" y="93205"/>
                  </a:lnTo>
                  <a:lnTo>
                    <a:pt x="492933" y="0"/>
                  </a:lnTo>
                  <a:lnTo>
                    <a:pt x="0" y="0"/>
                  </a:lnTo>
                  <a:lnTo>
                    <a:pt x="0" y="93205"/>
                  </a:lnTo>
                  <a:lnTo>
                    <a:pt x="196461" y="93205"/>
                  </a:lnTo>
                  <a:cubicBezTo>
                    <a:pt x="202819" y="142852"/>
                    <a:pt x="205258" y="193059"/>
                    <a:pt x="204251" y="243154"/>
                  </a:cubicBezTo>
                  <a:cubicBezTo>
                    <a:pt x="202908" y="309925"/>
                    <a:pt x="195052" y="378709"/>
                    <a:pt x="179271" y="442996"/>
                  </a:cubicBezTo>
                  <a:lnTo>
                    <a:pt x="313640" y="442996"/>
                  </a:lnTo>
                  <a:cubicBezTo>
                    <a:pt x="295195" y="367787"/>
                    <a:pt x="287607" y="287429"/>
                    <a:pt x="288481" y="209445"/>
                  </a:cubicBezTo>
                  <a:lnTo>
                    <a:pt x="288503" y="209445"/>
                  </a:lnTo>
                  <a:close/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C96AEFB7-9991-6843-A198-3CB5A42D2063}"/>
                </a:ext>
              </a:extLst>
            </p:cNvPr>
            <p:cNvSpPr/>
            <p:nvPr/>
          </p:nvSpPr>
          <p:spPr>
            <a:xfrm>
              <a:off x="3790739" y="1676990"/>
              <a:ext cx="422827" cy="442994"/>
            </a:xfrm>
            <a:custGeom>
              <a:avLst/>
              <a:gdLst>
                <a:gd name="connsiteX0" fmla="*/ 422828 w 422827"/>
                <a:gd name="connsiteY0" fmla="*/ 93205 h 442994"/>
                <a:gd name="connsiteX1" fmla="*/ 422828 w 422827"/>
                <a:gd name="connsiteY1" fmla="*/ 0 h 442994"/>
                <a:gd name="connsiteX2" fmla="*/ 0 w 422827"/>
                <a:gd name="connsiteY2" fmla="*/ 0 h 442994"/>
                <a:gd name="connsiteX3" fmla="*/ 25204 w 422827"/>
                <a:gd name="connsiteY3" fmla="*/ 221508 h 442994"/>
                <a:gd name="connsiteX4" fmla="*/ 0 w 422827"/>
                <a:gd name="connsiteY4" fmla="*/ 442995 h 442994"/>
                <a:gd name="connsiteX5" fmla="*/ 422828 w 422827"/>
                <a:gd name="connsiteY5" fmla="*/ 442995 h 442994"/>
                <a:gd name="connsiteX6" fmla="*/ 422828 w 422827"/>
                <a:gd name="connsiteY6" fmla="*/ 349811 h 442994"/>
                <a:gd name="connsiteX7" fmla="*/ 113396 w 422827"/>
                <a:gd name="connsiteY7" fmla="*/ 349811 h 442994"/>
                <a:gd name="connsiteX8" fmla="*/ 106390 w 422827"/>
                <a:gd name="connsiteY8" fmla="*/ 268111 h 442994"/>
                <a:gd name="connsiteX9" fmla="*/ 384216 w 422827"/>
                <a:gd name="connsiteY9" fmla="*/ 268111 h 442994"/>
                <a:gd name="connsiteX10" fmla="*/ 384216 w 422827"/>
                <a:gd name="connsiteY10" fmla="*/ 174905 h 442994"/>
                <a:gd name="connsiteX11" fmla="*/ 106390 w 422827"/>
                <a:gd name="connsiteY11" fmla="*/ 174905 h 442994"/>
                <a:gd name="connsiteX12" fmla="*/ 113396 w 422827"/>
                <a:gd name="connsiteY12" fmla="*/ 93205 h 442994"/>
                <a:gd name="connsiteX13" fmla="*/ 422828 w 422827"/>
                <a:gd name="connsiteY13" fmla="*/ 93205 h 44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2827" h="442994">
                  <a:moveTo>
                    <a:pt x="422828" y="93205"/>
                  </a:moveTo>
                  <a:lnTo>
                    <a:pt x="422828" y="0"/>
                  </a:lnTo>
                  <a:lnTo>
                    <a:pt x="0" y="0"/>
                  </a:lnTo>
                  <a:cubicBezTo>
                    <a:pt x="16027" y="65248"/>
                    <a:pt x="25204" y="140883"/>
                    <a:pt x="25204" y="221508"/>
                  </a:cubicBezTo>
                  <a:cubicBezTo>
                    <a:pt x="25204" y="302135"/>
                    <a:pt x="16027" y="377768"/>
                    <a:pt x="0" y="442995"/>
                  </a:cubicBezTo>
                  <a:lnTo>
                    <a:pt x="422828" y="442995"/>
                  </a:lnTo>
                  <a:lnTo>
                    <a:pt x="422828" y="349811"/>
                  </a:lnTo>
                  <a:lnTo>
                    <a:pt x="113396" y="349811"/>
                  </a:lnTo>
                  <a:cubicBezTo>
                    <a:pt x="110015" y="323510"/>
                    <a:pt x="107643" y="296202"/>
                    <a:pt x="106390" y="268111"/>
                  </a:cubicBezTo>
                  <a:lnTo>
                    <a:pt x="384216" y="268111"/>
                  </a:lnTo>
                  <a:lnTo>
                    <a:pt x="384216" y="174905"/>
                  </a:lnTo>
                  <a:lnTo>
                    <a:pt x="106390" y="174905"/>
                  </a:lnTo>
                  <a:cubicBezTo>
                    <a:pt x="107644" y="146814"/>
                    <a:pt x="110015" y="119505"/>
                    <a:pt x="113396" y="93205"/>
                  </a:cubicBezTo>
                  <a:lnTo>
                    <a:pt x="422828" y="93205"/>
                  </a:lnTo>
                  <a:close/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5144DD01-5BED-9A4E-B09E-28554E167A8C}"/>
                </a:ext>
              </a:extLst>
            </p:cNvPr>
            <p:cNvSpPr/>
            <p:nvPr/>
          </p:nvSpPr>
          <p:spPr>
            <a:xfrm>
              <a:off x="4712304" y="1154287"/>
              <a:ext cx="513996" cy="848439"/>
            </a:xfrm>
            <a:custGeom>
              <a:avLst/>
              <a:gdLst>
                <a:gd name="connsiteX0" fmla="*/ 428154 w 513996"/>
                <a:gd name="connsiteY0" fmla="*/ 426396 h 848439"/>
                <a:gd name="connsiteX1" fmla="*/ 425737 w 513996"/>
                <a:gd name="connsiteY1" fmla="*/ 425366 h 848439"/>
                <a:gd name="connsiteX2" fmla="*/ 348200 w 513996"/>
                <a:gd name="connsiteY2" fmla="*/ 413883 h 848439"/>
                <a:gd name="connsiteX3" fmla="*/ 300724 w 513996"/>
                <a:gd name="connsiteY3" fmla="*/ 395081 h 848439"/>
                <a:gd name="connsiteX4" fmla="*/ 275878 w 513996"/>
                <a:gd name="connsiteY4" fmla="*/ 359827 h 848439"/>
                <a:gd name="connsiteX5" fmla="*/ 266051 w 513996"/>
                <a:gd name="connsiteY5" fmla="*/ 308971 h 848439"/>
                <a:gd name="connsiteX6" fmla="*/ 264305 w 513996"/>
                <a:gd name="connsiteY6" fmla="*/ 244596 h 848439"/>
                <a:gd name="connsiteX7" fmla="*/ 264305 w 513996"/>
                <a:gd name="connsiteY7" fmla="*/ 240455 h 848439"/>
                <a:gd name="connsiteX8" fmla="*/ 257635 w 513996"/>
                <a:gd name="connsiteY8" fmla="*/ 233493 h 848439"/>
                <a:gd name="connsiteX9" fmla="*/ 256202 w 513996"/>
                <a:gd name="connsiteY9" fmla="*/ 233493 h 848439"/>
                <a:gd name="connsiteX10" fmla="*/ 249554 w 513996"/>
                <a:gd name="connsiteY10" fmla="*/ 240477 h 848439"/>
                <a:gd name="connsiteX11" fmla="*/ 248793 w 513996"/>
                <a:gd name="connsiteY11" fmla="*/ 292967 h 848439"/>
                <a:gd name="connsiteX12" fmla="*/ 248614 w 513996"/>
                <a:gd name="connsiteY12" fmla="*/ 296728 h 848439"/>
                <a:gd name="connsiteX13" fmla="*/ 233752 w 513996"/>
                <a:gd name="connsiteY13" fmla="*/ 368624 h 848439"/>
                <a:gd name="connsiteX14" fmla="*/ 105068 w 513996"/>
                <a:gd name="connsiteY14" fmla="*/ 411377 h 848439"/>
                <a:gd name="connsiteX15" fmla="*/ 83222 w 513996"/>
                <a:gd name="connsiteY15" fmla="*/ 397141 h 848439"/>
                <a:gd name="connsiteX16" fmla="*/ 61822 w 513996"/>
                <a:gd name="connsiteY16" fmla="*/ 353269 h 848439"/>
                <a:gd name="connsiteX17" fmla="*/ 59181 w 513996"/>
                <a:gd name="connsiteY17" fmla="*/ 329162 h 848439"/>
                <a:gd name="connsiteX18" fmla="*/ 93966 w 513996"/>
                <a:gd name="connsiteY18" fmla="*/ 225974 h 848439"/>
                <a:gd name="connsiteX19" fmla="*/ 215979 w 513996"/>
                <a:gd name="connsiteY19" fmla="*/ 168873 h 848439"/>
                <a:gd name="connsiteX20" fmla="*/ 220792 w 513996"/>
                <a:gd name="connsiteY20" fmla="*/ 168739 h 848439"/>
                <a:gd name="connsiteX21" fmla="*/ 258508 w 513996"/>
                <a:gd name="connsiteY21" fmla="*/ 169522 h 848439"/>
                <a:gd name="connsiteX22" fmla="*/ 262604 w 513996"/>
                <a:gd name="connsiteY22" fmla="*/ 168000 h 848439"/>
                <a:gd name="connsiteX23" fmla="*/ 264328 w 513996"/>
                <a:gd name="connsiteY23" fmla="*/ 163836 h 848439"/>
                <a:gd name="connsiteX24" fmla="*/ 264328 w 513996"/>
                <a:gd name="connsiteY24" fmla="*/ 5717 h 848439"/>
                <a:gd name="connsiteX25" fmla="*/ 258934 w 513996"/>
                <a:gd name="connsiteY25" fmla="*/ 9 h 848439"/>
                <a:gd name="connsiteX26" fmla="*/ 252465 w 513996"/>
                <a:gd name="connsiteY26" fmla="*/ 31 h 848439"/>
                <a:gd name="connsiteX27" fmla="*/ 251100 w 513996"/>
                <a:gd name="connsiteY27" fmla="*/ 54 h 848439"/>
                <a:gd name="connsiteX28" fmla="*/ 73262 w 513996"/>
                <a:gd name="connsiteY28" fmla="*/ 79605 h 848439"/>
                <a:gd name="connsiteX29" fmla="*/ 0 w 513996"/>
                <a:gd name="connsiteY29" fmla="*/ 269083 h 848439"/>
                <a:gd name="connsiteX30" fmla="*/ 85887 w 513996"/>
                <a:gd name="connsiteY30" fmla="*/ 421963 h 848439"/>
                <a:gd name="connsiteX31" fmla="*/ 86535 w 513996"/>
                <a:gd name="connsiteY31" fmla="*/ 422254 h 848439"/>
                <a:gd name="connsiteX32" fmla="*/ 123625 w 513996"/>
                <a:gd name="connsiteY32" fmla="*/ 431701 h 848439"/>
                <a:gd name="connsiteX33" fmla="*/ 221195 w 513996"/>
                <a:gd name="connsiteY33" fmla="*/ 460800 h 848439"/>
                <a:gd name="connsiteX34" fmla="*/ 247854 w 513996"/>
                <a:gd name="connsiteY34" fmla="*/ 536636 h 848439"/>
                <a:gd name="connsiteX35" fmla="*/ 249689 w 513996"/>
                <a:gd name="connsiteY35" fmla="*/ 607973 h 848439"/>
                <a:gd name="connsiteX36" fmla="*/ 256359 w 513996"/>
                <a:gd name="connsiteY36" fmla="*/ 614957 h 848439"/>
                <a:gd name="connsiteX37" fmla="*/ 257792 w 513996"/>
                <a:gd name="connsiteY37" fmla="*/ 614957 h 848439"/>
                <a:gd name="connsiteX38" fmla="*/ 264440 w 513996"/>
                <a:gd name="connsiteY38" fmla="*/ 607973 h 848439"/>
                <a:gd name="connsiteX39" fmla="*/ 264440 w 513996"/>
                <a:gd name="connsiteY39" fmla="*/ 604011 h 848439"/>
                <a:gd name="connsiteX40" fmla="*/ 266567 w 513996"/>
                <a:gd name="connsiteY40" fmla="*/ 534936 h 848439"/>
                <a:gd name="connsiteX41" fmla="*/ 279862 w 513996"/>
                <a:gd name="connsiteY41" fmla="*/ 479872 h 848439"/>
                <a:gd name="connsiteX42" fmla="*/ 314557 w 513996"/>
                <a:gd name="connsiteY42" fmla="*/ 445110 h 848439"/>
                <a:gd name="connsiteX43" fmla="*/ 381887 w 513996"/>
                <a:gd name="connsiteY43" fmla="*/ 432038 h 848439"/>
                <a:gd name="connsiteX44" fmla="*/ 439391 w 513996"/>
                <a:gd name="connsiteY44" fmla="*/ 461271 h 848439"/>
                <a:gd name="connsiteX45" fmla="*/ 453985 w 513996"/>
                <a:gd name="connsiteY45" fmla="*/ 508747 h 848439"/>
                <a:gd name="connsiteX46" fmla="*/ 454657 w 513996"/>
                <a:gd name="connsiteY46" fmla="*/ 516850 h 848439"/>
                <a:gd name="connsiteX47" fmla="*/ 454836 w 513996"/>
                <a:gd name="connsiteY47" fmla="*/ 519267 h 848439"/>
                <a:gd name="connsiteX48" fmla="*/ 420030 w 513996"/>
                <a:gd name="connsiteY48" fmla="*/ 622456 h 848439"/>
                <a:gd name="connsiteX49" fmla="*/ 298038 w 513996"/>
                <a:gd name="connsiteY49" fmla="*/ 679578 h 848439"/>
                <a:gd name="connsiteX50" fmla="*/ 293114 w 513996"/>
                <a:gd name="connsiteY50" fmla="*/ 679713 h 848439"/>
                <a:gd name="connsiteX51" fmla="*/ 255487 w 513996"/>
                <a:gd name="connsiteY51" fmla="*/ 678907 h 848439"/>
                <a:gd name="connsiteX52" fmla="*/ 251413 w 513996"/>
                <a:gd name="connsiteY52" fmla="*/ 680451 h 848439"/>
                <a:gd name="connsiteX53" fmla="*/ 249689 w 513996"/>
                <a:gd name="connsiteY53" fmla="*/ 684614 h 848439"/>
                <a:gd name="connsiteX54" fmla="*/ 249689 w 513996"/>
                <a:gd name="connsiteY54" fmla="*/ 842732 h 848439"/>
                <a:gd name="connsiteX55" fmla="*/ 255062 w 513996"/>
                <a:gd name="connsiteY55" fmla="*/ 848418 h 848439"/>
                <a:gd name="connsiteX56" fmla="*/ 257613 w 513996"/>
                <a:gd name="connsiteY56" fmla="*/ 848440 h 848439"/>
                <a:gd name="connsiteX57" fmla="*/ 261485 w 513996"/>
                <a:gd name="connsiteY57" fmla="*/ 848395 h 848439"/>
                <a:gd name="connsiteX58" fmla="*/ 262918 w 513996"/>
                <a:gd name="connsiteY58" fmla="*/ 848373 h 848439"/>
                <a:gd name="connsiteX59" fmla="*/ 440756 w 513996"/>
                <a:gd name="connsiteY59" fmla="*/ 768843 h 848439"/>
                <a:gd name="connsiteX60" fmla="*/ 513996 w 513996"/>
                <a:gd name="connsiteY60" fmla="*/ 579366 h 848439"/>
                <a:gd name="connsiteX61" fmla="*/ 503162 w 513996"/>
                <a:gd name="connsiteY61" fmla="*/ 515953 h 848439"/>
                <a:gd name="connsiteX62" fmla="*/ 428154 w 513996"/>
                <a:gd name="connsiteY62" fmla="*/ 426396 h 84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513996" h="848439">
                  <a:moveTo>
                    <a:pt x="428154" y="426396"/>
                  </a:moveTo>
                  <a:cubicBezTo>
                    <a:pt x="427348" y="426038"/>
                    <a:pt x="426543" y="425702"/>
                    <a:pt x="425737" y="425366"/>
                  </a:cubicBezTo>
                  <a:cubicBezTo>
                    <a:pt x="400287" y="414980"/>
                    <a:pt x="374501" y="418182"/>
                    <a:pt x="348200" y="413883"/>
                  </a:cubicBezTo>
                  <a:cubicBezTo>
                    <a:pt x="328233" y="410637"/>
                    <a:pt x="312722" y="404482"/>
                    <a:pt x="300724" y="395081"/>
                  </a:cubicBezTo>
                  <a:cubicBezTo>
                    <a:pt x="289957" y="386643"/>
                    <a:pt x="281362" y="374466"/>
                    <a:pt x="275878" y="359827"/>
                  </a:cubicBezTo>
                  <a:cubicBezTo>
                    <a:pt x="269364" y="342435"/>
                    <a:pt x="267193" y="323499"/>
                    <a:pt x="266051" y="308971"/>
                  </a:cubicBezTo>
                  <a:cubicBezTo>
                    <a:pt x="264350" y="287594"/>
                    <a:pt x="264327" y="265748"/>
                    <a:pt x="264305" y="244596"/>
                  </a:cubicBezTo>
                  <a:lnTo>
                    <a:pt x="264305" y="240455"/>
                  </a:lnTo>
                  <a:cubicBezTo>
                    <a:pt x="264305" y="236604"/>
                    <a:pt x="261306" y="233493"/>
                    <a:pt x="257635" y="233493"/>
                  </a:cubicBezTo>
                  <a:lnTo>
                    <a:pt x="256202" y="233493"/>
                  </a:lnTo>
                  <a:cubicBezTo>
                    <a:pt x="252532" y="233493"/>
                    <a:pt x="249554" y="236627"/>
                    <a:pt x="249554" y="240477"/>
                  </a:cubicBezTo>
                  <a:lnTo>
                    <a:pt x="248793" y="292967"/>
                  </a:lnTo>
                  <a:cubicBezTo>
                    <a:pt x="248725" y="294221"/>
                    <a:pt x="248681" y="295452"/>
                    <a:pt x="248614" y="296728"/>
                  </a:cubicBezTo>
                  <a:cubicBezTo>
                    <a:pt x="246488" y="321283"/>
                    <a:pt x="245010" y="346374"/>
                    <a:pt x="233752" y="368624"/>
                  </a:cubicBezTo>
                  <a:cubicBezTo>
                    <a:pt x="210987" y="413504"/>
                    <a:pt x="148336" y="428770"/>
                    <a:pt x="105068" y="411377"/>
                  </a:cubicBezTo>
                  <a:cubicBezTo>
                    <a:pt x="97010" y="408154"/>
                    <a:pt x="89534" y="403319"/>
                    <a:pt x="83222" y="397141"/>
                  </a:cubicBezTo>
                  <a:cubicBezTo>
                    <a:pt x="70843" y="385076"/>
                    <a:pt x="65426" y="370124"/>
                    <a:pt x="61822" y="353269"/>
                  </a:cubicBezTo>
                  <a:lnTo>
                    <a:pt x="59181" y="329162"/>
                  </a:lnTo>
                  <a:cubicBezTo>
                    <a:pt x="56428" y="291871"/>
                    <a:pt x="68762" y="255207"/>
                    <a:pt x="93966" y="225974"/>
                  </a:cubicBezTo>
                  <a:cubicBezTo>
                    <a:pt x="123870" y="191302"/>
                    <a:pt x="169466" y="169947"/>
                    <a:pt x="215979" y="168873"/>
                  </a:cubicBezTo>
                  <a:lnTo>
                    <a:pt x="220792" y="168739"/>
                  </a:lnTo>
                  <a:cubicBezTo>
                    <a:pt x="230194" y="168448"/>
                    <a:pt x="239907" y="168179"/>
                    <a:pt x="258508" y="169522"/>
                  </a:cubicBezTo>
                  <a:cubicBezTo>
                    <a:pt x="260031" y="169611"/>
                    <a:pt x="261508" y="169074"/>
                    <a:pt x="262604" y="168000"/>
                  </a:cubicBezTo>
                  <a:cubicBezTo>
                    <a:pt x="263678" y="166926"/>
                    <a:pt x="264328" y="165403"/>
                    <a:pt x="264328" y="163836"/>
                  </a:cubicBezTo>
                  <a:lnTo>
                    <a:pt x="264328" y="5717"/>
                  </a:lnTo>
                  <a:cubicBezTo>
                    <a:pt x="264328" y="2606"/>
                    <a:pt x="261911" y="54"/>
                    <a:pt x="258934" y="9"/>
                  </a:cubicBezTo>
                  <a:cubicBezTo>
                    <a:pt x="255867" y="-13"/>
                    <a:pt x="254031" y="9"/>
                    <a:pt x="252465" y="31"/>
                  </a:cubicBezTo>
                  <a:lnTo>
                    <a:pt x="251100" y="54"/>
                  </a:lnTo>
                  <a:cubicBezTo>
                    <a:pt x="183568" y="927"/>
                    <a:pt x="120425" y="29175"/>
                    <a:pt x="73262" y="79605"/>
                  </a:cubicBezTo>
                  <a:cubicBezTo>
                    <a:pt x="26033" y="130102"/>
                    <a:pt x="0" y="197411"/>
                    <a:pt x="0" y="269083"/>
                  </a:cubicBezTo>
                  <a:cubicBezTo>
                    <a:pt x="0" y="270224"/>
                    <a:pt x="-448" y="383799"/>
                    <a:pt x="85887" y="421963"/>
                  </a:cubicBezTo>
                  <a:lnTo>
                    <a:pt x="86535" y="422254"/>
                  </a:lnTo>
                  <a:cubicBezTo>
                    <a:pt x="98489" y="427493"/>
                    <a:pt x="110642" y="430895"/>
                    <a:pt x="123625" y="431701"/>
                  </a:cubicBezTo>
                  <a:cubicBezTo>
                    <a:pt x="157446" y="433804"/>
                    <a:pt x="195566" y="433760"/>
                    <a:pt x="221195" y="460800"/>
                  </a:cubicBezTo>
                  <a:cubicBezTo>
                    <a:pt x="240042" y="480699"/>
                    <a:pt x="245526" y="509708"/>
                    <a:pt x="247854" y="536636"/>
                  </a:cubicBezTo>
                  <a:cubicBezTo>
                    <a:pt x="249891" y="560340"/>
                    <a:pt x="249689" y="584201"/>
                    <a:pt x="249689" y="607973"/>
                  </a:cubicBezTo>
                  <a:cubicBezTo>
                    <a:pt x="249712" y="611823"/>
                    <a:pt x="252689" y="614957"/>
                    <a:pt x="256359" y="614957"/>
                  </a:cubicBezTo>
                  <a:lnTo>
                    <a:pt x="257792" y="614957"/>
                  </a:lnTo>
                  <a:cubicBezTo>
                    <a:pt x="261463" y="614957"/>
                    <a:pt x="264440" y="611823"/>
                    <a:pt x="264440" y="607973"/>
                  </a:cubicBezTo>
                  <a:lnTo>
                    <a:pt x="264440" y="604011"/>
                  </a:lnTo>
                  <a:cubicBezTo>
                    <a:pt x="264440" y="581314"/>
                    <a:pt x="264440" y="557834"/>
                    <a:pt x="266567" y="534936"/>
                  </a:cubicBezTo>
                  <a:cubicBezTo>
                    <a:pt x="268066" y="518797"/>
                    <a:pt x="270909" y="497980"/>
                    <a:pt x="279862" y="479872"/>
                  </a:cubicBezTo>
                  <a:cubicBezTo>
                    <a:pt x="287383" y="464629"/>
                    <a:pt x="299381" y="452608"/>
                    <a:pt x="314557" y="445110"/>
                  </a:cubicBezTo>
                  <a:cubicBezTo>
                    <a:pt x="332196" y="436381"/>
                    <a:pt x="354669" y="431971"/>
                    <a:pt x="381887" y="432038"/>
                  </a:cubicBezTo>
                  <a:cubicBezTo>
                    <a:pt x="405322" y="432106"/>
                    <a:pt x="427348" y="443297"/>
                    <a:pt x="439391" y="461271"/>
                  </a:cubicBezTo>
                  <a:cubicBezTo>
                    <a:pt x="447405" y="473246"/>
                    <a:pt x="452060" y="488333"/>
                    <a:pt x="453985" y="508747"/>
                  </a:cubicBezTo>
                  <a:cubicBezTo>
                    <a:pt x="454253" y="511456"/>
                    <a:pt x="454455" y="514164"/>
                    <a:pt x="454657" y="516850"/>
                  </a:cubicBezTo>
                  <a:lnTo>
                    <a:pt x="454836" y="519267"/>
                  </a:lnTo>
                  <a:cubicBezTo>
                    <a:pt x="457589" y="556581"/>
                    <a:pt x="445234" y="593223"/>
                    <a:pt x="420030" y="622456"/>
                  </a:cubicBezTo>
                  <a:cubicBezTo>
                    <a:pt x="390148" y="657151"/>
                    <a:pt x="344529" y="678482"/>
                    <a:pt x="298038" y="679578"/>
                  </a:cubicBezTo>
                  <a:lnTo>
                    <a:pt x="293114" y="679713"/>
                  </a:lnTo>
                  <a:cubicBezTo>
                    <a:pt x="283712" y="680004"/>
                    <a:pt x="274021" y="680272"/>
                    <a:pt x="255487" y="678907"/>
                  </a:cubicBezTo>
                  <a:cubicBezTo>
                    <a:pt x="254032" y="678839"/>
                    <a:pt x="252487" y="679377"/>
                    <a:pt x="251413" y="680451"/>
                  </a:cubicBezTo>
                  <a:cubicBezTo>
                    <a:pt x="250316" y="681525"/>
                    <a:pt x="249689" y="683047"/>
                    <a:pt x="249689" y="684614"/>
                  </a:cubicBezTo>
                  <a:lnTo>
                    <a:pt x="249689" y="842732"/>
                  </a:lnTo>
                  <a:cubicBezTo>
                    <a:pt x="249689" y="845843"/>
                    <a:pt x="252107" y="848395"/>
                    <a:pt x="255062" y="848418"/>
                  </a:cubicBezTo>
                  <a:cubicBezTo>
                    <a:pt x="256024" y="848440"/>
                    <a:pt x="256852" y="848440"/>
                    <a:pt x="257613" y="848440"/>
                  </a:cubicBezTo>
                  <a:cubicBezTo>
                    <a:pt x="259225" y="848440"/>
                    <a:pt x="260411" y="848418"/>
                    <a:pt x="261485" y="848395"/>
                  </a:cubicBezTo>
                  <a:lnTo>
                    <a:pt x="262918" y="848373"/>
                  </a:lnTo>
                  <a:cubicBezTo>
                    <a:pt x="330427" y="847500"/>
                    <a:pt x="393594" y="819252"/>
                    <a:pt x="440756" y="768843"/>
                  </a:cubicBezTo>
                  <a:cubicBezTo>
                    <a:pt x="487987" y="718323"/>
                    <a:pt x="513996" y="651016"/>
                    <a:pt x="513996" y="579366"/>
                  </a:cubicBezTo>
                  <a:cubicBezTo>
                    <a:pt x="513996" y="558012"/>
                    <a:pt x="509721" y="536076"/>
                    <a:pt x="503162" y="515953"/>
                  </a:cubicBezTo>
                  <a:cubicBezTo>
                    <a:pt x="490448" y="476894"/>
                    <a:pt x="465065" y="442467"/>
                    <a:pt x="428154" y="426396"/>
                  </a:cubicBezTo>
                </a:path>
              </a:pathLst>
            </a:custGeom>
            <a:solidFill>
              <a:srgbClr val="FFFFFF"/>
            </a:solidFill>
            <a:ln w="9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F37A562-0BF7-904B-BA5C-579802BE6F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776" y="2766218"/>
            <a:ext cx="9812192" cy="1325563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3600" spc="200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THANKS </a:t>
            </a:r>
            <a:br>
              <a:rPr lang="en-GB"/>
            </a:br>
            <a:r>
              <a:rPr lang="en-GB"/>
              <a:t>any q’s?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E05B943-8FF2-C440-9E20-1690F394EB4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53128" y="4933851"/>
            <a:ext cx="6293010" cy="488063"/>
          </a:xfrm>
        </p:spPr>
        <p:txBody>
          <a:bodyPr/>
          <a:lstStyle>
            <a:lvl1pPr algn="ctr">
              <a:defRPr sz="1600" cap="all" spc="750" baseline="0">
                <a:solidFill>
                  <a:schemeClr val="accent5">
                    <a:lumMod val="90000"/>
                  </a:schemeClr>
                </a:solidFill>
                <a:latin typeface="STEP Sans Semibold" pitchFamily="2" charset="77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END SLIDE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0339A5-11F5-8343-8F96-B014959B0053}"/>
              </a:ext>
            </a:extLst>
          </p:cNvPr>
          <p:cNvSpPr txBox="1"/>
          <p:nvPr userDrawn="1"/>
        </p:nvSpPr>
        <p:spPr>
          <a:xfrm>
            <a:off x="12331700" y="-38100"/>
            <a:ext cx="22377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Neue Haas Grotesk Text Pro" panose="020B0504020202020204" pitchFamily="34" charset="0"/>
              <a:buNone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To change text styles -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Char char="•"/>
              <a:tabLst/>
              <a:defRPr/>
            </a:pP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Click anywhere within a </a:t>
            </a:r>
            <a:b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</a:br>
            <a:r>
              <a:rPr lang="en-GB" sz="1200">
                <a:latin typeface="Neue Haas Grotesk Text Pro" panose="020B0504020202020204" pitchFamily="34" charset="0"/>
                <a:cs typeface="Neue Haas Grotesk Text Pro" panose="020B0504020202020204" pitchFamily="34" charset="0"/>
              </a:rPr>
              <a:t>line of text. In the Home tab, Paragraph group, click the Decrease/Increase List Level button to move the text up or down a level</a:t>
            </a:r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27383021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34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187">
          <p15:clr>
            <a:srgbClr val="FBAE40"/>
          </p15:clr>
        </p15:guide>
        <p15:guide id="6" orient="horz" pos="413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2B1B91-E887-B843-BD7B-55FB50658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830" y="11628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COVER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35FF6D-A994-EA49-94F6-50A1FAB94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5830" y="3168042"/>
            <a:ext cx="5750170" cy="2527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Sixth level</a:t>
            </a:r>
          </a:p>
          <a:p>
            <a:pPr lvl="6"/>
            <a:r>
              <a:rPr lang="en-GB"/>
              <a:t>Seventh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60F4006-8DA4-BCBC-6FFC-8892FC3B16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4466" y="6446291"/>
            <a:ext cx="648268" cy="365125"/>
          </a:xfrm>
          <a:prstGeom prst="rect">
            <a:avLst/>
          </a:prstGeom>
        </p:spPr>
        <p:txBody>
          <a:bodyPr/>
          <a:lstStyle>
            <a:lvl1pPr algn="r">
              <a:defRPr sz="1000" spc="300">
                <a:solidFill>
                  <a:schemeClr val="tx1"/>
                </a:solidFill>
                <a:latin typeface="STEP Sans Semibold" pitchFamily="2" charset="77"/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7B7D724-6D2E-1E18-7171-7803D126E6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800" cap="none" spc="300" baseline="0">
                <a:solidFill>
                  <a:schemeClr val="tx1">
                    <a:tint val="75000"/>
                  </a:schemeClr>
                </a:solidFill>
                <a:latin typeface="STEP Sans Semibold" pitchFamily="50" charset="0"/>
              </a:defRPr>
            </a:lvl1pPr>
          </a:lstStyle>
          <a:p>
            <a:r>
              <a:rPr lang="en-GB">
                <a:solidFill>
                  <a:schemeClr val="tx1"/>
                </a:solidFill>
              </a:rPr>
              <a:t>Classification - handling instructions - descriptor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26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9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70" r:id="rId10"/>
    <p:sldLayoutId id="2147483671" r:id="rId11"/>
    <p:sldLayoutId id="2147483669" r:id="rId12"/>
    <p:sldLayoutId id="2147483672" r:id="rId13"/>
    <p:sldLayoutId id="2147483673" r:id="rId14"/>
    <p:sldLayoutId id="2147483675" r:id="rId15"/>
    <p:sldLayoutId id="2147483674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  <p:sldLayoutId id="2147483688" r:id="rId29"/>
    <p:sldLayoutId id="2147483689" r:id="rId30"/>
    <p:sldLayoutId id="2147483690" r:id="rId3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700" kern="1200" cap="all" spc="2000" baseline="0">
          <a:solidFill>
            <a:schemeClr val="tx1"/>
          </a:solidFill>
          <a:latin typeface="STEP Sans Semibold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Neue Haas Grotesk Text Pro" panose="020B0504020202020204" pitchFamily="34" charset="0"/>
        <a:buNone/>
        <a:defRPr sz="1200" b="0" i="0" kern="1200">
          <a:solidFill>
            <a:schemeClr val="tx1"/>
          </a:solidFill>
          <a:latin typeface="Neue Haas Grotesk Text Pro" panose="020B0504020202020204" pitchFamily="34" charset="0"/>
          <a:ea typeface="+mn-ea"/>
          <a:cs typeface="+mn-cs"/>
        </a:defRPr>
      </a:lvl1pPr>
      <a:lvl2pPr marL="15875" indent="0" algn="l" defTabSz="914400" rtl="0" eaLnBrk="1" latinLnBrk="0" hangingPunct="1">
        <a:lnSpc>
          <a:spcPct val="90000"/>
        </a:lnSpc>
        <a:spcBef>
          <a:spcPts val="500"/>
        </a:spcBef>
        <a:buFont typeface="Neue Haas Grotesk Text Pro" panose="020B0504020202020204" pitchFamily="34" charset="0"/>
        <a:buNone/>
        <a:tabLst/>
        <a:defRPr sz="2300" kern="1200" spc="300">
          <a:solidFill>
            <a:schemeClr val="tx1"/>
          </a:solidFill>
          <a:latin typeface="STEP Sans Semibold" pitchFamily="2" charset="77"/>
          <a:ea typeface="+mn-ea"/>
          <a:cs typeface="+mn-cs"/>
        </a:defRPr>
      </a:lvl2pPr>
      <a:lvl3pPr marL="15875" indent="0" algn="l" defTabSz="914400" rtl="0" eaLnBrk="1" latinLnBrk="0" hangingPunct="1">
        <a:lnSpc>
          <a:spcPct val="90000"/>
        </a:lnSpc>
        <a:spcBef>
          <a:spcPts val="500"/>
        </a:spcBef>
        <a:buFont typeface="Neue Haas Grotesk Text Pro" panose="020B0504020202020204" pitchFamily="34" charset="0"/>
        <a:buNone/>
        <a:tabLst/>
        <a:defRPr sz="1600" kern="1200" spc="100" baseline="0">
          <a:solidFill>
            <a:schemeClr val="tx1"/>
          </a:solidFill>
          <a:latin typeface="STEP Sans Semibold" pitchFamily="2" charset="77"/>
          <a:ea typeface="+mn-ea"/>
          <a:cs typeface="+mn-cs"/>
        </a:defRPr>
      </a:lvl3pPr>
      <a:lvl4pPr marL="15875" indent="0" algn="l" defTabSz="914400" rtl="0" eaLnBrk="1" latinLnBrk="0" hangingPunct="1">
        <a:lnSpc>
          <a:spcPct val="90000"/>
        </a:lnSpc>
        <a:spcBef>
          <a:spcPts val="500"/>
        </a:spcBef>
        <a:buFont typeface="Neue Haas Grotesk Text Pro" panose="020B0504020202020204" pitchFamily="34" charset="0"/>
        <a:buNone/>
        <a:tabLst/>
        <a:defRPr sz="900" b="0" i="0" kern="1200">
          <a:solidFill>
            <a:schemeClr val="tx1"/>
          </a:solidFill>
          <a:latin typeface="Neue Haas Grotesk Text Pro" panose="020B0504020202020204" pitchFamily="34" charset="0"/>
          <a:ea typeface="+mn-ea"/>
          <a:cs typeface="+mn-cs"/>
        </a:defRPr>
      </a:lvl4pPr>
      <a:lvl5pPr marL="241300" indent="-225425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Neue Haas Grotesk Text Pro" panose="020B0504020202020204" pitchFamily="34" charset="0"/>
        <a:buChar char="•"/>
        <a:tabLst/>
        <a:defRPr sz="2600" b="0" i="0" kern="1200">
          <a:solidFill>
            <a:schemeClr val="tx1"/>
          </a:solidFill>
          <a:latin typeface="Neue Haas Grotesk Text Pro" panose="020B0504020202020204" pitchFamily="34" charset="0"/>
          <a:ea typeface="+mn-ea"/>
          <a:cs typeface="+mn-cs"/>
        </a:defRPr>
      </a:lvl5pPr>
      <a:lvl6pPr marL="180975" indent="-1651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Neue Haas Grotesk Text Pro" panose="020B0504020202020204" pitchFamily="34" charset="0"/>
        <a:buChar char="•"/>
        <a:tabLst/>
        <a:defRPr sz="1400" b="0" i="0" kern="1200">
          <a:solidFill>
            <a:schemeClr val="tx1"/>
          </a:solidFill>
          <a:latin typeface="Neue Haas Grotesk Text Pro" panose="020B0504020202020204" pitchFamily="34" charset="0"/>
          <a:ea typeface="+mn-ea"/>
          <a:cs typeface="+mn-cs"/>
        </a:defRPr>
      </a:lvl6pPr>
      <a:lvl7pPr marL="15875" indent="0" algn="l" defTabSz="914400" rtl="0" eaLnBrk="1" latinLnBrk="0" hangingPunct="1">
        <a:lnSpc>
          <a:spcPct val="90000"/>
        </a:lnSpc>
        <a:spcBef>
          <a:spcPts val="500"/>
        </a:spcBef>
        <a:buFont typeface="Neue Haas Grotesk Text Pro" panose="020B0504020202020204" pitchFamily="34" charset="0"/>
        <a:buNone/>
        <a:tabLst/>
        <a:defRPr sz="1400" b="1" i="0" kern="1200">
          <a:solidFill>
            <a:schemeClr val="tx1"/>
          </a:solidFill>
          <a:latin typeface="Neue Haas Grotesk Text Pro" panose="020B0504020202020204" pitchFamily="34" charset="0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Neue Haas Grotesk Text Pro" panose="020B05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Neue Haas Grotesk Text Pro" panose="020B05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i.org/10.1088/1741-4326/ae91f8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8/1361-6587/ad2e37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hyperlink" Target="https://doi.org/10.1088/1361-6587/adfe18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72D56-85FB-8F20-85E5-314952653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6990241-761B-6770-BD8E-0873E6561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13" y="1582996"/>
            <a:ext cx="8047760" cy="1628332"/>
          </a:xfrm>
        </p:spPr>
        <p:txBody>
          <a:bodyPr/>
          <a:lstStyle/>
          <a:p>
            <a:r>
              <a:rPr lang="en-GB" dirty="0">
                <a:solidFill>
                  <a:schemeClr val="accent2"/>
                </a:solidFill>
              </a:rPr>
              <a:t>The effect of fluid neutrals on 1D detachment burn-through for STEP</a:t>
            </a:r>
            <a:endParaRPr lang="en-GB" sz="2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08B37C-F0F4-F885-FE95-250A45EDCC1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73049" y="3639254"/>
            <a:ext cx="8202736" cy="1395053"/>
          </a:xfrm>
          <a:noFill/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dirty="0"/>
              <a:t>J. L. Baker</a:t>
            </a:r>
            <a:r>
              <a:rPr lang="en-GB" baseline="30000" dirty="0"/>
              <a:t>1,2</a:t>
            </a:r>
            <a:r>
              <a:rPr lang="en-GB" dirty="0"/>
              <a:t>, C. P. Ridgers</a:t>
            </a:r>
            <a:r>
              <a:rPr lang="en-GB" baseline="30000" dirty="0"/>
              <a:t>1</a:t>
            </a:r>
            <a:r>
              <a:rPr lang="en-GB" dirty="0"/>
              <a:t>, M. Kryjak</a:t>
            </a:r>
            <a:r>
              <a:rPr lang="en-GB" baseline="30000" dirty="0"/>
              <a:t>1,2</a:t>
            </a:r>
            <a:r>
              <a:rPr lang="en-GB" dirty="0"/>
              <a:t>, D. Moulton</a:t>
            </a:r>
            <a:r>
              <a:rPr lang="en-GB" baseline="30000" dirty="0"/>
              <a:t>2</a:t>
            </a:r>
            <a:r>
              <a:rPr lang="en-GB" dirty="0"/>
              <a:t>, S. S. Henderson</a:t>
            </a:r>
            <a:r>
              <a:rPr lang="en-GB" baseline="30000" dirty="0"/>
              <a:t>2</a:t>
            </a:r>
            <a:r>
              <a:rPr lang="en-GB" dirty="0"/>
              <a:t> and I. Cziegler</a:t>
            </a:r>
            <a:r>
              <a:rPr lang="en-GB" baseline="30000" dirty="0"/>
              <a:t>1</a:t>
            </a:r>
            <a:endParaRPr lang="en-GB" dirty="0"/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40706F3C-EE27-E9C8-6745-F15FAD18AA48}"/>
              </a:ext>
            </a:extLst>
          </p:cNvPr>
          <p:cNvSpPr txBox="1">
            <a:spLocks/>
          </p:cNvSpPr>
          <p:nvPr/>
        </p:nvSpPr>
        <p:spPr>
          <a:xfrm>
            <a:off x="209265" y="6466387"/>
            <a:ext cx="10933171" cy="36085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spc="300" dirty="0">
                <a:solidFill>
                  <a:srgbClr val="FFFFFF"/>
                </a:solidFill>
                <a:latin typeface="STEP Sans Semibold" pitchFamily="50" charset="0"/>
              </a:rPr>
              <a:t>J. L. Baker -3</a:t>
            </a:r>
            <a:r>
              <a:rPr lang="en-GB" sz="800" spc="300" baseline="30000" dirty="0">
                <a:solidFill>
                  <a:srgbClr val="FFFFFF"/>
                </a:solidFill>
                <a:latin typeface="STEP Sans Semibold" pitchFamily="50" charset="0"/>
              </a:rPr>
              <a:t>rd</a:t>
            </a:r>
            <a:r>
              <a:rPr lang="en-GB" sz="800" spc="300" dirty="0">
                <a:solidFill>
                  <a:srgbClr val="FFFFFF"/>
                </a:solidFill>
                <a:latin typeface="STEP Sans Semibold" pitchFamily="50" charset="0"/>
              </a:rPr>
              <a:t> UKAEA Edge Code Workshop, 07/10/2026, Culham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BA00FEE1-57CE-7788-07CB-82751AC2BD89}"/>
              </a:ext>
            </a:extLst>
          </p:cNvPr>
          <p:cNvSpPr txBox="1">
            <a:spLocks/>
          </p:cNvSpPr>
          <p:nvPr/>
        </p:nvSpPr>
        <p:spPr>
          <a:xfrm>
            <a:off x="273049" y="5498123"/>
            <a:ext cx="10336334" cy="8854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Neue Haas Grotesk Text Pro" panose="020B0504020202020204" pitchFamily="34" charset="0"/>
              <a:buNone/>
              <a:defRPr sz="1200" b="0" i="0" kern="1200" spc="300" baseline="0">
                <a:solidFill>
                  <a:srgbClr val="FFFFFF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1pPr>
            <a:lvl2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2300" kern="1200" spc="300">
                <a:solidFill>
                  <a:srgbClr val="FFFFFF"/>
                </a:solidFill>
                <a:latin typeface="STEP Sans Semibold" pitchFamily="2" charset="77"/>
                <a:ea typeface="+mn-ea"/>
                <a:cs typeface="+mn-cs"/>
              </a:defRPr>
            </a:lvl2pPr>
            <a:lvl3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1600" kern="1200" spc="100" baseline="0">
                <a:solidFill>
                  <a:srgbClr val="FFFFFF"/>
                </a:solidFill>
                <a:latin typeface="STEP Sans Semibold" pitchFamily="2" charset="77"/>
                <a:ea typeface="+mn-ea"/>
                <a:cs typeface="+mn-cs"/>
              </a:defRPr>
            </a:lvl3pPr>
            <a:lvl4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900" b="0" i="0" kern="1200">
                <a:solidFill>
                  <a:srgbClr val="FFFFFF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4pPr>
            <a:lvl5pPr marL="241300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Neue Haas Grotesk Text Pro" panose="020B0504020202020204" pitchFamily="34" charset="0"/>
              <a:buChar char="•"/>
              <a:tabLst/>
              <a:defRPr sz="2600" b="0" i="0" kern="1200">
                <a:solidFill>
                  <a:srgbClr val="FFFFFF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5pPr>
            <a:lvl6pPr marL="180975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Neue Haas Grotesk Text Pro" panose="020B0504020202020204" pitchFamily="34" charset="0"/>
              <a:buChar char="•"/>
              <a:tabLst/>
              <a:defRPr sz="1400" b="0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6pPr>
            <a:lvl7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1400" b="1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baseline="30000" dirty="0"/>
              <a:t>1</a:t>
            </a:r>
            <a:r>
              <a:rPr lang="en-GB" dirty="0"/>
              <a:t>York Plasma Institute, Department of Physics, University of York, York, United Kingdom</a:t>
            </a:r>
          </a:p>
          <a:p>
            <a:pPr>
              <a:spcBef>
                <a:spcPts val="0"/>
              </a:spcBef>
            </a:pPr>
            <a:r>
              <a:rPr lang="en-GB" baseline="30000" dirty="0"/>
              <a:t>2</a:t>
            </a:r>
            <a:r>
              <a:rPr lang="en-GB" dirty="0"/>
              <a:t>UKAEA, Culham Science Centre, Abingdon, OX14 3DB, United Kingdom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D1BD42-908A-8E6B-3B16-2E79900A5A6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-1286119" y="6910026"/>
            <a:ext cx="6292850" cy="377825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2" name="Picture 1" descr="A logo with a deer on it&#10;&#10;Description automatically generated with medium confidence">
            <a:extLst>
              <a:ext uri="{FF2B5EF4-FFF2-40B4-BE49-F238E27FC236}">
                <a16:creationId xmlns:a16="http://schemas.microsoft.com/office/drawing/2014/main" id="{074A5D56-1501-5394-FC59-14F04AAEFE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531" y="342447"/>
            <a:ext cx="1688549" cy="77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574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DA431-58E5-E293-DF60-B26052905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4F93ED4-F7FA-44DF-A2BE-4B48833C6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5" y="416632"/>
            <a:ext cx="10933171" cy="567374"/>
          </a:xfrm>
        </p:spPr>
        <p:txBody>
          <a:bodyPr/>
          <a:lstStyle/>
          <a:p>
            <a:r>
              <a:rPr lang="en-GB" dirty="0"/>
              <a:t>The case for 1D transient modelling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B05560-BED2-9614-2F1D-6B9694184F21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209265" y="6466387"/>
            <a:ext cx="10933171" cy="360857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J. L. Baker -3</a:t>
            </a:r>
            <a:r>
              <a:rPr lang="en-GB" baseline="30000" dirty="0">
                <a:solidFill>
                  <a:schemeClr val="tx1"/>
                </a:solidFill>
              </a:rPr>
              <a:t>rd</a:t>
            </a:r>
            <a:r>
              <a:rPr lang="en-GB" dirty="0">
                <a:solidFill>
                  <a:schemeClr val="tx1"/>
                </a:solidFill>
              </a:rPr>
              <a:t> UKAEA Edge Code Workshop, 07/10/2026, Culham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2DF94A-B4A0-1A37-4105-EFD1D12843C6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1334466" y="6446291"/>
            <a:ext cx="648268" cy="365125"/>
          </a:xfrm>
        </p:spPr>
        <p:txBody>
          <a:bodyPr/>
          <a:lstStyle/>
          <a:p>
            <a:fld id="{D38F41D9-F326-404A-824E-EB9CBC711317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964CB77-A428-DE26-A6D3-8742858896C6}"/>
              </a:ext>
            </a:extLst>
          </p:cNvPr>
          <p:cNvSpPr txBox="1">
            <a:spLocks/>
          </p:cNvSpPr>
          <p:nvPr/>
        </p:nvSpPr>
        <p:spPr>
          <a:xfrm>
            <a:off x="629415" y="1458411"/>
            <a:ext cx="7586829" cy="48679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Neue Haas Grotesk Text Pro" panose="020B0504020202020204" pitchFamily="34" charset="0"/>
              <a:buNone/>
              <a:defRPr sz="1200" b="0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1pPr>
            <a:lvl2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2300" kern="1200" spc="300">
                <a:solidFill>
                  <a:schemeClr val="tx1"/>
                </a:solidFill>
                <a:latin typeface="STEP Sans Semibold" pitchFamily="2" charset="77"/>
                <a:ea typeface="+mn-ea"/>
                <a:cs typeface="+mn-cs"/>
              </a:defRPr>
            </a:lvl2pPr>
            <a:lvl3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1600" kern="1200" spc="100" baseline="0">
                <a:solidFill>
                  <a:schemeClr val="tx1"/>
                </a:solidFill>
                <a:latin typeface="STEP Sans Semibold" pitchFamily="2" charset="77"/>
                <a:ea typeface="+mn-ea"/>
                <a:cs typeface="+mn-cs"/>
              </a:defRPr>
            </a:lvl3pPr>
            <a:lvl4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900" b="0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4pPr>
            <a:lvl5pPr marL="241300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Neue Haas Grotesk Text Pro" panose="020B0504020202020204" pitchFamily="34" charset="0"/>
              <a:buChar char="•"/>
              <a:tabLst/>
              <a:defRPr sz="2600" b="0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5pPr>
            <a:lvl6pPr marL="180975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Neue Haas Grotesk Text Pro" panose="020B0504020202020204" pitchFamily="34" charset="0"/>
              <a:buChar char="•"/>
              <a:tabLst/>
              <a:defRPr sz="1400" b="0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6pPr>
            <a:lvl7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1400" b="1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2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 Placeholder 4">
                <a:extLst>
                  <a:ext uri="{FF2B5EF4-FFF2-40B4-BE49-F238E27FC236}">
                    <a16:creationId xmlns:a16="http://schemas.microsoft.com/office/drawing/2014/main" id="{4F552DB0-9560-AA30-2EE1-C790027F10B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9415" y="1458411"/>
                <a:ext cx="8514585" cy="486796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Font typeface="Neue Haas Grotesk Text Pro" panose="020B0504020202020204" pitchFamily="34" charset="0"/>
                  <a:buNone/>
                  <a:defRPr sz="1200" b="0" i="0" kern="1200">
                    <a:solidFill>
                      <a:schemeClr val="tx1"/>
                    </a:solidFill>
                    <a:latin typeface="Neue Haas Grotesk Text Pro" panose="020B0504020202020204" pitchFamily="34" charset="0"/>
                    <a:ea typeface="+mn-ea"/>
                    <a:cs typeface="+mn-cs"/>
                  </a:defRPr>
                </a:lvl1pPr>
                <a:lvl2pPr marL="15875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Neue Haas Grotesk Text Pro" panose="020B0504020202020204" pitchFamily="34" charset="0"/>
                  <a:buNone/>
                  <a:tabLst/>
                  <a:defRPr sz="2300" kern="1200" spc="300">
                    <a:solidFill>
                      <a:schemeClr val="tx1"/>
                    </a:solidFill>
                    <a:latin typeface="STEP Sans Semibold" pitchFamily="2" charset="77"/>
                    <a:ea typeface="+mn-ea"/>
                    <a:cs typeface="+mn-cs"/>
                  </a:defRPr>
                </a:lvl2pPr>
                <a:lvl3pPr marL="15875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Neue Haas Grotesk Text Pro" panose="020B0504020202020204" pitchFamily="34" charset="0"/>
                  <a:buNone/>
                  <a:tabLst/>
                  <a:defRPr sz="1600" kern="1200" spc="100" baseline="0">
                    <a:solidFill>
                      <a:schemeClr val="tx1"/>
                    </a:solidFill>
                    <a:latin typeface="STEP Sans Semibold" pitchFamily="2" charset="77"/>
                    <a:ea typeface="+mn-ea"/>
                    <a:cs typeface="+mn-cs"/>
                  </a:defRPr>
                </a:lvl3pPr>
                <a:lvl4pPr marL="15875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Neue Haas Grotesk Text Pro" panose="020B0504020202020204" pitchFamily="34" charset="0"/>
                  <a:buNone/>
                  <a:tabLst/>
                  <a:defRPr sz="900" b="0" i="0" kern="1200">
                    <a:solidFill>
                      <a:schemeClr val="tx1"/>
                    </a:solidFill>
                    <a:latin typeface="Neue Haas Grotesk Text Pro" panose="020B0504020202020204" pitchFamily="34" charset="0"/>
                    <a:ea typeface="+mn-ea"/>
                    <a:cs typeface="+mn-cs"/>
                  </a:defRPr>
                </a:lvl4pPr>
                <a:lvl5pPr marL="241300" indent="-225425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80000"/>
                  <a:buFont typeface="Neue Haas Grotesk Text Pro" panose="020B0504020202020204" pitchFamily="34" charset="0"/>
                  <a:buChar char="•"/>
                  <a:tabLst/>
                  <a:defRPr sz="2600" b="0" i="0" kern="1200">
                    <a:solidFill>
                      <a:schemeClr val="tx1"/>
                    </a:solidFill>
                    <a:latin typeface="Neue Haas Grotesk Text Pro" panose="020B0504020202020204" pitchFamily="34" charset="0"/>
                    <a:ea typeface="+mn-ea"/>
                    <a:cs typeface="+mn-cs"/>
                  </a:defRPr>
                </a:lvl5pPr>
                <a:lvl6pPr marL="180975" indent="-1651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80000"/>
                  <a:buFont typeface="Neue Haas Grotesk Text Pro" panose="020B0504020202020204" pitchFamily="34" charset="0"/>
                  <a:buChar char="•"/>
                  <a:tabLst/>
                  <a:defRPr sz="1400" b="0" i="0" kern="1200">
                    <a:solidFill>
                      <a:schemeClr val="tx1"/>
                    </a:solidFill>
                    <a:latin typeface="Neue Haas Grotesk Text Pro" panose="020B0504020202020204" pitchFamily="34" charset="0"/>
                    <a:ea typeface="+mn-ea"/>
                    <a:cs typeface="+mn-cs"/>
                  </a:defRPr>
                </a:lvl6pPr>
                <a:lvl7pPr marL="15875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Neue Haas Grotesk Text Pro" panose="020B0504020202020204" pitchFamily="34" charset="0"/>
                  <a:buNone/>
                  <a:tabLst/>
                  <a:defRPr sz="1400" b="1" i="0" kern="1200">
                    <a:solidFill>
                      <a:schemeClr val="tx1"/>
                    </a:solidFill>
                    <a:latin typeface="Neue Haas Grotesk Text Pro" panose="020B0504020202020204" pitchFamily="34" charset="0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Neue Haas Grotesk Text Pro" panose="020B05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Neue Haas Grotesk Text Pro" panose="020B05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200" b="1" dirty="0"/>
                  <a:t>STEP will operate as detached, but how robust is this to transients? </a:t>
                </a:r>
              </a:p>
              <a:p>
                <a:r>
                  <a:rPr lang="en-GB" sz="2200" b="1" dirty="0"/>
                  <a:t>	Time dependant SOLPS rapidly improving, however 	can still take months on MAST-U! Will be even worse 	for STEP (R. Osawa’s talk)</a:t>
                </a:r>
                <a:endParaRPr lang="en-GB" sz="3600" b="1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200" b="1" dirty="0"/>
                  <a:t>The design process for STEP is iterative, motivating the adoption of lower fidelity scoping models to explore transient detachment parameter space</a:t>
                </a:r>
                <a:br>
                  <a:rPr lang="en-GB" sz="2200" b="1" dirty="0"/>
                </a:br>
                <a:endParaRPr lang="en-GB" sz="2200" b="1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200" b="1" dirty="0"/>
                  <a:t>Reducing dimensionality to 1D and using fluid neutrals makes us lighting fast (</a:t>
                </a:r>
                <a14:m>
                  <m:oMath xmlns:m="http://schemas.openxmlformats.org/officeDocument/2006/math">
                    <m:r>
                      <a:rPr lang="en-GB" sz="2200" b="1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GB" sz="2200" b="1" i="1" smtClean="0"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r>
                  <a:rPr lang="en-GB" sz="2200" b="1" dirty="0"/>
                  <a:t> minutes for STEP), but introduces large difficulties, especially for neutrals</a:t>
                </a:r>
              </a:p>
            </p:txBody>
          </p:sp>
        </mc:Choice>
        <mc:Fallback>
          <p:sp>
            <p:nvSpPr>
              <p:cNvPr id="2" name="Text Placeholder 4">
                <a:extLst>
                  <a:ext uri="{FF2B5EF4-FFF2-40B4-BE49-F238E27FC236}">
                    <a16:creationId xmlns:a16="http://schemas.microsoft.com/office/drawing/2014/main" id="{4F552DB0-9560-AA30-2EE1-C790027F10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415" y="1458411"/>
                <a:ext cx="8514585" cy="4867961"/>
              </a:xfrm>
              <a:prstGeom prst="rect">
                <a:avLst/>
              </a:prstGeom>
              <a:blipFill>
                <a:blip r:embed="rId3"/>
                <a:stretch>
                  <a:fillRect l="-745" t="-7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8293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802ABFC-C351-E6EE-02A6-162DF7D0F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5" y="416632"/>
            <a:ext cx="10933171" cy="567374"/>
          </a:xfrm>
        </p:spPr>
        <p:txBody>
          <a:bodyPr/>
          <a:lstStyle/>
          <a:p>
            <a:r>
              <a:rPr lang="en-GB" b="1" dirty="0"/>
              <a:t>The neutral piston effect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1D69F6-5EFE-40FE-CEB6-1887498BC5DB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209265" y="6466387"/>
            <a:ext cx="10933171" cy="360857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J. L. Baker -3</a:t>
            </a:r>
            <a:r>
              <a:rPr lang="en-GB" baseline="30000" dirty="0">
                <a:solidFill>
                  <a:schemeClr val="tx1"/>
                </a:solidFill>
              </a:rPr>
              <a:t>rd</a:t>
            </a:r>
            <a:r>
              <a:rPr lang="en-GB" dirty="0">
                <a:solidFill>
                  <a:schemeClr val="tx1"/>
                </a:solidFill>
              </a:rPr>
              <a:t> UKAEA Edge Code Workshop, 07/10/2026, Culham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BEA1A1-99BE-B31E-8982-BDC209BB6416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1334466" y="6446291"/>
            <a:ext cx="648268" cy="365125"/>
          </a:xfrm>
        </p:spPr>
        <p:txBody>
          <a:bodyPr/>
          <a:lstStyle/>
          <a:p>
            <a:fld id="{D38F41D9-F326-404A-824E-EB9CBC711317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B6DB74C7-7DC7-9497-5F5D-EF9C92A78E39}"/>
              </a:ext>
            </a:extLst>
          </p:cNvPr>
          <p:cNvSpPr txBox="1">
            <a:spLocks/>
          </p:cNvSpPr>
          <p:nvPr/>
        </p:nvSpPr>
        <p:spPr>
          <a:xfrm>
            <a:off x="629415" y="1458411"/>
            <a:ext cx="7586829" cy="48679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Neue Haas Grotesk Text Pro" panose="020B0504020202020204" pitchFamily="34" charset="0"/>
              <a:buNone/>
              <a:defRPr sz="1200" b="0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1pPr>
            <a:lvl2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2300" kern="1200" spc="300">
                <a:solidFill>
                  <a:schemeClr val="tx1"/>
                </a:solidFill>
                <a:latin typeface="STEP Sans Semibold" pitchFamily="2" charset="77"/>
                <a:ea typeface="+mn-ea"/>
                <a:cs typeface="+mn-cs"/>
              </a:defRPr>
            </a:lvl2pPr>
            <a:lvl3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1600" kern="1200" spc="100" baseline="0">
                <a:solidFill>
                  <a:schemeClr val="tx1"/>
                </a:solidFill>
                <a:latin typeface="STEP Sans Semibold" pitchFamily="2" charset="77"/>
                <a:ea typeface="+mn-ea"/>
                <a:cs typeface="+mn-cs"/>
              </a:defRPr>
            </a:lvl3pPr>
            <a:lvl4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900" b="0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4pPr>
            <a:lvl5pPr marL="241300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Neue Haas Grotesk Text Pro" panose="020B0504020202020204" pitchFamily="34" charset="0"/>
              <a:buChar char="•"/>
              <a:tabLst/>
              <a:defRPr sz="2600" b="0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5pPr>
            <a:lvl6pPr marL="180975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Neue Haas Grotesk Text Pro" panose="020B0504020202020204" pitchFamily="34" charset="0"/>
              <a:buChar char="•"/>
              <a:tabLst/>
              <a:defRPr sz="1400" b="0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6pPr>
            <a:lvl7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1400" b="1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200" b="1" dirty="0"/>
              <a:t>Lack of cross field neutral transport combined with charge exchange compression due to charge exchange with fluid neutrals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B5E4CB-93F1-0E98-BA58-4EC2762109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687" r="-1"/>
          <a:stretch>
            <a:fillRect/>
          </a:stretch>
        </p:blipFill>
        <p:spPr>
          <a:xfrm>
            <a:off x="8216244" y="815059"/>
            <a:ext cx="3476195" cy="5394317"/>
          </a:xfrm>
          <a:prstGeom prst="rect">
            <a:avLst/>
          </a:prstGeom>
          <a:effectLst>
            <a:softEdge rad="25400"/>
          </a:effectLst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A677C314-E109-F295-0A9B-4008510E4E9E}"/>
              </a:ext>
            </a:extLst>
          </p:cNvPr>
          <p:cNvGrpSpPr>
            <a:grpSpLocks noChangeAspect="1"/>
          </p:cNvGrpSpPr>
          <p:nvPr/>
        </p:nvGrpSpPr>
        <p:grpSpPr>
          <a:xfrm>
            <a:off x="629415" y="2828119"/>
            <a:ext cx="7395633" cy="2901349"/>
            <a:chOff x="2143139" y="3949426"/>
            <a:chExt cx="5511457" cy="2162176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BBCC94F-C644-A4DB-9C7E-2EC1C1318202}"/>
                </a:ext>
              </a:extLst>
            </p:cNvPr>
            <p:cNvSpPr/>
            <p:nvPr/>
          </p:nvSpPr>
          <p:spPr>
            <a:xfrm>
              <a:off x="2244728" y="4484619"/>
              <a:ext cx="5409867" cy="1626983"/>
            </a:xfrm>
            <a:prstGeom prst="rect">
              <a:avLst/>
            </a:prstGeom>
            <a:gradFill flip="none" rotWithShape="1">
              <a:gsLst>
                <a:gs pos="0">
                  <a:srgbClr val="7030A0">
                    <a:tint val="66000"/>
                    <a:satMod val="160000"/>
                  </a:srgbClr>
                </a:gs>
                <a:gs pos="50000">
                  <a:srgbClr val="7030A0">
                    <a:tint val="44500"/>
                    <a:satMod val="160000"/>
                  </a:srgbClr>
                </a:gs>
                <a:gs pos="100000">
                  <a:srgbClr val="7030A0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 w="76200"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F2AE5CE-E692-E1B8-48CD-ECADA2CAF1DE}"/>
                </a:ext>
              </a:extLst>
            </p:cNvPr>
            <p:cNvGrpSpPr/>
            <p:nvPr/>
          </p:nvGrpSpPr>
          <p:grpSpPr>
            <a:xfrm>
              <a:off x="2450098" y="4550634"/>
              <a:ext cx="2348105" cy="1482771"/>
              <a:chOff x="3543108" y="11951039"/>
              <a:chExt cx="2006652" cy="1382386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302C0281-FB4F-560A-8597-A45960D45303}"/>
                  </a:ext>
                </a:extLst>
              </p:cNvPr>
              <p:cNvSpPr/>
              <p:nvPr/>
            </p:nvSpPr>
            <p:spPr>
              <a:xfrm>
                <a:off x="5029541" y="11951039"/>
                <a:ext cx="520219" cy="1382386"/>
              </a:xfrm>
              <a:prstGeom prst="ellipse">
                <a:avLst/>
              </a:prstGeom>
              <a:solidFill>
                <a:srgbClr val="C00000"/>
              </a:solidFill>
              <a:scene3d>
                <a:camera prst="perspectiveContrastingLeftFacing">
                  <a:rot lat="623785" lon="2634000" rev="21386789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0469DC77-9923-72B3-245D-1DCE4670BE16}"/>
                  </a:ext>
                </a:extLst>
              </p:cNvPr>
              <p:cNvSpPr/>
              <p:nvPr/>
            </p:nvSpPr>
            <p:spPr>
              <a:xfrm>
                <a:off x="3543108" y="12451305"/>
                <a:ext cx="1714894" cy="334161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dirty="0">
                    <a:solidFill>
                      <a:schemeClr val="accent2"/>
                    </a:solidFill>
                  </a:rPr>
                  <a:t>Plasma -&gt;</a:t>
                </a:r>
              </a:p>
            </p:txBody>
          </p:sp>
        </p:grpSp>
        <p:sp>
          <p:nvSpPr>
            <p:cNvPr id="43" name="Cloud 42">
              <a:extLst>
                <a:ext uri="{FF2B5EF4-FFF2-40B4-BE49-F238E27FC236}">
                  <a16:creationId xmlns:a16="http://schemas.microsoft.com/office/drawing/2014/main" id="{D2F6D4E9-8C4C-F573-061F-CC56E7A81B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10254" y="4526858"/>
              <a:ext cx="2644342" cy="1482772"/>
            </a:xfrm>
            <a:prstGeom prst="cloud">
              <a:avLst/>
            </a:prstGeom>
            <a:solidFill>
              <a:schemeClr val="accent6">
                <a:lumMod val="50000"/>
                <a:lumOff val="50000"/>
              </a:schemeClr>
            </a:solidFill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accent2"/>
                  </a:solidFill>
                </a:rPr>
                <a:t>Neutrals</a:t>
              </a:r>
            </a:p>
          </p:txBody>
        </p:sp>
        <p:sp>
          <p:nvSpPr>
            <p:cNvPr id="44" name="Left Arrow 6">
              <a:extLst>
                <a:ext uri="{FF2B5EF4-FFF2-40B4-BE49-F238E27FC236}">
                  <a16:creationId xmlns:a16="http://schemas.microsoft.com/office/drawing/2014/main" id="{06A8707C-F899-0AE0-AB9E-908BE504D450}"/>
                </a:ext>
              </a:extLst>
            </p:cNvPr>
            <p:cNvSpPr/>
            <p:nvPr/>
          </p:nvSpPr>
          <p:spPr>
            <a:xfrm>
              <a:off x="4656956" y="4725410"/>
              <a:ext cx="1315354" cy="342984"/>
            </a:xfrm>
            <a:prstGeom prst="leftArrow">
              <a:avLst/>
            </a:prstGeom>
            <a:solidFill>
              <a:schemeClr val="accent6">
                <a:lumMod val="50000"/>
                <a:lumOff val="50000"/>
              </a:schemeClr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accent2"/>
                  </a:solidFill>
                </a:rPr>
                <a:t>pressure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45" name="Left Arrow 7">
              <a:extLst>
                <a:ext uri="{FF2B5EF4-FFF2-40B4-BE49-F238E27FC236}">
                  <a16:creationId xmlns:a16="http://schemas.microsoft.com/office/drawing/2014/main" id="{A00EF1B5-D438-9969-A648-8BDE7B4C3BAB}"/>
                </a:ext>
              </a:extLst>
            </p:cNvPr>
            <p:cNvSpPr/>
            <p:nvPr/>
          </p:nvSpPr>
          <p:spPr>
            <a:xfrm>
              <a:off x="4656956" y="5533567"/>
              <a:ext cx="1315354" cy="342984"/>
            </a:xfrm>
            <a:prstGeom prst="leftArrow">
              <a:avLst/>
            </a:prstGeom>
            <a:solidFill>
              <a:schemeClr val="accent6">
                <a:lumMod val="50000"/>
                <a:lumOff val="50000"/>
              </a:schemeClr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accent2"/>
                  </a:solidFill>
                </a:rPr>
                <a:t>pressure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59D5CF5-9602-8FA7-DAA0-BFC5F2DB5B3D}"/>
                </a:ext>
              </a:extLst>
            </p:cNvPr>
            <p:cNvSpPr txBox="1"/>
            <p:nvPr/>
          </p:nvSpPr>
          <p:spPr>
            <a:xfrm>
              <a:off x="3766889" y="3953419"/>
              <a:ext cx="1847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800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DC48A6C-35F0-7A8F-D357-24AEB9C28978}"/>
                </a:ext>
              </a:extLst>
            </p:cNvPr>
            <p:cNvSpPr txBox="1"/>
            <p:nvPr/>
          </p:nvSpPr>
          <p:spPr>
            <a:xfrm>
              <a:off x="2143139" y="3949426"/>
              <a:ext cx="223651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1D Flux tube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857B1A4-D8C4-57A3-A2E5-D3B7EA8EBB29}"/>
                </a:ext>
              </a:extLst>
            </p:cNvPr>
            <p:cNvSpPr/>
            <p:nvPr/>
          </p:nvSpPr>
          <p:spPr>
            <a:xfrm>
              <a:off x="2244729" y="4476637"/>
              <a:ext cx="5409866" cy="1634963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A11C53B6-29CE-340F-36F3-E558C2E4F7BE}"/>
              </a:ext>
            </a:extLst>
          </p:cNvPr>
          <p:cNvSpPr txBox="1"/>
          <p:nvPr/>
        </p:nvSpPr>
        <p:spPr>
          <a:xfrm>
            <a:off x="7888169" y="6349391"/>
            <a:ext cx="35591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/>
              <a:t>[1] M. Khan et al., </a:t>
            </a:r>
            <a:r>
              <a:rPr lang="en-GB" sz="1100" dirty="0" err="1"/>
              <a:t>Nucl</a:t>
            </a:r>
            <a:r>
              <a:rPr lang="en-GB" sz="1100" dirty="0"/>
              <a:t>. Fusion 66(9), 096032 (2026). </a:t>
            </a:r>
            <a:r>
              <a:rPr lang="en-GB" sz="1100" dirty="0">
                <a:hlinkClick r:id="rId4"/>
              </a:rPr>
              <a:t>https://doi.org/10.1088/1741-4326/ae91f8</a:t>
            </a:r>
            <a:endParaRPr lang="en-GB" sz="1100" dirty="0"/>
          </a:p>
          <a:p>
            <a:endParaRPr lang="en-US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249C1C7-9972-B8E9-BED3-3AE72FAE903D}"/>
              </a:ext>
            </a:extLst>
          </p:cNvPr>
          <p:cNvSpPr txBox="1"/>
          <p:nvPr/>
        </p:nvSpPr>
        <p:spPr>
          <a:xfrm>
            <a:off x="11049416" y="5361559"/>
            <a:ext cx="643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[1]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70048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F80A5-8DC0-1238-F418-6F87172B7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E6E953-66BC-22E1-0B30-B6B8216A7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5" y="416632"/>
            <a:ext cx="10933171" cy="567374"/>
          </a:xfrm>
        </p:spPr>
        <p:txBody>
          <a:bodyPr/>
          <a:lstStyle/>
          <a:p>
            <a:r>
              <a:rPr lang="en-GB" dirty="0"/>
              <a:t>Reservoir models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FCB84D-CE91-1E0F-AE8E-0EC93107B1E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209265" y="6466387"/>
            <a:ext cx="10933171" cy="360857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J. L. Baker -3</a:t>
            </a:r>
            <a:r>
              <a:rPr lang="en-GB" baseline="30000" dirty="0">
                <a:solidFill>
                  <a:schemeClr val="tx1"/>
                </a:solidFill>
              </a:rPr>
              <a:t>rd</a:t>
            </a:r>
            <a:r>
              <a:rPr lang="en-GB" dirty="0">
                <a:solidFill>
                  <a:schemeClr val="tx1"/>
                </a:solidFill>
              </a:rPr>
              <a:t> UKAEA Edge Code Workshop, 07/10/2026, Culham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77815-5802-CC93-4337-4DDE9C18E203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1334466" y="6446291"/>
            <a:ext cx="648268" cy="365125"/>
          </a:xfrm>
        </p:spPr>
        <p:txBody>
          <a:bodyPr/>
          <a:lstStyle/>
          <a:p>
            <a:fld id="{D38F41D9-F326-404A-824E-EB9CBC711317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15BC8F1E-0DC5-1E93-3DFE-0802D3C30914}"/>
              </a:ext>
            </a:extLst>
          </p:cNvPr>
          <p:cNvSpPr txBox="1">
            <a:spLocks/>
          </p:cNvSpPr>
          <p:nvPr/>
        </p:nvSpPr>
        <p:spPr>
          <a:xfrm>
            <a:off x="629415" y="1458411"/>
            <a:ext cx="5466585" cy="48679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Neue Haas Grotesk Text Pro" panose="020B0504020202020204" pitchFamily="34" charset="0"/>
              <a:buNone/>
              <a:defRPr sz="1200" b="0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1pPr>
            <a:lvl2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2300" kern="1200" spc="300">
                <a:solidFill>
                  <a:schemeClr val="tx1"/>
                </a:solidFill>
                <a:latin typeface="STEP Sans Semibold" pitchFamily="2" charset="77"/>
                <a:ea typeface="+mn-ea"/>
                <a:cs typeface="+mn-cs"/>
              </a:defRPr>
            </a:lvl2pPr>
            <a:lvl3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1600" kern="1200" spc="100" baseline="0">
                <a:solidFill>
                  <a:schemeClr val="tx1"/>
                </a:solidFill>
                <a:latin typeface="STEP Sans Semibold" pitchFamily="2" charset="77"/>
                <a:ea typeface="+mn-ea"/>
                <a:cs typeface="+mn-cs"/>
              </a:defRPr>
            </a:lvl3pPr>
            <a:lvl4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900" b="0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4pPr>
            <a:lvl5pPr marL="241300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Neue Haas Grotesk Text Pro" panose="020B0504020202020204" pitchFamily="34" charset="0"/>
              <a:buChar char="•"/>
              <a:tabLst/>
              <a:defRPr sz="2600" b="0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5pPr>
            <a:lvl6pPr marL="180975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Neue Haas Grotesk Text Pro" panose="020B0504020202020204" pitchFamily="34" charset="0"/>
              <a:buChar char="•"/>
              <a:tabLst/>
              <a:defRPr sz="1400" b="0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6pPr>
            <a:lvl7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1400" b="1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1" dirty="0"/>
              <a:t>DIFFER group has pioneered reservoir models [1] </a:t>
            </a:r>
            <a:r>
              <a:rPr lang="en-GB" sz="2200" b="1"/>
              <a:t>in DIV1D [</a:t>
            </a:r>
            <a:r>
              <a:rPr lang="en-GB" sz="2200" b="1" dirty="0"/>
              <a:t>2], now implemented in Hermes-3… How does it perform with fast power transients</a:t>
            </a:r>
            <a:br>
              <a:rPr lang="en-GB" sz="2200" b="1" dirty="0"/>
            </a:br>
            <a:endParaRPr lang="en-GB" sz="2200" b="1" dirty="0"/>
          </a:p>
          <a:p>
            <a:endParaRPr lang="en-GB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b="1" dirty="0"/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BDC07F0-364C-7908-1983-3F267AE423DC}"/>
              </a:ext>
            </a:extLst>
          </p:cNvPr>
          <p:cNvGrpSpPr/>
          <p:nvPr/>
        </p:nvGrpSpPr>
        <p:grpSpPr>
          <a:xfrm>
            <a:off x="6555206" y="531465"/>
            <a:ext cx="5427528" cy="4513610"/>
            <a:chOff x="6555206" y="1191222"/>
            <a:chExt cx="5427528" cy="45136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56B691A-8B2C-3798-3132-4705716A7CC3}"/>
                </a:ext>
              </a:extLst>
            </p:cNvPr>
            <p:cNvGrpSpPr/>
            <p:nvPr/>
          </p:nvGrpSpPr>
          <p:grpSpPr>
            <a:xfrm>
              <a:off x="6555206" y="2660769"/>
              <a:ext cx="5427528" cy="3044063"/>
              <a:chOff x="2453004" y="2954982"/>
              <a:chExt cx="5427528" cy="3044063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6F83592F-11EB-8C4D-82F8-EAB6B3AD0F6F}"/>
                  </a:ext>
                </a:extLst>
              </p:cNvPr>
              <p:cNvGrpSpPr/>
              <p:nvPr/>
            </p:nvGrpSpPr>
            <p:grpSpPr>
              <a:xfrm>
                <a:off x="2453004" y="3271346"/>
                <a:ext cx="5427528" cy="2727699"/>
                <a:chOff x="2227068" y="3953419"/>
                <a:chExt cx="5427528" cy="2727699"/>
              </a:xfrm>
            </p:grpSpPr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F202E651-3C4A-EB9A-9919-EAC27A6BE115}"/>
                    </a:ext>
                  </a:extLst>
                </p:cNvPr>
                <p:cNvSpPr/>
                <p:nvPr/>
              </p:nvSpPr>
              <p:spPr>
                <a:xfrm>
                  <a:off x="2244728" y="4484619"/>
                  <a:ext cx="5409867" cy="1626983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7030A0">
                        <a:tint val="66000"/>
                        <a:satMod val="160000"/>
                      </a:srgbClr>
                    </a:gs>
                    <a:gs pos="50000">
                      <a:srgbClr val="7030A0">
                        <a:tint val="44500"/>
                        <a:satMod val="160000"/>
                      </a:srgbClr>
                    </a:gs>
                    <a:gs pos="100000">
                      <a:srgbClr val="7030A0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ln w="76200">
                  <a:noFill/>
                </a:ln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1878999E-2163-206C-D522-F0A6925AA225}"/>
                    </a:ext>
                  </a:extLst>
                </p:cNvPr>
                <p:cNvGrpSpPr/>
                <p:nvPr/>
              </p:nvGrpSpPr>
              <p:grpSpPr>
                <a:xfrm>
                  <a:off x="2450098" y="4550634"/>
                  <a:ext cx="3476525" cy="1482771"/>
                  <a:chOff x="3543108" y="11951039"/>
                  <a:chExt cx="2970981" cy="1382386"/>
                </a:xfrm>
              </p:grpSpPr>
              <p:sp>
                <p:nvSpPr>
                  <p:cNvPr id="62" name="Oval 61">
                    <a:extLst>
                      <a:ext uri="{FF2B5EF4-FFF2-40B4-BE49-F238E27FC236}">
                        <a16:creationId xmlns:a16="http://schemas.microsoft.com/office/drawing/2014/main" id="{E588FEA8-53A7-90D9-2F71-F39B711E9D9B}"/>
                      </a:ext>
                    </a:extLst>
                  </p:cNvPr>
                  <p:cNvSpPr/>
                  <p:nvPr/>
                </p:nvSpPr>
                <p:spPr>
                  <a:xfrm>
                    <a:off x="5993870" y="11951039"/>
                    <a:ext cx="520219" cy="1382386"/>
                  </a:xfrm>
                  <a:prstGeom prst="ellipse">
                    <a:avLst/>
                  </a:prstGeom>
                  <a:solidFill>
                    <a:srgbClr val="C00000"/>
                  </a:solidFill>
                  <a:scene3d>
                    <a:camera prst="perspectiveContrastingLeftFacing">
                      <a:rot lat="623785" lon="2634000" rev="21386789"/>
                    </a:camera>
                    <a:lightRig rig="threePt" dir="t"/>
                  </a:scene3d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63" name="Rectangle 62">
                    <a:extLst>
                      <a:ext uri="{FF2B5EF4-FFF2-40B4-BE49-F238E27FC236}">
                        <a16:creationId xmlns:a16="http://schemas.microsoft.com/office/drawing/2014/main" id="{89B759E1-E35B-32F7-0216-70C815FC6C14}"/>
                      </a:ext>
                    </a:extLst>
                  </p:cNvPr>
                  <p:cNvSpPr/>
                  <p:nvPr/>
                </p:nvSpPr>
                <p:spPr>
                  <a:xfrm>
                    <a:off x="3543108" y="12451305"/>
                    <a:ext cx="2635752" cy="334161"/>
                  </a:xfrm>
                  <a:prstGeom prst="rect">
                    <a:avLst/>
                  </a:prstGeom>
                  <a:solidFill>
                    <a:srgbClr val="C000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r"/>
                    <a:r>
                      <a:rPr lang="en-US" dirty="0">
                        <a:solidFill>
                          <a:schemeClr val="accent2"/>
                        </a:solidFill>
                      </a:rPr>
                      <a:t>Plasma -&gt;</a:t>
                    </a:r>
                  </a:p>
                </p:txBody>
              </p:sp>
            </p:grpSp>
            <p:sp>
              <p:nvSpPr>
                <p:cNvPr id="57" name="Cloud 56">
                  <a:extLst>
                    <a:ext uri="{FF2B5EF4-FFF2-40B4-BE49-F238E27FC236}">
                      <a16:creationId xmlns:a16="http://schemas.microsoft.com/office/drawing/2014/main" id="{19CD004E-0F80-943A-1AB8-7675A8641F2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870064" y="4526858"/>
                  <a:ext cx="1784532" cy="1482772"/>
                </a:xfrm>
                <a:prstGeom prst="cloud">
                  <a:avLst/>
                </a:prstGeom>
                <a:solidFill>
                  <a:schemeClr val="accent6">
                    <a:lumMod val="50000"/>
                    <a:lumOff val="50000"/>
                  </a:schemeClr>
                </a:solidFill>
              </p:spPr>
              <p:style>
                <a:lnRef idx="2">
                  <a:schemeClr val="accent6">
                    <a:shade val="15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accent2"/>
                      </a:solidFill>
                    </a:rPr>
                    <a:t>Neutrals</a:t>
                  </a: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F2A13ED2-9260-BD3B-92BF-A5949D9DCCED}"/>
                    </a:ext>
                  </a:extLst>
                </p:cNvPr>
                <p:cNvSpPr txBox="1"/>
                <p:nvPr/>
              </p:nvSpPr>
              <p:spPr>
                <a:xfrm>
                  <a:off x="3766889" y="3953419"/>
                  <a:ext cx="184731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en-US" sz="2800" dirty="0"/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1AD30CBD-AE37-736F-F798-8A3CAAED43A1}"/>
                    </a:ext>
                  </a:extLst>
                </p:cNvPr>
                <p:cNvSpPr txBox="1"/>
                <p:nvPr/>
              </p:nvSpPr>
              <p:spPr>
                <a:xfrm>
                  <a:off x="2227068" y="6157898"/>
                  <a:ext cx="2236510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dirty="0"/>
                    <a:t>1D Flux tube</a:t>
                  </a:r>
                </a:p>
              </p:txBody>
            </p: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AE6944D3-71D5-8ED6-BE8A-6DC99C540346}"/>
                    </a:ext>
                  </a:extLst>
                </p:cNvPr>
                <p:cNvSpPr/>
                <p:nvPr/>
              </p:nvSpPr>
              <p:spPr>
                <a:xfrm>
                  <a:off x="2244729" y="4476637"/>
                  <a:ext cx="5409866" cy="1634963"/>
                </a:xfrm>
                <a:prstGeom prst="rect">
                  <a:avLst/>
                </a:prstGeom>
                <a:noFill/>
                <a:ln w="76200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4" name="Left Arrow 6">
                <a:extLst>
                  <a:ext uri="{FF2B5EF4-FFF2-40B4-BE49-F238E27FC236}">
                    <a16:creationId xmlns:a16="http://schemas.microsoft.com/office/drawing/2014/main" id="{2554FA50-A388-7141-0304-0A5ED9927D37}"/>
                  </a:ext>
                </a:extLst>
              </p:cNvPr>
              <p:cNvSpPr/>
              <p:nvPr/>
            </p:nvSpPr>
            <p:spPr>
              <a:xfrm rot="16200000">
                <a:off x="6358275" y="3244994"/>
                <a:ext cx="839580" cy="342984"/>
              </a:xfrm>
              <a:prstGeom prst="leftArrow">
                <a:avLst/>
              </a:prstGeom>
              <a:solidFill>
                <a:schemeClr val="accent6">
                  <a:lumMod val="50000"/>
                  <a:lumOff val="50000"/>
                </a:schemeClr>
              </a:solidFill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5" name="Left Arrow 6">
                <a:extLst>
                  <a:ext uri="{FF2B5EF4-FFF2-40B4-BE49-F238E27FC236}">
                    <a16:creationId xmlns:a16="http://schemas.microsoft.com/office/drawing/2014/main" id="{4284CC4A-F988-570E-2359-05617F79A9DE}"/>
                  </a:ext>
                </a:extLst>
              </p:cNvPr>
              <p:cNvSpPr/>
              <p:nvPr/>
            </p:nvSpPr>
            <p:spPr>
              <a:xfrm rot="5400000">
                <a:off x="6739968" y="3203280"/>
                <a:ext cx="839580" cy="342984"/>
              </a:xfrm>
              <a:prstGeom prst="leftArrow">
                <a:avLst/>
              </a:prstGeom>
              <a:solidFill>
                <a:schemeClr val="accent6">
                  <a:lumMod val="50000"/>
                  <a:lumOff val="50000"/>
                </a:schemeClr>
              </a:solidFill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111" name="Cloud 110">
              <a:extLst>
                <a:ext uri="{FF2B5EF4-FFF2-40B4-BE49-F238E27FC236}">
                  <a16:creationId xmlns:a16="http://schemas.microsoft.com/office/drawing/2014/main" id="{3530939F-E9EF-0564-089E-4935BDBEAE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59493" y="1191222"/>
              <a:ext cx="1784532" cy="1482772"/>
            </a:xfrm>
            <a:prstGeom prst="cloud">
              <a:avLst/>
            </a:prstGeom>
            <a:solidFill>
              <a:schemeClr val="accent6">
                <a:lumMod val="50000"/>
                <a:lumOff val="50000"/>
              </a:schemeClr>
            </a:solidFill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accent2"/>
                  </a:solidFill>
                </a:rPr>
                <a:t>Neutrals</a:t>
              </a:r>
            </a:p>
          </p:txBody>
        </p:sp>
        <p:sp>
          <p:nvSpPr>
            <p:cNvPr id="112" name="Cloud 111">
              <a:extLst>
                <a:ext uri="{FF2B5EF4-FFF2-40B4-BE49-F238E27FC236}">
                  <a16:creationId xmlns:a16="http://schemas.microsoft.com/office/drawing/2014/main" id="{D22DA9CD-3076-54BD-6C3D-EE44D16099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34895" y="1237187"/>
              <a:ext cx="1784532" cy="1482772"/>
            </a:xfrm>
            <a:prstGeom prst="cloud">
              <a:avLst/>
            </a:prstGeom>
            <a:solidFill>
              <a:schemeClr val="accent6">
                <a:lumMod val="50000"/>
                <a:lumOff val="50000"/>
              </a:schemeClr>
            </a:solidFill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accent2"/>
                  </a:solidFill>
                </a:rPr>
                <a:t>Neutrals</a:t>
              </a:r>
            </a:p>
          </p:txBody>
        </p:sp>
        <p:sp>
          <p:nvSpPr>
            <p:cNvPr id="113" name="Left Arrow 6">
              <a:extLst>
                <a:ext uri="{FF2B5EF4-FFF2-40B4-BE49-F238E27FC236}">
                  <a16:creationId xmlns:a16="http://schemas.microsoft.com/office/drawing/2014/main" id="{410B5B9F-DAD4-27F6-A546-4C5364C962C3}"/>
                </a:ext>
              </a:extLst>
            </p:cNvPr>
            <p:cNvSpPr/>
            <p:nvPr/>
          </p:nvSpPr>
          <p:spPr>
            <a:xfrm rot="16200000">
              <a:off x="7054627" y="2945484"/>
              <a:ext cx="839580" cy="342984"/>
            </a:xfrm>
            <a:prstGeom prst="leftArrow">
              <a:avLst/>
            </a:prstGeom>
            <a:solidFill>
              <a:schemeClr val="accent6">
                <a:lumMod val="50000"/>
                <a:lumOff val="50000"/>
              </a:schemeClr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0188F921-8F73-ECA6-336C-4A2E847F965B}"/>
                </a:ext>
              </a:extLst>
            </p:cNvPr>
            <p:cNvSpPr/>
            <p:nvPr/>
          </p:nvSpPr>
          <p:spPr>
            <a:xfrm>
              <a:off x="8791716" y="1537744"/>
              <a:ext cx="854305" cy="1970589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8BB51837-DF3A-6D92-348A-2DA2ABB95CB4}"/>
                </a:ext>
              </a:extLst>
            </p:cNvPr>
            <p:cNvSpPr txBox="1"/>
            <p:nvPr/>
          </p:nvSpPr>
          <p:spPr>
            <a:xfrm>
              <a:off x="8830750" y="1212042"/>
              <a:ext cx="7729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Baffle</a:t>
              </a:r>
            </a:p>
          </p:txBody>
        </p:sp>
        <p:sp>
          <p:nvSpPr>
            <p:cNvPr id="116" name="Left Arrow 6">
              <a:extLst>
                <a:ext uri="{FF2B5EF4-FFF2-40B4-BE49-F238E27FC236}">
                  <a16:creationId xmlns:a16="http://schemas.microsoft.com/office/drawing/2014/main" id="{6156CC82-3338-08D4-3331-7037B2696CF7}"/>
                </a:ext>
              </a:extLst>
            </p:cNvPr>
            <p:cNvSpPr/>
            <p:nvPr/>
          </p:nvSpPr>
          <p:spPr>
            <a:xfrm rot="5400000">
              <a:off x="7440952" y="2910717"/>
              <a:ext cx="839580" cy="342984"/>
            </a:xfrm>
            <a:prstGeom prst="leftArrow">
              <a:avLst/>
            </a:prstGeom>
            <a:solidFill>
              <a:schemeClr val="accent6">
                <a:lumMod val="50000"/>
                <a:lumOff val="50000"/>
              </a:schemeClr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2"/>
                </a:solidFill>
              </a:endParaRPr>
            </a:p>
          </p:txBody>
        </p:sp>
      </p:grp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2149B6C4-BC71-50A1-1EF1-0BDA257F6B45}"/>
              </a:ext>
            </a:extLst>
          </p:cNvPr>
          <p:cNvCxnSpPr>
            <a:cxnSpLocks/>
          </p:cNvCxnSpPr>
          <p:nvPr/>
        </p:nvCxnSpPr>
        <p:spPr>
          <a:xfrm flipH="1">
            <a:off x="6555206" y="5532699"/>
            <a:ext cx="991488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id="{091E22A1-1BE8-6591-924C-78BA621AECD9}"/>
              </a:ext>
            </a:extLst>
          </p:cNvPr>
          <p:cNvSpPr txBox="1"/>
          <p:nvPr/>
        </p:nvSpPr>
        <p:spPr>
          <a:xfrm>
            <a:off x="7474417" y="5348033"/>
            <a:ext cx="44308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Hermes-3 comparison to SOLPS MAST-U</a:t>
            </a:r>
          </a:p>
          <a:p>
            <a:r>
              <a:rPr lang="en-US" dirty="0"/>
              <a:t>Simulations in steady state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9A38EAC2-E31B-212C-FB44-C8BC0DF39918}"/>
              </a:ext>
            </a:extLst>
          </p:cNvPr>
          <p:cNvSpPr txBox="1"/>
          <p:nvPr/>
        </p:nvSpPr>
        <p:spPr>
          <a:xfrm>
            <a:off x="7591832" y="6146028"/>
            <a:ext cx="39264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[1] G. L. Derks et al., Plasma Phys. Control. Fusion 66(5), 055004 (2024). </a:t>
            </a:r>
            <a:r>
              <a:rPr lang="en-GB" sz="1050" dirty="0">
                <a:hlinkClick r:id="rId3"/>
              </a:rPr>
              <a:t>https://doi.org/10.1088/1361-6587/ad2e37</a:t>
            </a:r>
            <a:endParaRPr lang="en-GB" sz="1050" dirty="0"/>
          </a:p>
          <a:p>
            <a:r>
              <a:rPr lang="en-GB" sz="1050" dirty="0"/>
              <a:t>[2] G. L. Derks et al., Plasma Phys. Control. Fusion 67(10), 105003 (2025). </a:t>
            </a:r>
            <a:r>
              <a:rPr lang="en-GB" sz="1050" dirty="0">
                <a:hlinkClick r:id="rId4"/>
              </a:rPr>
              <a:t>https://doi.org/10.1088/1361-6587/adfe18</a:t>
            </a:r>
            <a:endParaRPr lang="en-US" sz="1050" dirty="0"/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D839D8E1-FE69-2F20-C2EC-EE82A4CF2CDD}"/>
              </a:ext>
            </a:extLst>
          </p:cNvPr>
          <p:cNvGrpSpPr>
            <a:grpSpLocks noChangeAspect="1"/>
          </p:cNvGrpSpPr>
          <p:nvPr/>
        </p:nvGrpSpPr>
        <p:grpSpPr>
          <a:xfrm>
            <a:off x="6470825" y="2293963"/>
            <a:ext cx="5613948" cy="2202384"/>
            <a:chOff x="2143139" y="3949426"/>
            <a:chExt cx="5511457" cy="2162176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35489D3F-1987-CBCF-1041-26996A7E576E}"/>
                </a:ext>
              </a:extLst>
            </p:cNvPr>
            <p:cNvSpPr/>
            <p:nvPr/>
          </p:nvSpPr>
          <p:spPr>
            <a:xfrm>
              <a:off x="2244728" y="4484619"/>
              <a:ext cx="5409867" cy="1626983"/>
            </a:xfrm>
            <a:prstGeom prst="rect">
              <a:avLst/>
            </a:prstGeom>
            <a:gradFill flip="none" rotWithShape="1">
              <a:gsLst>
                <a:gs pos="0">
                  <a:srgbClr val="7030A0">
                    <a:tint val="66000"/>
                    <a:satMod val="160000"/>
                  </a:srgbClr>
                </a:gs>
                <a:gs pos="50000">
                  <a:srgbClr val="7030A0">
                    <a:tint val="44500"/>
                    <a:satMod val="160000"/>
                  </a:srgbClr>
                </a:gs>
                <a:gs pos="100000">
                  <a:srgbClr val="7030A0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 w="76200"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14726675-6D53-2D0C-80C1-69CF39D68759}"/>
                </a:ext>
              </a:extLst>
            </p:cNvPr>
            <p:cNvGrpSpPr/>
            <p:nvPr/>
          </p:nvGrpSpPr>
          <p:grpSpPr>
            <a:xfrm>
              <a:off x="2450098" y="4550634"/>
              <a:ext cx="2348105" cy="1482771"/>
              <a:chOff x="3543108" y="11951039"/>
              <a:chExt cx="2006652" cy="1382386"/>
            </a:xfrm>
          </p:grpSpPr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24BA3E84-F028-882B-3B93-DE2B87C68064}"/>
                  </a:ext>
                </a:extLst>
              </p:cNvPr>
              <p:cNvSpPr/>
              <p:nvPr/>
            </p:nvSpPr>
            <p:spPr>
              <a:xfrm>
                <a:off x="5029541" y="11951039"/>
                <a:ext cx="520219" cy="1382386"/>
              </a:xfrm>
              <a:prstGeom prst="ellipse">
                <a:avLst/>
              </a:prstGeom>
              <a:solidFill>
                <a:srgbClr val="C00000"/>
              </a:solidFill>
              <a:scene3d>
                <a:camera prst="perspectiveContrastingLeftFacing">
                  <a:rot lat="623785" lon="2634000" rev="21386789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6E636DC2-B365-1D7B-2C6A-D6C988D2390E}"/>
                  </a:ext>
                </a:extLst>
              </p:cNvPr>
              <p:cNvSpPr/>
              <p:nvPr/>
            </p:nvSpPr>
            <p:spPr>
              <a:xfrm>
                <a:off x="3543108" y="12451305"/>
                <a:ext cx="1714894" cy="334161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dirty="0">
                    <a:solidFill>
                      <a:schemeClr val="accent2"/>
                    </a:solidFill>
                  </a:rPr>
                  <a:t>Plasma -&gt;</a:t>
                </a:r>
              </a:p>
            </p:txBody>
          </p:sp>
        </p:grpSp>
        <p:sp>
          <p:nvSpPr>
            <p:cNvPr id="130" name="Cloud 129">
              <a:extLst>
                <a:ext uri="{FF2B5EF4-FFF2-40B4-BE49-F238E27FC236}">
                  <a16:creationId xmlns:a16="http://schemas.microsoft.com/office/drawing/2014/main" id="{465EBD0C-3500-1C24-04F0-B96899CC07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10254" y="4526858"/>
              <a:ext cx="2644342" cy="1482772"/>
            </a:xfrm>
            <a:prstGeom prst="cloud">
              <a:avLst/>
            </a:prstGeom>
            <a:solidFill>
              <a:schemeClr val="accent6">
                <a:lumMod val="50000"/>
                <a:lumOff val="50000"/>
              </a:schemeClr>
            </a:solidFill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accent2"/>
                  </a:solidFill>
                </a:rPr>
                <a:t>Neutrals</a:t>
              </a:r>
            </a:p>
          </p:txBody>
        </p:sp>
        <p:sp>
          <p:nvSpPr>
            <p:cNvPr id="131" name="Left Arrow 6">
              <a:extLst>
                <a:ext uri="{FF2B5EF4-FFF2-40B4-BE49-F238E27FC236}">
                  <a16:creationId xmlns:a16="http://schemas.microsoft.com/office/drawing/2014/main" id="{DB23757B-AEAA-E5C0-634E-98F8C50AD10B}"/>
                </a:ext>
              </a:extLst>
            </p:cNvPr>
            <p:cNvSpPr/>
            <p:nvPr/>
          </p:nvSpPr>
          <p:spPr>
            <a:xfrm>
              <a:off x="4656956" y="4725410"/>
              <a:ext cx="1315354" cy="342984"/>
            </a:xfrm>
            <a:prstGeom prst="leftArrow">
              <a:avLst/>
            </a:prstGeom>
            <a:solidFill>
              <a:schemeClr val="accent6">
                <a:lumMod val="50000"/>
                <a:lumOff val="50000"/>
              </a:schemeClr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accent2"/>
                  </a:solidFill>
                </a:rPr>
                <a:t>pressure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132" name="Left Arrow 7">
              <a:extLst>
                <a:ext uri="{FF2B5EF4-FFF2-40B4-BE49-F238E27FC236}">
                  <a16:creationId xmlns:a16="http://schemas.microsoft.com/office/drawing/2014/main" id="{1A75C7CC-528C-C7F1-1A18-DD275D15E59D}"/>
                </a:ext>
              </a:extLst>
            </p:cNvPr>
            <p:cNvSpPr/>
            <p:nvPr/>
          </p:nvSpPr>
          <p:spPr>
            <a:xfrm>
              <a:off x="4656956" y="5533567"/>
              <a:ext cx="1315354" cy="342984"/>
            </a:xfrm>
            <a:prstGeom prst="leftArrow">
              <a:avLst/>
            </a:prstGeom>
            <a:solidFill>
              <a:schemeClr val="accent6">
                <a:lumMod val="50000"/>
                <a:lumOff val="50000"/>
              </a:schemeClr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accent2"/>
                  </a:solidFill>
                </a:rPr>
                <a:t>pressure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A020673D-B783-0E5D-800A-6EB43EF598BE}"/>
                </a:ext>
              </a:extLst>
            </p:cNvPr>
            <p:cNvSpPr txBox="1"/>
            <p:nvPr/>
          </p:nvSpPr>
          <p:spPr>
            <a:xfrm>
              <a:off x="3766889" y="3953419"/>
              <a:ext cx="1847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800" dirty="0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CD1A1549-977B-6B7C-BD02-D3E88C4F03D9}"/>
                </a:ext>
              </a:extLst>
            </p:cNvPr>
            <p:cNvSpPr txBox="1"/>
            <p:nvPr/>
          </p:nvSpPr>
          <p:spPr>
            <a:xfrm>
              <a:off x="2143139" y="3949426"/>
              <a:ext cx="223651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1D Flux tube</a:t>
              </a: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61E2FEAA-4CF3-9DC9-5E5F-633D4100A722}"/>
                </a:ext>
              </a:extLst>
            </p:cNvPr>
            <p:cNvSpPr/>
            <p:nvPr/>
          </p:nvSpPr>
          <p:spPr>
            <a:xfrm>
              <a:off x="2244729" y="4476637"/>
              <a:ext cx="5409866" cy="1634963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8" name="Picture 137">
            <a:extLst>
              <a:ext uri="{FF2B5EF4-FFF2-40B4-BE49-F238E27FC236}">
                <a16:creationId xmlns:a16="http://schemas.microsoft.com/office/drawing/2014/main" id="{35F6D41C-B5CD-82EA-63A1-A60EBC51D9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293" y="3157737"/>
            <a:ext cx="5262947" cy="319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311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D6990-48F0-5FE5-D2E4-3DA0F3DAD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1DD09A3-6757-58DF-1961-7BBCF2AF8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5" y="416632"/>
            <a:ext cx="10933171" cy="567374"/>
          </a:xfrm>
        </p:spPr>
        <p:txBody>
          <a:bodyPr/>
          <a:lstStyle/>
          <a:p>
            <a:r>
              <a:rPr lang="en-GB" dirty="0"/>
              <a:t>Steady state profiles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CD3C0-22CB-DE95-5426-446F919C1BA4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209265" y="6466387"/>
            <a:ext cx="10933171" cy="360857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J. L. Baker -3</a:t>
            </a:r>
            <a:r>
              <a:rPr lang="en-GB" baseline="30000" dirty="0">
                <a:solidFill>
                  <a:schemeClr val="tx1"/>
                </a:solidFill>
              </a:rPr>
              <a:t>rd</a:t>
            </a:r>
            <a:r>
              <a:rPr lang="en-GB" dirty="0">
                <a:solidFill>
                  <a:schemeClr val="tx1"/>
                </a:solidFill>
              </a:rPr>
              <a:t> UKAEA Edge Code Workshop, 07/10/2026, Culham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DBE5E1-7A2E-602D-FB07-5AAE887682FD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1334466" y="6446291"/>
            <a:ext cx="648268" cy="365125"/>
          </a:xfrm>
        </p:spPr>
        <p:txBody>
          <a:bodyPr/>
          <a:lstStyle/>
          <a:p>
            <a:fld id="{D38F41D9-F326-404A-824E-EB9CBC711317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ACBEAA-E67F-3C9A-2CD1-5A1E3B680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719" y="906745"/>
            <a:ext cx="8854563" cy="536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0495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15BEE-8202-75DA-376A-31157DCD9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BEC2B2-54F5-2EEF-3445-E87FC3FD1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5" y="416632"/>
            <a:ext cx="10933171" cy="567374"/>
          </a:xfrm>
        </p:spPr>
        <p:txBody>
          <a:bodyPr/>
          <a:lstStyle/>
          <a:p>
            <a:r>
              <a:rPr lang="en-GB" dirty="0"/>
              <a:t>Transient (profiles)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BDEF07-81F4-EA71-95E7-CE27A6CE96A6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209265" y="6466387"/>
            <a:ext cx="10933171" cy="360857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J. L. Baker -3</a:t>
            </a:r>
            <a:r>
              <a:rPr lang="en-GB" baseline="30000" dirty="0">
                <a:solidFill>
                  <a:schemeClr val="tx1"/>
                </a:solidFill>
              </a:rPr>
              <a:t>rd</a:t>
            </a:r>
            <a:r>
              <a:rPr lang="en-GB" dirty="0">
                <a:solidFill>
                  <a:schemeClr val="tx1"/>
                </a:solidFill>
              </a:rPr>
              <a:t> UKAEA Edge Code Workshop, 07/10/2026, Culham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A681F4-83DA-B052-1696-10F1D08A2D41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1334466" y="6446291"/>
            <a:ext cx="648268" cy="365125"/>
          </a:xfrm>
        </p:spPr>
        <p:txBody>
          <a:bodyPr/>
          <a:lstStyle/>
          <a:p>
            <a:fld id="{D38F41D9-F326-404A-824E-EB9CBC711317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2" name="transient_comparison_2MW">
            <a:hlinkClick r:id="" action="ppaction://media"/>
            <a:extLst>
              <a:ext uri="{FF2B5EF4-FFF2-40B4-BE49-F238E27FC236}">
                <a16:creationId xmlns:a16="http://schemas.microsoft.com/office/drawing/2014/main" id="{BF4409A0-A165-7C2B-5CFA-7C2AA387C6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35393" y="984006"/>
            <a:ext cx="8321215" cy="545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072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8ECE4-4AF0-1797-8AD6-4F7ACCA0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F245A2-ADF7-DD04-CFCD-89B968540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5" y="416632"/>
            <a:ext cx="10933171" cy="567374"/>
          </a:xfrm>
        </p:spPr>
        <p:txBody>
          <a:bodyPr/>
          <a:lstStyle/>
          <a:p>
            <a:r>
              <a:rPr lang="en-GB" dirty="0"/>
              <a:t>Transient results (target heat loads)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89FFA8-7140-A0C0-2C09-895A9EEB9533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209265" y="6466387"/>
            <a:ext cx="10933171" cy="360857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J. L. Baker -3</a:t>
            </a:r>
            <a:r>
              <a:rPr lang="en-GB" baseline="30000" dirty="0">
                <a:solidFill>
                  <a:schemeClr val="tx1"/>
                </a:solidFill>
              </a:rPr>
              <a:t>rd</a:t>
            </a:r>
            <a:r>
              <a:rPr lang="en-GB" dirty="0">
                <a:solidFill>
                  <a:schemeClr val="tx1"/>
                </a:solidFill>
              </a:rPr>
              <a:t> UKAEA Edge Code Workshop, 07/10/2026, Culham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71954A-A7AC-93DE-9E51-EE939A9A050F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1334466" y="6446291"/>
            <a:ext cx="648268" cy="365125"/>
          </a:xfrm>
        </p:spPr>
        <p:txBody>
          <a:bodyPr/>
          <a:lstStyle/>
          <a:p>
            <a:fld id="{D38F41D9-F326-404A-824E-EB9CBC711317}" type="slidenum">
              <a:rPr lang="en-GB" smtClean="0"/>
              <a:pPr/>
              <a:t>7</a:t>
            </a:fld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E3653E-4A10-6D25-181E-F0FA753D9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775" y="1231284"/>
            <a:ext cx="11598348" cy="4671803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1800106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0EECC-E03B-E0A0-9A22-B6A71AC68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93EBF4-DC3B-6267-9FF4-D6466187E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Look forward to speaking to you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532C6B-4072-E56A-2718-8E6831B02839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r>
              <a:rPr lang="en-GB" dirty="0">
                <a:solidFill>
                  <a:schemeClr val="accent2"/>
                </a:solidFill>
              </a:rPr>
              <a:t>J. L. Baker -3</a:t>
            </a:r>
            <a:r>
              <a:rPr lang="en-GB" baseline="30000" dirty="0">
                <a:solidFill>
                  <a:schemeClr val="accent2"/>
                </a:solidFill>
              </a:rPr>
              <a:t>rd</a:t>
            </a:r>
            <a:r>
              <a:rPr lang="en-GB" dirty="0">
                <a:solidFill>
                  <a:schemeClr val="accent2"/>
                </a:solidFill>
              </a:rPr>
              <a:t> UKAEA Edge Code Workshop, 07/10/2026, Culham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813F4A-3835-A135-D9A3-736423A5A275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582537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Theme">
  <a:themeElements>
    <a:clrScheme name="STEP">
      <a:dk1>
        <a:srgbClr val="040740"/>
      </a:dk1>
      <a:lt1>
        <a:srgbClr val="022466"/>
      </a:lt1>
      <a:dk2>
        <a:srgbClr val="003891"/>
      </a:dk2>
      <a:lt2>
        <a:srgbClr val="A0A9FF"/>
      </a:lt2>
      <a:accent1>
        <a:srgbClr val="BCC2FF"/>
      </a:accent1>
      <a:accent2>
        <a:srgbClr val="D7DBFF"/>
      </a:accent2>
      <a:accent3>
        <a:srgbClr val="F246D2"/>
      </a:accent3>
      <a:accent4>
        <a:srgbClr val="FF71E0"/>
      </a:accent4>
      <a:accent5>
        <a:srgbClr val="FFADED"/>
      </a:accent5>
      <a:accent6>
        <a:srgbClr val="000000"/>
      </a:accent6>
      <a:hlink>
        <a:srgbClr val="557FBE"/>
      </a:hlink>
      <a:folHlink>
        <a:srgbClr val="86C0FF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eue Haas Grotesk Text Pro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eue Haas Grotesk Text Pro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Workflow xmlns="18c57a7d-7487-40c1-8982-3458693fa438">Presentations</Workflow>
    <IncludesInformationOn xmlns="18c57a7d-7487-40c1-8982-3458693fa438" xsi:nil="true"/>
    <DocumentStatus xmlns="18c57a7d-7487-40c1-8982-3458693fa438" xsi:nil="true"/>
    <MeetingDate xmlns="18c57a7d-7487-40c1-8982-3458693fa438" xsi:nil="true"/>
    <_dlc_DocId xmlns="bb91ce97-9a7d-41c7-8ed5-01e73c17f8f9">PQ2KVXSFXJ5U-2119777233-219</_dlc_DocId>
    <_dlc_DocIdUrl xmlns="bb91ce97-9a7d-41c7-8ed5-01e73c17f8f9">
      <Url>https://ukaeauk.sharepoint.com/sites/STEP_Plasma_B1_2/_layouts/15/DocIdRedir.aspx?ID=PQ2KVXSFXJ5U-2119777233-219</Url>
      <Description>PQ2KVXSFXJ5U-2119777233-219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652646BE5C264189A1E6F79632AC5B" ma:contentTypeVersion="10" ma:contentTypeDescription="Create a new document." ma:contentTypeScope="" ma:versionID="19debee7144eb7317fbd9d9157c9facf">
  <xsd:schema xmlns:xsd="http://www.w3.org/2001/XMLSchema" xmlns:xs="http://www.w3.org/2001/XMLSchema" xmlns:p="http://schemas.microsoft.com/office/2006/metadata/properties" xmlns:ns2="bb91ce97-9a7d-41c7-8ed5-01e73c17f8f9" xmlns:ns3="18c57a7d-7487-40c1-8982-3458693fa438" targetNamespace="http://schemas.microsoft.com/office/2006/metadata/properties" ma:root="true" ma:fieldsID="96284e6b50575e9522cd23d81c5c7334" ns2:_="" ns3:_="">
    <xsd:import namespace="bb91ce97-9a7d-41c7-8ed5-01e73c17f8f9"/>
    <xsd:import namespace="18c57a7d-7487-40c1-8982-3458693fa438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DocumentStatus" minOccurs="0"/>
                <xsd:element ref="ns3:IncludesInformationOn" minOccurs="0"/>
                <xsd:element ref="ns3:MeetingDate" minOccurs="0"/>
                <xsd:element ref="ns3:MediaServiceMetadata" minOccurs="0"/>
                <xsd:element ref="ns3:MediaServiceFastMetadata" minOccurs="0"/>
                <xsd:element ref="ns3:Workflow"/>
                <xsd:element ref="ns3:MediaServiceAutoKeyPoints" minOccurs="0"/>
                <xsd:element ref="ns3:MediaServiceKeyPoint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91ce97-9a7d-41c7-8ed5-01e73c17f8f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c57a7d-7487-40c1-8982-3458693fa438" elementFormDefault="qualified">
    <xsd:import namespace="http://schemas.microsoft.com/office/2006/documentManagement/types"/>
    <xsd:import namespace="http://schemas.microsoft.com/office/infopath/2007/PartnerControls"/>
    <xsd:element name="DocumentStatus" ma:index="11" nillable="true" ma:displayName="Document Status" ma:format="Dropdown" ma:internalName="DocumentStatus">
      <xsd:simpleType>
        <xsd:union memberTypes="dms:Text">
          <xsd:simpleType>
            <xsd:restriction base="dms:Choice">
              <xsd:enumeration value="New"/>
              <xsd:enumeration value="Work in Progress"/>
              <xsd:enumeration value="Sent for Review"/>
              <xsd:enumeration value="Awaiting Feedback"/>
              <xsd:enumeration value="Draft"/>
              <xsd:enumeration value="Version 1"/>
              <xsd:enumeration value="Completed"/>
              <xsd:enumeration value="Active "/>
              <xsd:enumeration value="External Document"/>
              <xsd:enumeration value="Reference"/>
            </xsd:restriction>
          </xsd:simpleType>
        </xsd:union>
      </xsd:simpleType>
    </xsd:element>
    <xsd:element name="IncludesInformationOn" ma:index="12" nillable="true" ma:displayName="Includes Information On" ma:format="Dropdown" ma:internalName="IncludesInformationOn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Plasma Control"/>
                        <xsd:enumeration value="Collaboration"/>
                        <xsd:enumeration value="Reports"/>
                        <xsd:enumeration value="Contractual Information"/>
                        <xsd:enumeration value="Milestones"/>
                        <xsd:enumeration value="Year 2"/>
                        <xsd:enumeration value="UoY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MeetingDate" ma:index="13" nillable="true" ma:displayName="Meeting Date" ma:format="DateOnly" ma:internalName="MeetingDate">
      <xsd:simpleType>
        <xsd:restriction base="dms:DateTime"/>
      </xsd:simpleType>
    </xsd:element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Workflow" ma:index="16" ma:displayName="Workflow" ma:format="Dropdown" ma:internalName="Workflow">
      <xsd:simpleType>
        <xsd:union memberTypes="dms:Text">
          <xsd:simpleType>
            <xsd:restriction base="dms:Choice">
              <xsd:enumeration value="Collaborations"/>
              <xsd:enumeration value="Initial Reports"/>
              <xsd:enumeration value="Meetings"/>
              <xsd:enumeration value="Reporting"/>
              <xsd:enumeration value="Presentations"/>
            </xsd:restriction>
          </xsd:simpleType>
        </xsd:un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459FA6-5AA0-401B-AD07-2D8CAC04E229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26E41299-9AD0-47F4-B9F5-BF56FBE673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467688-ED73-45B8-9541-93CA1AAE7C07}">
  <ds:schemaRefs>
    <ds:schemaRef ds:uri="18c57a7d-7487-40c1-8982-3458693fa438"/>
    <ds:schemaRef ds:uri="bb91ce97-9a7d-41c7-8ed5-01e73c17f8f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1C66FDDF-195B-410B-BA83-E12E84B8382B}">
  <ds:schemaRefs>
    <ds:schemaRef ds:uri="18c57a7d-7487-40c1-8982-3458693fa438"/>
    <ds:schemaRef ds:uri="bb91ce97-9a7d-41c7-8ed5-01e73c17f8f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15370</TotalTime>
  <Words>552</Words>
  <Application>Microsoft Macintosh PowerPoint</Application>
  <PresentationFormat>Widescreen</PresentationFormat>
  <Paragraphs>69</Paragraphs>
  <Slides>8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Neue Haas Grotesk Text Pro</vt:lpstr>
      <vt:lpstr>STEP Sans Semibold</vt:lpstr>
      <vt:lpstr>Cambria Math</vt:lpstr>
      <vt:lpstr>Arial</vt:lpstr>
      <vt:lpstr>Master Theme</vt:lpstr>
      <vt:lpstr>The effect of fluid neutrals on 1D detachment burn-through for STEP</vt:lpstr>
      <vt:lpstr>The case for 1D transient modelling</vt:lpstr>
      <vt:lpstr>The neutral piston effect</vt:lpstr>
      <vt:lpstr>Reservoir models</vt:lpstr>
      <vt:lpstr>Steady state profiles</vt:lpstr>
      <vt:lpstr>Transient (profiles)</vt:lpstr>
      <vt:lpstr>Transient results (target heat loads)</vt:lpstr>
      <vt:lpstr>Look forward to speaking to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COVER TITLE</dc:title>
  <dc:creator>Justine Gray</dc:creator>
  <cp:lastModifiedBy>Lloyd Baker</cp:lastModifiedBy>
  <cp:revision>8</cp:revision>
  <dcterms:created xsi:type="dcterms:W3CDTF">2024-07-10T09:58:29Z</dcterms:created>
  <dcterms:modified xsi:type="dcterms:W3CDTF">2026-10-07T08:23:08Z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2759de7-3255-46b5-8dfe-736652f9c6c1_Enabled">
    <vt:lpwstr>true</vt:lpwstr>
  </property>
  <property fmtid="{D5CDD505-2E9C-101B-9397-08002B2CF9AE}" pid="3" name="MSIP_Label_22759de7-3255-46b5-8dfe-736652f9c6c1_SetDate">
    <vt:lpwstr>2024-07-30T09:28:25Z</vt:lpwstr>
  </property>
  <property fmtid="{D5CDD505-2E9C-101B-9397-08002B2CF9AE}" pid="4" name="MSIP_Label_22759de7-3255-46b5-8dfe-736652f9c6c1_Method">
    <vt:lpwstr>Standard</vt:lpwstr>
  </property>
  <property fmtid="{D5CDD505-2E9C-101B-9397-08002B2CF9AE}" pid="5" name="MSIP_Label_22759de7-3255-46b5-8dfe-736652f9c6c1_Name">
    <vt:lpwstr>22759de7-3255-46b5-8dfe-736652f9c6c1</vt:lpwstr>
  </property>
  <property fmtid="{D5CDD505-2E9C-101B-9397-08002B2CF9AE}" pid="6" name="MSIP_Label_22759de7-3255-46b5-8dfe-736652f9c6c1_SiteId">
    <vt:lpwstr>c6ac664b-ae27-4d5d-b4e6-bb5717196fc7</vt:lpwstr>
  </property>
  <property fmtid="{D5CDD505-2E9C-101B-9397-08002B2CF9AE}" pid="7" name="MSIP_Label_22759de7-3255-46b5-8dfe-736652f9c6c1_ActionId">
    <vt:lpwstr>801a0127-3c1d-45b8-9b2f-cbbcd89942e4</vt:lpwstr>
  </property>
  <property fmtid="{D5CDD505-2E9C-101B-9397-08002B2CF9AE}" pid="8" name="MSIP_Label_22759de7-3255-46b5-8dfe-736652f9c6c1_ContentBits">
    <vt:lpwstr>0</vt:lpwstr>
  </property>
  <property fmtid="{D5CDD505-2E9C-101B-9397-08002B2CF9AE}" pid="9" name="ContentTypeId">
    <vt:lpwstr>0x010100B0652646BE5C264189A1E6F79632AC5B</vt:lpwstr>
  </property>
  <property fmtid="{D5CDD505-2E9C-101B-9397-08002B2CF9AE}" pid="10" name="MediaServiceImageTags">
    <vt:lpwstr/>
  </property>
  <property fmtid="{D5CDD505-2E9C-101B-9397-08002B2CF9AE}" pid="11" name="_dlc_DocIdItemGuid">
    <vt:lpwstr>f6eff88d-56a3-4252-8ed3-7de7e4537295</vt:lpwstr>
  </property>
</Properties>
</file>