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4.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 id="2147483694" r:id="rId5"/>
  </p:sldMasterIdLst>
  <p:notesMasterIdLst>
    <p:notesMasterId r:id="rId30"/>
  </p:notesMasterIdLst>
  <p:handoutMasterIdLst>
    <p:handoutMasterId r:id="rId31"/>
  </p:handoutMasterIdLst>
  <p:sldIdLst>
    <p:sldId id="256" r:id="rId6"/>
    <p:sldId id="273" r:id="rId7"/>
    <p:sldId id="263" r:id="rId8"/>
    <p:sldId id="267" r:id="rId9"/>
    <p:sldId id="291" r:id="rId10"/>
    <p:sldId id="281" r:id="rId11"/>
    <p:sldId id="270" r:id="rId12"/>
    <p:sldId id="284" r:id="rId13"/>
    <p:sldId id="275" r:id="rId14"/>
    <p:sldId id="286" r:id="rId15"/>
    <p:sldId id="285" r:id="rId16"/>
    <p:sldId id="264" r:id="rId17"/>
    <p:sldId id="289" r:id="rId18"/>
    <p:sldId id="288" r:id="rId19"/>
    <p:sldId id="261" r:id="rId20"/>
    <p:sldId id="274" r:id="rId21"/>
    <p:sldId id="272" r:id="rId22"/>
    <p:sldId id="283" r:id="rId23"/>
    <p:sldId id="279" r:id="rId24"/>
    <p:sldId id="280" r:id="rId25"/>
    <p:sldId id="277" r:id="rId26"/>
    <p:sldId id="290" r:id="rId27"/>
    <p:sldId id="276" r:id="rId28"/>
    <p:sldId id="278"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2E5ED20-F783-C24C-8547-F30A20DC6138}">
          <p14:sldIdLst>
            <p14:sldId id="256"/>
            <p14:sldId id="273"/>
            <p14:sldId id="263"/>
            <p14:sldId id="267"/>
            <p14:sldId id="291"/>
          </p14:sldIdLst>
        </p14:section>
        <p14:section name="UETOOLS" id="{F50B48C4-9ED5-7347-9E46-3746A6B90547}">
          <p14:sldIdLst>
            <p14:sldId id="281"/>
          </p14:sldIdLst>
        </p14:section>
        <p14:section name="Grids" id="{C2B4397F-B984-1846-B48C-ABCA15ED0C22}">
          <p14:sldIdLst>
            <p14:sldId id="270"/>
            <p14:sldId id="284"/>
          </p14:sldIdLst>
        </p14:section>
        <p14:section name="Physics" id="{2C0CEE5F-C34D-BF48-AB4D-E0718636DB12}">
          <p14:sldIdLst>
            <p14:sldId id="275"/>
            <p14:sldId id="286"/>
            <p14:sldId id="285"/>
            <p14:sldId id="264"/>
            <p14:sldId id="289"/>
            <p14:sldId id="288"/>
          </p14:sldIdLst>
        </p14:section>
        <p14:section name="Solver" id="{14985272-EC2F-554D-BEBE-EC83864ABCA2}">
          <p14:sldIdLst>
            <p14:sldId id="261"/>
            <p14:sldId id="274"/>
          </p14:sldIdLst>
        </p14:section>
        <p14:section name="Summary" id="{80D09943-27AF-9642-BEDB-81365C40B677}">
          <p14:sldIdLst>
            <p14:sldId id="272"/>
            <p14:sldId id="283"/>
            <p14:sldId id="279"/>
            <p14:sldId id="280"/>
            <p14:sldId id="277"/>
            <p14:sldId id="290"/>
            <p14:sldId id="276"/>
            <p14:sldId id="278"/>
          </p14:sldIdLst>
        </p14:section>
      </p14:sectionLst>
    </p:ext>
    <p:ext uri="{EFAFB233-063F-42B5-8137-9DF3F51BA10A}">
      <p15:sldGuideLst xmlns:p15="http://schemas.microsoft.com/office/powerpoint/2012/main">
        <p15:guide id="1" orient="horz" pos="288" userDrawn="1">
          <p15:clr>
            <a:srgbClr val="A4A3A4"/>
          </p15:clr>
        </p15:guide>
        <p15:guide id="2" pos="3840" userDrawn="1">
          <p15:clr>
            <a:srgbClr val="A4A3A4"/>
          </p15:clr>
        </p15:guide>
        <p15:guide id="3" pos="4008" userDrawn="1">
          <p15:clr>
            <a:srgbClr val="A4A3A4"/>
          </p15:clr>
        </p15:guide>
        <p15:guide id="4" orient="horz" pos="376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1C71224-A924-7A4C-65A1-E019B15D2998}" name="Bishop, Breanna" initials="BB" userId="S::bishop33@llnl.gov::c14ed814-47ec-4dd6-8bc9-26785b8ceb9b" providerId="AD"/>
  <p188:author id="{716B002C-3A50-A698-5C71-9DC521FEE553}" name="Connors, Corey" initials="CC" userId="S::connors7@llnl.gov::1bd5e6ea-8a84-4c08-92e5-e1cc4585c256" providerId="AD"/>
  <p188:author id="{ABD9288F-AF9D-39E2-DE2F-0455E48C6207}" name="Shang, Stephanie P." initials="" userId="S::shang2@llnl.gov::bd3072b9-b4f0-47fa-be31-4f467de226fd" providerId="AD"/>
  <p188:author id="{09B38FA4-97F3-9EFD-6CB2-57A300CFC2C4}" name="Paschal, Katherine" initials="PK" userId="S::paschal3@llnl.gov::dd5872f5-9b7a-4c2a-b4c5-c71673282002" providerId="AD"/>
  <p188:author id="{ADA8D7AE-0C4F-4EB1-3486-383878F3FBA1}" name="Vander Vorst, Mitch" initials="VM" userId="S::vandervorst1@llnl.gov::90622c8b-d6e5-4bc5-960c-d7b492dcfd2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F1F9"/>
    <a:srgbClr val="1332A2"/>
    <a:srgbClr val="9D0B0C"/>
    <a:srgbClr val="A9AABC"/>
    <a:srgbClr val="4472C4"/>
    <a:srgbClr val="B0BCDE"/>
    <a:srgbClr val="001E62"/>
    <a:srgbClr val="0031A1"/>
    <a:srgbClr val="EAF1FC"/>
    <a:srgbClr val="00535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210"/>
    <p:restoredTop sz="86383"/>
  </p:normalViewPr>
  <p:slideViewPr>
    <p:cSldViewPr snapToGrid="0">
      <p:cViewPr>
        <p:scale>
          <a:sx n="106" d="100"/>
          <a:sy n="106" d="100"/>
        </p:scale>
        <p:origin x="-320" y="72"/>
      </p:cViewPr>
      <p:guideLst>
        <p:guide orient="horz" pos="288"/>
        <p:guide pos="3840"/>
        <p:guide pos="4008"/>
        <p:guide orient="horz" pos="3768"/>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B343814-2B71-5743-84AE-41659CA47D79}" type="doc">
      <dgm:prSet loTypeId="urn:microsoft.com/office/officeart/2024/layout/BulletTimeline" loCatId="" qsTypeId="urn:microsoft.com/office/officeart/2005/8/quickstyle/simple1" qsCatId="simple" csTypeId="urn:microsoft.com/office/officeart/2005/8/colors/accent1_2" csCatId="accent1" phldr="1"/>
      <dgm:spPr/>
      <dgm:t>
        <a:bodyPr/>
        <a:lstStyle/>
        <a:p>
          <a:endParaRPr lang="en-US"/>
        </a:p>
      </dgm:t>
    </dgm:pt>
    <dgm:pt modelId="{548CF293-23F7-BB43-9C9A-4A48DF2D63E7}">
      <dgm:prSet phldrT="[Text]" custT="1"/>
      <dgm:spPr/>
      <dgm:t>
        <a:bodyPr/>
        <a:lstStyle/>
        <a:p>
          <a:pPr>
            <a:defRPr b="1"/>
          </a:pPr>
          <a:r>
            <a:rPr lang="en-US" sz="1100" dirty="0"/>
            <a:t>2020-2025</a:t>
          </a:r>
        </a:p>
      </dgm:t>
    </dgm:pt>
    <dgm:pt modelId="{A18684B1-D997-A549-A8B7-7B200DD093DC}" type="parTrans" cxnId="{08B77A09-72B7-C243-A8A4-0A21B0B50824}">
      <dgm:prSet/>
      <dgm:spPr/>
      <dgm:t>
        <a:bodyPr/>
        <a:lstStyle/>
        <a:p>
          <a:endParaRPr lang="en-US" sz="3200"/>
        </a:p>
      </dgm:t>
    </dgm:pt>
    <dgm:pt modelId="{C007B93D-4E4F-CA40-9912-7B29CD4E3AEB}" type="sibTrans" cxnId="{08B77A09-72B7-C243-A8A4-0A21B0B50824}">
      <dgm:prSet phldrT="4" phldr="0"/>
      <dgm:spPr/>
      <dgm:t>
        <a:bodyPr/>
        <a:lstStyle/>
        <a:p>
          <a:endParaRPr lang="en-US" sz="1600"/>
        </a:p>
      </dgm:t>
    </dgm:pt>
    <dgm:pt modelId="{595D36D0-5975-FC45-AF64-AA1056F49179}">
      <dgm:prSet phldrT="[Text]" custT="1"/>
      <dgm:spPr/>
      <dgm:t>
        <a:bodyPr/>
        <a:lstStyle/>
        <a:p>
          <a:r>
            <a:rPr lang="en-US" sz="1000" dirty="0"/>
            <a:t>Nonorthogonal grids (1996) [3]</a:t>
          </a:r>
        </a:p>
      </dgm:t>
    </dgm:pt>
    <dgm:pt modelId="{1C5967B1-9363-7544-9BDB-9B01E32F4773}" type="parTrans" cxnId="{98A1F46D-434B-AD4A-BF3D-852C2F600636}">
      <dgm:prSet/>
      <dgm:spPr/>
      <dgm:t>
        <a:bodyPr/>
        <a:lstStyle/>
        <a:p>
          <a:endParaRPr lang="en-US" sz="3200"/>
        </a:p>
      </dgm:t>
    </dgm:pt>
    <dgm:pt modelId="{38923DDA-B67F-954F-BCC4-A2D90C9E7C3C}" type="sibTrans" cxnId="{98A1F46D-434B-AD4A-BF3D-852C2F600636}">
      <dgm:prSet/>
      <dgm:spPr/>
      <dgm:t>
        <a:bodyPr/>
        <a:lstStyle/>
        <a:p>
          <a:endParaRPr lang="en-US" sz="3200"/>
        </a:p>
      </dgm:t>
    </dgm:pt>
    <dgm:pt modelId="{4A02137C-7C36-CB42-960F-7BC11D776165}">
      <dgm:prSet phldrT="[Text]" custT="1"/>
      <dgm:spPr/>
      <dgm:t>
        <a:bodyPr/>
        <a:lstStyle/>
        <a:p>
          <a:pPr>
            <a:defRPr b="1"/>
          </a:pPr>
          <a:r>
            <a:rPr lang="en-US" sz="1100" dirty="0"/>
            <a:t>2015-2020</a:t>
          </a:r>
        </a:p>
      </dgm:t>
    </dgm:pt>
    <dgm:pt modelId="{33D8994E-2C90-EC49-A195-2EE3E73C57E0}" type="parTrans" cxnId="{84A3E2ED-791A-B940-AF72-6F6ED22CF4A3}">
      <dgm:prSet/>
      <dgm:spPr/>
      <dgm:t>
        <a:bodyPr/>
        <a:lstStyle/>
        <a:p>
          <a:endParaRPr lang="en-US" sz="3200"/>
        </a:p>
      </dgm:t>
    </dgm:pt>
    <dgm:pt modelId="{E6D47EAE-0E0B-584B-8928-15D26644BE12}" type="sibTrans" cxnId="{84A3E2ED-791A-B940-AF72-6F6ED22CF4A3}">
      <dgm:prSet/>
      <dgm:spPr/>
      <dgm:t>
        <a:bodyPr/>
        <a:lstStyle/>
        <a:p>
          <a:endParaRPr lang="en-US" sz="3200"/>
        </a:p>
      </dgm:t>
    </dgm:pt>
    <dgm:pt modelId="{284CA0DD-5F09-1F4E-B03A-DEC532CEEC5F}">
      <dgm:prSet phldrT="[Text]" custT="1"/>
      <dgm:spPr/>
      <dgm:t>
        <a:bodyPr/>
        <a:lstStyle/>
        <a:p>
          <a:r>
            <a:rPr lang="en-US" sz="1000" dirty="0"/>
            <a:t>Implicit coupling attempts to DEGAS2 </a:t>
          </a:r>
          <a:br>
            <a:rPr lang="en-US" sz="1000" dirty="0"/>
          </a:br>
          <a:r>
            <a:rPr lang="en-US" sz="1000" dirty="0"/>
            <a:t>(2015-2017) [12]</a:t>
          </a:r>
        </a:p>
      </dgm:t>
    </dgm:pt>
    <dgm:pt modelId="{880C7512-939D-C74E-A285-F2CC1F96FEDB}" type="parTrans" cxnId="{29EF4F39-4831-7540-BE3B-55FFE9B2FB28}">
      <dgm:prSet/>
      <dgm:spPr/>
      <dgm:t>
        <a:bodyPr/>
        <a:lstStyle/>
        <a:p>
          <a:endParaRPr lang="en-US" sz="3200"/>
        </a:p>
      </dgm:t>
    </dgm:pt>
    <dgm:pt modelId="{975191B7-EE30-7E43-8107-200369982B96}" type="sibTrans" cxnId="{29EF4F39-4831-7540-BE3B-55FFE9B2FB28}">
      <dgm:prSet/>
      <dgm:spPr/>
      <dgm:t>
        <a:bodyPr/>
        <a:lstStyle/>
        <a:p>
          <a:endParaRPr lang="en-US" sz="3200"/>
        </a:p>
      </dgm:t>
    </dgm:pt>
    <dgm:pt modelId="{61D9CB61-E779-FC4C-A921-E5B0A83CAE41}">
      <dgm:prSet phldrT="[Text]" custT="1"/>
      <dgm:spPr/>
      <dgm:t>
        <a:bodyPr/>
        <a:lstStyle/>
        <a:p>
          <a:r>
            <a:rPr lang="en-US" sz="1000" dirty="0"/>
            <a:t>Multi-charge state impurity models (1996) [2,4]</a:t>
          </a:r>
        </a:p>
      </dgm:t>
    </dgm:pt>
    <dgm:pt modelId="{55D57CB3-AF93-4D44-8FB9-9B7520A79618}" type="parTrans" cxnId="{3126C962-846C-4441-A61C-ACE8775BAE97}">
      <dgm:prSet/>
      <dgm:spPr/>
      <dgm:t>
        <a:bodyPr/>
        <a:lstStyle/>
        <a:p>
          <a:endParaRPr lang="en-US" sz="3200"/>
        </a:p>
      </dgm:t>
    </dgm:pt>
    <dgm:pt modelId="{BB5613C5-452B-CB49-BDDE-1F179B9EA2F6}" type="sibTrans" cxnId="{3126C962-846C-4441-A61C-ACE8775BAE97}">
      <dgm:prSet/>
      <dgm:spPr/>
      <dgm:t>
        <a:bodyPr/>
        <a:lstStyle/>
        <a:p>
          <a:endParaRPr lang="en-US" sz="3200"/>
        </a:p>
      </dgm:t>
    </dgm:pt>
    <dgm:pt modelId="{E19028F2-AD0A-F646-9585-26F2688DCA3B}">
      <dgm:prSet phldrT="[Text]" custT="1"/>
      <dgm:spPr/>
      <dgm:t>
        <a:bodyPr/>
        <a:lstStyle/>
        <a:p>
          <a:r>
            <a:rPr lang="en-US" sz="1000" dirty="0"/>
            <a:t>Cross-field drift implementation (1999) [5]</a:t>
          </a:r>
        </a:p>
      </dgm:t>
    </dgm:pt>
    <dgm:pt modelId="{93814104-2287-6849-A479-3A2E4233E50F}" type="parTrans" cxnId="{E28C4E42-0F95-EA4D-B4E6-ED2C1EF87952}">
      <dgm:prSet/>
      <dgm:spPr/>
      <dgm:t>
        <a:bodyPr/>
        <a:lstStyle/>
        <a:p>
          <a:endParaRPr lang="en-US" sz="3200"/>
        </a:p>
      </dgm:t>
    </dgm:pt>
    <dgm:pt modelId="{AE6B1D6E-EE56-1648-BE49-1933A1C4862A}" type="sibTrans" cxnId="{E28C4E42-0F95-EA4D-B4E6-ED2C1EF87952}">
      <dgm:prSet/>
      <dgm:spPr/>
      <dgm:t>
        <a:bodyPr/>
        <a:lstStyle/>
        <a:p>
          <a:endParaRPr lang="en-US" sz="3200"/>
        </a:p>
      </dgm:t>
    </dgm:pt>
    <dgm:pt modelId="{E4AAF694-039E-8641-AAC9-1F7C6FF43C7B}">
      <dgm:prSet phldrT="[Text]" custT="1"/>
      <dgm:spPr/>
      <dgm:t>
        <a:bodyPr/>
        <a:lstStyle/>
        <a:p>
          <a:pPr>
            <a:defRPr b="1"/>
          </a:pPr>
          <a:r>
            <a:rPr lang="en-US" sz="1100" dirty="0"/>
            <a:t>2000-2005</a:t>
          </a:r>
        </a:p>
      </dgm:t>
    </dgm:pt>
    <dgm:pt modelId="{DF14762A-14A2-9D45-B6F3-AC4685AEE023}" type="parTrans" cxnId="{36C4E55C-9AD1-7E4A-88B5-E024B18497D8}">
      <dgm:prSet/>
      <dgm:spPr/>
      <dgm:t>
        <a:bodyPr/>
        <a:lstStyle/>
        <a:p>
          <a:endParaRPr lang="en-US" sz="3200"/>
        </a:p>
      </dgm:t>
    </dgm:pt>
    <dgm:pt modelId="{937117C2-11FB-184E-8A54-74C9F1E7CD80}" type="sibTrans" cxnId="{36C4E55C-9AD1-7E4A-88B5-E024B18497D8}">
      <dgm:prSet/>
      <dgm:spPr/>
      <dgm:t>
        <a:bodyPr/>
        <a:lstStyle/>
        <a:p>
          <a:endParaRPr lang="en-US" sz="3200"/>
        </a:p>
      </dgm:t>
    </dgm:pt>
    <dgm:pt modelId="{430B45EC-3D65-7842-BD00-ED22FD5F75A7}">
      <dgm:prSet phldrT="[Text]" custT="1"/>
      <dgm:spPr/>
      <dgm:t>
        <a:bodyPr/>
        <a:lstStyle/>
        <a:p>
          <a:r>
            <a:rPr lang="en-US" sz="1000" dirty="0"/>
            <a:t>Explicit coupling to DEGAS2 (2000) [7]</a:t>
          </a:r>
        </a:p>
      </dgm:t>
    </dgm:pt>
    <dgm:pt modelId="{709F7535-647C-8B40-9C5E-8F9590C10383}" type="parTrans" cxnId="{555DC836-A01E-9F43-A663-0BF0B381979E}">
      <dgm:prSet/>
      <dgm:spPr/>
      <dgm:t>
        <a:bodyPr/>
        <a:lstStyle/>
        <a:p>
          <a:endParaRPr lang="en-US" sz="3200"/>
        </a:p>
      </dgm:t>
    </dgm:pt>
    <dgm:pt modelId="{99E7743F-E547-674F-8E9B-16B2A1C6E5CB}" type="sibTrans" cxnId="{555DC836-A01E-9F43-A663-0BF0B381979E}">
      <dgm:prSet/>
      <dgm:spPr/>
      <dgm:t>
        <a:bodyPr/>
        <a:lstStyle/>
        <a:p>
          <a:endParaRPr lang="en-US" sz="3200"/>
        </a:p>
      </dgm:t>
    </dgm:pt>
    <dgm:pt modelId="{3B3B058B-F3ED-0545-9903-203AC7E539FE}">
      <dgm:prSet phldrT="[Text]" custT="1"/>
      <dgm:spPr/>
      <dgm:t>
        <a:bodyPr/>
        <a:lstStyle/>
        <a:p>
          <a:pPr>
            <a:defRPr b="1"/>
          </a:pPr>
          <a:r>
            <a:rPr lang="en-US" sz="1100" dirty="0"/>
            <a:t>2005-2015</a:t>
          </a:r>
        </a:p>
      </dgm:t>
    </dgm:pt>
    <dgm:pt modelId="{B46C9701-12B7-B149-8411-BCC2F09158BE}" type="parTrans" cxnId="{1BCFA2DC-77E0-F24D-8E45-C6FA7ADBE9F1}">
      <dgm:prSet/>
      <dgm:spPr/>
      <dgm:t>
        <a:bodyPr/>
        <a:lstStyle/>
        <a:p>
          <a:endParaRPr lang="en-US" sz="3200"/>
        </a:p>
      </dgm:t>
    </dgm:pt>
    <dgm:pt modelId="{C09DAF30-E220-3A47-A9E0-15DBBBEC40D4}" type="sibTrans" cxnId="{1BCFA2DC-77E0-F24D-8E45-C6FA7ADBE9F1}">
      <dgm:prSet/>
      <dgm:spPr/>
      <dgm:t>
        <a:bodyPr/>
        <a:lstStyle/>
        <a:p>
          <a:endParaRPr lang="en-US" sz="3200"/>
        </a:p>
      </dgm:t>
    </dgm:pt>
    <dgm:pt modelId="{7F1B09D4-7EFD-C84E-9B5E-99D658C0E601}">
      <dgm:prSet phldrT="[Text]" custT="1"/>
      <dgm:spPr/>
      <dgm:t>
        <a:bodyPr/>
        <a:lstStyle/>
        <a:p>
          <a:r>
            <a:rPr lang="en-US" sz="1000" dirty="0"/>
            <a:t>Initial Python interface (2007) [10]</a:t>
          </a:r>
        </a:p>
        <a:p>
          <a:r>
            <a:rPr lang="en-US" sz="1000" dirty="0"/>
            <a:t>Snowflake capabilities introduced (2007) [11]</a:t>
          </a:r>
        </a:p>
        <a:p>
          <a:r>
            <a:rPr lang="en-US" sz="1000" dirty="0"/>
            <a:t>Attempts at core-edge coupling for whole-device modeling  FACETS project (2008) [10]</a:t>
          </a:r>
        </a:p>
      </dgm:t>
    </dgm:pt>
    <dgm:pt modelId="{F1688111-F4B3-7E47-8214-30E3116BFF50}" type="parTrans" cxnId="{F3F851A4-CE75-A34E-9237-7C7D3FB2A279}">
      <dgm:prSet/>
      <dgm:spPr/>
      <dgm:t>
        <a:bodyPr/>
        <a:lstStyle/>
        <a:p>
          <a:endParaRPr lang="en-US" sz="3200"/>
        </a:p>
      </dgm:t>
    </dgm:pt>
    <dgm:pt modelId="{4D7AF912-A473-A14F-BC8F-F8D65DDD7462}" type="sibTrans" cxnId="{F3F851A4-CE75-A34E-9237-7C7D3FB2A279}">
      <dgm:prSet/>
      <dgm:spPr/>
      <dgm:t>
        <a:bodyPr/>
        <a:lstStyle/>
        <a:p>
          <a:endParaRPr lang="en-US" sz="3200"/>
        </a:p>
      </dgm:t>
    </dgm:pt>
    <dgm:pt modelId="{FA520B08-5C92-784F-8860-AAC8072F467C}">
      <dgm:prSet phldrT="[Text]" custT="1"/>
      <dgm:spPr/>
      <dgm:t>
        <a:bodyPr/>
        <a:lstStyle/>
        <a:p>
          <a:r>
            <a:rPr lang="en-US" sz="1000" dirty="0"/>
            <a:t>UEDGE made publicly available on GitHub with Python interface [13]</a:t>
          </a:r>
        </a:p>
      </dgm:t>
    </dgm:pt>
    <dgm:pt modelId="{2C00DD81-F39E-FE4A-9DB3-4767661CC3F5}" type="parTrans" cxnId="{812F2A25-DBBA-8B48-AB4D-C9AEBD870913}">
      <dgm:prSet/>
      <dgm:spPr/>
      <dgm:t>
        <a:bodyPr/>
        <a:lstStyle/>
        <a:p>
          <a:endParaRPr lang="en-US" sz="3200"/>
        </a:p>
      </dgm:t>
    </dgm:pt>
    <dgm:pt modelId="{FF1CC8A8-C865-0645-B557-3C61502F2276}" type="sibTrans" cxnId="{812F2A25-DBBA-8B48-AB4D-C9AEBD870913}">
      <dgm:prSet/>
      <dgm:spPr/>
      <dgm:t>
        <a:bodyPr/>
        <a:lstStyle/>
        <a:p>
          <a:endParaRPr lang="en-US" sz="3200"/>
        </a:p>
      </dgm:t>
    </dgm:pt>
    <dgm:pt modelId="{349541A2-0601-CA44-8C6E-89BFB2424A34}">
      <dgm:prSet phldrT="[Text]" custT="1"/>
      <dgm:spPr/>
      <dgm:t>
        <a:bodyPr/>
        <a:lstStyle/>
        <a:p>
          <a:r>
            <a:rPr lang="en-US" sz="1000" dirty="0"/>
            <a:t>Fluid molecular model (2021) [14, 15]</a:t>
          </a:r>
        </a:p>
      </dgm:t>
    </dgm:pt>
    <dgm:pt modelId="{A9801F8B-6C10-0C4C-A751-18904D400FF4}" type="parTrans" cxnId="{2FA6E18E-06AF-2A45-873C-A9EE671EAFA6}">
      <dgm:prSet/>
      <dgm:spPr/>
      <dgm:t>
        <a:bodyPr/>
        <a:lstStyle/>
        <a:p>
          <a:endParaRPr lang="en-US" sz="3200"/>
        </a:p>
      </dgm:t>
    </dgm:pt>
    <dgm:pt modelId="{C09FEAE7-9387-E04D-A98C-7C626149A19D}" type="sibTrans" cxnId="{2FA6E18E-06AF-2A45-873C-A9EE671EAFA6}">
      <dgm:prSet/>
      <dgm:spPr/>
      <dgm:t>
        <a:bodyPr/>
        <a:lstStyle/>
        <a:p>
          <a:endParaRPr lang="en-US" sz="3200"/>
        </a:p>
      </dgm:t>
    </dgm:pt>
    <dgm:pt modelId="{0EEFFBB1-7F90-BD4B-8A72-C796C04835B9}">
      <dgm:prSet phldrT="[Text]" custT="1"/>
      <dgm:spPr/>
      <dgm:t>
        <a:bodyPr/>
        <a:lstStyle/>
        <a:p>
          <a:r>
            <a:rPr lang="en-US" sz="1000" dirty="0"/>
            <a:t>Neutral temperature equations (2021) [16]</a:t>
          </a:r>
        </a:p>
      </dgm:t>
    </dgm:pt>
    <dgm:pt modelId="{467E1AA0-08BD-584B-A7AA-85D926C645BD}" type="parTrans" cxnId="{EE289264-D36B-E543-9219-C9F477BD7DB0}">
      <dgm:prSet/>
      <dgm:spPr/>
      <dgm:t>
        <a:bodyPr/>
        <a:lstStyle/>
        <a:p>
          <a:endParaRPr lang="en-US" sz="3200"/>
        </a:p>
      </dgm:t>
    </dgm:pt>
    <dgm:pt modelId="{30BE7105-7E56-0A40-893E-E939A3618DAB}" type="sibTrans" cxnId="{EE289264-D36B-E543-9219-C9F477BD7DB0}">
      <dgm:prSet/>
      <dgm:spPr/>
      <dgm:t>
        <a:bodyPr/>
        <a:lstStyle/>
        <a:p>
          <a:endParaRPr lang="en-US" sz="3200"/>
        </a:p>
      </dgm:t>
    </dgm:pt>
    <dgm:pt modelId="{AC2885B0-1903-5742-AA8C-98880B51D6C3}">
      <dgm:prSet phldrT="[Text]" custT="1"/>
      <dgm:spPr/>
      <dgm:t>
        <a:bodyPr/>
        <a:lstStyle/>
        <a:p>
          <a:r>
            <a:rPr lang="en-US" sz="1000" dirty="0"/>
            <a:t>Ion anisotropy model (2021) [16]</a:t>
          </a:r>
        </a:p>
      </dgm:t>
    </dgm:pt>
    <dgm:pt modelId="{BC14EA3A-75EE-B640-9EC5-F3CC3B32CC5B}" type="parTrans" cxnId="{DD085390-4447-2348-9F5F-E1BBEAED64E0}">
      <dgm:prSet/>
      <dgm:spPr/>
      <dgm:t>
        <a:bodyPr/>
        <a:lstStyle/>
        <a:p>
          <a:endParaRPr lang="en-US" sz="3200"/>
        </a:p>
      </dgm:t>
    </dgm:pt>
    <dgm:pt modelId="{B6A154C7-0258-D246-BC8C-6B5AB3F6E1F3}" type="sibTrans" cxnId="{DD085390-4447-2348-9F5F-E1BBEAED64E0}">
      <dgm:prSet/>
      <dgm:spPr/>
      <dgm:t>
        <a:bodyPr/>
        <a:lstStyle/>
        <a:p>
          <a:endParaRPr lang="en-US" sz="3200"/>
        </a:p>
      </dgm:t>
    </dgm:pt>
    <dgm:pt modelId="{35575290-FD7C-6F46-B52A-CF853A93A607}">
      <dgm:prSet phldrT="[Text]" custT="1"/>
      <dgm:spPr/>
      <dgm:t>
        <a:bodyPr/>
        <a:lstStyle/>
        <a:p>
          <a:r>
            <a:rPr lang="en-US" sz="1000" dirty="0"/>
            <a:t>Python interfacing using UETOOLS (2023) [19]</a:t>
          </a:r>
        </a:p>
      </dgm:t>
    </dgm:pt>
    <dgm:pt modelId="{9F150BEE-48A0-C446-9D50-F5BD6B1F5BA1}" type="parTrans" cxnId="{3F1E9286-B564-324D-A9C7-CB1DC29C17B9}">
      <dgm:prSet/>
      <dgm:spPr/>
      <dgm:t>
        <a:bodyPr/>
        <a:lstStyle/>
        <a:p>
          <a:endParaRPr lang="en-US" sz="3200"/>
        </a:p>
      </dgm:t>
    </dgm:pt>
    <dgm:pt modelId="{5E012D77-D7B6-384D-953D-EC3F76282D64}" type="sibTrans" cxnId="{3F1E9286-B564-324D-A9C7-CB1DC29C17B9}">
      <dgm:prSet/>
      <dgm:spPr/>
      <dgm:t>
        <a:bodyPr/>
        <a:lstStyle/>
        <a:p>
          <a:endParaRPr lang="en-US" sz="3200"/>
        </a:p>
      </dgm:t>
    </dgm:pt>
    <dgm:pt modelId="{CD4FAEF1-BC13-524A-BAAA-0F91AB6B9FC0}">
      <dgm:prSet phldrT="[Text]" custT="1"/>
      <dgm:spPr/>
      <dgm:t>
        <a:bodyPr/>
        <a:lstStyle/>
        <a:p>
          <a:pPr>
            <a:defRPr b="1"/>
          </a:pPr>
          <a:r>
            <a:rPr lang="en-US" sz="1100" dirty="0"/>
            <a:t>1992-2000</a:t>
          </a:r>
        </a:p>
      </dgm:t>
    </dgm:pt>
    <dgm:pt modelId="{0341A698-FC38-004A-BDEA-780DDB74FB88}" type="parTrans" cxnId="{79239510-894F-F24E-A518-6B0921C54D55}">
      <dgm:prSet/>
      <dgm:spPr/>
      <dgm:t>
        <a:bodyPr/>
        <a:lstStyle/>
        <a:p>
          <a:endParaRPr lang="en-US" sz="3200"/>
        </a:p>
      </dgm:t>
    </dgm:pt>
    <dgm:pt modelId="{80AF223C-3470-AF4D-AA3E-9F9BC77EE2A1}" type="sibTrans" cxnId="{79239510-894F-F24E-A518-6B0921C54D55}">
      <dgm:prSet/>
      <dgm:spPr/>
      <dgm:t>
        <a:bodyPr/>
        <a:lstStyle/>
        <a:p>
          <a:endParaRPr lang="en-US" sz="3200"/>
        </a:p>
      </dgm:t>
    </dgm:pt>
    <dgm:pt modelId="{AD9DA120-FD8C-0E40-B0CC-3ACDE3D3ED1B}">
      <dgm:prSet phldrT="[Text]" custT="1"/>
      <dgm:spPr/>
      <dgm:t>
        <a:bodyPr/>
        <a:lstStyle/>
        <a:p>
          <a:r>
            <a:rPr lang="en-US" sz="1000" dirty="0"/>
            <a:t>Solver and preconditioner improvements [2]</a:t>
          </a:r>
        </a:p>
      </dgm:t>
    </dgm:pt>
    <dgm:pt modelId="{06506FDF-1C70-724B-945C-87BBBB4EDF30}" type="parTrans" cxnId="{BECADB76-FD43-4742-92D1-BC62BBD47854}">
      <dgm:prSet/>
      <dgm:spPr/>
      <dgm:t>
        <a:bodyPr/>
        <a:lstStyle/>
        <a:p>
          <a:endParaRPr lang="en-US" sz="3200"/>
        </a:p>
      </dgm:t>
    </dgm:pt>
    <dgm:pt modelId="{B6BBFF30-4D89-1D4E-9589-22A2F6B48F6F}" type="sibTrans" cxnId="{BECADB76-FD43-4742-92D1-BC62BBD47854}">
      <dgm:prSet/>
      <dgm:spPr/>
      <dgm:t>
        <a:bodyPr/>
        <a:lstStyle/>
        <a:p>
          <a:endParaRPr lang="en-US" sz="3200"/>
        </a:p>
      </dgm:t>
    </dgm:pt>
    <dgm:pt modelId="{17791DAC-F55E-914A-BDB3-4E6D70AB74B0}">
      <dgm:prSet phldrT="[Text]" custT="1"/>
      <dgm:spPr/>
      <dgm:t>
        <a:bodyPr/>
        <a:lstStyle/>
        <a:p>
          <a:pPr>
            <a:defRPr b="1"/>
          </a:pPr>
          <a:r>
            <a:rPr lang="en-US" sz="1100" dirty="0"/>
            <a:t>2025-</a:t>
          </a:r>
        </a:p>
      </dgm:t>
    </dgm:pt>
    <dgm:pt modelId="{67C9E6D8-641B-3742-B260-9FEB4A9F91B8}" type="parTrans" cxnId="{98C26875-ED4F-B444-897F-439E39E1247E}">
      <dgm:prSet/>
      <dgm:spPr/>
      <dgm:t>
        <a:bodyPr/>
        <a:lstStyle/>
        <a:p>
          <a:endParaRPr lang="en-US" sz="3200"/>
        </a:p>
      </dgm:t>
    </dgm:pt>
    <dgm:pt modelId="{CAD0A474-5F2B-6548-ACD1-15C5C3B35A39}" type="sibTrans" cxnId="{98C26875-ED4F-B444-897F-439E39E1247E}">
      <dgm:prSet/>
      <dgm:spPr/>
      <dgm:t>
        <a:bodyPr/>
        <a:lstStyle/>
        <a:p>
          <a:endParaRPr lang="en-US" sz="3200"/>
        </a:p>
      </dgm:t>
    </dgm:pt>
    <dgm:pt modelId="{18D5ED6C-ECD1-6347-B60F-AE568953923D}">
      <dgm:prSet phldrT="[Text]" custT="1"/>
      <dgm:spPr/>
      <dgm:t>
        <a:bodyPr/>
        <a:lstStyle/>
        <a:p>
          <a:r>
            <a:rPr lang="en-US" sz="1000" dirty="0" err="1"/>
            <a:t>Teletransport</a:t>
          </a:r>
          <a:r>
            <a:rPr lang="en-US" sz="1000" dirty="0"/>
            <a:t> </a:t>
          </a:r>
          <a:r>
            <a:rPr lang="en-US" sz="1000"/>
            <a:t>model [20]</a:t>
          </a:r>
          <a:endParaRPr lang="en-US" sz="1000" dirty="0"/>
        </a:p>
        <a:p>
          <a:r>
            <a:rPr lang="en-US" sz="1000" dirty="0"/>
            <a:t>OpenMP parallelization of preconditioner and RHS (2025) [21]</a:t>
          </a:r>
        </a:p>
      </dgm:t>
    </dgm:pt>
    <dgm:pt modelId="{783DDD6C-20E3-1242-A975-A97BFEAD0FE8}" type="parTrans" cxnId="{1D5CABF9-D122-5E4D-8DBB-80FD89896F1D}">
      <dgm:prSet/>
      <dgm:spPr/>
      <dgm:t>
        <a:bodyPr/>
        <a:lstStyle/>
        <a:p>
          <a:endParaRPr lang="en-US" sz="3200"/>
        </a:p>
      </dgm:t>
    </dgm:pt>
    <dgm:pt modelId="{7996CA5B-EA18-1549-B08E-37DD322FB63A}" type="sibTrans" cxnId="{1D5CABF9-D122-5E4D-8DBB-80FD89896F1D}">
      <dgm:prSet/>
      <dgm:spPr/>
      <dgm:t>
        <a:bodyPr/>
        <a:lstStyle/>
        <a:p>
          <a:endParaRPr lang="en-US" sz="3200"/>
        </a:p>
      </dgm:t>
    </dgm:pt>
    <dgm:pt modelId="{D1AB3DD3-E112-B64A-9CA3-2FA6D0C115D8}">
      <dgm:prSet phldrT="[Text]" custT="1"/>
      <dgm:spPr/>
      <dgm:t>
        <a:bodyPr/>
        <a:lstStyle/>
        <a:p>
          <a:r>
            <a:rPr lang="en-US" sz="1000" dirty="0"/>
            <a:t>Advanced fluid neutral boundary condition implementation</a:t>
          </a:r>
        </a:p>
        <a:p>
          <a:r>
            <a:rPr lang="en-US" sz="1000" dirty="0"/>
            <a:t>Grid extensions to device walls</a:t>
          </a:r>
        </a:p>
      </dgm:t>
    </dgm:pt>
    <dgm:pt modelId="{95433B95-0B50-0C4B-8494-137608903E0C}" type="parTrans" cxnId="{3AF18F3F-73F6-C243-AD8D-ED24A32F4514}">
      <dgm:prSet/>
      <dgm:spPr/>
      <dgm:t>
        <a:bodyPr/>
        <a:lstStyle/>
        <a:p>
          <a:endParaRPr lang="en-US" sz="3200"/>
        </a:p>
      </dgm:t>
    </dgm:pt>
    <dgm:pt modelId="{88991380-94A8-0049-A053-E7EE94F53821}" type="sibTrans" cxnId="{3AF18F3F-73F6-C243-AD8D-ED24A32F4514}">
      <dgm:prSet/>
      <dgm:spPr/>
      <dgm:t>
        <a:bodyPr/>
        <a:lstStyle/>
        <a:p>
          <a:endParaRPr lang="en-US" sz="3200"/>
        </a:p>
      </dgm:t>
    </dgm:pt>
    <dgm:pt modelId="{CE8445AA-1B31-D842-978F-843E8CE6C100}">
      <dgm:prSet phldrT="[Text]" custT="1"/>
      <dgm:spPr/>
      <dgm:t>
        <a:bodyPr/>
        <a:lstStyle/>
        <a:p>
          <a:r>
            <a:rPr lang="en-US" sz="1000" dirty="0"/>
            <a:t>Code modernization and agentic workflows </a:t>
          </a:r>
        </a:p>
      </dgm:t>
    </dgm:pt>
    <dgm:pt modelId="{E6570A43-8B0F-5844-8E47-92B080A1A41E}" type="parTrans" cxnId="{A3E68D7A-F530-5B41-B2F1-D6E4B3E72E22}">
      <dgm:prSet/>
      <dgm:spPr/>
      <dgm:t>
        <a:bodyPr/>
        <a:lstStyle/>
        <a:p>
          <a:endParaRPr lang="en-US" sz="3200"/>
        </a:p>
      </dgm:t>
    </dgm:pt>
    <dgm:pt modelId="{0D6D4CB5-AF4F-F344-85D5-36A5115AA6EB}" type="sibTrans" cxnId="{A3E68D7A-F530-5B41-B2F1-D6E4B3E72E22}">
      <dgm:prSet/>
      <dgm:spPr/>
      <dgm:t>
        <a:bodyPr/>
        <a:lstStyle/>
        <a:p>
          <a:endParaRPr lang="en-US" sz="3200"/>
        </a:p>
      </dgm:t>
    </dgm:pt>
    <dgm:pt modelId="{6E83E778-B447-4845-AE6D-86A29B46578A}">
      <dgm:prSet phldrT="[Text]" custT="1"/>
      <dgm:spPr/>
      <dgm:t>
        <a:bodyPr/>
        <a:lstStyle/>
        <a:p>
          <a:r>
            <a:rPr lang="en-US" sz="1000" dirty="0"/>
            <a:t>Double null capabilities (1999) [6]</a:t>
          </a:r>
        </a:p>
      </dgm:t>
    </dgm:pt>
    <dgm:pt modelId="{3A04E244-F852-E24C-B55C-1ECA106BA0DE}" type="parTrans" cxnId="{6CF674C7-06E5-3E48-A6D8-8B7DB8760F34}">
      <dgm:prSet/>
      <dgm:spPr/>
      <dgm:t>
        <a:bodyPr/>
        <a:lstStyle/>
        <a:p>
          <a:endParaRPr lang="en-US" sz="3200"/>
        </a:p>
      </dgm:t>
    </dgm:pt>
    <dgm:pt modelId="{40029A06-D23A-1D4D-B281-9DABB1597079}" type="sibTrans" cxnId="{6CF674C7-06E5-3E48-A6D8-8B7DB8760F34}">
      <dgm:prSet/>
      <dgm:spPr/>
      <dgm:t>
        <a:bodyPr/>
        <a:lstStyle/>
        <a:p>
          <a:endParaRPr lang="en-US" sz="3200"/>
        </a:p>
      </dgm:t>
    </dgm:pt>
    <dgm:pt modelId="{22E9DBAF-444D-0749-B875-28A6F5CC9D49}">
      <dgm:prSet phldrT="[Text]" custT="1"/>
      <dgm:spPr/>
      <dgm:t>
        <a:bodyPr/>
        <a:lstStyle/>
        <a:p>
          <a:r>
            <a:rPr lang="en-US" sz="1000" dirty="0"/>
            <a:t>First UEDGE user manual revision published (2000) [8]</a:t>
          </a:r>
        </a:p>
      </dgm:t>
    </dgm:pt>
    <dgm:pt modelId="{B183BCC5-3FB0-9F43-842D-72A4F7E1576E}" type="parTrans" cxnId="{B7C47039-EA28-1044-B399-9C79F176DACE}">
      <dgm:prSet/>
      <dgm:spPr/>
      <dgm:t>
        <a:bodyPr/>
        <a:lstStyle/>
        <a:p>
          <a:endParaRPr lang="en-US" sz="3200"/>
        </a:p>
      </dgm:t>
    </dgm:pt>
    <dgm:pt modelId="{4E60E7E4-C327-D649-875F-5FD78345D8B7}" type="sibTrans" cxnId="{B7C47039-EA28-1044-B399-9C79F176DACE}">
      <dgm:prSet/>
      <dgm:spPr/>
      <dgm:t>
        <a:bodyPr/>
        <a:lstStyle/>
        <a:p>
          <a:endParaRPr lang="en-US" sz="3200"/>
        </a:p>
      </dgm:t>
    </dgm:pt>
    <dgm:pt modelId="{26E84AAC-A47E-574F-BE4C-7BE2EDED5FB2}">
      <dgm:prSet phldrT="[Text]" custT="1"/>
      <dgm:spPr/>
      <dgm:t>
        <a:bodyPr/>
        <a:lstStyle/>
        <a:p>
          <a:r>
            <a:rPr lang="en-US" sz="1000" dirty="0"/>
            <a:t>MPI parallelization using Fortran-C interface and KINSOL package (2002) [9]</a:t>
          </a:r>
        </a:p>
      </dgm:t>
    </dgm:pt>
    <dgm:pt modelId="{9D9CDB0A-944F-5441-8559-948167228CDD}" type="parTrans" cxnId="{70DBCF93-DD59-3B4A-A424-73809561F3D5}">
      <dgm:prSet/>
      <dgm:spPr/>
      <dgm:t>
        <a:bodyPr/>
        <a:lstStyle/>
        <a:p>
          <a:endParaRPr lang="en-US" sz="3200"/>
        </a:p>
      </dgm:t>
    </dgm:pt>
    <dgm:pt modelId="{6A2754BF-6BCF-C743-A537-EEDAFD88F41D}" type="sibTrans" cxnId="{70DBCF93-DD59-3B4A-A424-73809561F3D5}">
      <dgm:prSet/>
      <dgm:spPr/>
      <dgm:t>
        <a:bodyPr/>
        <a:lstStyle/>
        <a:p>
          <a:endParaRPr lang="en-US" sz="3200"/>
        </a:p>
      </dgm:t>
    </dgm:pt>
    <dgm:pt modelId="{BC37F675-16B4-ED42-8561-4E7EC5526301}">
      <dgm:prSet phldrT="[Text]" custT="1"/>
      <dgm:spPr/>
      <dgm:t>
        <a:bodyPr/>
        <a:lstStyle/>
        <a:p>
          <a:r>
            <a:rPr lang="en-US" sz="1000" dirty="0"/>
            <a:t>Increased use training surrogate models [17, 18]</a:t>
          </a:r>
        </a:p>
      </dgm:t>
    </dgm:pt>
    <dgm:pt modelId="{044095C4-C983-D14B-8971-17B148576ED1}" type="parTrans" cxnId="{1B8B432F-0CC1-3D47-AF06-A883B6A9BD44}">
      <dgm:prSet/>
      <dgm:spPr/>
      <dgm:t>
        <a:bodyPr/>
        <a:lstStyle/>
        <a:p>
          <a:endParaRPr lang="en-US" sz="3200"/>
        </a:p>
      </dgm:t>
    </dgm:pt>
    <dgm:pt modelId="{4F46B2F6-7906-1A4D-AE7F-46C1B17970CE}" type="sibTrans" cxnId="{1B8B432F-0CC1-3D47-AF06-A883B6A9BD44}">
      <dgm:prSet/>
      <dgm:spPr/>
      <dgm:t>
        <a:bodyPr/>
        <a:lstStyle/>
        <a:p>
          <a:endParaRPr lang="en-US" sz="3200"/>
        </a:p>
      </dgm:t>
    </dgm:pt>
    <dgm:pt modelId="{C2ABA469-0BD2-E141-A91C-730FB9BFC459}" type="pres">
      <dgm:prSet presAssocID="{5B343814-2B71-5743-84AE-41659CA47D79}" presName="root" presStyleCnt="0">
        <dgm:presLayoutVars>
          <dgm:dir/>
          <dgm:animLvl val="lvl"/>
        </dgm:presLayoutVars>
      </dgm:prSet>
      <dgm:spPr/>
    </dgm:pt>
    <dgm:pt modelId="{DD3CD45F-F6B1-1D45-95A2-0E9FA2683653}" type="pres">
      <dgm:prSet presAssocID="{5B343814-2B71-5743-84AE-41659CA47D79}" presName="divider" presStyleCnt="0"/>
      <dgm:spPr/>
    </dgm:pt>
    <dgm:pt modelId="{52EB0ED0-DA37-0C48-96A0-88496F1AFAB4}" type="pres">
      <dgm:prSet presAssocID="{5B343814-2B71-5743-84AE-41659CA47D79}" presName="rectBar" presStyleLbl="dkBgShp" presStyleIdx="0" presStyleCnt="8"/>
      <dgm:spPr>
        <a:gradFill rotWithShape="0">
          <a:gsLst>
            <a:gs pos="0">
              <a:schemeClr val="accent1">
                <a:tint val="76000"/>
              </a:schemeClr>
            </a:gs>
            <a:gs pos="100000">
              <a:schemeClr val="accent1">
                <a:tint val="76000"/>
              </a:schemeClr>
            </a:gs>
          </a:gsLst>
          <a:lin ang="0" scaled="0"/>
        </a:gradFill>
        <a:ln>
          <a:noFill/>
        </a:ln>
        <a:effectLst/>
      </dgm:spPr>
    </dgm:pt>
    <dgm:pt modelId="{26B61AD5-6A0D-C04B-832A-0E6C64E88565}" type="pres">
      <dgm:prSet presAssocID="{5B343814-2B71-5743-84AE-41659CA47D79}" presName="chevronArrow" presStyleLbl="dkBgShp" presStyleIdx="1" presStyleCnt="8"/>
      <dgm:spPr>
        <a:gradFill rotWithShape="0">
          <a:gsLst>
            <a:gs pos="0">
              <a:schemeClr val="accent1">
                <a:tint val="76000"/>
              </a:schemeClr>
            </a:gs>
            <a:gs pos="100000">
              <a:schemeClr val="accent1">
                <a:tint val="76000"/>
              </a:schemeClr>
            </a:gs>
          </a:gsLst>
          <a:lin ang="0" scaled="0"/>
        </a:gradFill>
        <a:ln>
          <a:noFill/>
        </a:ln>
        <a:effectLst/>
      </dgm:spPr>
    </dgm:pt>
    <dgm:pt modelId="{596F24E8-7798-BA41-97EB-47F8E4F8DEE9}" type="pres">
      <dgm:prSet presAssocID="{5B343814-2B71-5743-84AE-41659CA47D79}" presName="nodes" presStyleCnt="0">
        <dgm:presLayoutVars>
          <dgm:chMax/>
          <dgm:chPref/>
          <dgm:animLvl val="lvl"/>
        </dgm:presLayoutVars>
      </dgm:prSet>
      <dgm:spPr/>
    </dgm:pt>
    <dgm:pt modelId="{E3F2C85B-D68A-B84C-85F0-B7817D43F629}" type="pres">
      <dgm:prSet presAssocID="{CD4FAEF1-BC13-524A-BAAA-0F91AB6B9FC0}" presName="composite" presStyleCnt="0"/>
      <dgm:spPr/>
    </dgm:pt>
    <dgm:pt modelId="{A22B31AC-90FD-8F4E-8A32-46CD5A3CA09B}" type="pres">
      <dgm:prSet presAssocID="{CD4FAEF1-BC13-524A-BAAA-0F91AB6B9FC0}" presName="DropPinPlaceHolder" presStyleCnt="0"/>
      <dgm:spPr/>
    </dgm:pt>
    <dgm:pt modelId="{0A8A72B0-D809-C144-A99A-FA32359CD686}" type="pres">
      <dgm:prSet presAssocID="{CD4FAEF1-BC13-524A-BAAA-0F91AB6B9FC0}" presName="DropPin" presStyleLbl="alignNode1" presStyleIdx="0" presStyleCnt="6"/>
      <dgm:spPr/>
    </dgm:pt>
    <dgm:pt modelId="{40ED5A33-DF87-624D-A396-96A86CCEE457}" type="pres">
      <dgm:prSet presAssocID="{CD4FAEF1-BC13-524A-BAAA-0F91AB6B9FC0}" presName="Ellipse" presStyleLbl="fgAcc1" presStyleIdx="0" presStyleCnt="6"/>
      <dgm:spPr/>
    </dgm:pt>
    <dgm:pt modelId="{36C93C9C-48AD-5B45-939A-748DC0F9AB77}" type="pres">
      <dgm:prSet presAssocID="{CD4FAEF1-BC13-524A-BAAA-0F91AB6B9FC0}" presName="L2TextContainer" presStyleLbl="revTx" presStyleIdx="0" presStyleCnt="12">
        <dgm:presLayoutVars>
          <dgm:bulletEnabled val="1"/>
        </dgm:presLayoutVars>
      </dgm:prSet>
      <dgm:spPr/>
    </dgm:pt>
    <dgm:pt modelId="{43F12253-B0C8-DB49-9912-493BB045E17D}" type="pres">
      <dgm:prSet presAssocID="{CD4FAEF1-BC13-524A-BAAA-0F91AB6B9FC0}" presName="L1TextContainer" presStyleLbl="revTx" presStyleIdx="1" presStyleCnt="12">
        <dgm:presLayoutVars>
          <dgm:chMax val="1"/>
          <dgm:chPref val="1"/>
          <dgm:bulletEnabled val="1"/>
        </dgm:presLayoutVars>
      </dgm:prSet>
      <dgm:spPr/>
    </dgm:pt>
    <dgm:pt modelId="{67811EEB-1075-E347-8EB8-D311AEDF8AD9}" type="pres">
      <dgm:prSet presAssocID="{CD4FAEF1-BC13-524A-BAAA-0F91AB6B9FC0}" presName="ConnectLine" presStyleLbl="dkBgShp" presStyleIdx="2" presStyleCnt="8"/>
      <dgm:spPr/>
    </dgm:pt>
    <dgm:pt modelId="{1FE0DC14-1641-2949-B117-E4769AF57D07}" type="pres">
      <dgm:prSet presAssocID="{CD4FAEF1-BC13-524A-BAAA-0F91AB6B9FC0}" presName="ConnectorPoint" presStyleCnt="0"/>
      <dgm:spPr/>
    </dgm:pt>
    <dgm:pt modelId="{FCC8971E-2676-B341-87FC-BB1A8F296E29}" type="pres">
      <dgm:prSet presAssocID="{CD4FAEF1-BC13-524A-BAAA-0F91AB6B9FC0}" presName="Bullet" presStyleLbl="lnNode1" presStyleIdx="0" presStyleCnt="6"/>
      <dgm:spPr/>
    </dgm:pt>
    <dgm:pt modelId="{F2A13301-FDDA-5147-B114-4307EEAF2804}" type="pres">
      <dgm:prSet presAssocID="{CD4FAEF1-BC13-524A-BAAA-0F91AB6B9FC0}" presName="EmptyPlaceHolder" presStyleCnt="0"/>
      <dgm:spPr/>
    </dgm:pt>
    <dgm:pt modelId="{EEF7C2BD-5568-374F-93EB-985B11446D63}" type="pres">
      <dgm:prSet presAssocID="{80AF223C-3470-AF4D-AA3E-9F9BC77EE2A1}" presName="spaceBetweenRectangles" presStyleCnt="0"/>
      <dgm:spPr/>
    </dgm:pt>
    <dgm:pt modelId="{919C974D-888B-3B40-A6E7-744549AECFD8}" type="pres">
      <dgm:prSet presAssocID="{E4AAF694-039E-8641-AAC9-1F7C6FF43C7B}" presName="composite" presStyleCnt="0"/>
      <dgm:spPr/>
    </dgm:pt>
    <dgm:pt modelId="{3DD125DD-B10C-BB42-8E41-B9080F80C7D7}" type="pres">
      <dgm:prSet presAssocID="{E4AAF694-039E-8641-AAC9-1F7C6FF43C7B}" presName="DropPinPlaceHolder" presStyleCnt="0"/>
      <dgm:spPr/>
    </dgm:pt>
    <dgm:pt modelId="{E67EFA8B-C573-9446-8F55-BD34ABD17B2A}" type="pres">
      <dgm:prSet presAssocID="{E4AAF694-039E-8641-AAC9-1F7C6FF43C7B}" presName="DropPin" presStyleLbl="alignNode1" presStyleIdx="1" presStyleCnt="6"/>
      <dgm:spPr/>
    </dgm:pt>
    <dgm:pt modelId="{7987F6E7-E955-D340-9D24-29A24CFA7060}" type="pres">
      <dgm:prSet presAssocID="{E4AAF694-039E-8641-AAC9-1F7C6FF43C7B}" presName="Ellipse" presStyleLbl="fgAcc1" presStyleIdx="1" presStyleCnt="6"/>
      <dgm:spPr/>
    </dgm:pt>
    <dgm:pt modelId="{8E30AAFE-0D2F-0C45-B18A-CFACB46FB15F}" type="pres">
      <dgm:prSet presAssocID="{E4AAF694-039E-8641-AAC9-1F7C6FF43C7B}" presName="L2TextContainer" presStyleLbl="revTx" presStyleIdx="2" presStyleCnt="12">
        <dgm:presLayoutVars>
          <dgm:bulletEnabled val="1"/>
        </dgm:presLayoutVars>
      </dgm:prSet>
      <dgm:spPr/>
    </dgm:pt>
    <dgm:pt modelId="{C13478DA-32B0-0A42-B16B-196DCA03D6D3}" type="pres">
      <dgm:prSet presAssocID="{E4AAF694-039E-8641-AAC9-1F7C6FF43C7B}" presName="L1TextContainer" presStyleLbl="revTx" presStyleIdx="3" presStyleCnt="12">
        <dgm:presLayoutVars>
          <dgm:chMax val="1"/>
          <dgm:chPref val="1"/>
          <dgm:bulletEnabled val="1"/>
        </dgm:presLayoutVars>
      </dgm:prSet>
      <dgm:spPr/>
    </dgm:pt>
    <dgm:pt modelId="{C7956B20-F087-F743-9941-64FCBCB13D3D}" type="pres">
      <dgm:prSet presAssocID="{E4AAF694-039E-8641-AAC9-1F7C6FF43C7B}" presName="ConnectLine" presStyleLbl="dkBgShp" presStyleIdx="3" presStyleCnt="8"/>
      <dgm:spPr/>
    </dgm:pt>
    <dgm:pt modelId="{ADFAF88E-F6CD-1746-ABC9-029D18864235}" type="pres">
      <dgm:prSet presAssocID="{E4AAF694-039E-8641-AAC9-1F7C6FF43C7B}" presName="ConnectorPoint" presStyleCnt="0"/>
      <dgm:spPr/>
    </dgm:pt>
    <dgm:pt modelId="{ECA3FDD6-E223-5B48-A205-E8F39AB5B818}" type="pres">
      <dgm:prSet presAssocID="{E4AAF694-039E-8641-AAC9-1F7C6FF43C7B}" presName="Bullet" presStyleLbl="lnNode1" presStyleIdx="1" presStyleCnt="6"/>
      <dgm:spPr/>
    </dgm:pt>
    <dgm:pt modelId="{0A0092CA-B91E-3F48-956E-4733A626A1DF}" type="pres">
      <dgm:prSet presAssocID="{E4AAF694-039E-8641-AAC9-1F7C6FF43C7B}" presName="EmptyPlaceHolder" presStyleCnt="0"/>
      <dgm:spPr/>
    </dgm:pt>
    <dgm:pt modelId="{EAFCA899-B03B-9941-BEEB-EDF772A6ABF4}" type="pres">
      <dgm:prSet presAssocID="{937117C2-11FB-184E-8A54-74C9F1E7CD80}" presName="spaceBetweenRectangles" presStyleCnt="0"/>
      <dgm:spPr/>
    </dgm:pt>
    <dgm:pt modelId="{CE17C966-28AF-1648-B9FB-1283562590D5}" type="pres">
      <dgm:prSet presAssocID="{3B3B058B-F3ED-0545-9903-203AC7E539FE}" presName="composite" presStyleCnt="0"/>
      <dgm:spPr/>
    </dgm:pt>
    <dgm:pt modelId="{09A145F4-E822-C546-8125-580A6F226CA7}" type="pres">
      <dgm:prSet presAssocID="{3B3B058B-F3ED-0545-9903-203AC7E539FE}" presName="DropPinPlaceHolder" presStyleCnt="0"/>
      <dgm:spPr/>
    </dgm:pt>
    <dgm:pt modelId="{F4978A7F-5722-DA4D-BB9E-087DEE65927F}" type="pres">
      <dgm:prSet presAssocID="{3B3B058B-F3ED-0545-9903-203AC7E539FE}" presName="DropPin" presStyleLbl="alignNode1" presStyleIdx="2" presStyleCnt="6"/>
      <dgm:spPr/>
    </dgm:pt>
    <dgm:pt modelId="{C3002A31-0AC7-5A46-B102-9B4993F07FA3}" type="pres">
      <dgm:prSet presAssocID="{3B3B058B-F3ED-0545-9903-203AC7E539FE}" presName="Ellipse" presStyleLbl="fgAcc1" presStyleIdx="2" presStyleCnt="6"/>
      <dgm:spPr/>
    </dgm:pt>
    <dgm:pt modelId="{F2B9B677-74C4-0D48-9A5D-2C7490CA0FB3}" type="pres">
      <dgm:prSet presAssocID="{3B3B058B-F3ED-0545-9903-203AC7E539FE}" presName="L2TextContainer" presStyleLbl="revTx" presStyleIdx="4" presStyleCnt="12">
        <dgm:presLayoutVars>
          <dgm:bulletEnabled val="1"/>
        </dgm:presLayoutVars>
      </dgm:prSet>
      <dgm:spPr/>
    </dgm:pt>
    <dgm:pt modelId="{2BCA82E6-60B8-5B4E-806C-30EA09785DDD}" type="pres">
      <dgm:prSet presAssocID="{3B3B058B-F3ED-0545-9903-203AC7E539FE}" presName="L1TextContainer" presStyleLbl="revTx" presStyleIdx="5" presStyleCnt="12">
        <dgm:presLayoutVars>
          <dgm:chMax val="1"/>
          <dgm:chPref val="1"/>
          <dgm:bulletEnabled val="1"/>
        </dgm:presLayoutVars>
      </dgm:prSet>
      <dgm:spPr/>
    </dgm:pt>
    <dgm:pt modelId="{B48BDFA2-86B6-E243-AA41-F30DF81E4EA3}" type="pres">
      <dgm:prSet presAssocID="{3B3B058B-F3ED-0545-9903-203AC7E539FE}" presName="ConnectLine" presStyleLbl="dkBgShp" presStyleIdx="4" presStyleCnt="8"/>
      <dgm:spPr/>
    </dgm:pt>
    <dgm:pt modelId="{78A4D4FE-D318-7843-849F-6FA65E7F5117}" type="pres">
      <dgm:prSet presAssocID="{3B3B058B-F3ED-0545-9903-203AC7E539FE}" presName="ConnectorPoint" presStyleCnt="0"/>
      <dgm:spPr/>
    </dgm:pt>
    <dgm:pt modelId="{86FC75AF-FF81-A84A-AF3C-1ABE9D04714F}" type="pres">
      <dgm:prSet presAssocID="{3B3B058B-F3ED-0545-9903-203AC7E539FE}" presName="Bullet" presStyleLbl="lnNode1" presStyleIdx="2" presStyleCnt="6"/>
      <dgm:spPr/>
    </dgm:pt>
    <dgm:pt modelId="{63A5EC29-1431-F043-855E-7A0A45ABB371}" type="pres">
      <dgm:prSet presAssocID="{3B3B058B-F3ED-0545-9903-203AC7E539FE}" presName="EmptyPlaceHolder" presStyleCnt="0"/>
      <dgm:spPr/>
    </dgm:pt>
    <dgm:pt modelId="{1249E08A-6A5F-CF48-BA94-8043360F9C35}" type="pres">
      <dgm:prSet presAssocID="{C09DAF30-E220-3A47-A9E0-15DBBBEC40D4}" presName="spaceBetweenRectangles" presStyleCnt="0"/>
      <dgm:spPr/>
    </dgm:pt>
    <dgm:pt modelId="{6711D11E-2D84-8D40-8B6C-C8D3A32DBE28}" type="pres">
      <dgm:prSet presAssocID="{4A02137C-7C36-CB42-960F-7BC11D776165}" presName="composite" presStyleCnt="0"/>
      <dgm:spPr/>
    </dgm:pt>
    <dgm:pt modelId="{30E4DD24-34A2-F64B-856B-8C743FBEF138}" type="pres">
      <dgm:prSet presAssocID="{4A02137C-7C36-CB42-960F-7BC11D776165}" presName="DropPinPlaceHolder" presStyleCnt="0"/>
      <dgm:spPr/>
    </dgm:pt>
    <dgm:pt modelId="{EDFD91EB-0069-154F-A043-ED035720C46A}" type="pres">
      <dgm:prSet presAssocID="{4A02137C-7C36-CB42-960F-7BC11D776165}" presName="DropPin" presStyleLbl="alignNode1" presStyleIdx="3" presStyleCnt="6"/>
      <dgm:spPr/>
    </dgm:pt>
    <dgm:pt modelId="{08C391CF-FFBC-C04D-91A8-CCAA360988B5}" type="pres">
      <dgm:prSet presAssocID="{4A02137C-7C36-CB42-960F-7BC11D776165}" presName="Ellipse" presStyleLbl="fgAcc1" presStyleIdx="3" presStyleCnt="6"/>
      <dgm:spPr/>
    </dgm:pt>
    <dgm:pt modelId="{2FB5F278-0293-6442-AA3C-60FDFBE7CB50}" type="pres">
      <dgm:prSet presAssocID="{4A02137C-7C36-CB42-960F-7BC11D776165}" presName="L2TextContainer" presStyleLbl="revTx" presStyleIdx="6" presStyleCnt="12">
        <dgm:presLayoutVars>
          <dgm:bulletEnabled val="1"/>
        </dgm:presLayoutVars>
      </dgm:prSet>
      <dgm:spPr/>
    </dgm:pt>
    <dgm:pt modelId="{3E3F36B1-06A7-034F-9B15-A74CEE1C1BF7}" type="pres">
      <dgm:prSet presAssocID="{4A02137C-7C36-CB42-960F-7BC11D776165}" presName="L1TextContainer" presStyleLbl="revTx" presStyleIdx="7" presStyleCnt="12">
        <dgm:presLayoutVars>
          <dgm:chMax val="1"/>
          <dgm:chPref val="1"/>
          <dgm:bulletEnabled val="1"/>
        </dgm:presLayoutVars>
      </dgm:prSet>
      <dgm:spPr/>
    </dgm:pt>
    <dgm:pt modelId="{B55B85DC-EB5F-1B4D-9FDE-650388AE72EB}" type="pres">
      <dgm:prSet presAssocID="{4A02137C-7C36-CB42-960F-7BC11D776165}" presName="ConnectLine" presStyleLbl="dkBgShp" presStyleIdx="5" presStyleCnt="8"/>
      <dgm:spPr/>
    </dgm:pt>
    <dgm:pt modelId="{3B6774E3-FFB1-FF4C-B267-AB2D60E16F5B}" type="pres">
      <dgm:prSet presAssocID="{4A02137C-7C36-CB42-960F-7BC11D776165}" presName="ConnectorPoint" presStyleCnt="0"/>
      <dgm:spPr/>
    </dgm:pt>
    <dgm:pt modelId="{81734DAC-0DC9-4F4B-9B0E-9E841DEA7272}" type="pres">
      <dgm:prSet presAssocID="{4A02137C-7C36-CB42-960F-7BC11D776165}" presName="Bullet" presStyleLbl="lnNode1" presStyleIdx="3" presStyleCnt="6"/>
      <dgm:spPr/>
    </dgm:pt>
    <dgm:pt modelId="{53590D40-81ED-8242-B6D5-47E5FEB5F0D3}" type="pres">
      <dgm:prSet presAssocID="{4A02137C-7C36-CB42-960F-7BC11D776165}" presName="EmptyPlaceHolder" presStyleCnt="0"/>
      <dgm:spPr/>
    </dgm:pt>
    <dgm:pt modelId="{9906ED8F-BE44-884A-9CC1-47C2F076C13D}" type="pres">
      <dgm:prSet presAssocID="{E6D47EAE-0E0B-584B-8928-15D26644BE12}" presName="spaceBetweenRectangles" presStyleCnt="0"/>
      <dgm:spPr/>
    </dgm:pt>
    <dgm:pt modelId="{7801FF4F-F67C-2748-BF43-1A16E52E6825}" type="pres">
      <dgm:prSet presAssocID="{548CF293-23F7-BB43-9C9A-4A48DF2D63E7}" presName="composite" presStyleCnt="0"/>
      <dgm:spPr/>
    </dgm:pt>
    <dgm:pt modelId="{B5C42B61-3C31-7B46-8E2E-42592B16B3E4}" type="pres">
      <dgm:prSet presAssocID="{548CF293-23F7-BB43-9C9A-4A48DF2D63E7}" presName="DropPinPlaceHolder" presStyleCnt="0"/>
      <dgm:spPr/>
    </dgm:pt>
    <dgm:pt modelId="{F467130C-99A6-E14C-AD0E-2CACB69F4366}" type="pres">
      <dgm:prSet presAssocID="{548CF293-23F7-BB43-9C9A-4A48DF2D63E7}" presName="DropPin" presStyleLbl="alignNode1" presStyleIdx="4" presStyleCnt="6"/>
      <dgm:spPr/>
    </dgm:pt>
    <dgm:pt modelId="{71C0D699-3EE4-A24D-BB1A-6C3F43D63745}" type="pres">
      <dgm:prSet presAssocID="{548CF293-23F7-BB43-9C9A-4A48DF2D63E7}" presName="Ellipse" presStyleLbl="fgAcc1" presStyleIdx="4" presStyleCnt="6"/>
      <dgm:spPr/>
    </dgm:pt>
    <dgm:pt modelId="{76D41846-B25F-D94A-8ED4-B779DD9A45B2}" type="pres">
      <dgm:prSet presAssocID="{548CF293-23F7-BB43-9C9A-4A48DF2D63E7}" presName="L2TextContainer" presStyleLbl="revTx" presStyleIdx="8" presStyleCnt="12">
        <dgm:presLayoutVars>
          <dgm:bulletEnabled val="1"/>
        </dgm:presLayoutVars>
      </dgm:prSet>
      <dgm:spPr/>
    </dgm:pt>
    <dgm:pt modelId="{5A0A971F-00D6-864C-8625-7BAEBD5D0D29}" type="pres">
      <dgm:prSet presAssocID="{548CF293-23F7-BB43-9C9A-4A48DF2D63E7}" presName="L1TextContainer" presStyleLbl="revTx" presStyleIdx="9" presStyleCnt="12">
        <dgm:presLayoutVars>
          <dgm:chMax val="1"/>
          <dgm:chPref val="1"/>
          <dgm:bulletEnabled val="1"/>
        </dgm:presLayoutVars>
      </dgm:prSet>
      <dgm:spPr/>
    </dgm:pt>
    <dgm:pt modelId="{86BD2894-28CD-724C-93C6-46AC4E9D1CE7}" type="pres">
      <dgm:prSet presAssocID="{548CF293-23F7-BB43-9C9A-4A48DF2D63E7}" presName="ConnectLine" presStyleLbl="dkBgShp" presStyleIdx="6" presStyleCnt="8"/>
      <dgm:spPr/>
    </dgm:pt>
    <dgm:pt modelId="{A3745DDA-E9DD-C54B-A784-009E441BB970}" type="pres">
      <dgm:prSet presAssocID="{548CF293-23F7-BB43-9C9A-4A48DF2D63E7}" presName="ConnectorPoint" presStyleCnt="0"/>
      <dgm:spPr/>
    </dgm:pt>
    <dgm:pt modelId="{F9B1FE92-F8CE-E143-8306-202356C14B6A}" type="pres">
      <dgm:prSet presAssocID="{548CF293-23F7-BB43-9C9A-4A48DF2D63E7}" presName="Bullet" presStyleLbl="lnNode1" presStyleIdx="4" presStyleCnt="6"/>
      <dgm:spPr/>
    </dgm:pt>
    <dgm:pt modelId="{2C2CF17F-B20E-F446-B0D4-B4810FC29623}" type="pres">
      <dgm:prSet presAssocID="{548CF293-23F7-BB43-9C9A-4A48DF2D63E7}" presName="EmptyPlaceHolder" presStyleCnt="0"/>
      <dgm:spPr/>
    </dgm:pt>
    <dgm:pt modelId="{D174AB72-6A84-484A-B617-52F3071C0E11}" type="pres">
      <dgm:prSet presAssocID="{C007B93D-4E4F-CA40-9912-7B29CD4E3AEB}" presName="spaceBetweenRectangles" presStyleCnt="0"/>
      <dgm:spPr/>
    </dgm:pt>
    <dgm:pt modelId="{8184D053-EDFD-C345-B614-DFD1ECD05242}" type="pres">
      <dgm:prSet presAssocID="{17791DAC-F55E-914A-BDB3-4E6D70AB74B0}" presName="composite" presStyleCnt="0"/>
      <dgm:spPr/>
    </dgm:pt>
    <dgm:pt modelId="{E025603F-7DB5-1345-865B-3BE2E6DE16EF}" type="pres">
      <dgm:prSet presAssocID="{17791DAC-F55E-914A-BDB3-4E6D70AB74B0}" presName="DropPinPlaceHolder" presStyleCnt="0"/>
      <dgm:spPr/>
    </dgm:pt>
    <dgm:pt modelId="{5806802C-8849-BA44-8647-45A5EDC9F201}" type="pres">
      <dgm:prSet presAssocID="{17791DAC-F55E-914A-BDB3-4E6D70AB74B0}" presName="DropPin" presStyleLbl="alignNode1" presStyleIdx="5" presStyleCnt="6"/>
      <dgm:spPr/>
    </dgm:pt>
    <dgm:pt modelId="{AC771E04-42CD-6744-B385-41CD9BD1E957}" type="pres">
      <dgm:prSet presAssocID="{17791DAC-F55E-914A-BDB3-4E6D70AB74B0}" presName="Ellipse" presStyleLbl="fgAcc1" presStyleIdx="5" presStyleCnt="6"/>
      <dgm:spPr/>
    </dgm:pt>
    <dgm:pt modelId="{BE39AC8B-1763-DF43-ADA5-6514D9AD5E42}" type="pres">
      <dgm:prSet presAssocID="{17791DAC-F55E-914A-BDB3-4E6D70AB74B0}" presName="L2TextContainer" presStyleLbl="revTx" presStyleIdx="10" presStyleCnt="12">
        <dgm:presLayoutVars>
          <dgm:bulletEnabled val="1"/>
        </dgm:presLayoutVars>
      </dgm:prSet>
      <dgm:spPr/>
    </dgm:pt>
    <dgm:pt modelId="{939E3E1E-C58F-9840-8187-7565FCE4E1E9}" type="pres">
      <dgm:prSet presAssocID="{17791DAC-F55E-914A-BDB3-4E6D70AB74B0}" presName="L1TextContainer" presStyleLbl="revTx" presStyleIdx="11" presStyleCnt="12">
        <dgm:presLayoutVars>
          <dgm:chMax val="1"/>
          <dgm:chPref val="1"/>
          <dgm:bulletEnabled val="1"/>
        </dgm:presLayoutVars>
      </dgm:prSet>
      <dgm:spPr/>
    </dgm:pt>
    <dgm:pt modelId="{ECFD98AB-7488-3848-8B21-09B165B07307}" type="pres">
      <dgm:prSet presAssocID="{17791DAC-F55E-914A-BDB3-4E6D70AB74B0}" presName="ConnectLine" presStyleLbl="dkBgShp" presStyleIdx="7" presStyleCnt="8"/>
      <dgm:spPr/>
    </dgm:pt>
    <dgm:pt modelId="{8F165FE5-8CD7-C245-A4E1-E9C7C6B8930D}" type="pres">
      <dgm:prSet presAssocID="{17791DAC-F55E-914A-BDB3-4E6D70AB74B0}" presName="ConnectorPoint" presStyleCnt="0"/>
      <dgm:spPr/>
    </dgm:pt>
    <dgm:pt modelId="{8AC69FA5-F0A9-8C46-A5DA-7742BFE0399B}" type="pres">
      <dgm:prSet presAssocID="{17791DAC-F55E-914A-BDB3-4E6D70AB74B0}" presName="Bullet" presStyleLbl="lnNode1" presStyleIdx="5" presStyleCnt="6"/>
      <dgm:spPr/>
    </dgm:pt>
    <dgm:pt modelId="{C724D620-044A-6740-A7F5-4A90A7798719}" type="pres">
      <dgm:prSet presAssocID="{17791DAC-F55E-914A-BDB3-4E6D70AB74B0}" presName="EmptyPlaceHolder" presStyleCnt="0"/>
      <dgm:spPr/>
    </dgm:pt>
  </dgm:ptLst>
  <dgm:cxnLst>
    <dgm:cxn modelId="{08B77A09-72B7-C243-A8A4-0A21B0B50824}" srcId="{5B343814-2B71-5743-84AE-41659CA47D79}" destId="{548CF293-23F7-BB43-9C9A-4A48DF2D63E7}" srcOrd="4" destOrd="0" parTransId="{A18684B1-D997-A549-A8B7-7B200DD093DC}" sibTransId="{C007B93D-4E4F-CA40-9912-7B29CD4E3AEB}"/>
    <dgm:cxn modelId="{428F310B-CB75-9E45-B6D5-2D5A76B6A78D}" type="presOf" srcId="{22E9DBAF-444D-0749-B875-28A6F5CC9D49}" destId="{8E30AAFE-0D2F-0C45-B18A-CFACB46FB15F}" srcOrd="0" destOrd="1" presId="urn:microsoft.com/office/officeart/2024/layout/BulletTimeline"/>
    <dgm:cxn modelId="{79239510-894F-F24E-A518-6B0921C54D55}" srcId="{5B343814-2B71-5743-84AE-41659CA47D79}" destId="{CD4FAEF1-BC13-524A-BAAA-0F91AB6B9FC0}" srcOrd="0" destOrd="0" parTransId="{0341A698-FC38-004A-BDEA-780DDB74FB88}" sibTransId="{80AF223C-3470-AF4D-AA3E-9F9BC77EE2A1}"/>
    <dgm:cxn modelId="{60893518-DEC7-6A4F-A042-B1C3F93443C0}" type="presOf" srcId="{26E84AAC-A47E-574F-BE4C-7BE2EDED5FB2}" destId="{8E30AAFE-0D2F-0C45-B18A-CFACB46FB15F}" srcOrd="0" destOrd="2" presId="urn:microsoft.com/office/officeart/2024/layout/BulletTimeline"/>
    <dgm:cxn modelId="{37C1C423-A1EA-A14A-85EB-859C30983D4A}" type="presOf" srcId="{4A02137C-7C36-CB42-960F-7BC11D776165}" destId="{3E3F36B1-06A7-034F-9B15-A74CEE1C1BF7}" srcOrd="0" destOrd="0" presId="urn:microsoft.com/office/officeart/2024/layout/BulletTimeline"/>
    <dgm:cxn modelId="{812F2A25-DBBA-8B48-AB4D-C9AEBD870913}" srcId="{4A02137C-7C36-CB42-960F-7BC11D776165}" destId="{FA520B08-5C92-784F-8860-AAC8072F467C}" srcOrd="1" destOrd="0" parTransId="{2C00DD81-F39E-FE4A-9DB3-4767661CC3F5}" sibTransId="{FF1CC8A8-C865-0645-B557-3C61502F2276}"/>
    <dgm:cxn modelId="{1B8B432F-0CC1-3D47-AF06-A883B6A9BD44}" srcId="{548CF293-23F7-BB43-9C9A-4A48DF2D63E7}" destId="{BC37F675-16B4-ED42-8561-4E7EC5526301}" srcOrd="3" destOrd="0" parTransId="{044095C4-C983-D14B-8971-17B148576ED1}" sibTransId="{4F46B2F6-7906-1A4D-AE7F-46C1B17970CE}"/>
    <dgm:cxn modelId="{8A07BD30-0C1E-A44B-B9E0-3871ACEC46EA}" type="presOf" srcId="{CE8445AA-1B31-D842-978F-843E8CE6C100}" destId="{BE39AC8B-1763-DF43-ADA5-6514D9AD5E42}" srcOrd="0" destOrd="2" presId="urn:microsoft.com/office/officeart/2024/layout/BulletTimeline"/>
    <dgm:cxn modelId="{F094B836-22AC-7742-919F-3B46A0D6126C}" type="presOf" srcId="{E19028F2-AD0A-F646-9585-26F2688DCA3B}" destId="{36C93C9C-48AD-5B45-939A-748DC0F9AB77}" srcOrd="0" destOrd="3" presId="urn:microsoft.com/office/officeart/2024/layout/BulletTimeline"/>
    <dgm:cxn modelId="{555DC836-A01E-9F43-A663-0BF0B381979E}" srcId="{E4AAF694-039E-8641-AAC9-1F7C6FF43C7B}" destId="{430B45EC-3D65-7842-BD00-ED22FD5F75A7}" srcOrd="0" destOrd="0" parTransId="{709F7535-647C-8B40-9C5E-8F9590C10383}" sibTransId="{99E7743F-E547-674F-8E9B-16B2A1C6E5CB}"/>
    <dgm:cxn modelId="{29EF4F39-4831-7540-BE3B-55FFE9B2FB28}" srcId="{4A02137C-7C36-CB42-960F-7BC11D776165}" destId="{284CA0DD-5F09-1F4E-B03A-DEC532CEEC5F}" srcOrd="0" destOrd="0" parTransId="{880C7512-939D-C74E-A285-F2CC1F96FEDB}" sibTransId="{975191B7-EE30-7E43-8107-200369982B96}"/>
    <dgm:cxn modelId="{B7C47039-EA28-1044-B399-9C79F176DACE}" srcId="{E4AAF694-039E-8641-AAC9-1F7C6FF43C7B}" destId="{22E9DBAF-444D-0749-B875-28A6F5CC9D49}" srcOrd="1" destOrd="0" parTransId="{B183BCC5-3FB0-9F43-842D-72A4F7E1576E}" sibTransId="{4E60E7E4-C327-D649-875F-5FD78345D8B7}"/>
    <dgm:cxn modelId="{EC658A39-418F-DE48-878E-16A201A9503E}" type="presOf" srcId="{430B45EC-3D65-7842-BD00-ED22FD5F75A7}" destId="{8E30AAFE-0D2F-0C45-B18A-CFACB46FB15F}" srcOrd="0" destOrd="0" presId="urn:microsoft.com/office/officeart/2024/layout/BulletTimeline"/>
    <dgm:cxn modelId="{3AF18F3F-73F6-C243-AD8D-ED24A32F4514}" srcId="{17791DAC-F55E-914A-BDB3-4E6D70AB74B0}" destId="{D1AB3DD3-E112-B64A-9CA3-2FA6D0C115D8}" srcOrd="1" destOrd="0" parTransId="{95433B95-0B50-0C4B-8494-137608903E0C}" sibTransId="{88991380-94A8-0049-A053-E7EE94F53821}"/>
    <dgm:cxn modelId="{B73A9840-48DB-6B46-B893-1C01158C82FF}" type="presOf" srcId="{548CF293-23F7-BB43-9C9A-4A48DF2D63E7}" destId="{5A0A971F-00D6-864C-8625-7BAEBD5D0D29}" srcOrd="0" destOrd="0" presId="urn:microsoft.com/office/officeart/2024/layout/BulletTimeline"/>
    <dgm:cxn modelId="{E28C4E42-0F95-EA4D-B4E6-ED2C1EF87952}" srcId="{CD4FAEF1-BC13-524A-BAAA-0F91AB6B9FC0}" destId="{E19028F2-AD0A-F646-9585-26F2688DCA3B}" srcOrd="3" destOrd="0" parTransId="{93814104-2287-6849-A479-3A2E4233E50F}" sibTransId="{AE6B1D6E-EE56-1648-BE49-1933A1C4862A}"/>
    <dgm:cxn modelId="{7A3D824B-2AF7-EA40-8EC2-148C5F198BCA}" type="presOf" srcId="{E4AAF694-039E-8641-AAC9-1F7C6FF43C7B}" destId="{C13478DA-32B0-0A42-B16B-196DCA03D6D3}" srcOrd="0" destOrd="0" presId="urn:microsoft.com/office/officeart/2024/layout/BulletTimeline"/>
    <dgm:cxn modelId="{D916B44D-73FB-F643-9B2E-C42B30EDC739}" type="presOf" srcId="{17791DAC-F55E-914A-BDB3-4E6D70AB74B0}" destId="{939E3E1E-C58F-9840-8187-7565FCE4E1E9}" srcOrd="0" destOrd="0" presId="urn:microsoft.com/office/officeart/2024/layout/BulletTimeline"/>
    <dgm:cxn modelId="{36C4E55C-9AD1-7E4A-88B5-E024B18497D8}" srcId="{5B343814-2B71-5743-84AE-41659CA47D79}" destId="{E4AAF694-039E-8641-AAC9-1F7C6FF43C7B}" srcOrd="1" destOrd="0" parTransId="{DF14762A-14A2-9D45-B6F3-AC4685AEE023}" sibTransId="{937117C2-11FB-184E-8A54-74C9F1E7CD80}"/>
    <dgm:cxn modelId="{77D1C162-1916-C94E-BB00-9F8A99BF4274}" type="presOf" srcId="{CD4FAEF1-BC13-524A-BAAA-0F91AB6B9FC0}" destId="{43F12253-B0C8-DB49-9912-493BB045E17D}" srcOrd="0" destOrd="0" presId="urn:microsoft.com/office/officeart/2024/layout/BulletTimeline"/>
    <dgm:cxn modelId="{3126C962-846C-4441-A61C-ACE8775BAE97}" srcId="{CD4FAEF1-BC13-524A-BAAA-0F91AB6B9FC0}" destId="{61D9CB61-E779-FC4C-A921-E5B0A83CAE41}" srcOrd="2" destOrd="0" parTransId="{55D57CB3-AF93-4D44-8FB9-9B7520A79618}" sibTransId="{BB5613C5-452B-CB49-BDDE-1F179B9EA2F6}"/>
    <dgm:cxn modelId="{EE289264-D36B-E543-9219-C9F477BD7DB0}" srcId="{548CF293-23F7-BB43-9C9A-4A48DF2D63E7}" destId="{0EEFFBB1-7F90-BD4B-8A72-C796C04835B9}" srcOrd="1" destOrd="0" parTransId="{467E1AA0-08BD-584B-A7AA-85D926C645BD}" sibTransId="{30BE7105-7E56-0A40-893E-E939A3618DAB}"/>
    <dgm:cxn modelId="{2E305368-AEC5-EF4C-8561-162B024EFEBC}" type="presOf" srcId="{349541A2-0601-CA44-8C6E-89BFB2424A34}" destId="{76D41846-B25F-D94A-8ED4-B779DD9A45B2}" srcOrd="0" destOrd="0" presId="urn:microsoft.com/office/officeart/2024/layout/BulletTimeline"/>
    <dgm:cxn modelId="{1EF22C6B-3705-D645-BFA9-817849604EC6}" type="presOf" srcId="{AC2885B0-1903-5742-AA8C-98880B51D6C3}" destId="{76D41846-B25F-D94A-8ED4-B779DD9A45B2}" srcOrd="0" destOrd="2" presId="urn:microsoft.com/office/officeart/2024/layout/BulletTimeline"/>
    <dgm:cxn modelId="{98A1F46D-434B-AD4A-BF3D-852C2F600636}" srcId="{CD4FAEF1-BC13-524A-BAAA-0F91AB6B9FC0}" destId="{595D36D0-5975-FC45-AF64-AA1056F49179}" srcOrd="1" destOrd="0" parTransId="{1C5967B1-9363-7544-9BDB-9B01E32F4773}" sibTransId="{38923DDA-B67F-954F-BCC4-A2D90C9E7C3C}"/>
    <dgm:cxn modelId="{98C26875-ED4F-B444-897F-439E39E1247E}" srcId="{5B343814-2B71-5743-84AE-41659CA47D79}" destId="{17791DAC-F55E-914A-BDB3-4E6D70AB74B0}" srcOrd="5" destOrd="0" parTransId="{67C9E6D8-641B-3742-B260-9FEB4A9F91B8}" sibTransId="{CAD0A474-5F2B-6548-ACD1-15C5C3B35A39}"/>
    <dgm:cxn modelId="{BECADB76-FD43-4742-92D1-BC62BBD47854}" srcId="{CD4FAEF1-BC13-524A-BAAA-0F91AB6B9FC0}" destId="{AD9DA120-FD8C-0E40-B0CC-3ACDE3D3ED1B}" srcOrd="0" destOrd="0" parTransId="{06506FDF-1C70-724B-945C-87BBBB4EDF30}" sibTransId="{B6BBFF30-4D89-1D4E-9589-22A2F6B48F6F}"/>
    <dgm:cxn modelId="{F3E5D979-3D22-EC41-824E-77EB23100BC2}" type="presOf" srcId="{18D5ED6C-ECD1-6347-B60F-AE568953923D}" destId="{BE39AC8B-1763-DF43-ADA5-6514D9AD5E42}" srcOrd="0" destOrd="0" presId="urn:microsoft.com/office/officeart/2024/layout/BulletTimeline"/>
    <dgm:cxn modelId="{A3E68D7A-F530-5B41-B2F1-D6E4B3E72E22}" srcId="{17791DAC-F55E-914A-BDB3-4E6D70AB74B0}" destId="{CE8445AA-1B31-D842-978F-843E8CE6C100}" srcOrd="2" destOrd="0" parTransId="{E6570A43-8B0F-5844-8E47-92B080A1A41E}" sibTransId="{0D6D4CB5-AF4F-F344-85D5-36A5115AA6EB}"/>
    <dgm:cxn modelId="{FF05F97D-8FB9-2C48-951A-11B0996343A5}" type="presOf" srcId="{6E83E778-B447-4845-AE6D-86A29B46578A}" destId="{36C93C9C-48AD-5B45-939A-748DC0F9AB77}" srcOrd="0" destOrd="4" presId="urn:microsoft.com/office/officeart/2024/layout/BulletTimeline"/>
    <dgm:cxn modelId="{50636A83-BE10-B54A-9836-8297C09F9F6A}" type="presOf" srcId="{595D36D0-5975-FC45-AF64-AA1056F49179}" destId="{36C93C9C-48AD-5B45-939A-748DC0F9AB77}" srcOrd="0" destOrd="1" presId="urn:microsoft.com/office/officeart/2024/layout/BulletTimeline"/>
    <dgm:cxn modelId="{3F1E9286-B564-324D-A9C7-CB1DC29C17B9}" srcId="{548CF293-23F7-BB43-9C9A-4A48DF2D63E7}" destId="{35575290-FD7C-6F46-B52A-CF853A93A607}" srcOrd="4" destOrd="0" parTransId="{9F150BEE-48A0-C446-9D50-F5BD6B1F5BA1}" sibTransId="{5E012D77-D7B6-384D-953D-EC3F76282D64}"/>
    <dgm:cxn modelId="{2FA6E18E-06AF-2A45-873C-A9EE671EAFA6}" srcId="{548CF293-23F7-BB43-9C9A-4A48DF2D63E7}" destId="{349541A2-0601-CA44-8C6E-89BFB2424A34}" srcOrd="0" destOrd="0" parTransId="{A9801F8B-6C10-0C4C-A751-18904D400FF4}" sibTransId="{C09FEAE7-9387-E04D-A98C-7C626149A19D}"/>
    <dgm:cxn modelId="{DD085390-4447-2348-9F5F-E1BBEAED64E0}" srcId="{548CF293-23F7-BB43-9C9A-4A48DF2D63E7}" destId="{AC2885B0-1903-5742-AA8C-98880B51D6C3}" srcOrd="2" destOrd="0" parTransId="{BC14EA3A-75EE-B640-9EC5-F3CC3B32CC5B}" sibTransId="{B6A154C7-0258-D246-BC8C-6B5AB3F6E1F3}"/>
    <dgm:cxn modelId="{70DBCF93-DD59-3B4A-A424-73809561F3D5}" srcId="{E4AAF694-039E-8641-AAC9-1F7C6FF43C7B}" destId="{26E84AAC-A47E-574F-BE4C-7BE2EDED5FB2}" srcOrd="2" destOrd="0" parTransId="{9D9CDB0A-944F-5441-8559-948167228CDD}" sibTransId="{6A2754BF-6BCF-C743-A537-EEDAFD88F41D}"/>
    <dgm:cxn modelId="{F3F851A4-CE75-A34E-9237-7C7D3FB2A279}" srcId="{3B3B058B-F3ED-0545-9903-203AC7E539FE}" destId="{7F1B09D4-7EFD-C84E-9B5E-99D658C0E601}" srcOrd="0" destOrd="0" parTransId="{F1688111-F4B3-7E47-8214-30E3116BFF50}" sibTransId="{4D7AF912-A473-A14F-BC8F-F8D65DDD7462}"/>
    <dgm:cxn modelId="{1272E5A4-F4E5-AA40-A783-21D16936866E}" type="presOf" srcId="{5B343814-2B71-5743-84AE-41659CA47D79}" destId="{C2ABA469-0BD2-E141-A91C-730FB9BFC459}" srcOrd="0" destOrd="0" presId="urn:microsoft.com/office/officeart/2024/layout/BulletTimeline"/>
    <dgm:cxn modelId="{11E3E7A4-ECAC-C44C-8DB4-D26F4F24576E}" type="presOf" srcId="{7F1B09D4-7EFD-C84E-9B5E-99D658C0E601}" destId="{F2B9B677-74C4-0D48-9A5D-2C7490CA0FB3}" srcOrd="0" destOrd="0" presId="urn:microsoft.com/office/officeart/2024/layout/BulletTimeline"/>
    <dgm:cxn modelId="{BCC65EAB-E381-1E4C-82D1-C01083C32314}" type="presOf" srcId="{3B3B058B-F3ED-0545-9903-203AC7E539FE}" destId="{2BCA82E6-60B8-5B4E-806C-30EA09785DDD}" srcOrd="0" destOrd="0" presId="urn:microsoft.com/office/officeart/2024/layout/BulletTimeline"/>
    <dgm:cxn modelId="{CBBBE5AB-05F8-6C4B-A39C-53EB2FA7FEA9}" type="presOf" srcId="{BC37F675-16B4-ED42-8561-4E7EC5526301}" destId="{76D41846-B25F-D94A-8ED4-B779DD9A45B2}" srcOrd="0" destOrd="3" presId="urn:microsoft.com/office/officeart/2024/layout/BulletTimeline"/>
    <dgm:cxn modelId="{D30911AF-4C16-0D49-AF90-E7E1AF460DD8}" type="presOf" srcId="{284CA0DD-5F09-1F4E-B03A-DEC532CEEC5F}" destId="{2FB5F278-0293-6442-AA3C-60FDFBE7CB50}" srcOrd="0" destOrd="0" presId="urn:microsoft.com/office/officeart/2024/layout/BulletTimeline"/>
    <dgm:cxn modelId="{1EDBC8BC-1A2A-DF4B-B56E-E9B8B5BB6DE6}" type="presOf" srcId="{AD9DA120-FD8C-0E40-B0CC-3ACDE3D3ED1B}" destId="{36C93C9C-48AD-5B45-939A-748DC0F9AB77}" srcOrd="0" destOrd="0" presId="urn:microsoft.com/office/officeart/2024/layout/BulletTimeline"/>
    <dgm:cxn modelId="{6CF674C7-06E5-3E48-A6D8-8B7DB8760F34}" srcId="{CD4FAEF1-BC13-524A-BAAA-0F91AB6B9FC0}" destId="{6E83E778-B447-4845-AE6D-86A29B46578A}" srcOrd="4" destOrd="0" parTransId="{3A04E244-F852-E24C-B55C-1ECA106BA0DE}" sibTransId="{40029A06-D23A-1D4D-B281-9DABB1597079}"/>
    <dgm:cxn modelId="{1BCFA2DC-77E0-F24D-8E45-C6FA7ADBE9F1}" srcId="{5B343814-2B71-5743-84AE-41659CA47D79}" destId="{3B3B058B-F3ED-0545-9903-203AC7E539FE}" srcOrd="2" destOrd="0" parTransId="{B46C9701-12B7-B149-8411-BCC2F09158BE}" sibTransId="{C09DAF30-E220-3A47-A9E0-15DBBBEC40D4}"/>
    <dgm:cxn modelId="{BEA213E3-B10C-364A-815A-1294C3AB4D2E}" type="presOf" srcId="{D1AB3DD3-E112-B64A-9CA3-2FA6D0C115D8}" destId="{BE39AC8B-1763-DF43-ADA5-6514D9AD5E42}" srcOrd="0" destOrd="1" presId="urn:microsoft.com/office/officeart/2024/layout/BulletTimeline"/>
    <dgm:cxn modelId="{C5635EE3-3933-7D49-BA25-B0894EEA0FA6}" type="presOf" srcId="{61D9CB61-E779-FC4C-A921-E5B0A83CAE41}" destId="{36C93C9C-48AD-5B45-939A-748DC0F9AB77}" srcOrd="0" destOrd="2" presId="urn:microsoft.com/office/officeart/2024/layout/BulletTimeline"/>
    <dgm:cxn modelId="{9F799FE5-0F9B-3745-AC8C-548883BEA8E5}" type="presOf" srcId="{FA520B08-5C92-784F-8860-AAC8072F467C}" destId="{2FB5F278-0293-6442-AA3C-60FDFBE7CB50}" srcOrd="0" destOrd="1" presId="urn:microsoft.com/office/officeart/2024/layout/BulletTimeline"/>
    <dgm:cxn modelId="{47E6F0EC-CADB-164A-B813-5CB1A2E81E6A}" type="presOf" srcId="{0EEFFBB1-7F90-BD4B-8A72-C796C04835B9}" destId="{76D41846-B25F-D94A-8ED4-B779DD9A45B2}" srcOrd="0" destOrd="1" presId="urn:microsoft.com/office/officeart/2024/layout/BulletTimeline"/>
    <dgm:cxn modelId="{84A3E2ED-791A-B940-AF72-6F6ED22CF4A3}" srcId="{5B343814-2B71-5743-84AE-41659CA47D79}" destId="{4A02137C-7C36-CB42-960F-7BC11D776165}" srcOrd="3" destOrd="0" parTransId="{33D8994E-2C90-EC49-A195-2EE3E73C57E0}" sibTransId="{E6D47EAE-0E0B-584B-8928-15D26644BE12}"/>
    <dgm:cxn modelId="{1D5CABF9-D122-5E4D-8DBB-80FD89896F1D}" srcId="{17791DAC-F55E-914A-BDB3-4E6D70AB74B0}" destId="{18D5ED6C-ECD1-6347-B60F-AE568953923D}" srcOrd="0" destOrd="0" parTransId="{783DDD6C-20E3-1242-A975-A97BFEAD0FE8}" sibTransId="{7996CA5B-EA18-1549-B08E-37DD322FB63A}"/>
    <dgm:cxn modelId="{0850B8FC-80E0-104D-9579-E17CD22F617D}" type="presOf" srcId="{35575290-FD7C-6F46-B52A-CF853A93A607}" destId="{76D41846-B25F-D94A-8ED4-B779DD9A45B2}" srcOrd="0" destOrd="4" presId="urn:microsoft.com/office/officeart/2024/layout/BulletTimeline"/>
    <dgm:cxn modelId="{D22D7F2F-57A5-894B-AE89-2C6E6375D9FC}" type="presParOf" srcId="{C2ABA469-0BD2-E141-A91C-730FB9BFC459}" destId="{DD3CD45F-F6B1-1D45-95A2-0E9FA2683653}" srcOrd="0" destOrd="0" presId="urn:microsoft.com/office/officeart/2024/layout/BulletTimeline"/>
    <dgm:cxn modelId="{262F16B1-9E86-1847-8FA3-F31E0576B85C}" type="presParOf" srcId="{DD3CD45F-F6B1-1D45-95A2-0E9FA2683653}" destId="{52EB0ED0-DA37-0C48-96A0-88496F1AFAB4}" srcOrd="0" destOrd="0" presId="urn:microsoft.com/office/officeart/2024/layout/BulletTimeline"/>
    <dgm:cxn modelId="{FEB0F1B0-5BC1-1841-9445-F6C42192D32F}" type="presParOf" srcId="{DD3CD45F-F6B1-1D45-95A2-0E9FA2683653}" destId="{26B61AD5-6A0D-C04B-832A-0E6C64E88565}" srcOrd="1" destOrd="0" presId="urn:microsoft.com/office/officeart/2024/layout/BulletTimeline"/>
    <dgm:cxn modelId="{0724200A-3F76-5D42-93A5-A685DF51EF5F}" type="presParOf" srcId="{C2ABA469-0BD2-E141-A91C-730FB9BFC459}" destId="{596F24E8-7798-BA41-97EB-47F8E4F8DEE9}" srcOrd="1" destOrd="0" presId="urn:microsoft.com/office/officeart/2024/layout/BulletTimeline"/>
    <dgm:cxn modelId="{D49BFD1E-C72D-664B-B9EF-165C4C5EF22B}" type="presParOf" srcId="{596F24E8-7798-BA41-97EB-47F8E4F8DEE9}" destId="{E3F2C85B-D68A-B84C-85F0-B7817D43F629}" srcOrd="0" destOrd="0" presId="urn:microsoft.com/office/officeart/2024/layout/BulletTimeline"/>
    <dgm:cxn modelId="{7A4939DC-1A8B-7047-ABF0-5A6B05DB5BB3}" type="presParOf" srcId="{E3F2C85B-D68A-B84C-85F0-B7817D43F629}" destId="{A22B31AC-90FD-8F4E-8A32-46CD5A3CA09B}" srcOrd="0" destOrd="0" presId="urn:microsoft.com/office/officeart/2024/layout/BulletTimeline"/>
    <dgm:cxn modelId="{352961AD-442B-2C42-934A-C1C5EB0CBC96}" type="presParOf" srcId="{A22B31AC-90FD-8F4E-8A32-46CD5A3CA09B}" destId="{0A8A72B0-D809-C144-A99A-FA32359CD686}" srcOrd="0" destOrd="0" presId="urn:microsoft.com/office/officeart/2024/layout/BulletTimeline"/>
    <dgm:cxn modelId="{1333242D-5127-0247-88F0-D41AAD55A911}" type="presParOf" srcId="{A22B31AC-90FD-8F4E-8A32-46CD5A3CA09B}" destId="{40ED5A33-DF87-624D-A396-96A86CCEE457}" srcOrd="1" destOrd="0" presId="urn:microsoft.com/office/officeart/2024/layout/BulletTimeline"/>
    <dgm:cxn modelId="{15846FFC-3B1A-404B-B25C-D28ADD7EAB23}" type="presParOf" srcId="{E3F2C85B-D68A-B84C-85F0-B7817D43F629}" destId="{36C93C9C-48AD-5B45-939A-748DC0F9AB77}" srcOrd="1" destOrd="0" presId="urn:microsoft.com/office/officeart/2024/layout/BulletTimeline"/>
    <dgm:cxn modelId="{B9CBF9A8-6B63-AF40-820A-5D1ED65AA38F}" type="presParOf" srcId="{E3F2C85B-D68A-B84C-85F0-B7817D43F629}" destId="{43F12253-B0C8-DB49-9912-493BB045E17D}" srcOrd="2" destOrd="0" presId="urn:microsoft.com/office/officeart/2024/layout/BulletTimeline"/>
    <dgm:cxn modelId="{AF2274E5-D0A9-7849-851B-929AC70281E3}" type="presParOf" srcId="{E3F2C85B-D68A-B84C-85F0-B7817D43F629}" destId="{67811EEB-1075-E347-8EB8-D311AEDF8AD9}" srcOrd="3" destOrd="0" presId="urn:microsoft.com/office/officeart/2024/layout/BulletTimeline"/>
    <dgm:cxn modelId="{D5F92F2A-0C97-3F4E-A244-75C5085793A4}" type="presParOf" srcId="{E3F2C85B-D68A-B84C-85F0-B7817D43F629}" destId="{1FE0DC14-1641-2949-B117-E4769AF57D07}" srcOrd="4" destOrd="0" presId="urn:microsoft.com/office/officeart/2024/layout/BulletTimeline"/>
    <dgm:cxn modelId="{DF07CCC2-FEA9-9349-BAF4-E2DFD35E36BC}" type="presParOf" srcId="{1FE0DC14-1641-2949-B117-E4769AF57D07}" destId="{FCC8971E-2676-B341-87FC-BB1A8F296E29}" srcOrd="0" destOrd="0" presId="urn:microsoft.com/office/officeart/2024/layout/BulletTimeline"/>
    <dgm:cxn modelId="{C2439AA8-BCEB-DE4F-A188-158C1564AB8E}" type="presParOf" srcId="{E3F2C85B-D68A-B84C-85F0-B7817D43F629}" destId="{F2A13301-FDDA-5147-B114-4307EEAF2804}" srcOrd="5" destOrd="0" presId="urn:microsoft.com/office/officeart/2024/layout/BulletTimeline"/>
    <dgm:cxn modelId="{8AD0F578-AB01-574C-89CE-8B784C9432EE}" type="presParOf" srcId="{596F24E8-7798-BA41-97EB-47F8E4F8DEE9}" destId="{EEF7C2BD-5568-374F-93EB-985B11446D63}" srcOrd="1" destOrd="0" presId="urn:microsoft.com/office/officeart/2024/layout/BulletTimeline"/>
    <dgm:cxn modelId="{05E58E2C-976E-6746-8F82-9904EEE02F09}" type="presParOf" srcId="{596F24E8-7798-BA41-97EB-47F8E4F8DEE9}" destId="{919C974D-888B-3B40-A6E7-744549AECFD8}" srcOrd="2" destOrd="0" presId="urn:microsoft.com/office/officeart/2024/layout/BulletTimeline"/>
    <dgm:cxn modelId="{0B3E2829-7E17-FC4F-92AA-41922FAC37FA}" type="presParOf" srcId="{919C974D-888B-3B40-A6E7-744549AECFD8}" destId="{3DD125DD-B10C-BB42-8E41-B9080F80C7D7}" srcOrd="0" destOrd="0" presId="urn:microsoft.com/office/officeart/2024/layout/BulletTimeline"/>
    <dgm:cxn modelId="{D5C5802E-2A12-404D-B9AF-309A6038F2CF}" type="presParOf" srcId="{3DD125DD-B10C-BB42-8E41-B9080F80C7D7}" destId="{E67EFA8B-C573-9446-8F55-BD34ABD17B2A}" srcOrd="0" destOrd="0" presId="urn:microsoft.com/office/officeart/2024/layout/BulletTimeline"/>
    <dgm:cxn modelId="{12C73B39-2AF8-A947-AADA-45A381E8400E}" type="presParOf" srcId="{3DD125DD-B10C-BB42-8E41-B9080F80C7D7}" destId="{7987F6E7-E955-D340-9D24-29A24CFA7060}" srcOrd="1" destOrd="0" presId="urn:microsoft.com/office/officeart/2024/layout/BulletTimeline"/>
    <dgm:cxn modelId="{1764EB8C-49C3-5F48-A635-BE2C54B99D7A}" type="presParOf" srcId="{919C974D-888B-3B40-A6E7-744549AECFD8}" destId="{8E30AAFE-0D2F-0C45-B18A-CFACB46FB15F}" srcOrd="1" destOrd="0" presId="urn:microsoft.com/office/officeart/2024/layout/BulletTimeline"/>
    <dgm:cxn modelId="{D91F3487-3A73-9241-A2D8-4A109F0F3C51}" type="presParOf" srcId="{919C974D-888B-3B40-A6E7-744549AECFD8}" destId="{C13478DA-32B0-0A42-B16B-196DCA03D6D3}" srcOrd="2" destOrd="0" presId="urn:microsoft.com/office/officeart/2024/layout/BulletTimeline"/>
    <dgm:cxn modelId="{370C99A0-4B05-F74F-9FD4-C4C44CABD4C4}" type="presParOf" srcId="{919C974D-888B-3B40-A6E7-744549AECFD8}" destId="{C7956B20-F087-F743-9941-64FCBCB13D3D}" srcOrd="3" destOrd="0" presId="urn:microsoft.com/office/officeart/2024/layout/BulletTimeline"/>
    <dgm:cxn modelId="{B98EF3D5-198C-2B4E-9751-9DD365FF06BB}" type="presParOf" srcId="{919C974D-888B-3B40-A6E7-744549AECFD8}" destId="{ADFAF88E-F6CD-1746-ABC9-029D18864235}" srcOrd="4" destOrd="0" presId="urn:microsoft.com/office/officeart/2024/layout/BulletTimeline"/>
    <dgm:cxn modelId="{C73C13B1-3F71-CC41-B6AE-A43B920FA7AB}" type="presParOf" srcId="{ADFAF88E-F6CD-1746-ABC9-029D18864235}" destId="{ECA3FDD6-E223-5B48-A205-E8F39AB5B818}" srcOrd="0" destOrd="0" presId="urn:microsoft.com/office/officeart/2024/layout/BulletTimeline"/>
    <dgm:cxn modelId="{F84C0B92-C3D9-864D-BFC6-926278DF925A}" type="presParOf" srcId="{919C974D-888B-3B40-A6E7-744549AECFD8}" destId="{0A0092CA-B91E-3F48-956E-4733A626A1DF}" srcOrd="5" destOrd="0" presId="urn:microsoft.com/office/officeart/2024/layout/BulletTimeline"/>
    <dgm:cxn modelId="{98759C47-99A5-7340-AC23-90008D2542F0}" type="presParOf" srcId="{596F24E8-7798-BA41-97EB-47F8E4F8DEE9}" destId="{EAFCA899-B03B-9941-BEEB-EDF772A6ABF4}" srcOrd="3" destOrd="0" presId="urn:microsoft.com/office/officeart/2024/layout/BulletTimeline"/>
    <dgm:cxn modelId="{31734E01-E2DA-DC4B-9B9F-7B33E038C8B1}" type="presParOf" srcId="{596F24E8-7798-BA41-97EB-47F8E4F8DEE9}" destId="{CE17C966-28AF-1648-B9FB-1283562590D5}" srcOrd="4" destOrd="0" presId="urn:microsoft.com/office/officeart/2024/layout/BulletTimeline"/>
    <dgm:cxn modelId="{957E1768-3142-104C-991E-ECAB54A1F89F}" type="presParOf" srcId="{CE17C966-28AF-1648-B9FB-1283562590D5}" destId="{09A145F4-E822-C546-8125-580A6F226CA7}" srcOrd="0" destOrd="0" presId="urn:microsoft.com/office/officeart/2024/layout/BulletTimeline"/>
    <dgm:cxn modelId="{95532706-12CE-C94D-9BE2-7417215807A5}" type="presParOf" srcId="{09A145F4-E822-C546-8125-580A6F226CA7}" destId="{F4978A7F-5722-DA4D-BB9E-087DEE65927F}" srcOrd="0" destOrd="0" presId="urn:microsoft.com/office/officeart/2024/layout/BulletTimeline"/>
    <dgm:cxn modelId="{9F88EB45-F32F-4E4C-948E-DE8043603E04}" type="presParOf" srcId="{09A145F4-E822-C546-8125-580A6F226CA7}" destId="{C3002A31-0AC7-5A46-B102-9B4993F07FA3}" srcOrd="1" destOrd="0" presId="urn:microsoft.com/office/officeart/2024/layout/BulletTimeline"/>
    <dgm:cxn modelId="{2B817040-1431-8D41-A69D-BFDEB95AB605}" type="presParOf" srcId="{CE17C966-28AF-1648-B9FB-1283562590D5}" destId="{F2B9B677-74C4-0D48-9A5D-2C7490CA0FB3}" srcOrd="1" destOrd="0" presId="urn:microsoft.com/office/officeart/2024/layout/BulletTimeline"/>
    <dgm:cxn modelId="{79C03786-5FC9-EE40-BF4F-A0C60575266D}" type="presParOf" srcId="{CE17C966-28AF-1648-B9FB-1283562590D5}" destId="{2BCA82E6-60B8-5B4E-806C-30EA09785DDD}" srcOrd="2" destOrd="0" presId="urn:microsoft.com/office/officeart/2024/layout/BulletTimeline"/>
    <dgm:cxn modelId="{008C9EAB-BFD7-C34B-ADD1-D6A6D2AA0082}" type="presParOf" srcId="{CE17C966-28AF-1648-B9FB-1283562590D5}" destId="{B48BDFA2-86B6-E243-AA41-F30DF81E4EA3}" srcOrd="3" destOrd="0" presId="urn:microsoft.com/office/officeart/2024/layout/BulletTimeline"/>
    <dgm:cxn modelId="{A97D7732-7813-5C42-A6E4-99DA00FBC06C}" type="presParOf" srcId="{CE17C966-28AF-1648-B9FB-1283562590D5}" destId="{78A4D4FE-D318-7843-849F-6FA65E7F5117}" srcOrd="4" destOrd="0" presId="urn:microsoft.com/office/officeart/2024/layout/BulletTimeline"/>
    <dgm:cxn modelId="{5C7F3EEF-8BC9-AA44-B1A4-A54619058407}" type="presParOf" srcId="{78A4D4FE-D318-7843-849F-6FA65E7F5117}" destId="{86FC75AF-FF81-A84A-AF3C-1ABE9D04714F}" srcOrd="0" destOrd="0" presId="urn:microsoft.com/office/officeart/2024/layout/BulletTimeline"/>
    <dgm:cxn modelId="{76E131C2-DE72-EF49-BA00-97A0E0C846FC}" type="presParOf" srcId="{CE17C966-28AF-1648-B9FB-1283562590D5}" destId="{63A5EC29-1431-F043-855E-7A0A45ABB371}" srcOrd="5" destOrd="0" presId="urn:microsoft.com/office/officeart/2024/layout/BulletTimeline"/>
    <dgm:cxn modelId="{0E110C6F-15E0-954D-BD57-B148BEF886F3}" type="presParOf" srcId="{596F24E8-7798-BA41-97EB-47F8E4F8DEE9}" destId="{1249E08A-6A5F-CF48-BA94-8043360F9C35}" srcOrd="5" destOrd="0" presId="urn:microsoft.com/office/officeart/2024/layout/BulletTimeline"/>
    <dgm:cxn modelId="{60ED856C-6593-B143-BEE5-3FBDF0C73F32}" type="presParOf" srcId="{596F24E8-7798-BA41-97EB-47F8E4F8DEE9}" destId="{6711D11E-2D84-8D40-8B6C-C8D3A32DBE28}" srcOrd="6" destOrd="0" presId="urn:microsoft.com/office/officeart/2024/layout/BulletTimeline"/>
    <dgm:cxn modelId="{CF9060BB-1259-7340-80BE-BFEB791420F5}" type="presParOf" srcId="{6711D11E-2D84-8D40-8B6C-C8D3A32DBE28}" destId="{30E4DD24-34A2-F64B-856B-8C743FBEF138}" srcOrd="0" destOrd="0" presId="urn:microsoft.com/office/officeart/2024/layout/BulletTimeline"/>
    <dgm:cxn modelId="{3A63229B-5E88-C34A-9F78-B1FD69A3FE15}" type="presParOf" srcId="{30E4DD24-34A2-F64B-856B-8C743FBEF138}" destId="{EDFD91EB-0069-154F-A043-ED035720C46A}" srcOrd="0" destOrd="0" presId="urn:microsoft.com/office/officeart/2024/layout/BulletTimeline"/>
    <dgm:cxn modelId="{B8D3EDC7-C17D-3B4D-BFC9-606BC69CE261}" type="presParOf" srcId="{30E4DD24-34A2-F64B-856B-8C743FBEF138}" destId="{08C391CF-FFBC-C04D-91A8-CCAA360988B5}" srcOrd="1" destOrd="0" presId="urn:microsoft.com/office/officeart/2024/layout/BulletTimeline"/>
    <dgm:cxn modelId="{FF1F1CD8-242E-0B4F-A60D-BE812090054B}" type="presParOf" srcId="{6711D11E-2D84-8D40-8B6C-C8D3A32DBE28}" destId="{2FB5F278-0293-6442-AA3C-60FDFBE7CB50}" srcOrd="1" destOrd="0" presId="urn:microsoft.com/office/officeart/2024/layout/BulletTimeline"/>
    <dgm:cxn modelId="{2880D12E-AB39-2B48-B92A-EAE6D1D45134}" type="presParOf" srcId="{6711D11E-2D84-8D40-8B6C-C8D3A32DBE28}" destId="{3E3F36B1-06A7-034F-9B15-A74CEE1C1BF7}" srcOrd="2" destOrd="0" presId="urn:microsoft.com/office/officeart/2024/layout/BulletTimeline"/>
    <dgm:cxn modelId="{149FE503-CA00-9C46-8003-1BF57AC69940}" type="presParOf" srcId="{6711D11E-2D84-8D40-8B6C-C8D3A32DBE28}" destId="{B55B85DC-EB5F-1B4D-9FDE-650388AE72EB}" srcOrd="3" destOrd="0" presId="urn:microsoft.com/office/officeart/2024/layout/BulletTimeline"/>
    <dgm:cxn modelId="{FC55EFEA-2F52-A14D-9E90-2B004BC02434}" type="presParOf" srcId="{6711D11E-2D84-8D40-8B6C-C8D3A32DBE28}" destId="{3B6774E3-FFB1-FF4C-B267-AB2D60E16F5B}" srcOrd="4" destOrd="0" presId="urn:microsoft.com/office/officeart/2024/layout/BulletTimeline"/>
    <dgm:cxn modelId="{527567BD-BF15-9F48-A299-FB22A3B15B4B}" type="presParOf" srcId="{3B6774E3-FFB1-FF4C-B267-AB2D60E16F5B}" destId="{81734DAC-0DC9-4F4B-9B0E-9E841DEA7272}" srcOrd="0" destOrd="0" presId="urn:microsoft.com/office/officeart/2024/layout/BulletTimeline"/>
    <dgm:cxn modelId="{8C434F86-455C-CF40-84A1-E1501E845358}" type="presParOf" srcId="{6711D11E-2D84-8D40-8B6C-C8D3A32DBE28}" destId="{53590D40-81ED-8242-B6D5-47E5FEB5F0D3}" srcOrd="5" destOrd="0" presId="urn:microsoft.com/office/officeart/2024/layout/BulletTimeline"/>
    <dgm:cxn modelId="{6EDC0341-2771-A44E-B88B-83A05B275F80}" type="presParOf" srcId="{596F24E8-7798-BA41-97EB-47F8E4F8DEE9}" destId="{9906ED8F-BE44-884A-9CC1-47C2F076C13D}" srcOrd="7" destOrd="0" presId="urn:microsoft.com/office/officeart/2024/layout/BulletTimeline"/>
    <dgm:cxn modelId="{BC8AD4FC-3540-FE4D-8BAC-3142965819CF}" type="presParOf" srcId="{596F24E8-7798-BA41-97EB-47F8E4F8DEE9}" destId="{7801FF4F-F67C-2748-BF43-1A16E52E6825}" srcOrd="8" destOrd="0" presId="urn:microsoft.com/office/officeart/2024/layout/BulletTimeline"/>
    <dgm:cxn modelId="{2C0E5562-C5CA-7D4B-9AF1-14A04C889AA8}" type="presParOf" srcId="{7801FF4F-F67C-2748-BF43-1A16E52E6825}" destId="{B5C42B61-3C31-7B46-8E2E-42592B16B3E4}" srcOrd="0" destOrd="0" presId="urn:microsoft.com/office/officeart/2024/layout/BulletTimeline"/>
    <dgm:cxn modelId="{AC598679-920B-D241-AFC2-8643E4AFBAC9}" type="presParOf" srcId="{B5C42B61-3C31-7B46-8E2E-42592B16B3E4}" destId="{F467130C-99A6-E14C-AD0E-2CACB69F4366}" srcOrd="0" destOrd="0" presId="urn:microsoft.com/office/officeart/2024/layout/BulletTimeline"/>
    <dgm:cxn modelId="{6E941FEC-64F0-E44E-97D6-EAEC31D0956D}" type="presParOf" srcId="{B5C42B61-3C31-7B46-8E2E-42592B16B3E4}" destId="{71C0D699-3EE4-A24D-BB1A-6C3F43D63745}" srcOrd="1" destOrd="0" presId="urn:microsoft.com/office/officeart/2024/layout/BulletTimeline"/>
    <dgm:cxn modelId="{D6FDD4F7-4C7B-7847-855E-48130012BA5E}" type="presParOf" srcId="{7801FF4F-F67C-2748-BF43-1A16E52E6825}" destId="{76D41846-B25F-D94A-8ED4-B779DD9A45B2}" srcOrd="1" destOrd="0" presId="urn:microsoft.com/office/officeart/2024/layout/BulletTimeline"/>
    <dgm:cxn modelId="{E89D98FA-BFAA-9640-B35A-33A93FED6C75}" type="presParOf" srcId="{7801FF4F-F67C-2748-BF43-1A16E52E6825}" destId="{5A0A971F-00D6-864C-8625-7BAEBD5D0D29}" srcOrd="2" destOrd="0" presId="urn:microsoft.com/office/officeart/2024/layout/BulletTimeline"/>
    <dgm:cxn modelId="{B7306649-C1CB-D34C-A9DA-61778A11BAEE}" type="presParOf" srcId="{7801FF4F-F67C-2748-BF43-1A16E52E6825}" destId="{86BD2894-28CD-724C-93C6-46AC4E9D1CE7}" srcOrd="3" destOrd="0" presId="urn:microsoft.com/office/officeart/2024/layout/BulletTimeline"/>
    <dgm:cxn modelId="{A5F77C9E-2C26-2147-9065-D4ADCB2F9D7D}" type="presParOf" srcId="{7801FF4F-F67C-2748-BF43-1A16E52E6825}" destId="{A3745DDA-E9DD-C54B-A784-009E441BB970}" srcOrd="4" destOrd="0" presId="urn:microsoft.com/office/officeart/2024/layout/BulletTimeline"/>
    <dgm:cxn modelId="{1A0025DC-7E19-984B-87A7-8984D9FA46E4}" type="presParOf" srcId="{A3745DDA-E9DD-C54B-A784-009E441BB970}" destId="{F9B1FE92-F8CE-E143-8306-202356C14B6A}" srcOrd="0" destOrd="0" presId="urn:microsoft.com/office/officeart/2024/layout/BulletTimeline"/>
    <dgm:cxn modelId="{F5DE2D19-5541-B848-B288-A619E688818F}" type="presParOf" srcId="{7801FF4F-F67C-2748-BF43-1A16E52E6825}" destId="{2C2CF17F-B20E-F446-B0D4-B4810FC29623}" srcOrd="5" destOrd="0" presId="urn:microsoft.com/office/officeart/2024/layout/BulletTimeline"/>
    <dgm:cxn modelId="{6E4BB84B-7E3E-1D40-BAEC-3CCEC1BCD7C0}" type="presParOf" srcId="{596F24E8-7798-BA41-97EB-47F8E4F8DEE9}" destId="{D174AB72-6A84-484A-B617-52F3071C0E11}" srcOrd="9" destOrd="0" presId="urn:microsoft.com/office/officeart/2024/layout/BulletTimeline"/>
    <dgm:cxn modelId="{C4174D50-A81F-AF44-8691-A60CBEC40DE9}" type="presParOf" srcId="{596F24E8-7798-BA41-97EB-47F8E4F8DEE9}" destId="{8184D053-EDFD-C345-B614-DFD1ECD05242}" srcOrd="10" destOrd="0" presId="urn:microsoft.com/office/officeart/2024/layout/BulletTimeline"/>
    <dgm:cxn modelId="{E310BD53-F91D-5E40-B570-50C5433B5B8B}" type="presParOf" srcId="{8184D053-EDFD-C345-B614-DFD1ECD05242}" destId="{E025603F-7DB5-1345-865B-3BE2E6DE16EF}" srcOrd="0" destOrd="0" presId="urn:microsoft.com/office/officeart/2024/layout/BulletTimeline"/>
    <dgm:cxn modelId="{E59C349B-3EE7-A940-89BB-BAE72764A707}" type="presParOf" srcId="{E025603F-7DB5-1345-865B-3BE2E6DE16EF}" destId="{5806802C-8849-BA44-8647-45A5EDC9F201}" srcOrd="0" destOrd="0" presId="urn:microsoft.com/office/officeart/2024/layout/BulletTimeline"/>
    <dgm:cxn modelId="{CC3326CC-2919-DC4C-ACF7-C73FEC5BA9ED}" type="presParOf" srcId="{E025603F-7DB5-1345-865B-3BE2E6DE16EF}" destId="{AC771E04-42CD-6744-B385-41CD9BD1E957}" srcOrd="1" destOrd="0" presId="urn:microsoft.com/office/officeart/2024/layout/BulletTimeline"/>
    <dgm:cxn modelId="{51DB1A57-E606-FA49-9D3C-CB0EB316A267}" type="presParOf" srcId="{8184D053-EDFD-C345-B614-DFD1ECD05242}" destId="{BE39AC8B-1763-DF43-ADA5-6514D9AD5E42}" srcOrd="1" destOrd="0" presId="urn:microsoft.com/office/officeart/2024/layout/BulletTimeline"/>
    <dgm:cxn modelId="{A1C6C5D5-71BE-AB4C-8D03-512C8FADFF32}" type="presParOf" srcId="{8184D053-EDFD-C345-B614-DFD1ECD05242}" destId="{939E3E1E-C58F-9840-8187-7565FCE4E1E9}" srcOrd="2" destOrd="0" presId="urn:microsoft.com/office/officeart/2024/layout/BulletTimeline"/>
    <dgm:cxn modelId="{C3B707F5-1F21-2E48-B84F-ECCF6904AC46}" type="presParOf" srcId="{8184D053-EDFD-C345-B614-DFD1ECD05242}" destId="{ECFD98AB-7488-3848-8B21-09B165B07307}" srcOrd="3" destOrd="0" presId="urn:microsoft.com/office/officeart/2024/layout/BulletTimeline"/>
    <dgm:cxn modelId="{0C34FDE5-218B-D44F-933B-E1B1CCEC4F28}" type="presParOf" srcId="{8184D053-EDFD-C345-B614-DFD1ECD05242}" destId="{8F165FE5-8CD7-C245-A4E1-E9C7C6B8930D}" srcOrd="4" destOrd="0" presId="urn:microsoft.com/office/officeart/2024/layout/BulletTimeline"/>
    <dgm:cxn modelId="{DADD8E72-8AFB-0B47-80C7-84BE40620B23}" type="presParOf" srcId="{8F165FE5-8CD7-C245-A4E1-E9C7C6B8930D}" destId="{8AC69FA5-F0A9-8C46-A5DA-7742BFE0399B}" srcOrd="0" destOrd="0" presId="urn:microsoft.com/office/officeart/2024/layout/BulletTimeline"/>
    <dgm:cxn modelId="{72037D0E-7691-6048-98A1-C8A2611B6874}" type="presParOf" srcId="{8184D053-EDFD-C345-B614-DFD1ECD05242}" destId="{C724D620-044A-6740-A7F5-4A90A7798719}" srcOrd="5" destOrd="0" presId="urn:microsoft.com/office/officeart/2024/layout/Bullet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B588220-648E-034E-94E0-DC86F84DF79B}" type="doc">
      <dgm:prSet loTypeId="urn:microsoft.com/office/officeart/2005/8/layout/cycle5" loCatId="" qsTypeId="urn:microsoft.com/office/officeart/2005/8/quickstyle/simple1" qsCatId="simple" csTypeId="urn:microsoft.com/office/officeart/2005/8/colors/accent1_2" csCatId="accent1" phldr="1"/>
      <dgm:spPr/>
      <dgm:t>
        <a:bodyPr/>
        <a:lstStyle/>
        <a:p>
          <a:endParaRPr lang="en-US"/>
        </a:p>
      </dgm:t>
    </dgm:pt>
    <dgm:pt modelId="{243D7BED-5AAB-9C46-9230-A924236AB7BC}">
      <dgm:prSet phldrT="[Text]"/>
      <dgm:spPr>
        <a:solidFill>
          <a:srgbClr val="1332A2"/>
        </a:solidFill>
      </dgm:spPr>
      <dgm:t>
        <a:bodyPr/>
        <a:lstStyle/>
        <a:p>
          <a:r>
            <a:rPr lang="en-US" dirty="0"/>
            <a:t>Complexity increases</a:t>
          </a:r>
        </a:p>
      </dgm:t>
    </dgm:pt>
    <dgm:pt modelId="{E5D636A3-B1CA-CA4E-AB39-828A629F3D19}" type="sibTrans" cxnId="{9F6FA0CD-B4AF-4F4D-9137-C644A1386D8D}">
      <dgm:prSet/>
      <dgm:spPr>
        <a:solidFill>
          <a:srgbClr val="1332A2"/>
        </a:solidFill>
        <a:ln>
          <a:solidFill>
            <a:srgbClr val="1332A2"/>
          </a:solidFill>
        </a:ln>
      </dgm:spPr>
      <dgm:t>
        <a:bodyPr/>
        <a:lstStyle/>
        <a:p>
          <a:endParaRPr lang="en-US"/>
        </a:p>
      </dgm:t>
    </dgm:pt>
    <dgm:pt modelId="{D61E3FCE-37DA-684B-B182-1CC3E253022E}" type="parTrans" cxnId="{9F6FA0CD-B4AF-4F4D-9137-C644A1386D8D}">
      <dgm:prSet/>
      <dgm:spPr/>
      <dgm:t>
        <a:bodyPr/>
        <a:lstStyle/>
        <a:p>
          <a:endParaRPr lang="en-US"/>
        </a:p>
      </dgm:t>
    </dgm:pt>
    <dgm:pt modelId="{7524BCCB-D882-5F4A-B03F-6CDCEC2EA0AE}">
      <dgm:prSet phldrT="[Text]"/>
      <dgm:spPr>
        <a:solidFill>
          <a:srgbClr val="1332A2"/>
        </a:solidFill>
      </dgm:spPr>
      <dgm:t>
        <a:bodyPr/>
        <a:lstStyle/>
        <a:p>
          <a:r>
            <a:rPr lang="en-US" dirty="0"/>
            <a:t>Tech debt accumulates</a:t>
          </a:r>
        </a:p>
      </dgm:t>
    </dgm:pt>
    <dgm:pt modelId="{CBFA8302-B682-FC4C-AAAD-735F204CB9C1}" type="sibTrans" cxnId="{BD399BD2-64DD-CC4B-A5BD-689E4E827FF4}">
      <dgm:prSet/>
      <dgm:spPr>
        <a:ln>
          <a:solidFill>
            <a:srgbClr val="1332A2"/>
          </a:solidFill>
        </a:ln>
      </dgm:spPr>
      <dgm:t>
        <a:bodyPr/>
        <a:lstStyle/>
        <a:p>
          <a:endParaRPr lang="en-US"/>
        </a:p>
      </dgm:t>
    </dgm:pt>
    <dgm:pt modelId="{91A0C811-E561-4848-8298-F14B13C02BBF}" type="parTrans" cxnId="{BD399BD2-64DD-CC4B-A5BD-689E4E827FF4}">
      <dgm:prSet/>
      <dgm:spPr/>
      <dgm:t>
        <a:bodyPr/>
        <a:lstStyle/>
        <a:p>
          <a:endParaRPr lang="en-US"/>
        </a:p>
      </dgm:t>
    </dgm:pt>
    <dgm:pt modelId="{1FBF4105-E112-0241-AB9E-EBB9333B45AE}">
      <dgm:prSet phldrT="[Text]"/>
      <dgm:spPr>
        <a:solidFill>
          <a:srgbClr val="1332A2"/>
        </a:solidFill>
      </dgm:spPr>
      <dgm:t>
        <a:bodyPr/>
        <a:lstStyle/>
        <a:p>
          <a:r>
            <a:rPr lang="en-US" dirty="0"/>
            <a:t>Harder to extend</a:t>
          </a:r>
        </a:p>
      </dgm:t>
    </dgm:pt>
    <dgm:pt modelId="{86991157-F01A-7A42-8A80-CC98E2494E02}" type="sibTrans" cxnId="{08E41547-0990-F34A-8F6B-DC1BD190AA27}">
      <dgm:prSet/>
      <dgm:spPr>
        <a:ln>
          <a:solidFill>
            <a:srgbClr val="1332A2"/>
          </a:solidFill>
        </a:ln>
      </dgm:spPr>
      <dgm:t>
        <a:bodyPr/>
        <a:lstStyle/>
        <a:p>
          <a:endParaRPr lang="en-US"/>
        </a:p>
      </dgm:t>
    </dgm:pt>
    <dgm:pt modelId="{40526E2C-CABA-444E-A2C8-FAE94402E500}" type="parTrans" cxnId="{08E41547-0990-F34A-8F6B-DC1BD190AA27}">
      <dgm:prSet/>
      <dgm:spPr/>
      <dgm:t>
        <a:bodyPr/>
        <a:lstStyle/>
        <a:p>
          <a:endParaRPr lang="en-US"/>
        </a:p>
      </dgm:t>
    </dgm:pt>
    <dgm:pt modelId="{4007FFCC-011C-FE49-B913-AC12A19350C3}">
      <dgm:prSet phldrT="[Text]"/>
      <dgm:spPr>
        <a:solidFill>
          <a:srgbClr val="1332A2"/>
        </a:solidFill>
      </dgm:spPr>
      <dgm:t>
        <a:bodyPr/>
        <a:lstStyle/>
        <a:p>
          <a:r>
            <a:rPr lang="en-US" dirty="0"/>
            <a:t>New capability</a:t>
          </a:r>
        </a:p>
      </dgm:t>
    </dgm:pt>
    <dgm:pt modelId="{BDE1D486-D293-C34D-B84F-BECA77D18E8B}" type="sibTrans" cxnId="{0F267F62-6D8B-7845-B629-574E144A5A10}">
      <dgm:prSet/>
      <dgm:spPr>
        <a:solidFill>
          <a:srgbClr val="1332A2"/>
        </a:solidFill>
        <a:ln>
          <a:solidFill>
            <a:srgbClr val="1332A2"/>
          </a:solidFill>
        </a:ln>
      </dgm:spPr>
      <dgm:t>
        <a:bodyPr/>
        <a:lstStyle/>
        <a:p>
          <a:endParaRPr lang="en-US"/>
        </a:p>
      </dgm:t>
    </dgm:pt>
    <dgm:pt modelId="{91A67D6C-94B1-5349-B5FA-8F3FC269AD4E}" type="parTrans" cxnId="{0F267F62-6D8B-7845-B629-574E144A5A10}">
      <dgm:prSet/>
      <dgm:spPr/>
      <dgm:t>
        <a:bodyPr/>
        <a:lstStyle/>
        <a:p>
          <a:endParaRPr lang="en-US"/>
        </a:p>
      </dgm:t>
    </dgm:pt>
    <dgm:pt modelId="{46853FBA-A850-814C-8200-416E619D698F}" type="pres">
      <dgm:prSet presAssocID="{7B588220-648E-034E-94E0-DC86F84DF79B}" presName="cycle" presStyleCnt="0">
        <dgm:presLayoutVars>
          <dgm:dir val="rev"/>
          <dgm:resizeHandles val="exact"/>
        </dgm:presLayoutVars>
      </dgm:prSet>
      <dgm:spPr/>
    </dgm:pt>
    <dgm:pt modelId="{566587DB-0192-BE4F-88FC-0845615380D9}" type="pres">
      <dgm:prSet presAssocID="{1FBF4105-E112-0241-AB9E-EBB9333B45AE}" presName="node" presStyleLbl="node1" presStyleIdx="0" presStyleCnt="4">
        <dgm:presLayoutVars>
          <dgm:bulletEnabled val="1"/>
        </dgm:presLayoutVars>
      </dgm:prSet>
      <dgm:spPr/>
    </dgm:pt>
    <dgm:pt modelId="{985286E8-2307-554C-82F5-EDD0B0727FFF}" type="pres">
      <dgm:prSet presAssocID="{1FBF4105-E112-0241-AB9E-EBB9333B45AE}" presName="spNode" presStyleCnt="0"/>
      <dgm:spPr/>
    </dgm:pt>
    <dgm:pt modelId="{E8FEA7E2-A4DB-684B-B960-AA47340D3AD8}" type="pres">
      <dgm:prSet presAssocID="{86991157-F01A-7A42-8A80-CC98E2494E02}" presName="sibTrans" presStyleLbl="sibTrans1D1" presStyleIdx="0" presStyleCnt="4"/>
      <dgm:spPr/>
    </dgm:pt>
    <dgm:pt modelId="{2896FC2C-587F-CB4C-A036-DB09387FFD9F}" type="pres">
      <dgm:prSet presAssocID="{4007FFCC-011C-FE49-B913-AC12A19350C3}" presName="node" presStyleLbl="node1" presStyleIdx="1" presStyleCnt="4">
        <dgm:presLayoutVars>
          <dgm:bulletEnabled val="1"/>
        </dgm:presLayoutVars>
      </dgm:prSet>
      <dgm:spPr/>
    </dgm:pt>
    <dgm:pt modelId="{09620D50-F6B5-1A44-AB09-BA4A393255F8}" type="pres">
      <dgm:prSet presAssocID="{4007FFCC-011C-FE49-B913-AC12A19350C3}" presName="spNode" presStyleCnt="0"/>
      <dgm:spPr/>
    </dgm:pt>
    <dgm:pt modelId="{16F87728-DA2E-204C-9F43-20BE2C1DF6B8}" type="pres">
      <dgm:prSet presAssocID="{BDE1D486-D293-C34D-B84F-BECA77D18E8B}" presName="sibTrans" presStyleLbl="sibTrans1D1" presStyleIdx="1" presStyleCnt="4"/>
      <dgm:spPr/>
    </dgm:pt>
    <dgm:pt modelId="{CE24CF43-FF0D-0046-BCE8-982EB76D9E44}" type="pres">
      <dgm:prSet presAssocID="{243D7BED-5AAB-9C46-9230-A924236AB7BC}" presName="node" presStyleLbl="node1" presStyleIdx="2" presStyleCnt="4">
        <dgm:presLayoutVars>
          <dgm:bulletEnabled val="1"/>
        </dgm:presLayoutVars>
      </dgm:prSet>
      <dgm:spPr/>
    </dgm:pt>
    <dgm:pt modelId="{4F7EAB2B-9E31-5949-94A9-8780D9DE9455}" type="pres">
      <dgm:prSet presAssocID="{243D7BED-5AAB-9C46-9230-A924236AB7BC}" presName="spNode" presStyleCnt="0"/>
      <dgm:spPr/>
    </dgm:pt>
    <dgm:pt modelId="{E193BEBE-1FCD-7F45-9F92-01B7B10EBAF1}" type="pres">
      <dgm:prSet presAssocID="{E5D636A3-B1CA-CA4E-AB39-828A629F3D19}" presName="sibTrans" presStyleLbl="sibTrans1D1" presStyleIdx="2" presStyleCnt="4"/>
      <dgm:spPr/>
    </dgm:pt>
    <dgm:pt modelId="{89B1E0F7-97D8-C94F-A0C2-60939B0072D5}" type="pres">
      <dgm:prSet presAssocID="{7524BCCB-D882-5F4A-B03F-6CDCEC2EA0AE}" presName="node" presStyleLbl="node1" presStyleIdx="3" presStyleCnt="4">
        <dgm:presLayoutVars>
          <dgm:bulletEnabled val="1"/>
        </dgm:presLayoutVars>
      </dgm:prSet>
      <dgm:spPr/>
    </dgm:pt>
    <dgm:pt modelId="{27037351-9DE9-7241-BD41-1491042CBA64}" type="pres">
      <dgm:prSet presAssocID="{7524BCCB-D882-5F4A-B03F-6CDCEC2EA0AE}" presName="spNode" presStyleCnt="0"/>
      <dgm:spPr/>
    </dgm:pt>
    <dgm:pt modelId="{7C604B42-E433-D44F-82A4-C8D8771C9F58}" type="pres">
      <dgm:prSet presAssocID="{CBFA8302-B682-FC4C-AAAD-735F204CB9C1}" presName="sibTrans" presStyleLbl="sibTrans1D1" presStyleIdx="3" presStyleCnt="4"/>
      <dgm:spPr/>
    </dgm:pt>
  </dgm:ptLst>
  <dgm:cxnLst>
    <dgm:cxn modelId="{5370A404-BDF5-AC4D-B8B1-C0CB7FD7F4DD}" type="presOf" srcId="{7B588220-648E-034E-94E0-DC86F84DF79B}" destId="{46853FBA-A850-814C-8200-416E619D698F}" srcOrd="0" destOrd="0" presId="urn:microsoft.com/office/officeart/2005/8/layout/cycle5"/>
    <dgm:cxn modelId="{198C2E0E-7028-C94A-9AC5-D732FA1BDF37}" type="presOf" srcId="{243D7BED-5AAB-9C46-9230-A924236AB7BC}" destId="{CE24CF43-FF0D-0046-BCE8-982EB76D9E44}" srcOrd="0" destOrd="0" presId="urn:microsoft.com/office/officeart/2005/8/layout/cycle5"/>
    <dgm:cxn modelId="{ED54BE10-4EFF-2840-8118-AD49EDE524C3}" type="presOf" srcId="{7524BCCB-D882-5F4A-B03F-6CDCEC2EA0AE}" destId="{89B1E0F7-97D8-C94F-A0C2-60939B0072D5}" srcOrd="0" destOrd="0" presId="urn:microsoft.com/office/officeart/2005/8/layout/cycle5"/>
    <dgm:cxn modelId="{248D6228-016F-E941-BE86-CF37AC66E587}" type="presOf" srcId="{1FBF4105-E112-0241-AB9E-EBB9333B45AE}" destId="{566587DB-0192-BE4F-88FC-0845615380D9}" srcOrd="0" destOrd="0" presId="urn:microsoft.com/office/officeart/2005/8/layout/cycle5"/>
    <dgm:cxn modelId="{2943E338-E817-6746-8342-B745F83B6024}" type="presOf" srcId="{CBFA8302-B682-FC4C-AAAD-735F204CB9C1}" destId="{7C604B42-E433-D44F-82A4-C8D8771C9F58}" srcOrd="0" destOrd="0" presId="urn:microsoft.com/office/officeart/2005/8/layout/cycle5"/>
    <dgm:cxn modelId="{84A4D83A-DBFE-A946-BE96-EE284FAB08F4}" type="presOf" srcId="{BDE1D486-D293-C34D-B84F-BECA77D18E8B}" destId="{16F87728-DA2E-204C-9F43-20BE2C1DF6B8}" srcOrd="0" destOrd="0" presId="urn:microsoft.com/office/officeart/2005/8/layout/cycle5"/>
    <dgm:cxn modelId="{08E41547-0990-F34A-8F6B-DC1BD190AA27}" srcId="{7B588220-648E-034E-94E0-DC86F84DF79B}" destId="{1FBF4105-E112-0241-AB9E-EBB9333B45AE}" srcOrd="0" destOrd="0" parTransId="{40526E2C-CABA-444E-A2C8-FAE94402E500}" sibTransId="{86991157-F01A-7A42-8A80-CC98E2494E02}"/>
    <dgm:cxn modelId="{5813CD4D-8F0A-D343-8F4B-360FAF026162}" type="presOf" srcId="{4007FFCC-011C-FE49-B913-AC12A19350C3}" destId="{2896FC2C-587F-CB4C-A036-DB09387FFD9F}" srcOrd="0" destOrd="0" presId="urn:microsoft.com/office/officeart/2005/8/layout/cycle5"/>
    <dgm:cxn modelId="{FAF74F57-A270-9441-887B-01A0463E9E25}" type="presOf" srcId="{E5D636A3-B1CA-CA4E-AB39-828A629F3D19}" destId="{E193BEBE-1FCD-7F45-9F92-01B7B10EBAF1}" srcOrd="0" destOrd="0" presId="urn:microsoft.com/office/officeart/2005/8/layout/cycle5"/>
    <dgm:cxn modelId="{0F267F62-6D8B-7845-B629-574E144A5A10}" srcId="{7B588220-648E-034E-94E0-DC86F84DF79B}" destId="{4007FFCC-011C-FE49-B913-AC12A19350C3}" srcOrd="1" destOrd="0" parTransId="{91A67D6C-94B1-5349-B5FA-8F3FC269AD4E}" sibTransId="{BDE1D486-D293-C34D-B84F-BECA77D18E8B}"/>
    <dgm:cxn modelId="{9F6FA0CD-B4AF-4F4D-9137-C644A1386D8D}" srcId="{7B588220-648E-034E-94E0-DC86F84DF79B}" destId="{243D7BED-5AAB-9C46-9230-A924236AB7BC}" srcOrd="2" destOrd="0" parTransId="{D61E3FCE-37DA-684B-B182-1CC3E253022E}" sibTransId="{E5D636A3-B1CA-CA4E-AB39-828A629F3D19}"/>
    <dgm:cxn modelId="{BD399BD2-64DD-CC4B-A5BD-689E4E827FF4}" srcId="{7B588220-648E-034E-94E0-DC86F84DF79B}" destId="{7524BCCB-D882-5F4A-B03F-6CDCEC2EA0AE}" srcOrd="3" destOrd="0" parTransId="{91A0C811-E561-4848-8298-F14B13C02BBF}" sibTransId="{CBFA8302-B682-FC4C-AAAD-735F204CB9C1}"/>
    <dgm:cxn modelId="{85F1ACD8-A72A-4F4B-8EC9-E55558C68615}" type="presOf" srcId="{86991157-F01A-7A42-8A80-CC98E2494E02}" destId="{E8FEA7E2-A4DB-684B-B960-AA47340D3AD8}" srcOrd="0" destOrd="0" presId="urn:microsoft.com/office/officeart/2005/8/layout/cycle5"/>
    <dgm:cxn modelId="{AF406B64-228F-054A-96FB-D8FA0E14DAD8}" type="presParOf" srcId="{46853FBA-A850-814C-8200-416E619D698F}" destId="{566587DB-0192-BE4F-88FC-0845615380D9}" srcOrd="0" destOrd="0" presId="urn:microsoft.com/office/officeart/2005/8/layout/cycle5"/>
    <dgm:cxn modelId="{4A8212DB-D073-544F-8746-CEE02E7461D1}" type="presParOf" srcId="{46853FBA-A850-814C-8200-416E619D698F}" destId="{985286E8-2307-554C-82F5-EDD0B0727FFF}" srcOrd="1" destOrd="0" presId="urn:microsoft.com/office/officeart/2005/8/layout/cycle5"/>
    <dgm:cxn modelId="{FC2F096F-954A-B44C-ADD3-4F4514F9E757}" type="presParOf" srcId="{46853FBA-A850-814C-8200-416E619D698F}" destId="{E8FEA7E2-A4DB-684B-B960-AA47340D3AD8}" srcOrd="2" destOrd="0" presId="urn:microsoft.com/office/officeart/2005/8/layout/cycle5"/>
    <dgm:cxn modelId="{CC3A3B34-CB3F-2849-9A1B-E54B6DEE1626}" type="presParOf" srcId="{46853FBA-A850-814C-8200-416E619D698F}" destId="{2896FC2C-587F-CB4C-A036-DB09387FFD9F}" srcOrd="3" destOrd="0" presId="urn:microsoft.com/office/officeart/2005/8/layout/cycle5"/>
    <dgm:cxn modelId="{6A2A1A6C-1C0C-144C-B9CD-45D2CBC8AB0A}" type="presParOf" srcId="{46853FBA-A850-814C-8200-416E619D698F}" destId="{09620D50-F6B5-1A44-AB09-BA4A393255F8}" srcOrd="4" destOrd="0" presId="urn:microsoft.com/office/officeart/2005/8/layout/cycle5"/>
    <dgm:cxn modelId="{832C9881-B3B2-8A4D-AF3B-F4871F5B0107}" type="presParOf" srcId="{46853FBA-A850-814C-8200-416E619D698F}" destId="{16F87728-DA2E-204C-9F43-20BE2C1DF6B8}" srcOrd="5" destOrd="0" presId="urn:microsoft.com/office/officeart/2005/8/layout/cycle5"/>
    <dgm:cxn modelId="{EE3F116E-F618-7041-BD59-AA764829BE14}" type="presParOf" srcId="{46853FBA-A850-814C-8200-416E619D698F}" destId="{CE24CF43-FF0D-0046-BCE8-982EB76D9E44}" srcOrd="6" destOrd="0" presId="urn:microsoft.com/office/officeart/2005/8/layout/cycle5"/>
    <dgm:cxn modelId="{45811A9B-E471-BD43-B53B-CC949015C4B0}" type="presParOf" srcId="{46853FBA-A850-814C-8200-416E619D698F}" destId="{4F7EAB2B-9E31-5949-94A9-8780D9DE9455}" srcOrd="7" destOrd="0" presId="urn:microsoft.com/office/officeart/2005/8/layout/cycle5"/>
    <dgm:cxn modelId="{14B053BC-0333-F445-85F1-C8AF084B76DC}" type="presParOf" srcId="{46853FBA-A850-814C-8200-416E619D698F}" destId="{E193BEBE-1FCD-7F45-9F92-01B7B10EBAF1}" srcOrd="8" destOrd="0" presId="urn:microsoft.com/office/officeart/2005/8/layout/cycle5"/>
    <dgm:cxn modelId="{80830118-2823-AC46-B8F6-A7C4DCDEB265}" type="presParOf" srcId="{46853FBA-A850-814C-8200-416E619D698F}" destId="{89B1E0F7-97D8-C94F-A0C2-60939B0072D5}" srcOrd="9" destOrd="0" presId="urn:microsoft.com/office/officeart/2005/8/layout/cycle5"/>
    <dgm:cxn modelId="{AA527051-8DE8-BA44-B998-0C8B2AB35DC7}" type="presParOf" srcId="{46853FBA-A850-814C-8200-416E619D698F}" destId="{27037351-9DE9-7241-BD41-1491042CBA64}" srcOrd="10" destOrd="0" presId="urn:microsoft.com/office/officeart/2005/8/layout/cycle5"/>
    <dgm:cxn modelId="{F41EBD18-629A-5540-9C42-1C316677EDEA}" type="presParOf" srcId="{46853FBA-A850-814C-8200-416E619D698F}" destId="{7C604B42-E433-D44F-82A4-C8D8771C9F58}" srcOrd="11"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B588220-648E-034E-94E0-DC86F84DF79B}" type="doc">
      <dgm:prSet loTypeId="urn:microsoft.com/office/officeart/2005/8/layout/cycle5" loCatId="" qsTypeId="urn:microsoft.com/office/officeart/2005/8/quickstyle/simple1" qsCatId="simple" csTypeId="urn:microsoft.com/office/officeart/2005/8/colors/accent1_2" csCatId="accent1" phldr="1"/>
      <dgm:spPr/>
      <dgm:t>
        <a:bodyPr/>
        <a:lstStyle/>
        <a:p>
          <a:endParaRPr lang="en-US"/>
        </a:p>
      </dgm:t>
    </dgm:pt>
    <dgm:pt modelId="{7524BCCB-D882-5F4A-B03F-6CDCEC2EA0AE}">
      <dgm:prSet phldrT="[Text]"/>
      <dgm:spPr>
        <a:solidFill>
          <a:srgbClr val="1332A2"/>
        </a:solidFill>
      </dgm:spPr>
      <dgm:t>
        <a:bodyPr/>
        <a:lstStyle/>
        <a:p>
          <a:r>
            <a:rPr lang="en-US" dirty="0"/>
            <a:t>Experimental data</a:t>
          </a:r>
        </a:p>
      </dgm:t>
    </dgm:pt>
    <dgm:pt modelId="{91A0C811-E561-4848-8298-F14B13C02BBF}" type="parTrans" cxnId="{BD399BD2-64DD-CC4B-A5BD-689E4E827FF4}">
      <dgm:prSet/>
      <dgm:spPr/>
      <dgm:t>
        <a:bodyPr/>
        <a:lstStyle/>
        <a:p>
          <a:endParaRPr lang="en-US"/>
        </a:p>
      </dgm:t>
    </dgm:pt>
    <dgm:pt modelId="{CBFA8302-B682-FC4C-AAAD-735F204CB9C1}" type="sibTrans" cxnId="{BD399BD2-64DD-CC4B-A5BD-689E4E827FF4}">
      <dgm:prSet/>
      <dgm:spPr>
        <a:ln>
          <a:solidFill>
            <a:srgbClr val="1332A2"/>
          </a:solidFill>
        </a:ln>
      </dgm:spPr>
      <dgm:t>
        <a:bodyPr/>
        <a:lstStyle/>
        <a:p>
          <a:endParaRPr lang="en-US"/>
        </a:p>
      </dgm:t>
    </dgm:pt>
    <dgm:pt modelId="{1FBF4105-E112-0241-AB9E-EBB9333B45AE}">
      <dgm:prSet phldrT="[Text]"/>
      <dgm:spPr>
        <a:solidFill>
          <a:srgbClr val="1332A2"/>
        </a:solidFill>
      </dgm:spPr>
      <dgm:t>
        <a:bodyPr/>
        <a:lstStyle/>
        <a:p>
          <a:r>
            <a:rPr lang="en-US" dirty="0"/>
            <a:t>Code Validation</a:t>
          </a:r>
        </a:p>
      </dgm:t>
    </dgm:pt>
    <dgm:pt modelId="{40526E2C-CABA-444E-A2C8-FAE94402E500}" type="parTrans" cxnId="{08E41547-0990-F34A-8F6B-DC1BD190AA27}">
      <dgm:prSet/>
      <dgm:spPr/>
      <dgm:t>
        <a:bodyPr/>
        <a:lstStyle/>
        <a:p>
          <a:endParaRPr lang="en-US"/>
        </a:p>
      </dgm:t>
    </dgm:pt>
    <dgm:pt modelId="{86991157-F01A-7A42-8A80-CC98E2494E02}" type="sibTrans" cxnId="{08E41547-0990-F34A-8F6B-DC1BD190AA27}">
      <dgm:prSet/>
      <dgm:spPr>
        <a:ln>
          <a:solidFill>
            <a:srgbClr val="1332A2"/>
          </a:solidFill>
        </a:ln>
      </dgm:spPr>
      <dgm:t>
        <a:bodyPr/>
        <a:lstStyle/>
        <a:p>
          <a:endParaRPr lang="en-US"/>
        </a:p>
      </dgm:t>
    </dgm:pt>
    <dgm:pt modelId="{4007FFCC-011C-FE49-B913-AC12A19350C3}">
      <dgm:prSet phldrT="[Text]"/>
      <dgm:spPr>
        <a:solidFill>
          <a:srgbClr val="1332A2"/>
        </a:solidFill>
      </dgm:spPr>
      <dgm:t>
        <a:bodyPr/>
        <a:lstStyle/>
        <a:p>
          <a:r>
            <a:rPr lang="en-US" dirty="0"/>
            <a:t>New capability</a:t>
          </a:r>
        </a:p>
      </dgm:t>
    </dgm:pt>
    <dgm:pt modelId="{91A67D6C-94B1-5349-B5FA-8F3FC269AD4E}" type="parTrans" cxnId="{0F267F62-6D8B-7845-B629-574E144A5A10}">
      <dgm:prSet/>
      <dgm:spPr/>
      <dgm:t>
        <a:bodyPr/>
        <a:lstStyle/>
        <a:p>
          <a:endParaRPr lang="en-US"/>
        </a:p>
      </dgm:t>
    </dgm:pt>
    <dgm:pt modelId="{BDE1D486-D293-C34D-B84F-BECA77D18E8B}" type="sibTrans" cxnId="{0F267F62-6D8B-7845-B629-574E144A5A10}">
      <dgm:prSet/>
      <dgm:spPr>
        <a:ln>
          <a:solidFill>
            <a:srgbClr val="1332A2"/>
          </a:solidFill>
        </a:ln>
      </dgm:spPr>
      <dgm:t>
        <a:bodyPr/>
        <a:lstStyle/>
        <a:p>
          <a:endParaRPr lang="en-US"/>
        </a:p>
      </dgm:t>
    </dgm:pt>
    <dgm:pt modelId="{243D7BED-5AAB-9C46-9230-A924236AB7BC}">
      <dgm:prSet phldrT="[Text]"/>
      <dgm:spPr>
        <a:solidFill>
          <a:srgbClr val="1332A2"/>
        </a:solidFill>
      </dgm:spPr>
      <dgm:t>
        <a:bodyPr/>
        <a:lstStyle/>
        <a:p>
          <a:r>
            <a:rPr lang="en-US" dirty="0"/>
            <a:t>Code more adaptable</a:t>
          </a:r>
        </a:p>
      </dgm:t>
    </dgm:pt>
    <dgm:pt modelId="{D61E3FCE-37DA-684B-B182-1CC3E253022E}" type="parTrans" cxnId="{9F6FA0CD-B4AF-4F4D-9137-C644A1386D8D}">
      <dgm:prSet/>
      <dgm:spPr/>
      <dgm:t>
        <a:bodyPr/>
        <a:lstStyle/>
        <a:p>
          <a:endParaRPr lang="en-US"/>
        </a:p>
      </dgm:t>
    </dgm:pt>
    <dgm:pt modelId="{E5D636A3-B1CA-CA4E-AB39-828A629F3D19}" type="sibTrans" cxnId="{9F6FA0CD-B4AF-4F4D-9137-C644A1386D8D}">
      <dgm:prSet/>
      <dgm:spPr>
        <a:ln>
          <a:solidFill>
            <a:srgbClr val="1332A2"/>
          </a:solidFill>
        </a:ln>
      </dgm:spPr>
      <dgm:t>
        <a:bodyPr/>
        <a:lstStyle/>
        <a:p>
          <a:endParaRPr lang="en-US"/>
        </a:p>
      </dgm:t>
    </dgm:pt>
    <dgm:pt modelId="{46853FBA-A850-814C-8200-416E619D698F}" type="pres">
      <dgm:prSet presAssocID="{7B588220-648E-034E-94E0-DC86F84DF79B}" presName="cycle" presStyleCnt="0">
        <dgm:presLayoutVars>
          <dgm:dir/>
          <dgm:resizeHandles val="exact"/>
        </dgm:presLayoutVars>
      </dgm:prSet>
      <dgm:spPr/>
    </dgm:pt>
    <dgm:pt modelId="{566587DB-0192-BE4F-88FC-0845615380D9}" type="pres">
      <dgm:prSet presAssocID="{1FBF4105-E112-0241-AB9E-EBB9333B45AE}" presName="node" presStyleLbl="node1" presStyleIdx="0" presStyleCnt="4">
        <dgm:presLayoutVars>
          <dgm:bulletEnabled val="1"/>
        </dgm:presLayoutVars>
      </dgm:prSet>
      <dgm:spPr/>
    </dgm:pt>
    <dgm:pt modelId="{985286E8-2307-554C-82F5-EDD0B0727FFF}" type="pres">
      <dgm:prSet presAssocID="{1FBF4105-E112-0241-AB9E-EBB9333B45AE}" presName="spNode" presStyleCnt="0"/>
      <dgm:spPr/>
    </dgm:pt>
    <dgm:pt modelId="{E8FEA7E2-A4DB-684B-B960-AA47340D3AD8}" type="pres">
      <dgm:prSet presAssocID="{86991157-F01A-7A42-8A80-CC98E2494E02}" presName="sibTrans" presStyleLbl="sibTrans1D1" presStyleIdx="0" presStyleCnt="4"/>
      <dgm:spPr/>
    </dgm:pt>
    <dgm:pt modelId="{2896FC2C-587F-CB4C-A036-DB09387FFD9F}" type="pres">
      <dgm:prSet presAssocID="{4007FFCC-011C-FE49-B913-AC12A19350C3}" presName="node" presStyleLbl="node1" presStyleIdx="1" presStyleCnt="4">
        <dgm:presLayoutVars>
          <dgm:bulletEnabled val="1"/>
        </dgm:presLayoutVars>
      </dgm:prSet>
      <dgm:spPr/>
    </dgm:pt>
    <dgm:pt modelId="{09620D50-F6B5-1A44-AB09-BA4A393255F8}" type="pres">
      <dgm:prSet presAssocID="{4007FFCC-011C-FE49-B913-AC12A19350C3}" presName="spNode" presStyleCnt="0"/>
      <dgm:spPr/>
    </dgm:pt>
    <dgm:pt modelId="{16F87728-DA2E-204C-9F43-20BE2C1DF6B8}" type="pres">
      <dgm:prSet presAssocID="{BDE1D486-D293-C34D-B84F-BECA77D18E8B}" presName="sibTrans" presStyleLbl="sibTrans1D1" presStyleIdx="1" presStyleCnt="4"/>
      <dgm:spPr/>
    </dgm:pt>
    <dgm:pt modelId="{CE24CF43-FF0D-0046-BCE8-982EB76D9E44}" type="pres">
      <dgm:prSet presAssocID="{243D7BED-5AAB-9C46-9230-A924236AB7BC}" presName="node" presStyleLbl="node1" presStyleIdx="2" presStyleCnt="4">
        <dgm:presLayoutVars>
          <dgm:bulletEnabled val="1"/>
        </dgm:presLayoutVars>
      </dgm:prSet>
      <dgm:spPr/>
    </dgm:pt>
    <dgm:pt modelId="{4F7EAB2B-9E31-5949-94A9-8780D9DE9455}" type="pres">
      <dgm:prSet presAssocID="{243D7BED-5AAB-9C46-9230-A924236AB7BC}" presName="spNode" presStyleCnt="0"/>
      <dgm:spPr/>
    </dgm:pt>
    <dgm:pt modelId="{E193BEBE-1FCD-7F45-9F92-01B7B10EBAF1}" type="pres">
      <dgm:prSet presAssocID="{E5D636A3-B1CA-CA4E-AB39-828A629F3D19}" presName="sibTrans" presStyleLbl="sibTrans1D1" presStyleIdx="2" presStyleCnt="4"/>
      <dgm:spPr/>
    </dgm:pt>
    <dgm:pt modelId="{89B1E0F7-97D8-C94F-A0C2-60939B0072D5}" type="pres">
      <dgm:prSet presAssocID="{7524BCCB-D882-5F4A-B03F-6CDCEC2EA0AE}" presName="node" presStyleLbl="node1" presStyleIdx="3" presStyleCnt="4">
        <dgm:presLayoutVars>
          <dgm:bulletEnabled val="1"/>
        </dgm:presLayoutVars>
      </dgm:prSet>
      <dgm:spPr/>
    </dgm:pt>
    <dgm:pt modelId="{27037351-9DE9-7241-BD41-1491042CBA64}" type="pres">
      <dgm:prSet presAssocID="{7524BCCB-D882-5F4A-B03F-6CDCEC2EA0AE}" presName="spNode" presStyleCnt="0"/>
      <dgm:spPr/>
    </dgm:pt>
    <dgm:pt modelId="{7C604B42-E433-D44F-82A4-C8D8771C9F58}" type="pres">
      <dgm:prSet presAssocID="{CBFA8302-B682-FC4C-AAAD-735F204CB9C1}" presName="sibTrans" presStyleLbl="sibTrans1D1" presStyleIdx="3" presStyleCnt="4"/>
      <dgm:spPr/>
    </dgm:pt>
  </dgm:ptLst>
  <dgm:cxnLst>
    <dgm:cxn modelId="{5370A404-BDF5-AC4D-B8B1-C0CB7FD7F4DD}" type="presOf" srcId="{7B588220-648E-034E-94E0-DC86F84DF79B}" destId="{46853FBA-A850-814C-8200-416E619D698F}" srcOrd="0" destOrd="0" presId="urn:microsoft.com/office/officeart/2005/8/layout/cycle5"/>
    <dgm:cxn modelId="{90A3782D-85A2-0647-B841-950C3A77B9C2}" type="presOf" srcId="{7524BCCB-D882-5F4A-B03F-6CDCEC2EA0AE}" destId="{89B1E0F7-97D8-C94F-A0C2-60939B0072D5}" srcOrd="0" destOrd="0" presId="urn:microsoft.com/office/officeart/2005/8/layout/cycle5"/>
    <dgm:cxn modelId="{08E41547-0990-F34A-8F6B-DC1BD190AA27}" srcId="{7B588220-648E-034E-94E0-DC86F84DF79B}" destId="{1FBF4105-E112-0241-AB9E-EBB9333B45AE}" srcOrd="0" destOrd="0" parTransId="{40526E2C-CABA-444E-A2C8-FAE94402E500}" sibTransId="{86991157-F01A-7A42-8A80-CC98E2494E02}"/>
    <dgm:cxn modelId="{0F267F62-6D8B-7845-B629-574E144A5A10}" srcId="{7B588220-648E-034E-94E0-DC86F84DF79B}" destId="{4007FFCC-011C-FE49-B913-AC12A19350C3}" srcOrd="1" destOrd="0" parTransId="{91A67D6C-94B1-5349-B5FA-8F3FC269AD4E}" sibTransId="{BDE1D486-D293-C34D-B84F-BECA77D18E8B}"/>
    <dgm:cxn modelId="{BDEA34C2-FEF7-D146-9CEC-359C01D86E1B}" type="presOf" srcId="{CBFA8302-B682-FC4C-AAAD-735F204CB9C1}" destId="{7C604B42-E433-D44F-82A4-C8D8771C9F58}" srcOrd="0" destOrd="0" presId="urn:microsoft.com/office/officeart/2005/8/layout/cycle5"/>
    <dgm:cxn modelId="{9F6FA0CD-B4AF-4F4D-9137-C644A1386D8D}" srcId="{7B588220-648E-034E-94E0-DC86F84DF79B}" destId="{243D7BED-5AAB-9C46-9230-A924236AB7BC}" srcOrd="2" destOrd="0" parTransId="{D61E3FCE-37DA-684B-B182-1CC3E253022E}" sibTransId="{E5D636A3-B1CA-CA4E-AB39-828A629F3D19}"/>
    <dgm:cxn modelId="{6E4F4CD2-46EA-2442-92E5-553328AA5900}" type="presOf" srcId="{BDE1D486-D293-C34D-B84F-BECA77D18E8B}" destId="{16F87728-DA2E-204C-9F43-20BE2C1DF6B8}" srcOrd="0" destOrd="0" presId="urn:microsoft.com/office/officeart/2005/8/layout/cycle5"/>
    <dgm:cxn modelId="{BD399BD2-64DD-CC4B-A5BD-689E4E827FF4}" srcId="{7B588220-648E-034E-94E0-DC86F84DF79B}" destId="{7524BCCB-D882-5F4A-B03F-6CDCEC2EA0AE}" srcOrd="3" destOrd="0" parTransId="{91A0C811-E561-4848-8298-F14B13C02BBF}" sibTransId="{CBFA8302-B682-FC4C-AAAD-735F204CB9C1}"/>
    <dgm:cxn modelId="{7A34EFD4-2B33-754F-8AE2-2F497F5A8CF5}" type="presOf" srcId="{86991157-F01A-7A42-8A80-CC98E2494E02}" destId="{E8FEA7E2-A4DB-684B-B960-AA47340D3AD8}" srcOrd="0" destOrd="0" presId="urn:microsoft.com/office/officeart/2005/8/layout/cycle5"/>
    <dgm:cxn modelId="{1868EDD8-9E8A-A346-9978-C58D9E0B14A3}" type="presOf" srcId="{1FBF4105-E112-0241-AB9E-EBB9333B45AE}" destId="{566587DB-0192-BE4F-88FC-0845615380D9}" srcOrd="0" destOrd="0" presId="urn:microsoft.com/office/officeart/2005/8/layout/cycle5"/>
    <dgm:cxn modelId="{7C31D5E2-58AA-1C4D-8BB0-4F1E93A0FA53}" type="presOf" srcId="{4007FFCC-011C-FE49-B913-AC12A19350C3}" destId="{2896FC2C-587F-CB4C-A036-DB09387FFD9F}" srcOrd="0" destOrd="0" presId="urn:microsoft.com/office/officeart/2005/8/layout/cycle5"/>
    <dgm:cxn modelId="{EEB39CED-6F4F-A940-AE16-DFCFA761AD51}" type="presOf" srcId="{E5D636A3-B1CA-CA4E-AB39-828A629F3D19}" destId="{E193BEBE-1FCD-7F45-9F92-01B7B10EBAF1}" srcOrd="0" destOrd="0" presId="urn:microsoft.com/office/officeart/2005/8/layout/cycle5"/>
    <dgm:cxn modelId="{65A696F2-D4A8-6346-BFE4-D446B042874C}" type="presOf" srcId="{243D7BED-5AAB-9C46-9230-A924236AB7BC}" destId="{CE24CF43-FF0D-0046-BCE8-982EB76D9E44}" srcOrd="0" destOrd="0" presId="urn:microsoft.com/office/officeart/2005/8/layout/cycle5"/>
    <dgm:cxn modelId="{8DF7688A-1458-864F-9D0E-A9B9E97E1DDE}" type="presParOf" srcId="{46853FBA-A850-814C-8200-416E619D698F}" destId="{566587DB-0192-BE4F-88FC-0845615380D9}" srcOrd="0" destOrd="0" presId="urn:microsoft.com/office/officeart/2005/8/layout/cycle5"/>
    <dgm:cxn modelId="{12AFBBD1-16C5-6D41-AE02-BEF51FC7EF4E}" type="presParOf" srcId="{46853FBA-A850-814C-8200-416E619D698F}" destId="{985286E8-2307-554C-82F5-EDD0B0727FFF}" srcOrd="1" destOrd="0" presId="urn:microsoft.com/office/officeart/2005/8/layout/cycle5"/>
    <dgm:cxn modelId="{8124C272-F74A-7D4A-82FB-D95D426A2B03}" type="presParOf" srcId="{46853FBA-A850-814C-8200-416E619D698F}" destId="{E8FEA7E2-A4DB-684B-B960-AA47340D3AD8}" srcOrd="2" destOrd="0" presId="urn:microsoft.com/office/officeart/2005/8/layout/cycle5"/>
    <dgm:cxn modelId="{AB11BF92-EF83-1849-B5C5-ECABEF6DF6B7}" type="presParOf" srcId="{46853FBA-A850-814C-8200-416E619D698F}" destId="{2896FC2C-587F-CB4C-A036-DB09387FFD9F}" srcOrd="3" destOrd="0" presId="urn:microsoft.com/office/officeart/2005/8/layout/cycle5"/>
    <dgm:cxn modelId="{135E0CBC-8979-6148-A0E1-C2B4189B1A3F}" type="presParOf" srcId="{46853FBA-A850-814C-8200-416E619D698F}" destId="{09620D50-F6B5-1A44-AB09-BA4A393255F8}" srcOrd="4" destOrd="0" presId="urn:microsoft.com/office/officeart/2005/8/layout/cycle5"/>
    <dgm:cxn modelId="{0B0BF6F7-1679-5544-8C8D-DF7185E7D34F}" type="presParOf" srcId="{46853FBA-A850-814C-8200-416E619D698F}" destId="{16F87728-DA2E-204C-9F43-20BE2C1DF6B8}" srcOrd="5" destOrd="0" presId="urn:microsoft.com/office/officeart/2005/8/layout/cycle5"/>
    <dgm:cxn modelId="{2A6DFFCF-23EA-F841-9EAE-5BC5CCE20A90}" type="presParOf" srcId="{46853FBA-A850-814C-8200-416E619D698F}" destId="{CE24CF43-FF0D-0046-BCE8-982EB76D9E44}" srcOrd="6" destOrd="0" presId="urn:microsoft.com/office/officeart/2005/8/layout/cycle5"/>
    <dgm:cxn modelId="{C847C9C1-8C3D-5549-B7EE-D82B84B18685}" type="presParOf" srcId="{46853FBA-A850-814C-8200-416E619D698F}" destId="{4F7EAB2B-9E31-5949-94A9-8780D9DE9455}" srcOrd="7" destOrd="0" presId="urn:microsoft.com/office/officeart/2005/8/layout/cycle5"/>
    <dgm:cxn modelId="{0396592A-DB2C-BA47-B3DB-23772D41BCF8}" type="presParOf" srcId="{46853FBA-A850-814C-8200-416E619D698F}" destId="{E193BEBE-1FCD-7F45-9F92-01B7B10EBAF1}" srcOrd="8" destOrd="0" presId="urn:microsoft.com/office/officeart/2005/8/layout/cycle5"/>
    <dgm:cxn modelId="{7AF82047-5766-704B-9A24-807E16DAF481}" type="presParOf" srcId="{46853FBA-A850-814C-8200-416E619D698F}" destId="{89B1E0F7-97D8-C94F-A0C2-60939B0072D5}" srcOrd="9" destOrd="0" presId="urn:microsoft.com/office/officeart/2005/8/layout/cycle5"/>
    <dgm:cxn modelId="{D35BB903-2A10-714B-909E-59C45159E607}" type="presParOf" srcId="{46853FBA-A850-814C-8200-416E619D698F}" destId="{27037351-9DE9-7241-BD41-1491042CBA64}" srcOrd="10" destOrd="0" presId="urn:microsoft.com/office/officeart/2005/8/layout/cycle5"/>
    <dgm:cxn modelId="{D7BD6668-15D0-414A-BEFB-54C332A7296B}" type="presParOf" srcId="{46853FBA-A850-814C-8200-416E619D698F}" destId="{7C604B42-E433-D44F-82A4-C8D8771C9F58}" srcOrd="11" destOrd="0" presId="urn:microsoft.com/office/officeart/2005/8/layout/cycle5"/>
  </dgm:cxnLst>
  <dgm:bg>
    <a:noFill/>
  </dgm:bg>
  <dgm:whole/>
  <dgm:extLst>
    <a:ext uri="http://schemas.microsoft.com/office/drawing/2008/diagram">
      <dsp:dataModelExt xmlns:dsp="http://schemas.microsoft.com/office/drawing/2008/diagram" relId="rId12"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B3022FFF-CD64-3B47-91C5-6D11C28B0DB5}" type="doc">
      <dgm:prSet loTypeId="urn:microsoft.com/office/officeart/2005/8/layout/process3" loCatId="" qsTypeId="urn:microsoft.com/office/officeart/2005/8/quickstyle/simple1" qsCatId="simple" csTypeId="urn:microsoft.com/office/officeart/2005/8/colors/accent1_2" csCatId="accent1" phldr="1"/>
      <dgm:spPr/>
      <dgm:t>
        <a:bodyPr/>
        <a:lstStyle/>
        <a:p>
          <a:endParaRPr lang="en-US"/>
        </a:p>
      </dgm:t>
    </dgm:pt>
    <dgm:pt modelId="{3B3322EC-5176-FE4B-9B30-A1B9A248780B}">
      <dgm:prSet phldrT="[Text]"/>
      <dgm:spPr/>
      <dgm:t>
        <a:bodyPr/>
        <a:lstStyle/>
        <a:p>
          <a:r>
            <a:rPr lang="en-US" dirty="0"/>
            <a:t>Grid generation</a:t>
          </a:r>
        </a:p>
      </dgm:t>
    </dgm:pt>
    <dgm:pt modelId="{9C3DEB8F-75BD-8441-A170-6775AF5BEF9C}" type="parTrans" cxnId="{A6D38401-95F0-CE46-A396-93EEA9B05D23}">
      <dgm:prSet/>
      <dgm:spPr/>
      <dgm:t>
        <a:bodyPr/>
        <a:lstStyle/>
        <a:p>
          <a:endParaRPr lang="en-US"/>
        </a:p>
      </dgm:t>
    </dgm:pt>
    <dgm:pt modelId="{D1728732-E593-5C43-95BC-3438BAE03EE7}" type="sibTrans" cxnId="{A6D38401-95F0-CE46-A396-93EEA9B05D23}">
      <dgm:prSet/>
      <dgm:spPr/>
      <dgm:t>
        <a:bodyPr/>
        <a:lstStyle/>
        <a:p>
          <a:endParaRPr lang="en-US"/>
        </a:p>
      </dgm:t>
    </dgm:pt>
    <dgm:pt modelId="{BCE7CCFF-1F8B-424E-BB36-9D97FEE79864}">
      <dgm:prSet phldrT="[Text]"/>
      <dgm:spPr/>
      <dgm:t>
        <a:bodyPr/>
        <a:lstStyle/>
        <a:p>
          <a:r>
            <a:rPr lang="en-US" dirty="0"/>
            <a:t>Grid from equilibria &amp; setup </a:t>
          </a:r>
        </a:p>
      </dgm:t>
    </dgm:pt>
    <dgm:pt modelId="{FD5E53D3-EB4F-F241-9236-DEF389759C6C}" type="parTrans" cxnId="{8C941225-38FD-594A-A8CD-D3FE86237A85}">
      <dgm:prSet/>
      <dgm:spPr/>
      <dgm:t>
        <a:bodyPr/>
        <a:lstStyle/>
        <a:p>
          <a:endParaRPr lang="en-US"/>
        </a:p>
      </dgm:t>
    </dgm:pt>
    <dgm:pt modelId="{01CF4566-95E4-8448-8FD5-A948D8858D03}" type="sibTrans" cxnId="{8C941225-38FD-594A-A8CD-D3FE86237A85}">
      <dgm:prSet/>
      <dgm:spPr/>
      <dgm:t>
        <a:bodyPr/>
        <a:lstStyle/>
        <a:p>
          <a:endParaRPr lang="en-US"/>
        </a:p>
      </dgm:t>
    </dgm:pt>
    <dgm:pt modelId="{55B58795-E1D4-074A-90A8-8EB6F0660EFB}">
      <dgm:prSet phldrT="[Text]"/>
      <dgm:spPr/>
      <dgm:t>
        <a:bodyPr/>
        <a:lstStyle/>
        <a:p>
          <a:r>
            <a:rPr lang="en-US" dirty="0"/>
            <a:t>Stenciling</a:t>
          </a:r>
        </a:p>
      </dgm:t>
    </dgm:pt>
    <dgm:pt modelId="{8C0B51DE-8E61-9B4E-8998-62E832066629}" type="parTrans" cxnId="{09997C02-19C4-7240-9515-C431B19B9269}">
      <dgm:prSet/>
      <dgm:spPr/>
      <dgm:t>
        <a:bodyPr/>
        <a:lstStyle/>
        <a:p>
          <a:endParaRPr lang="en-US"/>
        </a:p>
      </dgm:t>
    </dgm:pt>
    <dgm:pt modelId="{695973B9-F2F8-994C-9BDD-741BEC62BF9F}" type="sibTrans" cxnId="{09997C02-19C4-7240-9515-C431B19B9269}">
      <dgm:prSet/>
      <dgm:spPr/>
      <dgm:t>
        <a:bodyPr/>
        <a:lstStyle/>
        <a:p>
          <a:endParaRPr lang="en-US"/>
        </a:p>
      </dgm:t>
    </dgm:pt>
    <dgm:pt modelId="{165DC091-F00C-5047-998A-B2221BB72A45}">
      <dgm:prSet phldrT="[Text]"/>
      <dgm:spPr/>
      <dgm:t>
        <a:bodyPr/>
        <a:lstStyle/>
        <a:p>
          <a:r>
            <a:rPr lang="en-US" dirty="0"/>
            <a:t>Metrics and geometric coefficients</a:t>
          </a:r>
        </a:p>
      </dgm:t>
    </dgm:pt>
    <dgm:pt modelId="{569BD58D-7768-6C46-ACC9-C819E0130D42}" type="parTrans" cxnId="{F78D4CB1-CB1A-F248-AFC5-0CD484E0DE13}">
      <dgm:prSet/>
      <dgm:spPr/>
      <dgm:t>
        <a:bodyPr/>
        <a:lstStyle/>
        <a:p>
          <a:endParaRPr lang="en-US"/>
        </a:p>
      </dgm:t>
    </dgm:pt>
    <dgm:pt modelId="{7A36CD12-75AD-FF42-9049-70D3B9D64180}" type="sibTrans" cxnId="{F78D4CB1-CB1A-F248-AFC5-0CD484E0DE13}">
      <dgm:prSet/>
      <dgm:spPr/>
      <dgm:t>
        <a:bodyPr/>
        <a:lstStyle/>
        <a:p>
          <a:endParaRPr lang="en-US"/>
        </a:p>
      </dgm:t>
    </dgm:pt>
    <dgm:pt modelId="{863D9944-986E-B24D-92E3-172E495118F3}">
      <dgm:prSet phldrT="[Text]"/>
      <dgm:spPr/>
      <dgm:t>
        <a:bodyPr/>
        <a:lstStyle/>
        <a:p>
          <a:r>
            <a:rPr lang="en-US" dirty="0"/>
            <a:t>Physics model</a:t>
          </a:r>
        </a:p>
      </dgm:t>
    </dgm:pt>
    <dgm:pt modelId="{E95835EE-F513-2D48-9C94-8ECDF6BD72B4}" type="parTrans" cxnId="{4AC42F64-521B-B04A-B3E1-D1DC5E893128}">
      <dgm:prSet/>
      <dgm:spPr/>
      <dgm:t>
        <a:bodyPr/>
        <a:lstStyle/>
        <a:p>
          <a:endParaRPr lang="en-US"/>
        </a:p>
      </dgm:t>
    </dgm:pt>
    <dgm:pt modelId="{428C5E16-DD22-234E-BAAA-E0A47F449278}" type="sibTrans" cxnId="{4AC42F64-521B-B04A-B3E1-D1DC5E893128}">
      <dgm:prSet/>
      <dgm:spPr/>
      <dgm:t>
        <a:bodyPr/>
        <a:lstStyle/>
        <a:p>
          <a:endParaRPr lang="en-US"/>
        </a:p>
      </dgm:t>
    </dgm:pt>
    <dgm:pt modelId="{62CAE5DF-963B-6548-BA6C-0A53ED4F171E}">
      <dgm:prSet phldrT="[Text]"/>
      <dgm:spPr/>
      <dgm:t>
        <a:bodyPr/>
        <a:lstStyle/>
        <a:p>
          <a:r>
            <a:rPr lang="en-US" dirty="0"/>
            <a:t>Plasma transport</a:t>
          </a:r>
        </a:p>
      </dgm:t>
    </dgm:pt>
    <dgm:pt modelId="{73C6D269-1179-494D-B076-690AAA285719}" type="parTrans" cxnId="{18A11B86-9F21-F24B-BEDA-3007B749202B}">
      <dgm:prSet/>
      <dgm:spPr/>
      <dgm:t>
        <a:bodyPr/>
        <a:lstStyle/>
        <a:p>
          <a:endParaRPr lang="en-US"/>
        </a:p>
      </dgm:t>
    </dgm:pt>
    <dgm:pt modelId="{DEF96B43-E033-3946-AB28-64DBB3B9324D}" type="sibTrans" cxnId="{18A11B86-9F21-F24B-BEDA-3007B749202B}">
      <dgm:prSet/>
      <dgm:spPr/>
      <dgm:t>
        <a:bodyPr/>
        <a:lstStyle/>
        <a:p>
          <a:endParaRPr lang="en-US"/>
        </a:p>
      </dgm:t>
    </dgm:pt>
    <dgm:pt modelId="{41214163-C1C2-2243-A75E-448F3B5DE4AF}">
      <dgm:prSet phldrT="[Text]"/>
      <dgm:spPr/>
      <dgm:t>
        <a:bodyPr/>
        <a:lstStyle/>
        <a:p>
          <a:r>
            <a:rPr lang="en-US" dirty="0"/>
            <a:t>Impurity model</a:t>
          </a:r>
        </a:p>
      </dgm:t>
    </dgm:pt>
    <dgm:pt modelId="{2F35740E-7B89-8D45-B577-7AA4E9CB6992}" type="parTrans" cxnId="{380CA8CF-A6BB-A443-8D5F-B166F6199862}">
      <dgm:prSet/>
      <dgm:spPr/>
      <dgm:t>
        <a:bodyPr/>
        <a:lstStyle/>
        <a:p>
          <a:endParaRPr lang="en-US"/>
        </a:p>
      </dgm:t>
    </dgm:pt>
    <dgm:pt modelId="{4EBD366A-3A79-DC41-902D-F7FD13769176}" type="sibTrans" cxnId="{380CA8CF-A6BB-A443-8D5F-B166F6199862}">
      <dgm:prSet/>
      <dgm:spPr/>
      <dgm:t>
        <a:bodyPr/>
        <a:lstStyle/>
        <a:p>
          <a:endParaRPr lang="en-US"/>
        </a:p>
      </dgm:t>
    </dgm:pt>
    <dgm:pt modelId="{524871AB-94E7-3C4D-B0A5-AA87322C43B5}">
      <dgm:prSet phldrT="[Text]"/>
      <dgm:spPr/>
      <dgm:t>
        <a:bodyPr/>
        <a:lstStyle/>
        <a:p>
          <a:r>
            <a:rPr lang="en-US" dirty="0"/>
            <a:t>Neutral model</a:t>
          </a:r>
        </a:p>
      </dgm:t>
    </dgm:pt>
    <dgm:pt modelId="{18C72740-66FC-7545-83B1-6F20B78CA9CF}" type="parTrans" cxnId="{6C04B055-1FCE-1241-B52A-3EAA846F3F9B}">
      <dgm:prSet/>
      <dgm:spPr/>
      <dgm:t>
        <a:bodyPr/>
        <a:lstStyle/>
        <a:p>
          <a:endParaRPr lang="en-US"/>
        </a:p>
      </dgm:t>
    </dgm:pt>
    <dgm:pt modelId="{3CD16605-691F-6548-970E-0E8200F84DA3}" type="sibTrans" cxnId="{6C04B055-1FCE-1241-B52A-3EAA846F3F9B}">
      <dgm:prSet/>
      <dgm:spPr/>
      <dgm:t>
        <a:bodyPr/>
        <a:lstStyle/>
        <a:p>
          <a:endParaRPr lang="en-US"/>
        </a:p>
      </dgm:t>
    </dgm:pt>
    <dgm:pt modelId="{DF3215F6-F96B-DE42-880D-B3DE60E3AD71}">
      <dgm:prSet phldrT="[Text]"/>
      <dgm:spPr/>
      <dgm:t>
        <a:bodyPr/>
        <a:lstStyle/>
        <a:p>
          <a:r>
            <a:rPr lang="en-US" dirty="0"/>
            <a:t>Stored to common block </a:t>
          </a:r>
        </a:p>
      </dgm:t>
    </dgm:pt>
    <dgm:pt modelId="{241FC936-31CC-6049-B79E-0B17C2809A94}" type="parTrans" cxnId="{D97D4B09-BCEA-784E-B283-C7FDD7147BA5}">
      <dgm:prSet/>
      <dgm:spPr/>
      <dgm:t>
        <a:bodyPr/>
        <a:lstStyle/>
        <a:p>
          <a:endParaRPr lang="en-US"/>
        </a:p>
      </dgm:t>
    </dgm:pt>
    <dgm:pt modelId="{1F4AAD3F-E72F-8942-A186-28BD5A8E2CA2}" type="sibTrans" cxnId="{D97D4B09-BCEA-784E-B283-C7FDD7147BA5}">
      <dgm:prSet/>
      <dgm:spPr/>
      <dgm:t>
        <a:bodyPr/>
        <a:lstStyle/>
        <a:p>
          <a:endParaRPr lang="en-US"/>
        </a:p>
      </dgm:t>
    </dgm:pt>
    <dgm:pt modelId="{A63C00C5-A878-9741-BE03-61460959FE93}">
      <dgm:prSet phldrT="[Text]"/>
      <dgm:spPr/>
      <dgm:t>
        <a:bodyPr/>
        <a:lstStyle/>
        <a:p>
          <a:r>
            <a:rPr lang="en-US" dirty="0"/>
            <a:t>Optional grid file</a:t>
          </a:r>
        </a:p>
      </dgm:t>
    </dgm:pt>
    <dgm:pt modelId="{CB727252-5B70-644E-8BCD-3E837D7EB9F3}" type="parTrans" cxnId="{0ACB6AB8-568E-7D40-A1F7-880EDE99F610}">
      <dgm:prSet/>
      <dgm:spPr/>
      <dgm:t>
        <a:bodyPr/>
        <a:lstStyle/>
        <a:p>
          <a:endParaRPr lang="en-US"/>
        </a:p>
      </dgm:t>
    </dgm:pt>
    <dgm:pt modelId="{8A791262-BF9B-8348-949B-DD8CC08B3318}" type="sibTrans" cxnId="{0ACB6AB8-568E-7D40-A1F7-880EDE99F610}">
      <dgm:prSet/>
      <dgm:spPr/>
      <dgm:t>
        <a:bodyPr/>
        <a:lstStyle/>
        <a:p>
          <a:endParaRPr lang="en-US"/>
        </a:p>
      </dgm:t>
    </dgm:pt>
    <dgm:pt modelId="{4B3FF69F-8712-3A44-8D9D-54832818D88A}">
      <dgm:prSet phldrT="[Text]"/>
      <dgm:spPr/>
      <dgm:t>
        <a:bodyPr/>
        <a:lstStyle/>
        <a:p>
          <a:r>
            <a:rPr lang="en-US" dirty="0"/>
            <a:t>Detects changes to grid and interpolates</a:t>
          </a:r>
        </a:p>
      </dgm:t>
    </dgm:pt>
    <dgm:pt modelId="{284A0D17-5150-8146-9860-9386F8C1537F}" type="parTrans" cxnId="{E7822386-ECB6-AC48-B534-02C33B18CE86}">
      <dgm:prSet/>
      <dgm:spPr/>
      <dgm:t>
        <a:bodyPr/>
        <a:lstStyle/>
        <a:p>
          <a:endParaRPr lang="en-US"/>
        </a:p>
      </dgm:t>
    </dgm:pt>
    <dgm:pt modelId="{F29F12D5-3934-254A-9EAD-A52D509F0988}" type="sibTrans" cxnId="{E7822386-ECB6-AC48-B534-02C33B18CE86}">
      <dgm:prSet/>
      <dgm:spPr/>
      <dgm:t>
        <a:bodyPr/>
        <a:lstStyle/>
        <a:p>
          <a:endParaRPr lang="en-US"/>
        </a:p>
      </dgm:t>
    </dgm:pt>
    <dgm:pt modelId="{7890583B-6E4E-EF41-97FA-F4DB1DE78571}">
      <dgm:prSet phldrT="[Text]"/>
      <dgm:spPr/>
      <dgm:t>
        <a:bodyPr/>
        <a:lstStyle/>
        <a:p>
          <a:r>
            <a:rPr lang="en-US" dirty="0"/>
            <a:t>Boundary conditions</a:t>
          </a:r>
        </a:p>
      </dgm:t>
    </dgm:pt>
    <dgm:pt modelId="{FFBFB4D9-3FD7-834C-A6FA-D4A0CFABD6DA}" type="parTrans" cxnId="{4364A5D0-C457-5B41-84C9-B45AC781E738}">
      <dgm:prSet/>
      <dgm:spPr/>
      <dgm:t>
        <a:bodyPr/>
        <a:lstStyle/>
        <a:p>
          <a:endParaRPr lang="en-US"/>
        </a:p>
      </dgm:t>
    </dgm:pt>
    <dgm:pt modelId="{C59205CB-692A-9147-87DD-C4C905509BB3}" type="sibTrans" cxnId="{4364A5D0-C457-5B41-84C9-B45AC781E738}">
      <dgm:prSet/>
      <dgm:spPr/>
      <dgm:t>
        <a:bodyPr/>
        <a:lstStyle/>
        <a:p>
          <a:endParaRPr lang="en-US"/>
        </a:p>
      </dgm:t>
    </dgm:pt>
    <dgm:pt modelId="{6D564BAB-E2F0-F94B-826D-FC668D365642}" type="pres">
      <dgm:prSet presAssocID="{B3022FFF-CD64-3B47-91C5-6D11C28B0DB5}" presName="linearFlow" presStyleCnt="0">
        <dgm:presLayoutVars>
          <dgm:dir/>
          <dgm:animLvl val="lvl"/>
          <dgm:resizeHandles val="exact"/>
        </dgm:presLayoutVars>
      </dgm:prSet>
      <dgm:spPr/>
    </dgm:pt>
    <dgm:pt modelId="{C3FF569F-589C-BA45-94D3-DFC8D329774E}" type="pres">
      <dgm:prSet presAssocID="{3B3322EC-5176-FE4B-9B30-A1B9A248780B}" presName="composite" presStyleCnt="0"/>
      <dgm:spPr/>
    </dgm:pt>
    <dgm:pt modelId="{C92BE91B-40BB-D845-91A6-5C1A4C42223E}" type="pres">
      <dgm:prSet presAssocID="{3B3322EC-5176-FE4B-9B30-A1B9A248780B}" presName="parTx" presStyleLbl="node1" presStyleIdx="0" presStyleCnt="3">
        <dgm:presLayoutVars>
          <dgm:chMax val="0"/>
          <dgm:chPref val="0"/>
          <dgm:bulletEnabled val="1"/>
        </dgm:presLayoutVars>
      </dgm:prSet>
      <dgm:spPr/>
    </dgm:pt>
    <dgm:pt modelId="{D90C952C-E364-CB4C-8287-310AC94EC066}" type="pres">
      <dgm:prSet presAssocID="{3B3322EC-5176-FE4B-9B30-A1B9A248780B}" presName="parSh" presStyleLbl="node1" presStyleIdx="0" presStyleCnt="3"/>
      <dgm:spPr/>
    </dgm:pt>
    <dgm:pt modelId="{8204B35C-8780-B344-8A3F-24EDE846CD60}" type="pres">
      <dgm:prSet presAssocID="{3B3322EC-5176-FE4B-9B30-A1B9A248780B}" presName="desTx" presStyleLbl="fgAcc1" presStyleIdx="0" presStyleCnt="3">
        <dgm:presLayoutVars>
          <dgm:bulletEnabled val="1"/>
        </dgm:presLayoutVars>
      </dgm:prSet>
      <dgm:spPr/>
    </dgm:pt>
    <dgm:pt modelId="{1EE48C4A-954B-E040-9A81-52D0BA7FF441}" type="pres">
      <dgm:prSet presAssocID="{D1728732-E593-5C43-95BC-3438BAE03EE7}" presName="sibTrans" presStyleLbl="sibTrans2D1" presStyleIdx="0" presStyleCnt="2"/>
      <dgm:spPr/>
    </dgm:pt>
    <dgm:pt modelId="{EA5DDF63-A817-AD4B-AB47-75845EE5C527}" type="pres">
      <dgm:prSet presAssocID="{D1728732-E593-5C43-95BC-3438BAE03EE7}" presName="connTx" presStyleLbl="sibTrans2D1" presStyleIdx="0" presStyleCnt="2"/>
      <dgm:spPr/>
    </dgm:pt>
    <dgm:pt modelId="{99CEE5A0-B4BB-AB4F-96FC-39BEA705810E}" type="pres">
      <dgm:prSet presAssocID="{55B58795-E1D4-074A-90A8-8EB6F0660EFB}" presName="composite" presStyleCnt="0"/>
      <dgm:spPr/>
    </dgm:pt>
    <dgm:pt modelId="{0DFE4998-615D-BD4B-9FF1-B94B50DAD017}" type="pres">
      <dgm:prSet presAssocID="{55B58795-E1D4-074A-90A8-8EB6F0660EFB}" presName="parTx" presStyleLbl="node1" presStyleIdx="0" presStyleCnt="3">
        <dgm:presLayoutVars>
          <dgm:chMax val="0"/>
          <dgm:chPref val="0"/>
          <dgm:bulletEnabled val="1"/>
        </dgm:presLayoutVars>
      </dgm:prSet>
      <dgm:spPr/>
    </dgm:pt>
    <dgm:pt modelId="{1996DC82-001A-8143-A1B2-4542AE6E238C}" type="pres">
      <dgm:prSet presAssocID="{55B58795-E1D4-074A-90A8-8EB6F0660EFB}" presName="parSh" presStyleLbl="node1" presStyleIdx="1" presStyleCnt="3"/>
      <dgm:spPr/>
    </dgm:pt>
    <dgm:pt modelId="{B7F0C396-6DE1-A942-813B-58D84983DE10}" type="pres">
      <dgm:prSet presAssocID="{55B58795-E1D4-074A-90A8-8EB6F0660EFB}" presName="desTx" presStyleLbl="fgAcc1" presStyleIdx="1" presStyleCnt="3" custLinFactNeighborY="1174">
        <dgm:presLayoutVars>
          <dgm:bulletEnabled val="1"/>
        </dgm:presLayoutVars>
      </dgm:prSet>
      <dgm:spPr/>
    </dgm:pt>
    <dgm:pt modelId="{594F103B-B1B6-9F47-9879-7111FA499D8D}" type="pres">
      <dgm:prSet presAssocID="{695973B9-F2F8-994C-9BDD-741BEC62BF9F}" presName="sibTrans" presStyleLbl="sibTrans2D1" presStyleIdx="1" presStyleCnt="2"/>
      <dgm:spPr/>
    </dgm:pt>
    <dgm:pt modelId="{8AF7DAB4-C653-4A44-A41C-6241FC780536}" type="pres">
      <dgm:prSet presAssocID="{695973B9-F2F8-994C-9BDD-741BEC62BF9F}" presName="connTx" presStyleLbl="sibTrans2D1" presStyleIdx="1" presStyleCnt="2"/>
      <dgm:spPr/>
    </dgm:pt>
    <dgm:pt modelId="{38FA17B0-FC37-7B4F-8EAE-15F23D88C8BF}" type="pres">
      <dgm:prSet presAssocID="{863D9944-986E-B24D-92E3-172E495118F3}" presName="composite" presStyleCnt="0"/>
      <dgm:spPr/>
    </dgm:pt>
    <dgm:pt modelId="{7B0BBEA1-A7D6-CF4F-A3E5-A3EE37A90FD3}" type="pres">
      <dgm:prSet presAssocID="{863D9944-986E-B24D-92E3-172E495118F3}" presName="parTx" presStyleLbl="node1" presStyleIdx="1" presStyleCnt="3">
        <dgm:presLayoutVars>
          <dgm:chMax val="0"/>
          <dgm:chPref val="0"/>
          <dgm:bulletEnabled val="1"/>
        </dgm:presLayoutVars>
      </dgm:prSet>
      <dgm:spPr/>
    </dgm:pt>
    <dgm:pt modelId="{71177A0D-5A2B-0E49-BF66-F1F116CF67B0}" type="pres">
      <dgm:prSet presAssocID="{863D9944-986E-B24D-92E3-172E495118F3}" presName="parSh" presStyleLbl="node1" presStyleIdx="2" presStyleCnt="3"/>
      <dgm:spPr/>
    </dgm:pt>
    <dgm:pt modelId="{9CA0243B-343F-EF42-950A-BF0E4E145C55}" type="pres">
      <dgm:prSet presAssocID="{863D9944-986E-B24D-92E3-172E495118F3}" presName="desTx" presStyleLbl="fgAcc1" presStyleIdx="2" presStyleCnt="3">
        <dgm:presLayoutVars>
          <dgm:bulletEnabled val="1"/>
        </dgm:presLayoutVars>
      </dgm:prSet>
      <dgm:spPr/>
    </dgm:pt>
  </dgm:ptLst>
  <dgm:cxnLst>
    <dgm:cxn modelId="{A6D38401-95F0-CE46-A396-93EEA9B05D23}" srcId="{B3022FFF-CD64-3B47-91C5-6D11C28B0DB5}" destId="{3B3322EC-5176-FE4B-9B30-A1B9A248780B}" srcOrd="0" destOrd="0" parTransId="{9C3DEB8F-75BD-8441-A170-6775AF5BEF9C}" sibTransId="{D1728732-E593-5C43-95BC-3438BAE03EE7}"/>
    <dgm:cxn modelId="{09997C02-19C4-7240-9515-C431B19B9269}" srcId="{B3022FFF-CD64-3B47-91C5-6D11C28B0DB5}" destId="{55B58795-E1D4-074A-90A8-8EB6F0660EFB}" srcOrd="1" destOrd="0" parTransId="{8C0B51DE-8E61-9B4E-8998-62E832066629}" sibTransId="{695973B9-F2F8-994C-9BDD-741BEC62BF9F}"/>
    <dgm:cxn modelId="{D97D4B09-BCEA-784E-B283-C7FDD7147BA5}" srcId="{3B3322EC-5176-FE4B-9B30-A1B9A248780B}" destId="{DF3215F6-F96B-DE42-880D-B3DE60E3AD71}" srcOrd="1" destOrd="0" parTransId="{241FC936-31CC-6049-B79E-0B17C2809A94}" sibTransId="{1F4AAD3F-E72F-8942-A186-28BD5A8E2CA2}"/>
    <dgm:cxn modelId="{64926D10-C9CB-0F48-95E4-8E7F5A20B459}" type="presOf" srcId="{D1728732-E593-5C43-95BC-3438BAE03EE7}" destId="{1EE48C4A-954B-E040-9A81-52D0BA7FF441}" srcOrd="0" destOrd="0" presId="urn:microsoft.com/office/officeart/2005/8/layout/process3"/>
    <dgm:cxn modelId="{BB503B14-7CDA-1846-9440-916503E5FD6C}" type="presOf" srcId="{BCE7CCFF-1F8B-424E-BB36-9D97FEE79864}" destId="{8204B35C-8780-B344-8A3F-24EDE846CD60}" srcOrd="0" destOrd="0" presId="urn:microsoft.com/office/officeart/2005/8/layout/process3"/>
    <dgm:cxn modelId="{5B126A18-56DD-0448-BAB7-A1EE967F3D17}" type="presOf" srcId="{62CAE5DF-963B-6548-BA6C-0A53ED4F171E}" destId="{9CA0243B-343F-EF42-950A-BF0E4E145C55}" srcOrd="0" destOrd="0" presId="urn:microsoft.com/office/officeart/2005/8/layout/process3"/>
    <dgm:cxn modelId="{C440D51E-E3E0-8547-9C49-B9A382186406}" type="presOf" srcId="{7890583B-6E4E-EF41-97FA-F4DB1DE78571}" destId="{9CA0243B-343F-EF42-950A-BF0E4E145C55}" srcOrd="0" destOrd="3" presId="urn:microsoft.com/office/officeart/2005/8/layout/process3"/>
    <dgm:cxn modelId="{12420221-8483-D44B-B8A7-59092680CD15}" type="presOf" srcId="{4B3FF69F-8712-3A44-8D9D-54832818D88A}" destId="{B7F0C396-6DE1-A942-813B-58D84983DE10}" srcOrd="0" destOrd="1" presId="urn:microsoft.com/office/officeart/2005/8/layout/process3"/>
    <dgm:cxn modelId="{8C941225-38FD-594A-A8CD-D3FE86237A85}" srcId="{3B3322EC-5176-FE4B-9B30-A1B9A248780B}" destId="{BCE7CCFF-1F8B-424E-BB36-9D97FEE79864}" srcOrd="0" destOrd="0" parTransId="{FD5E53D3-EB4F-F241-9236-DEF389759C6C}" sibTransId="{01CF4566-95E4-8448-8FD5-A948D8858D03}"/>
    <dgm:cxn modelId="{9F6FEF30-745E-F846-8ED8-228278DDC112}" type="presOf" srcId="{A63C00C5-A878-9741-BE03-61460959FE93}" destId="{8204B35C-8780-B344-8A3F-24EDE846CD60}" srcOrd="0" destOrd="2" presId="urn:microsoft.com/office/officeart/2005/8/layout/process3"/>
    <dgm:cxn modelId="{3281DA4A-2931-A748-81C6-2A6796D75E69}" type="presOf" srcId="{55B58795-E1D4-074A-90A8-8EB6F0660EFB}" destId="{1996DC82-001A-8143-A1B2-4542AE6E238C}" srcOrd="1" destOrd="0" presId="urn:microsoft.com/office/officeart/2005/8/layout/process3"/>
    <dgm:cxn modelId="{D1130B4F-362D-1946-8F25-7EEDABAD0B71}" type="presOf" srcId="{D1728732-E593-5C43-95BC-3438BAE03EE7}" destId="{EA5DDF63-A817-AD4B-AB47-75845EE5C527}" srcOrd="1" destOrd="0" presId="urn:microsoft.com/office/officeart/2005/8/layout/process3"/>
    <dgm:cxn modelId="{6038DB4F-B210-984C-AD37-0333A3F153B4}" type="presOf" srcId="{55B58795-E1D4-074A-90A8-8EB6F0660EFB}" destId="{0DFE4998-615D-BD4B-9FF1-B94B50DAD017}" srcOrd="0" destOrd="0" presId="urn:microsoft.com/office/officeart/2005/8/layout/process3"/>
    <dgm:cxn modelId="{6C04B055-1FCE-1241-B52A-3EAA846F3F9B}" srcId="{863D9944-986E-B24D-92E3-172E495118F3}" destId="{524871AB-94E7-3C4D-B0A5-AA87322C43B5}" srcOrd="2" destOrd="0" parTransId="{18C72740-66FC-7545-83B1-6F20B78CA9CF}" sibTransId="{3CD16605-691F-6548-970E-0E8200F84DA3}"/>
    <dgm:cxn modelId="{4AC42F64-521B-B04A-B3E1-D1DC5E893128}" srcId="{B3022FFF-CD64-3B47-91C5-6D11C28B0DB5}" destId="{863D9944-986E-B24D-92E3-172E495118F3}" srcOrd="2" destOrd="0" parTransId="{E95835EE-F513-2D48-9C94-8ECDF6BD72B4}" sibTransId="{428C5E16-DD22-234E-BAAA-E0A47F449278}"/>
    <dgm:cxn modelId="{33C22975-8C26-4445-BCAB-1CBA39FFB2E9}" type="presOf" srcId="{165DC091-F00C-5047-998A-B2221BB72A45}" destId="{B7F0C396-6DE1-A942-813B-58D84983DE10}" srcOrd="0" destOrd="0" presId="urn:microsoft.com/office/officeart/2005/8/layout/process3"/>
    <dgm:cxn modelId="{1FA8AC78-8F9A-7C40-98F5-A4D88E7B1D98}" type="presOf" srcId="{524871AB-94E7-3C4D-B0A5-AA87322C43B5}" destId="{9CA0243B-343F-EF42-950A-BF0E4E145C55}" srcOrd="0" destOrd="2" presId="urn:microsoft.com/office/officeart/2005/8/layout/process3"/>
    <dgm:cxn modelId="{18A11B86-9F21-F24B-BEDA-3007B749202B}" srcId="{863D9944-986E-B24D-92E3-172E495118F3}" destId="{62CAE5DF-963B-6548-BA6C-0A53ED4F171E}" srcOrd="0" destOrd="0" parTransId="{73C6D269-1179-494D-B076-690AAA285719}" sibTransId="{DEF96B43-E033-3946-AB28-64DBB3B9324D}"/>
    <dgm:cxn modelId="{E7822386-ECB6-AC48-B534-02C33B18CE86}" srcId="{55B58795-E1D4-074A-90A8-8EB6F0660EFB}" destId="{4B3FF69F-8712-3A44-8D9D-54832818D88A}" srcOrd="1" destOrd="0" parTransId="{284A0D17-5150-8146-9860-9386F8C1537F}" sibTransId="{F29F12D5-3934-254A-9EAD-A52D509F0988}"/>
    <dgm:cxn modelId="{9ECDA1A2-4D0D-3041-85C1-CEDB7A22BD45}" type="presOf" srcId="{863D9944-986E-B24D-92E3-172E495118F3}" destId="{71177A0D-5A2B-0E49-BF66-F1F116CF67B0}" srcOrd="1" destOrd="0" presId="urn:microsoft.com/office/officeart/2005/8/layout/process3"/>
    <dgm:cxn modelId="{89347DAD-A92D-D24E-9EBA-2F8F5494B054}" type="presOf" srcId="{3B3322EC-5176-FE4B-9B30-A1B9A248780B}" destId="{C92BE91B-40BB-D845-91A6-5C1A4C42223E}" srcOrd="0" destOrd="0" presId="urn:microsoft.com/office/officeart/2005/8/layout/process3"/>
    <dgm:cxn modelId="{BA8D1EAF-B98F-C749-AE0D-77A7A500EEB6}" type="presOf" srcId="{41214163-C1C2-2243-A75E-448F3B5DE4AF}" destId="{9CA0243B-343F-EF42-950A-BF0E4E145C55}" srcOrd="0" destOrd="1" presId="urn:microsoft.com/office/officeart/2005/8/layout/process3"/>
    <dgm:cxn modelId="{2A016AAF-11F0-0A4E-A0C8-8653C85B0149}" type="presOf" srcId="{3B3322EC-5176-FE4B-9B30-A1B9A248780B}" destId="{D90C952C-E364-CB4C-8287-310AC94EC066}" srcOrd="1" destOrd="0" presId="urn:microsoft.com/office/officeart/2005/8/layout/process3"/>
    <dgm:cxn modelId="{F78D4CB1-CB1A-F248-AFC5-0CD484E0DE13}" srcId="{55B58795-E1D4-074A-90A8-8EB6F0660EFB}" destId="{165DC091-F00C-5047-998A-B2221BB72A45}" srcOrd="0" destOrd="0" parTransId="{569BD58D-7768-6C46-ACC9-C819E0130D42}" sibTransId="{7A36CD12-75AD-FF42-9049-70D3B9D64180}"/>
    <dgm:cxn modelId="{0ACB6AB8-568E-7D40-A1F7-880EDE99F610}" srcId="{3B3322EC-5176-FE4B-9B30-A1B9A248780B}" destId="{A63C00C5-A878-9741-BE03-61460959FE93}" srcOrd="2" destOrd="0" parTransId="{CB727252-5B70-644E-8BCD-3E837D7EB9F3}" sibTransId="{8A791262-BF9B-8348-949B-DD8CC08B3318}"/>
    <dgm:cxn modelId="{B0782DC0-F397-FB41-BB6A-9B234C9F9F36}" type="presOf" srcId="{695973B9-F2F8-994C-9BDD-741BEC62BF9F}" destId="{8AF7DAB4-C653-4A44-A41C-6241FC780536}" srcOrd="1" destOrd="0" presId="urn:microsoft.com/office/officeart/2005/8/layout/process3"/>
    <dgm:cxn modelId="{7D76AFCB-0349-1B44-8C4D-D7163FA6AAEA}" type="presOf" srcId="{695973B9-F2F8-994C-9BDD-741BEC62BF9F}" destId="{594F103B-B1B6-9F47-9879-7111FA499D8D}" srcOrd="0" destOrd="0" presId="urn:microsoft.com/office/officeart/2005/8/layout/process3"/>
    <dgm:cxn modelId="{380CA8CF-A6BB-A443-8D5F-B166F6199862}" srcId="{863D9944-986E-B24D-92E3-172E495118F3}" destId="{41214163-C1C2-2243-A75E-448F3B5DE4AF}" srcOrd="1" destOrd="0" parTransId="{2F35740E-7B89-8D45-B577-7AA4E9CB6992}" sibTransId="{4EBD366A-3A79-DC41-902D-F7FD13769176}"/>
    <dgm:cxn modelId="{4364A5D0-C457-5B41-84C9-B45AC781E738}" srcId="{863D9944-986E-B24D-92E3-172E495118F3}" destId="{7890583B-6E4E-EF41-97FA-F4DB1DE78571}" srcOrd="3" destOrd="0" parTransId="{FFBFB4D9-3FD7-834C-A6FA-D4A0CFABD6DA}" sibTransId="{C59205CB-692A-9147-87DD-C4C905509BB3}"/>
    <dgm:cxn modelId="{FB511FEB-F292-404C-80CB-FAEA94F18DEF}" type="presOf" srcId="{DF3215F6-F96B-DE42-880D-B3DE60E3AD71}" destId="{8204B35C-8780-B344-8A3F-24EDE846CD60}" srcOrd="0" destOrd="1" presId="urn:microsoft.com/office/officeart/2005/8/layout/process3"/>
    <dgm:cxn modelId="{5CA2C1EF-FD62-5A4C-96F9-AF2815B96797}" type="presOf" srcId="{863D9944-986E-B24D-92E3-172E495118F3}" destId="{7B0BBEA1-A7D6-CF4F-A3E5-A3EE37A90FD3}" srcOrd="0" destOrd="0" presId="urn:microsoft.com/office/officeart/2005/8/layout/process3"/>
    <dgm:cxn modelId="{6922D2F2-8258-A14B-8B20-B1174ED39A17}" type="presOf" srcId="{B3022FFF-CD64-3B47-91C5-6D11C28B0DB5}" destId="{6D564BAB-E2F0-F94B-826D-FC668D365642}" srcOrd="0" destOrd="0" presId="urn:microsoft.com/office/officeart/2005/8/layout/process3"/>
    <dgm:cxn modelId="{23DC73BC-5902-A642-81BD-5C739698A9DA}" type="presParOf" srcId="{6D564BAB-E2F0-F94B-826D-FC668D365642}" destId="{C3FF569F-589C-BA45-94D3-DFC8D329774E}" srcOrd="0" destOrd="0" presId="urn:microsoft.com/office/officeart/2005/8/layout/process3"/>
    <dgm:cxn modelId="{785A5C0A-114D-B64B-8BFA-1CD9439FE9AE}" type="presParOf" srcId="{C3FF569F-589C-BA45-94D3-DFC8D329774E}" destId="{C92BE91B-40BB-D845-91A6-5C1A4C42223E}" srcOrd="0" destOrd="0" presId="urn:microsoft.com/office/officeart/2005/8/layout/process3"/>
    <dgm:cxn modelId="{1F766068-1274-AA47-922F-64051BCD417C}" type="presParOf" srcId="{C3FF569F-589C-BA45-94D3-DFC8D329774E}" destId="{D90C952C-E364-CB4C-8287-310AC94EC066}" srcOrd="1" destOrd="0" presId="urn:microsoft.com/office/officeart/2005/8/layout/process3"/>
    <dgm:cxn modelId="{E5E1FFB0-BD99-4948-9007-354E3E301748}" type="presParOf" srcId="{C3FF569F-589C-BA45-94D3-DFC8D329774E}" destId="{8204B35C-8780-B344-8A3F-24EDE846CD60}" srcOrd="2" destOrd="0" presId="urn:microsoft.com/office/officeart/2005/8/layout/process3"/>
    <dgm:cxn modelId="{5CDAA4FD-663F-6E41-8D97-984E23D667FA}" type="presParOf" srcId="{6D564BAB-E2F0-F94B-826D-FC668D365642}" destId="{1EE48C4A-954B-E040-9A81-52D0BA7FF441}" srcOrd="1" destOrd="0" presId="urn:microsoft.com/office/officeart/2005/8/layout/process3"/>
    <dgm:cxn modelId="{45A0DB39-307B-1949-BEE0-B60116641CF6}" type="presParOf" srcId="{1EE48C4A-954B-E040-9A81-52D0BA7FF441}" destId="{EA5DDF63-A817-AD4B-AB47-75845EE5C527}" srcOrd="0" destOrd="0" presId="urn:microsoft.com/office/officeart/2005/8/layout/process3"/>
    <dgm:cxn modelId="{131582A7-5E7D-7243-8993-1D398DF547FB}" type="presParOf" srcId="{6D564BAB-E2F0-F94B-826D-FC668D365642}" destId="{99CEE5A0-B4BB-AB4F-96FC-39BEA705810E}" srcOrd="2" destOrd="0" presId="urn:microsoft.com/office/officeart/2005/8/layout/process3"/>
    <dgm:cxn modelId="{8ECAE539-6AA5-B14A-A15B-B09B695AEDB0}" type="presParOf" srcId="{99CEE5A0-B4BB-AB4F-96FC-39BEA705810E}" destId="{0DFE4998-615D-BD4B-9FF1-B94B50DAD017}" srcOrd="0" destOrd="0" presId="urn:microsoft.com/office/officeart/2005/8/layout/process3"/>
    <dgm:cxn modelId="{27DE674C-EEC9-9845-A50E-32CC23AF24C5}" type="presParOf" srcId="{99CEE5A0-B4BB-AB4F-96FC-39BEA705810E}" destId="{1996DC82-001A-8143-A1B2-4542AE6E238C}" srcOrd="1" destOrd="0" presId="urn:microsoft.com/office/officeart/2005/8/layout/process3"/>
    <dgm:cxn modelId="{5EF00D3B-FB30-A04D-BE9B-E4FF29FEA21C}" type="presParOf" srcId="{99CEE5A0-B4BB-AB4F-96FC-39BEA705810E}" destId="{B7F0C396-6DE1-A942-813B-58D84983DE10}" srcOrd="2" destOrd="0" presId="urn:microsoft.com/office/officeart/2005/8/layout/process3"/>
    <dgm:cxn modelId="{D6402521-C6DC-6D4B-B50D-DF366529F273}" type="presParOf" srcId="{6D564BAB-E2F0-F94B-826D-FC668D365642}" destId="{594F103B-B1B6-9F47-9879-7111FA499D8D}" srcOrd="3" destOrd="0" presId="urn:microsoft.com/office/officeart/2005/8/layout/process3"/>
    <dgm:cxn modelId="{030D2E9B-D2F3-A047-BEAC-BDB77203B6CC}" type="presParOf" srcId="{594F103B-B1B6-9F47-9879-7111FA499D8D}" destId="{8AF7DAB4-C653-4A44-A41C-6241FC780536}" srcOrd="0" destOrd="0" presId="urn:microsoft.com/office/officeart/2005/8/layout/process3"/>
    <dgm:cxn modelId="{89347023-28AC-4142-A56C-B7B588268F07}" type="presParOf" srcId="{6D564BAB-E2F0-F94B-826D-FC668D365642}" destId="{38FA17B0-FC37-7B4F-8EAE-15F23D88C8BF}" srcOrd="4" destOrd="0" presId="urn:microsoft.com/office/officeart/2005/8/layout/process3"/>
    <dgm:cxn modelId="{9FF4DF29-B4DA-8541-8AA2-147DC868A2A2}" type="presParOf" srcId="{38FA17B0-FC37-7B4F-8EAE-15F23D88C8BF}" destId="{7B0BBEA1-A7D6-CF4F-A3E5-A3EE37A90FD3}" srcOrd="0" destOrd="0" presId="urn:microsoft.com/office/officeart/2005/8/layout/process3"/>
    <dgm:cxn modelId="{490880F5-5F33-EE43-AEB0-273587AF9F0F}" type="presParOf" srcId="{38FA17B0-FC37-7B4F-8EAE-15F23D88C8BF}" destId="{71177A0D-5A2B-0E49-BF66-F1F116CF67B0}" srcOrd="1" destOrd="0" presId="urn:microsoft.com/office/officeart/2005/8/layout/process3"/>
    <dgm:cxn modelId="{252215B7-3911-6B45-87F6-886C3A74DFD8}" type="presParOf" srcId="{38FA17B0-FC37-7B4F-8EAE-15F23D88C8BF}" destId="{9CA0243B-343F-EF42-950A-BF0E4E145C55}"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68B07CF-8B88-E449-8D63-1C4BFDF37693}" type="doc">
      <dgm:prSet loTypeId="urn:microsoft.com/office/officeart/2005/8/layout/cycle1" loCatId="" qsTypeId="urn:microsoft.com/office/officeart/2005/8/quickstyle/simple1" qsCatId="simple" csTypeId="urn:microsoft.com/office/officeart/2005/8/colors/accent1_2" csCatId="accent1" phldr="1"/>
      <dgm:spPr/>
      <dgm:t>
        <a:bodyPr/>
        <a:lstStyle/>
        <a:p>
          <a:endParaRPr lang="en-US"/>
        </a:p>
      </dgm:t>
    </dgm:pt>
    <dgm:pt modelId="{9B2FDDDC-864A-924C-8428-7EDA382DAC63}">
      <dgm:prSet phldrT="[Text]"/>
      <dgm:spPr/>
      <dgm:t>
        <a:bodyPr/>
        <a:lstStyle/>
        <a:p>
          <a:r>
            <a:rPr lang="en-US"/>
            <a:t> </a:t>
          </a:r>
        </a:p>
      </dgm:t>
    </dgm:pt>
    <dgm:pt modelId="{7BB48564-329C-D74F-A7A9-1E1B699A7D34}" type="parTrans" cxnId="{BCE31E5F-BD5F-7A40-A0B8-21AD6515B4F2}">
      <dgm:prSet/>
      <dgm:spPr/>
      <dgm:t>
        <a:bodyPr/>
        <a:lstStyle/>
        <a:p>
          <a:endParaRPr lang="en-US"/>
        </a:p>
      </dgm:t>
    </dgm:pt>
    <dgm:pt modelId="{3EC39B8B-DF35-D843-9D75-ECB925D2FE42}" type="sibTrans" cxnId="{BCE31E5F-BD5F-7A40-A0B8-21AD6515B4F2}">
      <dgm:prSet/>
      <dgm:spPr>
        <a:solidFill>
          <a:srgbClr val="B0BCDE"/>
        </a:solidFill>
      </dgm:spPr>
      <dgm:t>
        <a:bodyPr/>
        <a:lstStyle/>
        <a:p>
          <a:endParaRPr lang="en-US"/>
        </a:p>
      </dgm:t>
    </dgm:pt>
    <dgm:pt modelId="{606F3BDA-3158-074A-BB23-1226D5F1BED0}">
      <dgm:prSet phldrT="[Text]"/>
      <dgm:spPr/>
      <dgm:t>
        <a:bodyPr/>
        <a:lstStyle/>
        <a:p>
          <a:r>
            <a:rPr lang="en-US" dirty="0"/>
            <a:t> </a:t>
          </a:r>
        </a:p>
      </dgm:t>
    </dgm:pt>
    <dgm:pt modelId="{75D4F31A-DF0D-7D4C-984F-8B2506AEA051}" type="parTrans" cxnId="{9396AA38-80F3-BA4A-B5FB-B5276ECE1E73}">
      <dgm:prSet/>
      <dgm:spPr/>
      <dgm:t>
        <a:bodyPr/>
        <a:lstStyle/>
        <a:p>
          <a:endParaRPr lang="en-US"/>
        </a:p>
      </dgm:t>
    </dgm:pt>
    <dgm:pt modelId="{74E5F0C6-DDC9-E240-BA1B-1C9D55E4EE06}" type="sibTrans" cxnId="{9396AA38-80F3-BA4A-B5FB-B5276ECE1E73}">
      <dgm:prSet/>
      <dgm:spPr>
        <a:solidFill>
          <a:srgbClr val="B0BCDE"/>
        </a:solidFill>
      </dgm:spPr>
      <dgm:t>
        <a:bodyPr/>
        <a:lstStyle/>
        <a:p>
          <a:endParaRPr lang="en-US"/>
        </a:p>
      </dgm:t>
    </dgm:pt>
    <dgm:pt modelId="{F4B5C1E8-30AC-BE4F-81D1-8DA289EA6A00}" type="pres">
      <dgm:prSet presAssocID="{C68B07CF-8B88-E449-8D63-1C4BFDF37693}" presName="cycle" presStyleCnt="0">
        <dgm:presLayoutVars>
          <dgm:dir/>
          <dgm:resizeHandles val="exact"/>
        </dgm:presLayoutVars>
      </dgm:prSet>
      <dgm:spPr/>
    </dgm:pt>
    <dgm:pt modelId="{684B1D08-64A9-2946-8080-FEA0BFB8B5BC}" type="pres">
      <dgm:prSet presAssocID="{9B2FDDDC-864A-924C-8428-7EDA382DAC63}" presName="dummy" presStyleCnt="0"/>
      <dgm:spPr/>
    </dgm:pt>
    <dgm:pt modelId="{5C667C50-C43C-324B-86CA-07B193057675}" type="pres">
      <dgm:prSet presAssocID="{9B2FDDDC-864A-924C-8428-7EDA382DAC63}" presName="node" presStyleLbl="revTx" presStyleIdx="0" presStyleCnt="2">
        <dgm:presLayoutVars>
          <dgm:bulletEnabled val="1"/>
        </dgm:presLayoutVars>
      </dgm:prSet>
      <dgm:spPr/>
    </dgm:pt>
    <dgm:pt modelId="{202CC83E-2F13-3B4A-9E71-71BBE19C5A88}" type="pres">
      <dgm:prSet presAssocID="{3EC39B8B-DF35-D843-9D75-ECB925D2FE42}" presName="sibTrans" presStyleLbl="node1" presStyleIdx="0" presStyleCnt="2"/>
      <dgm:spPr/>
    </dgm:pt>
    <dgm:pt modelId="{56FFE81F-7CF4-394C-A0D9-9A76746A61A5}" type="pres">
      <dgm:prSet presAssocID="{606F3BDA-3158-074A-BB23-1226D5F1BED0}" presName="dummy" presStyleCnt="0"/>
      <dgm:spPr/>
    </dgm:pt>
    <dgm:pt modelId="{14845957-3457-5C48-8770-1F833EB06169}" type="pres">
      <dgm:prSet presAssocID="{606F3BDA-3158-074A-BB23-1226D5F1BED0}" presName="node" presStyleLbl="revTx" presStyleIdx="1" presStyleCnt="2">
        <dgm:presLayoutVars>
          <dgm:bulletEnabled val="1"/>
        </dgm:presLayoutVars>
      </dgm:prSet>
      <dgm:spPr/>
    </dgm:pt>
    <dgm:pt modelId="{B83967B5-279D-AB47-960F-C6EBB4E91260}" type="pres">
      <dgm:prSet presAssocID="{74E5F0C6-DDC9-E240-BA1B-1C9D55E4EE06}" presName="sibTrans" presStyleLbl="node1" presStyleIdx="1" presStyleCnt="2" custScaleX="95480"/>
      <dgm:spPr/>
    </dgm:pt>
  </dgm:ptLst>
  <dgm:cxnLst>
    <dgm:cxn modelId="{D81EE90D-EEF7-3143-99F9-2CD6EE384461}" type="presOf" srcId="{C68B07CF-8B88-E449-8D63-1C4BFDF37693}" destId="{F4B5C1E8-30AC-BE4F-81D1-8DA289EA6A00}" srcOrd="0" destOrd="0" presId="urn:microsoft.com/office/officeart/2005/8/layout/cycle1"/>
    <dgm:cxn modelId="{F850D21A-7E99-6D41-9A5C-0AC16D2909DF}" type="presOf" srcId="{74E5F0C6-DDC9-E240-BA1B-1C9D55E4EE06}" destId="{B83967B5-279D-AB47-960F-C6EBB4E91260}" srcOrd="0" destOrd="0" presId="urn:microsoft.com/office/officeart/2005/8/layout/cycle1"/>
    <dgm:cxn modelId="{4CBBCF1F-0937-A942-82BA-DB6D11E5305D}" type="presOf" srcId="{9B2FDDDC-864A-924C-8428-7EDA382DAC63}" destId="{5C667C50-C43C-324B-86CA-07B193057675}" srcOrd="0" destOrd="0" presId="urn:microsoft.com/office/officeart/2005/8/layout/cycle1"/>
    <dgm:cxn modelId="{9396AA38-80F3-BA4A-B5FB-B5276ECE1E73}" srcId="{C68B07CF-8B88-E449-8D63-1C4BFDF37693}" destId="{606F3BDA-3158-074A-BB23-1226D5F1BED0}" srcOrd="1" destOrd="0" parTransId="{75D4F31A-DF0D-7D4C-984F-8B2506AEA051}" sibTransId="{74E5F0C6-DDC9-E240-BA1B-1C9D55E4EE06}"/>
    <dgm:cxn modelId="{BCE31E5F-BD5F-7A40-A0B8-21AD6515B4F2}" srcId="{C68B07CF-8B88-E449-8D63-1C4BFDF37693}" destId="{9B2FDDDC-864A-924C-8428-7EDA382DAC63}" srcOrd="0" destOrd="0" parTransId="{7BB48564-329C-D74F-A7A9-1E1B699A7D34}" sibTransId="{3EC39B8B-DF35-D843-9D75-ECB925D2FE42}"/>
    <dgm:cxn modelId="{F3A131B7-E441-1445-9491-E53A6282C11D}" type="presOf" srcId="{606F3BDA-3158-074A-BB23-1226D5F1BED0}" destId="{14845957-3457-5C48-8770-1F833EB06169}" srcOrd="0" destOrd="0" presId="urn:microsoft.com/office/officeart/2005/8/layout/cycle1"/>
    <dgm:cxn modelId="{80221CCC-6BF8-9141-A044-F91C80667780}" type="presOf" srcId="{3EC39B8B-DF35-D843-9D75-ECB925D2FE42}" destId="{202CC83E-2F13-3B4A-9E71-71BBE19C5A88}" srcOrd="0" destOrd="0" presId="urn:microsoft.com/office/officeart/2005/8/layout/cycle1"/>
    <dgm:cxn modelId="{B0BB3BBF-1B8B-9D40-83F3-3460E94BA28D}" type="presParOf" srcId="{F4B5C1E8-30AC-BE4F-81D1-8DA289EA6A00}" destId="{684B1D08-64A9-2946-8080-FEA0BFB8B5BC}" srcOrd="0" destOrd="0" presId="urn:microsoft.com/office/officeart/2005/8/layout/cycle1"/>
    <dgm:cxn modelId="{6407D374-09EC-9745-8BBB-00CFD325CB88}" type="presParOf" srcId="{F4B5C1E8-30AC-BE4F-81D1-8DA289EA6A00}" destId="{5C667C50-C43C-324B-86CA-07B193057675}" srcOrd="1" destOrd="0" presId="urn:microsoft.com/office/officeart/2005/8/layout/cycle1"/>
    <dgm:cxn modelId="{8E055259-9A54-D941-94DB-780AC97A4B7C}" type="presParOf" srcId="{F4B5C1E8-30AC-BE4F-81D1-8DA289EA6A00}" destId="{202CC83E-2F13-3B4A-9E71-71BBE19C5A88}" srcOrd="2" destOrd="0" presId="urn:microsoft.com/office/officeart/2005/8/layout/cycle1"/>
    <dgm:cxn modelId="{778DCFE0-2867-644C-AD6E-A4B703D696CF}" type="presParOf" srcId="{F4B5C1E8-30AC-BE4F-81D1-8DA289EA6A00}" destId="{56FFE81F-7CF4-394C-A0D9-9A76746A61A5}" srcOrd="3" destOrd="0" presId="urn:microsoft.com/office/officeart/2005/8/layout/cycle1"/>
    <dgm:cxn modelId="{A2AAD858-7B49-F340-84FE-71C925C5071D}" type="presParOf" srcId="{F4B5C1E8-30AC-BE4F-81D1-8DA289EA6A00}" destId="{14845957-3457-5C48-8770-1F833EB06169}" srcOrd="4" destOrd="0" presId="urn:microsoft.com/office/officeart/2005/8/layout/cycle1"/>
    <dgm:cxn modelId="{10DD550D-C8B3-F349-8A7E-A8175640F905}" type="presParOf" srcId="{F4B5C1E8-30AC-BE4F-81D1-8DA289EA6A00}" destId="{B83967B5-279D-AB47-960F-C6EBB4E91260}" srcOrd="5" destOrd="0" presId="urn:microsoft.com/office/officeart/2005/8/layout/cycle1"/>
  </dgm:cxnLst>
  <dgm:bg>
    <a:noFill/>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3022FFF-CD64-3B47-91C5-6D11C28B0DB5}" type="doc">
      <dgm:prSet loTypeId="urn:microsoft.com/office/officeart/2005/8/layout/process3" loCatId="" qsTypeId="urn:microsoft.com/office/officeart/2005/8/quickstyle/simple1" qsCatId="simple" csTypeId="urn:microsoft.com/office/officeart/2005/8/colors/accent1_2" csCatId="accent1" phldr="1"/>
      <dgm:spPr/>
      <dgm:t>
        <a:bodyPr/>
        <a:lstStyle/>
        <a:p>
          <a:endParaRPr lang="en-US"/>
        </a:p>
      </dgm:t>
    </dgm:pt>
    <dgm:pt modelId="{3B3322EC-5176-FE4B-9B30-A1B9A248780B}">
      <dgm:prSet phldrT="[Text]"/>
      <dgm:spPr/>
      <dgm:t>
        <a:bodyPr/>
        <a:lstStyle/>
        <a:p>
          <a:r>
            <a:rPr lang="en-US" dirty="0"/>
            <a:t>UETOOLS</a:t>
          </a:r>
        </a:p>
      </dgm:t>
    </dgm:pt>
    <dgm:pt modelId="{9C3DEB8F-75BD-8441-A170-6775AF5BEF9C}" type="parTrans" cxnId="{A6D38401-95F0-CE46-A396-93EEA9B05D23}">
      <dgm:prSet/>
      <dgm:spPr/>
      <dgm:t>
        <a:bodyPr/>
        <a:lstStyle/>
        <a:p>
          <a:endParaRPr lang="en-US"/>
        </a:p>
      </dgm:t>
    </dgm:pt>
    <dgm:pt modelId="{D1728732-E593-5C43-95BC-3438BAE03EE7}" type="sibTrans" cxnId="{A6D38401-95F0-CE46-A396-93EEA9B05D23}">
      <dgm:prSet/>
      <dgm:spPr/>
      <dgm:t>
        <a:bodyPr/>
        <a:lstStyle/>
        <a:p>
          <a:endParaRPr lang="en-US"/>
        </a:p>
      </dgm:t>
    </dgm:pt>
    <dgm:pt modelId="{BCE7CCFF-1F8B-424E-BB36-9D97FEE79864}">
      <dgm:prSet phldrT="[Text]"/>
      <dgm:spPr/>
      <dgm:t>
        <a:bodyPr/>
        <a:lstStyle/>
        <a:p>
          <a:r>
            <a:rPr lang="en-US" dirty="0"/>
            <a:t>Human-readable input files</a:t>
          </a:r>
        </a:p>
      </dgm:t>
    </dgm:pt>
    <dgm:pt modelId="{FD5E53D3-EB4F-F241-9236-DEF389759C6C}" type="parTrans" cxnId="{8C941225-38FD-594A-A8CD-D3FE86237A85}">
      <dgm:prSet/>
      <dgm:spPr/>
      <dgm:t>
        <a:bodyPr/>
        <a:lstStyle/>
        <a:p>
          <a:endParaRPr lang="en-US"/>
        </a:p>
      </dgm:t>
    </dgm:pt>
    <dgm:pt modelId="{01CF4566-95E4-8448-8FD5-A948D8858D03}" type="sibTrans" cxnId="{8C941225-38FD-594A-A8CD-D3FE86237A85}">
      <dgm:prSet/>
      <dgm:spPr/>
      <dgm:t>
        <a:bodyPr/>
        <a:lstStyle/>
        <a:p>
          <a:endParaRPr lang="en-US"/>
        </a:p>
      </dgm:t>
    </dgm:pt>
    <dgm:pt modelId="{13B2FC63-A901-3141-9C37-56B9335CB979}">
      <dgm:prSet phldrT="[Text]"/>
      <dgm:spPr/>
      <dgm:t>
        <a:bodyPr/>
        <a:lstStyle/>
        <a:p>
          <a:r>
            <a:rPr lang="en-US" dirty="0"/>
            <a:t>Automated provenance</a:t>
          </a:r>
        </a:p>
      </dgm:t>
    </dgm:pt>
    <dgm:pt modelId="{2D23B7D8-9566-8942-BCD2-3A6CDADA1735}" type="parTrans" cxnId="{4E99952F-B7D5-6740-9019-8217F17BD240}">
      <dgm:prSet/>
      <dgm:spPr/>
      <dgm:t>
        <a:bodyPr/>
        <a:lstStyle/>
        <a:p>
          <a:endParaRPr lang="en-US"/>
        </a:p>
      </dgm:t>
    </dgm:pt>
    <dgm:pt modelId="{F3D62E4F-F1FD-BD4A-97E0-CACF1C7B1579}" type="sibTrans" cxnId="{4E99952F-B7D5-6740-9019-8217F17BD240}">
      <dgm:prSet/>
      <dgm:spPr/>
      <dgm:t>
        <a:bodyPr/>
        <a:lstStyle/>
        <a:p>
          <a:endParaRPr lang="en-US"/>
        </a:p>
      </dgm:t>
    </dgm:pt>
    <dgm:pt modelId="{13810CF6-F584-4E47-8A0B-6BD57BAD96C6}">
      <dgm:prSet phldrT="[Text]"/>
      <dgm:spPr/>
      <dgm:t>
        <a:bodyPr/>
        <a:lstStyle/>
        <a:p>
          <a:r>
            <a:rPr lang="en-US" dirty="0"/>
            <a:t>Interfacing with Python packages</a:t>
          </a:r>
        </a:p>
      </dgm:t>
    </dgm:pt>
    <dgm:pt modelId="{24C9BA2D-20C7-5642-B509-7CA8D585FB2D}" type="parTrans" cxnId="{93CCB28D-7C08-324E-AD50-60472298DCCB}">
      <dgm:prSet/>
      <dgm:spPr/>
      <dgm:t>
        <a:bodyPr/>
        <a:lstStyle/>
        <a:p>
          <a:endParaRPr lang="en-US"/>
        </a:p>
      </dgm:t>
    </dgm:pt>
    <dgm:pt modelId="{68F1CDF5-7F32-A14C-B1F8-2F55DCA49912}" type="sibTrans" cxnId="{93CCB28D-7C08-324E-AD50-60472298DCCB}">
      <dgm:prSet/>
      <dgm:spPr/>
      <dgm:t>
        <a:bodyPr/>
        <a:lstStyle/>
        <a:p>
          <a:endParaRPr lang="en-US"/>
        </a:p>
      </dgm:t>
    </dgm:pt>
    <dgm:pt modelId="{6D564BAB-E2F0-F94B-826D-FC668D365642}" type="pres">
      <dgm:prSet presAssocID="{B3022FFF-CD64-3B47-91C5-6D11C28B0DB5}" presName="linearFlow" presStyleCnt="0">
        <dgm:presLayoutVars>
          <dgm:dir/>
          <dgm:animLvl val="lvl"/>
          <dgm:resizeHandles val="exact"/>
        </dgm:presLayoutVars>
      </dgm:prSet>
      <dgm:spPr/>
    </dgm:pt>
    <dgm:pt modelId="{C3FF569F-589C-BA45-94D3-DFC8D329774E}" type="pres">
      <dgm:prSet presAssocID="{3B3322EC-5176-FE4B-9B30-A1B9A248780B}" presName="composite" presStyleCnt="0"/>
      <dgm:spPr/>
    </dgm:pt>
    <dgm:pt modelId="{C92BE91B-40BB-D845-91A6-5C1A4C42223E}" type="pres">
      <dgm:prSet presAssocID="{3B3322EC-5176-FE4B-9B30-A1B9A248780B}" presName="parTx" presStyleLbl="node1" presStyleIdx="0" presStyleCnt="1">
        <dgm:presLayoutVars>
          <dgm:chMax val="0"/>
          <dgm:chPref val="0"/>
          <dgm:bulletEnabled val="1"/>
        </dgm:presLayoutVars>
      </dgm:prSet>
      <dgm:spPr/>
    </dgm:pt>
    <dgm:pt modelId="{D90C952C-E364-CB4C-8287-310AC94EC066}" type="pres">
      <dgm:prSet presAssocID="{3B3322EC-5176-FE4B-9B30-A1B9A248780B}" presName="parSh" presStyleLbl="node1" presStyleIdx="0" presStyleCnt="1"/>
      <dgm:spPr/>
    </dgm:pt>
    <dgm:pt modelId="{8204B35C-8780-B344-8A3F-24EDE846CD60}" type="pres">
      <dgm:prSet presAssocID="{3B3322EC-5176-FE4B-9B30-A1B9A248780B}" presName="desTx" presStyleLbl="fgAcc1" presStyleIdx="0" presStyleCnt="1">
        <dgm:presLayoutVars>
          <dgm:bulletEnabled val="1"/>
        </dgm:presLayoutVars>
      </dgm:prSet>
      <dgm:spPr/>
    </dgm:pt>
  </dgm:ptLst>
  <dgm:cxnLst>
    <dgm:cxn modelId="{A6D38401-95F0-CE46-A396-93EEA9B05D23}" srcId="{B3022FFF-CD64-3B47-91C5-6D11C28B0DB5}" destId="{3B3322EC-5176-FE4B-9B30-A1B9A248780B}" srcOrd="0" destOrd="0" parTransId="{9C3DEB8F-75BD-8441-A170-6775AF5BEF9C}" sibTransId="{D1728732-E593-5C43-95BC-3438BAE03EE7}"/>
    <dgm:cxn modelId="{BB503B14-7CDA-1846-9440-916503E5FD6C}" type="presOf" srcId="{BCE7CCFF-1F8B-424E-BB36-9D97FEE79864}" destId="{8204B35C-8780-B344-8A3F-24EDE846CD60}" srcOrd="0" destOrd="0" presId="urn:microsoft.com/office/officeart/2005/8/layout/process3"/>
    <dgm:cxn modelId="{8C941225-38FD-594A-A8CD-D3FE86237A85}" srcId="{3B3322EC-5176-FE4B-9B30-A1B9A248780B}" destId="{BCE7CCFF-1F8B-424E-BB36-9D97FEE79864}" srcOrd="0" destOrd="0" parTransId="{FD5E53D3-EB4F-F241-9236-DEF389759C6C}" sibTransId="{01CF4566-95E4-8448-8FD5-A948D8858D03}"/>
    <dgm:cxn modelId="{4E99952F-B7D5-6740-9019-8217F17BD240}" srcId="{3B3322EC-5176-FE4B-9B30-A1B9A248780B}" destId="{13B2FC63-A901-3141-9C37-56B9335CB979}" srcOrd="1" destOrd="0" parTransId="{2D23B7D8-9566-8942-BCD2-3A6CDADA1735}" sibTransId="{F3D62E4F-F1FD-BD4A-97E0-CACF1C7B1579}"/>
    <dgm:cxn modelId="{1407F04A-FA1D-614D-879F-2CD7C4C8E2C5}" type="presOf" srcId="{13810CF6-F584-4E47-8A0B-6BD57BAD96C6}" destId="{8204B35C-8780-B344-8A3F-24EDE846CD60}" srcOrd="0" destOrd="2" presId="urn:microsoft.com/office/officeart/2005/8/layout/process3"/>
    <dgm:cxn modelId="{42884E66-3EDD-2145-B624-140B60C91BCE}" type="presOf" srcId="{13B2FC63-A901-3141-9C37-56B9335CB979}" destId="{8204B35C-8780-B344-8A3F-24EDE846CD60}" srcOrd="0" destOrd="1" presId="urn:microsoft.com/office/officeart/2005/8/layout/process3"/>
    <dgm:cxn modelId="{93CCB28D-7C08-324E-AD50-60472298DCCB}" srcId="{3B3322EC-5176-FE4B-9B30-A1B9A248780B}" destId="{13810CF6-F584-4E47-8A0B-6BD57BAD96C6}" srcOrd="2" destOrd="0" parTransId="{24C9BA2D-20C7-5642-B509-7CA8D585FB2D}" sibTransId="{68F1CDF5-7F32-A14C-B1F8-2F55DCA49912}"/>
    <dgm:cxn modelId="{89347DAD-A92D-D24E-9EBA-2F8F5494B054}" type="presOf" srcId="{3B3322EC-5176-FE4B-9B30-A1B9A248780B}" destId="{C92BE91B-40BB-D845-91A6-5C1A4C42223E}" srcOrd="0" destOrd="0" presId="urn:microsoft.com/office/officeart/2005/8/layout/process3"/>
    <dgm:cxn modelId="{2A016AAF-11F0-0A4E-A0C8-8653C85B0149}" type="presOf" srcId="{3B3322EC-5176-FE4B-9B30-A1B9A248780B}" destId="{D90C952C-E364-CB4C-8287-310AC94EC066}" srcOrd="1" destOrd="0" presId="urn:microsoft.com/office/officeart/2005/8/layout/process3"/>
    <dgm:cxn modelId="{6922D2F2-8258-A14B-8B20-B1174ED39A17}" type="presOf" srcId="{B3022FFF-CD64-3B47-91C5-6D11C28B0DB5}" destId="{6D564BAB-E2F0-F94B-826D-FC668D365642}" srcOrd="0" destOrd="0" presId="urn:microsoft.com/office/officeart/2005/8/layout/process3"/>
    <dgm:cxn modelId="{23DC73BC-5902-A642-81BD-5C739698A9DA}" type="presParOf" srcId="{6D564BAB-E2F0-F94B-826D-FC668D365642}" destId="{C3FF569F-589C-BA45-94D3-DFC8D329774E}" srcOrd="0" destOrd="0" presId="urn:microsoft.com/office/officeart/2005/8/layout/process3"/>
    <dgm:cxn modelId="{785A5C0A-114D-B64B-8BFA-1CD9439FE9AE}" type="presParOf" srcId="{C3FF569F-589C-BA45-94D3-DFC8D329774E}" destId="{C92BE91B-40BB-D845-91A6-5C1A4C42223E}" srcOrd="0" destOrd="0" presId="urn:microsoft.com/office/officeart/2005/8/layout/process3"/>
    <dgm:cxn modelId="{1F766068-1274-AA47-922F-64051BCD417C}" type="presParOf" srcId="{C3FF569F-589C-BA45-94D3-DFC8D329774E}" destId="{D90C952C-E364-CB4C-8287-310AC94EC066}" srcOrd="1" destOrd="0" presId="urn:microsoft.com/office/officeart/2005/8/layout/process3"/>
    <dgm:cxn modelId="{E5E1FFB0-BD99-4948-9007-354E3E301748}" type="presParOf" srcId="{C3FF569F-589C-BA45-94D3-DFC8D329774E}" destId="{8204B35C-8780-B344-8A3F-24EDE846CD60}" srcOrd="2" destOrd="0" presId="urn:microsoft.com/office/officeart/2005/8/layout/process3"/>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3022FFF-CD64-3B47-91C5-6D11C28B0DB5}" type="doc">
      <dgm:prSet loTypeId="urn:microsoft.com/office/officeart/2005/8/layout/process3" loCatId="" qsTypeId="urn:microsoft.com/office/officeart/2005/8/quickstyle/simple1" qsCatId="simple" csTypeId="urn:microsoft.com/office/officeart/2005/8/colors/accent1_2" csCatId="accent1" phldr="1"/>
      <dgm:spPr/>
      <dgm:t>
        <a:bodyPr/>
        <a:lstStyle/>
        <a:p>
          <a:endParaRPr lang="en-US"/>
        </a:p>
      </dgm:t>
    </dgm:pt>
    <dgm:pt modelId="{3FA44F0C-FB49-D549-8E98-482ADA8D649F}">
      <dgm:prSet phldrT="[Text]"/>
      <dgm:spPr/>
      <dgm:t>
        <a:bodyPr/>
        <a:lstStyle/>
        <a:p>
          <a:r>
            <a:rPr lang="en-US" dirty="0"/>
            <a:t>NKSOL, VSODE, etc.</a:t>
          </a:r>
        </a:p>
      </dgm:t>
    </dgm:pt>
    <dgm:pt modelId="{2DF5A67B-D6D3-0844-8746-2D1D56032A43}" type="parTrans" cxnId="{61E82AD0-1C5E-5C47-BA08-0D164BA4A9AC}">
      <dgm:prSet/>
      <dgm:spPr/>
      <dgm:t>
        <a:bodyPr/>
        <a:lstStyle/>
        <a:p>
          <a:endParaRPr lang="en-US"/>
        </a:p>
      </dgm:t>
    </dgm:pt>
    <dgm:pt modelId="{3EE3B2D7-61B3-A246-B4A1-3BBD0631030F}" type="sibTrans" cxnId="{61E82AD0-1C5E-5C47-BA08-0D164BA4A9AC}">
      <dgm:prSet/>
      <dgm:spPr/>
      <dgm:t>
        <a:bodyPr/>
        <a:lstStyle/>
        <a:p>
          <a:endParaRPr lang="en-US"/>
        </a:p>
      </dgm:t>
    </dgm:pt>
    <dgm:pt modelId="{FDC4E322-E325-804E-9530-9E087347A6E8}">
      <dgm:prSet phldrT="[Text]"/>
      <dgm:spPr/>
      <dgm:t>
        <a:bodyPr/>
        <a:lstStyle/>
        <a:p>
          <a:r>
            <a:rPr lang="en-US" dirty="0"/>
            <a:t>Preconditioner</a:t>
          </a:r>
        </a:p>
      </dgm:t>
    </dgm:pt>
    <dgm:pt modelId="{BDF70AE2-BFF6-6643-8C41-33D8441603C2}" type="parTrans" cxnId="{702F119B-85B3-4342-8083-BBDE99AB3482}">
      <dgm:prSet/>
      <dgm:spPr/>
      <dgm:t>
        <a:bodyPr/>
        <a:lstStyle/>
        <a:p>
          <a:endParaRPr lang="en-US"/>
        </a:p>
      </dgm:t>
    </dgm:pt>
    <dgm:pt modelId="{BBCBE432-E47E-EB46-9EE8-FA641384B29D}" type="sibTrans" cxnId="{702F119B-85B3-4342-8083-BBDE99AB3482}">
      <dgm:prSet/>
      <dgm:spPr/>
      <dgm:t>
        <a:bodyPr/>
        <a:lstStyle/>
        <a:p>
          <a:endParaRPr lang="en-US"/>
        </a:p>
      </dgm:t>
    </dgm:pt>
    <dgm:pt modelId="{7890583B-6E4E-EF41-97FA-F4DB1DE78571}">
      <dgm:prSet phldrT="[Text]"/>
      <dgm:spPr/>
      <dgm:t>
        <a:bodyPr/>
        <a:lstStyle/>
        <a:p>
          <a:r>
            <a:rPr lang="en-US" dirty="0"/>
            <a:t>ODE solver</a:t>
          </a:r>
        </a:p>
      </dgm:t>
    </dgm:pt>
    <dgm:pt modelId="{FFBFB4D9-3FD7-834C-A6FA-D4A0CFABD6DA}" type="parTrans" cxnId="{4364A5D0-C457-5B41-84C9-B45AC781E738}">
      <dgm:prSet/>
      <dgm:spPr/>
      <dgm:t>
        <a:bodyPr/>
        <a:lstStyle/>
        <a:p>
          <a:endParaRPr lang="en-US"/>
        </a:p>
      </dgm:t>
    </dgm:pt>
    <dgm:pt modelId="{C59205CB-692A-9147-87DD-C4C905509BB3}" type="sibTrans" cxnId="{4364A5D0-C457-5B41-84C9-B45AC781E738}">
      <dgm:prSet/>
      <dgm:spPr/>
      <dgm:t>
        <a:bodyPr/>
        <a:lstStyle/>
        <a:p>
          <a:endParaRPr lang="en-US"/>
        </a:p>
      </dgm:t>
    </dgm:pt>
    <dgm:pt modelId="{6D564BAB-E2F0-F94B-826D-FC668D365642}" type="pres">
      <dgm:prSet presAssocID="{B3022FFF-CD64-3B47-91C5-6D11C28B0DB5}" presName="linearFlow" presStyleCnt="0">
        <dgm:presLayoutVars>
          <dgm:dir/>
          <dgm:animLvl val="lvl"/>
          <dgm:resizeHandles val="exact"/>
        </dgm:presLayoutVars>
      </dgm:prSet>
      <dgm:spPr/>
    </dgm:pt>
    <dgm:pt modelId="{081DF21A-FED2-014D-8C7E-769F4452148C}" type="pres">
      <dgm:prSet presAssocID="{7890583B-6E4E-EF41-97FA-F4DB1DE78571}" presName="composite" presStyleCnt="0"/>
      <dgm:spPr/>
    </dgm:pt>
    <dgm:pt modelId="{087C42E5-D5FC-F74D-8A50-B30414339270}" type="pres">
      <dgm:prSet presAssocID="{7890583B-6E4E-EF41-97FA-F4DB1DE78571}" presName="parTx" presStyleLbl="node1" presStyleIdx="0" presStyleCnt="1">
        <dgm:presLayoutVars>
          <dgm:chMax val="0"/>
          <dgm:chPref val="0"/>
          <dgm:bulletEnabled val="1"/>
        </dgm:presLayoutVars>
      </dgm:prSet>
      <dgm:spPr/>
    </dgm:pt>
    <dgm:pt modelId="{C5EDD0A1-40D6-294F-A691-C7720100AAFA}" type="pres">
      <dgm:prSet presAssocID="{7890583B-6E4E-EF41-97FA-F4DB1DE78571}" presName="parSh" presStyleLbl="node1" presStyleIdx="0" presStyleCnt="1"/>
      <dgm:spPr/>
    </dgm:pt>
    <dgm:pt modelId="{9F0ED7BE-02CD-294F-B403-130135C19FB8}" type="pres">
      <dgm:prSet presAssocID="{7890583B-6E4E-EF41-97FA-F4DB1DE78571}" presName="desTx" presStyleLbl="fgAcc1" presStyleIdx="0" presStyleCnt="1">
        <dgm:presLayoutVars>
          <dgm:bulletEnabled val="1"/>
        </dgm:presLayoutVars>
      </dgm:prSet>
      <dgm:spPr/>
    </dgm:pt>
  </dgm:ptLst>
  <dgm:cxnLst>
    <dgm:cxn modelId="{1AB56500-5CC4-814B-91F9-BA6C5F1F7654}" type="presOf" srcId="{3FA44F0C-FB49-D549-8E98-482ADA8D649F}" destId="{9F0ED7BE-02CD-294F-B403-130135C19FB8}" srcOrd="0" destOrd="0" presId="urn:microsoft.com/office/officeart/2005/8/layout/process3"/>
    <dgm:cxn modelId="{A7C0BA47-E5F4-6C4B-A318-A34225AC7308}" type="presOf" srcId="{FDC4E322-E325-804E-9530-9E087347A6E8}" destId="{9F0ED7BE-02CD-294F-B403-130135C19FB8}" srcOrd="0" destOrd="1" presId="urn:microsoft.com/office/officeart/2005/8/layout/process3"/>
    <dgm:cxn modelId="{702F119B-85B3-4342-8083-BBDE99AB3482}" srcId="{7890583B-6E4E-EF41-97FA-F4DB1DE78571}" destId="{FDC4E322-E325-804E-9530-9E087347A6E8}" srcOrd="1" destOrd="0" parTransId="{BDF70AE2-BFF6-6643-8C41-33D8441603C2}" sibTransId="{BBCBE432-E47E-EB46-9EE8-FA641384B29D}"/>
    <dgm:cxn modelId="{50B2D2BC-B750-0D48-B74F-57123E693F80}" type="presOf" srcId="{7890583B-6E4E-EF41-97FA-F4DB1DE78571}" destId="{087C42E5-D5FC-F74D-8A50-B30414339270}" srcOrd="0" destOrd="0" presId="urn:microsoft.com/office/officeart/2005/8/layout/process3"/>
    <dgm:cxn modelId="{61E82AD0-1C5E-5C47-BA08-0D164BA4A9AC}" srcId="{7890583B-6E4E-EF41-97FA-F4DB1DE78571}" destId="{3FA44F0C-FB49-D549-8E98-482ADA8D649F}" srcOrd="0" destOrd="0" parTransId="{2DF5A67B-D6D3-0844-8746-2D1D56032A43}" sibTransId="{3EE3B2D7-61B3-A246-B4A1-3BBD0631030F}"/>
    <dgm:cxn modelId="{4364A5D0-C457-5B41-84C9-B45AC781E738}" srcId="{B3022FFF-CD64-3B47-91C5-6D11C28B0DB5}" destId="{7890583B-6E4E-EF41-97FA-F4DB1DE78571}" srcOrd="0" destOrd="0" parTransId="{FFBFB4D9-3FD7-834C-A6FA-D4A0CFABD6DA}" sibTransId="{C59205CB-692A-9147-87DD-C4C905509BB3}"/>
    <dgm:cxn modelId="{9A6586D7-879A-3048-B4FC-4ADD6E812B68}" type="presOf" srcId="{7890583B-6E4E-EF41-97FA-F4DB1DE78571}" destId="{C5EDD0A1-40D6-294F-A691-C7720100AAFA}" srcOrd="1" destOrd="0" presId="urn:microsoft.com/office/officeart/2005/8/layout/process3"/>
    <dgm:cxn modelId="{6922D2F2-8258-A14B-8B20-B1174ED39A17}" type="presOf" srcId="{B3022FFF-CD64-3B47-91C5-6D11C28B0DB5}" destId="{6D564BAB-E2F0-F94B-826D-FC668D365642}" srcOrd="0" destOrd="0" presId="urn:microsoft.com/office/officeart/2005/8/layout/process3"/>
    <dgm:cxn modelId="{F5197384-4437-0745-BD1F-1A54C024B566}" type="presParOf" srcId="{6D564BAB-E2F0-F94B-826D-FC668D365642}" destId="{081DF21A-FED2-014D-8C7E-769F4452148C}" srcOrd="0" destOrd="0" presId="urn:microsoft.com/office/officeart/2005/8/layout/process3"/>
    <dgm:cxn modelId="{44FDACD4-9365-3240-ADEB-A6A410262945}" type="presParOf" srcId="{081DF21A-FED2-014D-8C7E-769F4452148C}" destId="{087C42E5-D5FC-F74D-8A50-B30414339270}" srcOrd="0" destOrd="0" presId="urn:microsoft.com/office/officeart/2005/8/layout/process3"/>
    <dgm:cxn modelId="{1604FADB-707E-AA4C-B9BA-77018C3D26DA}" type="presParOf" srcId="{081DF21A-FED2-014D-8C7E-769F4452148C}" destId="{C5EDD0A1-40D6-294F-A691-C7720100AAFA}" srcOrd="1" destOrd="0" presId="urn:microsoft.com/office/officeart/2005/8/layout/process3"/>
    <dgm:cxn modelId="{921162D7-2EAB-C340-93E1-3B34D35B67AE}" type="presParOf" srcId="{081DF21A-FED2-014D-8C7E-769F4452148C}" destId="{9F0ED7BE-02CD-294F-B403-130135C19FB8}" srcOrd="2" destOrd="0" presId="urn:microsoft.com/office/officeart/2005/8/layout/process3"/>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68B07CF-8B88-E449-8D63-1C4BFDF37693}" type="doc">
      <dgm:prSet loTypeId="urn:microsoft.com/office/officeart/2005/8/layout/cycle1" loCatId="" qsTypeId="urn:microsoft.com/office/officeart/2005/8/quickstyle/simple1" qsCatId="simple" csTypeId="urn:microsoft.com/office/officeart/2005/8/colors/accent1_2" csCatId="accent1" phldr="1"/>
      <dgm:spPr/>
      <dgm:t>
        <a:bodyPr/>
        <a:lstStyle/>
        <a:p>
          <a:endParaRPr lang="en-US"/>
        </a:p>
      </dgm:t>
    </dgm:pt>
    <dgm:pt modelId="{9B2FDDDC-864A-924C-8428-7EDA382DAC63}">
      <dgm:prSet phldrT="[Text]"/>
      <dgm:spPr/>
      <dgm:t>
        <a:bodyPr/>
        <a:lstStyle/>
        <a:p>
          <a:r>
            <a:rPr lang="en-US"/>
            <a:t> </a:t>
          </a:r>
        </a:p>
      </dgm:t>
    </dgm:pt>
    <dgm:pt modelId="{7BB48564-329C-D74F-A7A9-1E1B699A7D34}" type="parTrans" cxnId="{BCE31E5F-BD5F-7A40-A0B8-21AD6515B4F2}">
      <dgm:prSet/>
      <dgm:spPr/>
      <dgm:t>
        <a:bodyPr/>
        <a:lstStyle/>
        <a:p>
          <a:endParaRPr lang="en-US"/>
        </a:p>
      </dgm:t>
    </dgm:pt>
    <dgm:pt modelId="{3EC39B8B-DF35-D843-9D75-ECB925D2FE42}" type="sibTrans" cxnId="{BCE31E5F-BD5F-7A40-A0B8-21AD6515B4F2}">
      <dgm:prSet/>
      <dgm:spPr>
        <a:solidFill>
          <a:srgbClr val="B0BCDE"/>
        </a:solidFill>
      </dgm:spPr>
      <dgm:t>
        <a:bodyPr/>
        <a:lstStyle/>
        <a:p>
          <a:endParaRPr lang="en-US"/>
        </a:p>
      </dgm:t>
    </dgm:pt>
    <dgm:pt modelId="{606F3BDA-3158-074A-BB23-1226D5F1BED0}">
      <dgm:prSet phldrT="[Text]"/>
      <dgm:spPr/>
      <dgm:t>
        <a:bodyPr/>
        <a:lstStyle/>
        <a:p>
          <a:r>
            <a:rPr lang="en-US" dirty="0"/>
            <a:t> </a:t>
          </a:r>
        </a:p>
      </dgm:t>
    </dgm:pt>
    <dgm:pt modelId="{75D4F31A-DF0D-7D4C-984F-8B2506AEA051}" type="parTrans" cxnId="{9396AA38-80F3-BA4A-B5FB-B5276ECE1E73}">
      <dgm:prSet/>
      <dgm:spPr/>
      <dgm:t>
        <a:bodyPr/>
        <a:lstStyle/>
        <a:p>
          <a:endParaRPr lang="en-US"/>
        </a:p>
      </dgm:t>
    </dgm:pt>
    <dgm:pt modelId="{74E5F0C6-DDC9-E240-BA1B-1C9D55E4EE06}" type="sibTrans" cxnId="{9396AA38-80F3-BA4A-B5FB-B5276ECE1E73}">
      <dgm:prSet/>
      <dgm:spPr>
        <a:solidFill>
          <a:srgbClr val="B0BCDE"/>
        </a:solidFill>
      </dgm:spPr>
      <dgm:t>
        <a:bodyPr/>
        <a:lstStyle/>
        <a:p>
          <a:endParaRPr lang="en-US"/>
        </a:p>
      </dgm:t>
    </dgm:pt>
    <dgm:pt modelId="{F4B5C1E8-30AC-BE4F-81D1-8DA289EA6A00}" type="pres">
      <dgm:prSet presAssocID="{C68B07CF-8B88-E449-8D63-1C4BFDF37693}" presName="cycle" presStyleCnt="0">
        <dgm:presLayoutVars>
          <dgm:dir/>
          <dgm:resizeHandles val="exact"/>
        </dgm:presLayoutVars>
      </dgm:prSet>
      <dgm:spPr/>
    </dgm:pt>
    <dgm:pt modelId="{684B1D08-64A9-2946-8080-FEA0BFB8B5BC}" type="pres">
      <dgm:prSet presAssocID="{9B2FDDDC-864A-924C-8428-7EDA382DAC63}" presName="dummy" presStyleCnt="0"/>
      <dgm:spPr/>
    </dgm:pt>
    <dgm:pt modelId="{5C667C50-C43C-324B-86CA-07B193057675}" type="pres">
      <dgm:prSet presAssocID="{9B2FDDDC-864A-924C-8428-7EDA382DAC63}" presName="node" presStyleLbl="revTx" presStyleIdx="0" presStyleCnt="2">
        <dgm:presLayoutVars>
          <dgm:bulletEnabled val="1"/>
        </dgm:presLayoutVars>
      </dgm:prSet>
      <dgm:spPr/>
    </dgm:pt>
    <dgm:pt modelId="{202CC83E-2F13-3B4A-9E71-71BBE19C5A88}" type="pres">
      <dgm:prSet presAssocID="{3EC39B8B-DF35-D843-9D75-ECB925D2FE42}" presName="sibTrans" presStyleLbl="node1" presStyleIdx="0" presStyleCnt="2"/>
      <dgm:spPr/>
    </dgm:pt>
    <dgm:pt modelId="{56FFE81F-7CF4-394C-A0D9-9A76746A61A5}" type="pres">
      <dgm:prSet presAssocID="{606F3BDA-3158-074A-BB23-1226D5F1BED0}" presName="dummy" presStyleCnt="0"/>
      <dgm:spPr/>
    </dgm:pt>
    <dgm:pt modelId="{14845957-3457-5C48-8770-1F833EB06169}" type="pres">
      <dgm:prSet presAssocID="{606F3BDA-3158-074A-BB23-1226D5F1BED0}" presName="node" presStyleLbl="revTx" presStyleIdx="1" presStyleCnt="2">
        <dgm:presLayoutVars>
          <dgm:bulletEnabled val="1"/>
        </dgm:presLayoutVars>
      </dgm:prSet>
      <dgm:spPr/>
    </dgm:pt>
    <dgm:pt modelId="{B83967B5-279D-AB47-960F-C6EBB4E91260}" type="pres">
      <dgm:prSet presAssocID="{74E5F0C6-DDC9-E240-BA1B-1C9D55E4EE06}" presName="sibTrans" presStyleLbl="node1" presStyleIdx="1" presStyleCnt="2" custScaleX="95480"/>
      <dgm:spPr/>
    </dgm:pt>
  </dgm:ptLst>
  <dgm:cxnLst>
    <dgm:cxn modelId="{D81EE90D-EEF7-3143-99F9-2CD6EE384461}" type="presOf" srcId="{C68B07CF-8B88-E449-8D63-1C4BFDF37693}" destId="{F4B5C1E8-30AC-BE4F-81D1-8DA289EA6A00}" srcOrd="0" destOrd="0" presId="urn:microsoft.com/office/officeart/2005/8/layout/cycle1"/>
    <dgm:cxn modelId="{F850D21A-7E99-6D41-9A5C-0AC16D2909DF}" type="presOf" srcId="{74E5F0C6-DDC9-E240-BA1B-1C9D55E4EE06}" destId="{B83967B5-279D-AB47-960F-C6EBB4E91260}" srcOrd="0" destOrd="0" presId="urn:microsoft.com/office/officeart/2005/8/layout/cycle1"/>
    <dgm:cxn modelId="{4CBBCF1F-0937-A942-82BA-DB6D11E5305D}" type="presOf" srcId="{9B2FDDDC-864A-924C-8428-7EDA382DAC63}" destId="{5C667C50-C43C-324B-86CA-07B193057675}" srcOrd="0" destOrd="0" presId="urn:microsoft.com/office/officeart/2005/8/layout/cycle1"/>
    <dgm:cxn modelId="{9396AA38-80F3-BA4A-B5FB-B5276ECE1E73}" srcId="{C68B07CF-8B88-E449-8D63-1C4BFDF37693}" destId="{606F3BDA-3158-074A-BB23-1226D5F1BED0}" srcOrd="1" destOrd="0" parTransId="{75D4F31A-DF0D-7D4C-984F-8B2506AEA051}" sibTransId="{74E5F0C6-DDC9-E240-BA1B-1C9D55E4EE06}"/>
    <dgm:cxn modelId="{BCE31E5F-BD5F-7A40-A0B8-21AD6515B4F2}" srcId="{C68B07CF-8B88-E449-8D63-1C4BFDF37693}" destId="{9B2FDDDC-864A-924C-8428-7EDA382DAC63}" srcOrd="0" destOrd="0" parTransId="{7BB48564-329C-D74F-A7A9-1E1B699A7D34}" sibTransId="{3EC39B8B-DF35-D843-9D75-ECB925D2FE42}"/>
    <dgm:cxn modelId="{F3A131B7-E441-1445-9491-E53A6282C11D}" type="presOf" srcId="{606F3BDA-3158-074A-BB23-1226D5F1BED0}" destId="{14845957-3457-5C48-8770-1F833EB06169}" srcOrd="0" destOrd="0" presId="urn:microsoft.com/office/officeart/2005/8/layout/cycle1"/>
    <dgm:cxn modelId="{80221CCC-6BF8-9141-A044-F91C80667780}" type="presOf" srcId="{3EC39B8B-DF35-D843-9D75-ECB925D2FE42}" destId="{202CC83E-2F13-3B4A-9E71-71BBE19C5A88}" srcOrd="0" destOrd="0" presId="urn:microsoft.com/office/officeart/2005/8/layout/cycle1"/>
    <dgm:cxn modelId="{B0BB3BBF-1B8B-9D40-83F3-3460E94BA28D}" type="presParOf" srcId="{F4B5C1E8-30AC-BE4F-81D1-8DA289EA6A00}" destId="{684B1D08-64A9-2946-8080-FEA0BFB8B5BC}" srcOrd="0" destOrd="0" presId="urn:microsoft.com/office/officeart/2005/8/layout/cycle1"/>
    <dgm:cxn modelId="{6407D374-09EC-9745-8BBB-00CFD325CB88}" type="presParOf" srcId="{F4B5C1E8-30AC-BE4F-81D1-8DA289EA6A00}" destId="{5C667C50-C43C-324B-86CA-07B193057675}" srcOrd="1" destOrd="0" presId="urn:microsoft.com/office/officeart/2005/8/layout/cycle1"/>
    <dgm:cxn modelId="{8E055259-9A54-D941-94DB-780AC97A4B7C}" type="presParOf" srcId="{F4B5C1E8-30AC-BE4F-81D1-8DA289EA6A00}" destId="{202CC83E-2F13-3B4A-9E71-71BBE19C5A88}" srcOrd="2" destOrd="0" presId="urn:microsoft.com/office/officeart/2005/8/layout/cycle1"/>
    <dgm:cxn modelId="{778DCFE0-2867-644C-AD6E-A4B703D696CF}" type="presParOf" srcId="{F4B5C1E8-30AC-BE4F-81D1-8DA289EA6A00}" destId="{56FFE81F-7CF4-394C-A0D9-9A76746A61A5}" srcOrd="3" destOrd="0" presId="urn:microsoft.com/office/officeart/2005/8/layout/cycle1"/>
    <dgm:cxn modelId="{A2AAD858-7B49-F340-84FE-71C925C5071D}" type="presParOf" srcId="{F4B5C1E8-30AC-BE4F-81D1-8DA289EA6A00}" destId="{14845957-3457-5C48-8770-1F833EB06169}" srcOrd="4" destOrd="0" presId="urn:microsoft.com/office/officeart/2005/8/layout/cycle1"/>
    <dgm:cxn modelId="{10DD550D-C8B3-F349-8A7E-A8175640F905}" type="presParOf" srcId="{F4B5C1E8-30AC-BE4F-81D1-8DA289EA6A00}" destId="{B83967B5-279D-AB47-960F-C6EBB4E91260}" srcOrd="5" destOrd="0" presId="urn:microsoft.com/office/officeart/2005/8/layout/cycle1"/>
  </dgm:cxnLst>
  <dgm:bg>
    <a:noFill/>
  </dgm:bg>
  <dgm:whole/>
  <dgm:extLst>
    <a:ext uri="http://schemas.microsoft.com/office/drawing/2008/diagram">
      <dsp:dataModelExt xmlns:dsp="http://schemas.microsoft.com/office/drawing/2008/diagram" relId="rId2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3022FFF-CD64-3B47-91C5-6D11C28B0DB5}" type="doc">
      <dgm:prSet loTypeId="urn:microsoft.com/office/officeart/2005/8/layout/process3" loCatId="" qsTypeId="urn:microsoft.com/office/officeart/2005/8/quickstyle/simple1" qsCatId="simple" csTypeId="urn:microsoft.com/office/officeart/2005/8/colors/accent1_2" csCatId="accent1" phldr="1"/>
      <dgm:spPr/>
      <dgm:t>
        <a:bodyPr/>
        <a:lstStyle/>
        <a:p>
          <a:endParaRPr lang="en-US"/>
        </a:p>
      </dgm:t>
    </dgm:pt>
    <dgm:pt modelId="{3B3322EC-5176-FE4B-9B30-A1B9A248780B}">
      <dgm:prSet phldrT="[Text]"/>
      <dgm:spPr/>
      <dgm:t>
        <a:bodyPr/>
        <a:lstStyle/>
        <a:p>
          <a:r>
            <a:rPr lang="en-US" dirty="0"/>
            <a:t>Grid generation</a:t>
          </a:r>
        </a:p>
      </dgm:t>
    </dgm:pt>
    <dgm:pt modelId="{9C3DEB8F-75BD-8441-A170-6775AF5BEF9C}" type="parTrans" cxnId="{A6D38401-95F0-CE46-A396-93EEA9B05D23}">
      <dgm:prSet/>
      <dgm:spPr/>
      <dgm:t>
        <a:bodyPr/>
        <a:lstStyle/>
        <a:p>
          <a:endParaRPr lang="en-US"/>
        </a:p>
      </dgm:t>
    </dgm:pt>
    <dgm:pt modelId="{D1728732-E593-5C43-95BC-3438BAE03EE7}" type="sibTrans" cxnId="{A6D38401-95F0-CE46-A396-93EEA9B05D23}">
      <dgm:prSet/>
      <dgm:spPr/>
      <dgm:t>
        <a:bodyPr/>
        <a:lstStyle/>
        <a:p>
          <a:endParaRPr lang="en-US"/>
        </a:p>
      </dgm:t>
    </dgm:pt>
    <dgm:pt modelId="{BCE7CCFF-1F8B-424E-BB36-9D97FEE79864}">
      <dgm:prSet phldrT="[Text]"/>
      <dgm:spPr>
        <a:noFill/>
        <a:ln>
          <a:noFill/>
        </a:ln>
      </dgm:spPr>
      <dgm:t>
        <a:bodyPr/>
        <a:lstStyle/>
        <a:p>
          <a:endParaRPr lang="en-US" dirty="0"/>
        </a:p>
      </dgm:t>
    </dgm:pt>
    <dgm:pt modelId="{FD5E53D3-EB4F-F241-9236-DEF389759C6C}" type="parTrans" cxnId="{8C941225-38FD-594A-A8CD-D3FE86237A85}">
      <dgm:prSet/>
      <dgm:spPr/>
      <dgm:t>
        <a:bodyPr/>
        <a:lstStyle/>
        <a:p>
          <a:endParaRPr lang="en-US"/>
        </a:p>
      </dgm:t>
    </dgm:pt>
    <dgm:pt modelId="{01CF4566-95E4-8448-8FD5-A948D8858D03}" type="sibTrans" cxnId="{8C941225-38FD-594A-A8CD-D3FE86237A85}">
      <dgm:prSet/>
      <dgm:spPr/>
      <dgm:t>
        <a:bodyPr/>
        <a:lstStyle/>
        <a:p>
          <a:endParaRPr lang="en-US"/>
        </a:p>
      </dgm:t>
    </dgm:pt>
    <dgm:pt modelId="{55B58795-E1D4-074A-90A8-8EB6F0660EFB}">
      <dgm:prSet phldrT="[Text]"/>
      <dgm:spPr/>
      <dgm:t>
        <a:bodyPr/>
        <a:lstStyle/>
        <a:p>
          <a:r>
            <a:rPr lang="en-US" dirty="0"/>
            <a:t>Stenciling</a:t>
          </a:r>
        </a:p>
      </dgm:t>
    </dgm:pt>
    <dgm:pt modelId="{8C0B51DE-8E61-9B4E-8998-62E832066629}" type="parTrans" cxnId="{09997C02-19C4-7240-9515-C431B19B9269}">
      <dgm:prSet/>
      <dgm:spPr/>
      <dgm:t>
        <a:bodyPr/>
        <a:lstStyle/>
        <a:p>
          <a:endParaRPr lang="en-US"/>
        </a:p>
      </dgm:t>
    </dgm:pt>
    <dgm:pt modelId="{695973B9-F2F8-994C-9BDD-741BEC62BF9F}" type="sibTrans" cxnId="{09997C02-19C4-7240-9515-C431B19B9269}">
      <dgm:prSet/>
      <dgm:spPr/>
      <dgm:t>
        <a:bodyPr/>
        <a:lstStyle/>
        <a:p>
          <a:endParaRPr lang="en-US"/>
        </a:p>
      </dgm:t>
    </dgm:pt>
    <dgm:pt modelId="{165DC091-F00C-5047-998A-B2221BB72A45}">
      <dgm:prSet phldrT="[Text]"/>
      <dgm:spPr>
        <a:noFill/>
        <a:ln>
          <a:noFill/>
        </a:ln>
      </dgm:spPr>
      <dgm:t>
        <a:bodyPr/>
        <a:lstStyle/>
        <a:p>
          <a:r>
            <a:rPr lang="en-US">
              <a:solidFill>
                <a:srgbClr val="EEF1F9"/>
              </a:solidFill>
            </a:rPr>
            <a:t>______ geometric coefficients</a:t>
          </a:r>
          <a:endParaRPr lang="en-US" dirty="0">
            <a:solidFill>
              <a:srgbClr val="EEF1F9"/>
            </a:solidFill>
          </a:endParaRPr>
        </a:p>
      </dgm:t>
    </dgm:pt>
    <dgm:pt modelId="{569BD58D-7768-6C46-ACC9-C819E0130D42}" type="parTrans" cxnId="{F78D4CB1-CB1A-F248-AFC5-0CD484E0DE13}">
      <dgm:prSet/>
      <dgm:spPr/>
      <dgm:t>
        <a:bodyPr/>
        <a:lstStyle/>
        <a:p>
          <a:endParaRPr lang="en-US"/>
        </a:p>
      </dgm:t>
    </dgm:pt>
    <dgm:pt modelId="{7A36CD12-75AD-FF42-9049-70D3B9D64180}" type="sibTrans" cxnId="{F78D4CB1-CB1A-F248-AFC5-0CD484E0DE13}">
      <dgm:prSet/>
      <dgm:spPr/>
      <dgm:t>
        <a:bodyPr/>
        <a:lstStyle/>
        <a:p>
          <a:endParaRPr lang="en-US"/>
        </a:p>
      </dgm:t>
    </dgm:pt>
    <dgm:pt modelId="{863D9944-986E-B24D-92E3-172E495118F3}">
      <dgm:prSet phldrT="[Text]"/>
      <dgm:spPr/>
      <dgm:t>
        <a:bodyPr/>
        <a:lstStyle/>
        <a:p>
          <a:r>
            <a:rPr lang="en-US" dirty="0"/>
            <a:t>Physics model</a:t>
          </a:r>
        </a:p>
      </dgm:t>
    </dgm:pt>
    <dgm:pt modelId="{E95835EE-F513-2D48-9C94-8ECDF6BD72B4}" type="parTrans" cxnId="{4AC42F64-521B-B04A-B3E1-D1DC5E893128}">
      <dgm:prSet/>
      <dgm:spPr/>
      <dgm:t>
        <a:bodyPr/>
        <a:lstStyle/>
        <a:p>
          <a:endParaRPr lang="en-US"/>
        </a:p>
      </dgm:t>
    </dgm:pt>
    <dgm:pt modelId="{428C5E16-DD22-234E-BAAA-E0A47F449278}" type="sibTrans" cxnId="{4AC42F64-521B-B04A-B3E1-D1DC5E893128}">
      <dgm:prSet/>
      <dgm:spPr/>
      <dgm:t>
        <a:bodyPr/>
        <a:lstStyle/>
        <a:p>
          <a:endParaRPr lang="en-US"/>
        </a:p>
      </dgm:t>
    </dgm:pt>
    <dgm:pt modelId="{62CAE5DF-963B-6548-BA6C-0A53ED4F171E}">
      <dgm:prSet phldrT="[Text]"/>
      <dgm:spPr>
        <a:noFill/>
        <a:ln>
          <a:noFill/>
        </a:ln>
      </dgm:spPr>
      <dgm:t>
        <a:bodyPr/>
        <a:lstStyle/>
        <a:p>
          <a:pPr>
            <a:buNone/>
          </a:pPr>
          <a:r>
            <a:rPr lang="en-US">
              <a:solidFill>
                <a:srgbClr val="EEF1F9"/>
              </a:solidFill>
            </a:rPr>
            <a:t>_____ transport</a:t>
          </a:r>
          <a:endParaRPr lang="en-US" dirty="0">
            <a:solidFill>
              <a:srgbClr val="EEF1F9"/>
            </a:solidFill>
          </a:endParaRPr>
        </a:p>
      </dgm:t>
    </dgm:pt>
    <dgm:pt modelId="{73C6D269-1179-494D-B076-690AAA285719}" type="parTrans" cxnId="{18A11B86-9F21-F24B-BEDA-3007B749202B}">
      <dgm:prSet/>
      <dgm:spPr/>
      <dgm:t>
        <a:bodyPr/>
        <a:lstStyle/>
        <a:p>
          <a:endParaRPr lang="en-US"/>
        </a:p>
      </dgm:t>
    </dgm:pt>
    <dgm:pt modelId="{DEF96B43-E033-3946-AB28-64DBB3B9324D}" type="sibTrans" cxnId="{18A11B86-9F21-F24B-BEDA-3007B749202B}">
      <dgm:prSet/>
      <dgm:spPr/>
      <dgm:t>
        <a:bodyPr/>
        <a:lstStyle/>
        <a:p>
          <a:endParaRPr lang="en-US"/>
        </a:p>
      </dgm:t>
    </dgm:pt>
    <dgm:pt modelId="{41214163-C1C2-2243-A75E-448F3B5DE4AF}">
      <dgm:prSet phldrT="[Text]"/>
      <dgm:spPr>
        <a:noFill/>
        <a:ln>
          <a:noFill/>
        </a:ln>
      </dgm:spPr>
      <dgm:t>
        <a:bodyPr/>
        <a:lstStyle/>
        <a:p>
          <a:r>
            <a:rPr lang="en-US" dirty="0">
              <a:solidFill>
                <a:srgbClr val="EEF1F9"/>
              </a:solidFill>
            </a:rPr>
            <a:t>Impurity model</a:t>
          </a:r>
        </a:p>
      </dgm:t>
    </dgm:pt>
    <dgm:pt modelId="{4EBD366A-3A79-DC41-902D-F7FD13769176}" type="sibTrans" cxnId="{380CA8CF-A6BB-A443-8D5F-B166F6199862}">
      <dgm:prSet/>
      <dgm:spPr/>
      <dgm:t>
        <a:bodyPr/>
        <a:lstStyle/>
        <a:p>
          <a:endParaRPr lang="en-US"/>
        </a:p>
      </dgm:t>
    </dgm:pt>
    <dgm:pt modelId="{2F35740E-7B89-8D45-B577-7AA4E9CB6992}" type="parTrans" cxnId="{380CA8CF-A6BB-A443-8D5F-B166F6199862}">
      <dgm:prSet/>
      <dgm:spPr/>
      <dgm:t>
        <a:bodyPr/>
        <a:lstStyle/>
        <a:p>
          <a:endParaRPr lang="en-US"/>
        </a:p>
      </dgm:t>
    </dgm:pt>
    <dgm:pt modelId="{524871AB-94E7-3C4D-B0A5-AA87322C43B5}">
      <dgm:prSet phldrT="[Text]"/>
      <dgm:spPr>
        <a:noFill/>
        <a:ln>
          <a:noFill/>
        </a:ln>
      </dgm:spPr>
      <dgm:t>
        <a:bodyPr/>
        <a:lstStyle/>
        <a:p>
          <a:r>
            <a:rPr lang="en-US" dirty="0">
              <a:solidFill>
                <a:srgbClr val="EEF1F9"/>
              </a:solidFill>
            </a:rPr>
            <a:t>Neutral model</a:t>
          </a:r>
        </a:p>
      </dgm:t>
    </dgm:pt>
    <dgm:pt modelId="{3CD16605-691F-6548-970E-0E8200F84DA3}" type="sibTrans" cxnId="{6C04B055-1FCE-1241-B52A-3EAA846F3F9B}">
      <dgm:prSet/>
      <dgm:spPr/>
      <dgm:t>
        <a:bodyPr/>
        <a:lstStyle/>
        <a:p>
          <a:endParaRPr lang="en-US"/>
        </a:p>
      </dgm:t>
    </dgm:pt>
    <dgm:pt modelId="{18C72740-66FC-7545-83B1-6F20B78CA9CF}" type="parTrans" cxnId="{6C04B055-1FCE-1241-B52A-3EAA846F3F9B}">
      <dgm:prSet/>
      <dgm:spPr/>
      <dgm:t>
        <a:bodyPr/>
        <a:lstStyle/>
        <a:p>
          <a:endParaRPr lang="en-US"/>
        </a:p>
      </dgm:t>
    </dgm:pt>
    <dgm:pt modelId="{7890583B-6E4E-EF41-97FA-F4DB1DE78571}">
      <dgm:prSet phldrT="[Text]"/>
      <dgm:spPr>
        <a:noFill/>
        <a:ln>
          <a:noFill/>
        </a:ln>
      </dgm:spPr>
      <dgm:t>
        <a:bodyPr/>
        <a:lstStyle/>
        <a:p>
          <a:r>
            <a:rPr lang="en-US" dirty="0">
              <a:solidFill>
                <a:srgbClr val="EEF1F9"/>
              </a:solidFill>
            </a:rPr>
            <a:t>Boundary conditions</a:t>
          </a:r>
        </a:p>
      </dgm:t>
    </dgm:pt>
    <dgm:pt modelId="{C59205CB-692A-9147-87DD-C4C905509BB3}" type="sibTrans" cxnId="{4364A5D0-C457-5B41-84C9-B45AC781E738}">
      <dgm:prSet/>
      <dgm:spPr/>
      <dgm:t>
        <a:bodyPr/>
        <a:lstStyle/>
        <a:p>
          <a:endParaRPr lang="en-US"/>
        </a:p>
      </dgm:t>
    </dgm:pt>
    <dgm:pt modelId="{FFBFB4D9-3FD7-834C-A6FA-D4A0CFABD6DA}" type="parTrans" cxnId="{4364A5D0-C457-5B41-84C9-B45AC781E738}">
      <dgm:prSet/>
      <dgm:spPr/>
      <dgm:t>
        <a:bodyPr/>
        <a:lstStyle/>
        <a:p>
          <a:endParaRPr lang="en-US"/>
        </a:p>
      </dgm:t>
    </dgm:pt>
    <dgm:pt modelId="{4B3FF69F-8712-3A44-8D9D-54832818D88A}">
      <dgm:prSet phldrT="[Text]"/>
      <dgm:spPr>
        <a:noFill/>
        <a:ln>
          <a:noFill/>
        </a:ln>
      </dgm:spPr>
      <dgm:t>
        <a:bodyPr/>
        <a:lstStyle/>
        <a:p>
          <a:r>
            <a:rPr lang="en-US" dirty="0">
              <a:solidFill>
                <a:srgbClr val="EEF1F9"/>
              </a:solidFill>
            </a:rPr>
            <a:t>Detects changes to grid and interpolates</a:t>
          </a:r>
        </a:p>
      </dgm:t>
    </dgm:pt>
    <dgm:pt modelId="{F29F12D5-3934-254A-9EAD-A52D509F0988}" type="sibTrans" cxnId="{E7822386-ECB6-AC48-B534-02C33B18CE86}">
      <dgm:prSet/>
      <dgm:spPr/>
      <dgm:t>
        <a:bodyPr/>
        <a:lstStyle/>
        <a:p>
          <a:endParaRPr lang="en-US"/>
        </a:p>
      </dgm:t>
    </dgm:pt>
    <dgm:pt modelId="{284A0D17-5150-8146-9860-9386F8C1537F}" type="parTrans" cxnId="{E7822386-ECB6-AC48-B534-02C33B18CE86}">
      <dgm:prSet/>
      <dgm:spPr/>
      <dgm:t>
        <a:bodyPr/>
        <a:lstStyle/>
        <a:p>
          <a:endParaRPr lang="en-US"/>
        </a:p>
      </dgm:t>
    </dgm:pt>
    <dgm:pt modelId="{6D564BAB-E2F0-F94B-826D-FC668D365642}" type="pres">
      <dgm:prSet presAssocID="{B3022FFF-CD64-3B47-91C5-6D11C28B0DB5}" presName="linearFlow" presStyleCnt="0">
        <dgm:presLayoutVars>
          <dgm:dir/>
          <dgm:animLvl val="lvl"/>
          <dgm:resizeHandles val="exact"/>
        </dgm:presLayoutVars>
      </dgm:prSet>
      <dgm:spPr/>
    </dgm:pt>
    <dgm:pt modelId="{C3FF569F-589C-BA45-94D3-DFC8D329774E}" type="pres">
      <dgm:prSet presAssocID="{3B3322EC-5176-FE4B-9B30-A1B9A248780B}" presName="composite" presStyleCnt="0"/>
      <dgm:spPr/>
    </dgm:pt>
    <dgm:pt modelId="{C92BE91B-40BB-D845-91A6-5C1A4C42223E}" type="pres">
      <dgm:prSet presAssocID="{3B3322EC-5176-FE4B-9B30-A1B9A248780B}" presName="parTx" presStyleLbl="node1" presStyleIdx="0" presStyleCnt="3">
        <dgm:presLayoutVars>
          <dgm:chMax val="0"/>
          <dgm:chPref val="0"/>
          <dgm:bulletEnabled val="1"/>
        </dgm:presLayoutVars>
      </dgm:prSet>
      <dgm:spPr/>
    </dgm:pt>
    <dgm:pt modelId="{D90C952C-E364-CB4C-8287-310AC94EC066}" type="pres">
      <dgm:prSet presAssocID="{3B3322EC-5176-FE4B-9B30-A1B9A248780B}" presName="parSh" presStyleLbl="node1" presStyleIdx="0" presStyleCnt="3"/>
      <dgm:spPr/>
    </dgm:pt>
    <dgm:pt modelId="{8204B35C-8780-B344-8A3F-24EDE846CD60}" type="pres">
      <dgm:prSet presAssocID="{3B3322EC-5176-FE4B-9B30-A1B9A248780B}" presName="desTx" presStyleLbl="fgAcc1" presStyleIdx="0" presStyleCnt="3">
        <dgm:presLayoutVars>
          <dgm:bulletEnabled val="1"/>
        </dgm:presLayoutVars>
      </dgm:prSet>
      <dgm:spPr/>
    </dgm:pt>
    <dgm:pt modelId="{1EE48C4A-954B-E040-9A81-52D0BA7FF441}" type="pres">
      <dgm:prSet presAssocID="{D1728732-E593-5C43-95BC-3438BAE03EE7}" presName="sibTrans" presStyleLbl="sibTrans2D1" presStyleIdx="0" presStyleCnt="2"/>
      <dgm:spPr/>
    </dgm:pt>
    <dgm:pt modelId="{EA5DDF63-A817-AD4B-AB47-75845EE5C527}" type="pres">
      <dgm:prSet presAssocID="{D1728732-E593-5C43-95BC-3438BAE03EE7}" presName="connTx" presStyleLbl="sibTrans2D1" presStyleIdx="0" presStyleCnt="2"/>
      <dgm:spPr/>
    </dgm:pt>
    <dgm:pt modelId="{99CEE5A0-B4BB-AB4F-96FC-39BEA705810E}" type="pres">
      <dgm:prSet presAssocID="{55B58795-E1D4-074A-90A8-8EB6F0660EFB}" presName="composite" presStyleCnt="0"/>
      <dgm:spPr/>
    </dgm:pt>
    <dgm:pt modelId="{0DFE4998-615D-BD4B-9FF1-B94B50DAD017}" type="pres">
      <dgm:prSet presAssocID="{55B58795-E1D4-074A-90A8-8EB6F0660EFB}" presName="parTx" presStyleLbl="node1" presStyleIdx="0" presStyleCnt="3">
        <dgm:presLayoutVars>
          <dgm:chMax val="0"/>
          <dgm:chPref val="0"/>
          <dgm:bulletEnabled val="1"/>
        </dgm:presLayoutVars>
      </dgm:prSet>
      <dgm:spPr/>
    </dgm:pt>
    <dgm:pt modelId="{1996DC82-001A-8143-A1B2-4542AE6E238C}" type="pres">
      <dgm:prSet presAssocID="{55B58795-E1D4-074A-90A8-8EB6F0660EFB}" presName="parSh" presStyleLbl="node1" presStyleIdx="1" presStyleCnt="3"/>
      <dgm:spPr/>
    </dgm:pt>
    <dgm:pt modelId="{B7F0C396-6DE1-A942-813B-58D84983DE10}" type="pres">
      <dgm:prSet presAssocID="{55B58795-E1D4-074A-90A8-8EB6F0660EFB}" presName="desTx" presStyleLbl="fgAcc1" presStyleIdx="1" presStyleCnt="3" custLinFactNeighborY="1174">
        <dgm:presLayoutVars>
          <dgm:bulletEnabled val="1"/>
        </dgm:presLayoutVars>
      </dgm:prSet>
      <dgm:spPr/>
    </dgm:pt>
    <dgm:pt modelId="{594F103B-B1B6-9F47-9879-7111FA499D8D}" type="pres">
      <dgm:prSet presAssocID="{695973B9-F2F8-994C-9BDD-741BEC62BF9F}" presName="sibTrans" presStyleLbl="sibTrans2D1" presStyleIdx="1" presStyleCnt="2"/>
      <dgm:spPr/>
    </dgm:pt>
    <dgm:pt modelId="{8AF7DAB4-C653-4A44-A41C-6241FC780536}" type="pres">
      <dgm:prSet presAssocID="{695973B9-F2F8-994C-9BDD-741BEC62BF9F}" presName="connTx" presStyleLbl="sibTrans2D1" presStyleIdx="1" presStyleCnt="2"/>
      <dgm:spPr/>
    </dgm:pt>
    <dgm:pt modelId="{38FA17B0-FC37-7B4F-8EAE-15F23D88C8BF}" type="pres">
      <dgm:prSet presAssocID="{863D9944-986E-B24D-92E3-172E495118F3}" presName="composite" presStyleCnt="0"/>
      <dgm:spPr/>
    </dgm:pt>
    <dgm:pt modelId="{7B0BBEA1-A7D6-CF4F-A3E5-A3EE37A90FD3}" type="pres">
      <dgm:prSet presAssocID="{863D9944-986E-B24D-92E3-172E495118F3}" presName="parTx" presStyleLbl="node1" presStyleIdx="1" presStyleCnt="3">
        <dgm:presLayoutVars>
          <dgm:chMax val="0"/>
          <dgm:chPref val="0"/>
          <dgm:bulletEnabled val="1"/>
        </dgm:presLayoutVars>
      </dgm:prSet>
      <dgm:spPr/>
    </dgm:pt>
    <dgm:pt modelId="{71177A0D-5A2B-0E49-BF66-F1F116CF67B0}" type="pres">
      <dgm:prSet presAssocID="{863D9944-986E-B24D-92E3-172E495118F3}" presName="parSh" presStyleLbl="node1" presStyleIdx="2" presStyleCnt="3"/>
      <dgm:spPr/>
    </dgm:pt>
    <dgm:pt modelId="{9CA0243B-343F-EF42-950A-BF0E4E145C55}" type="pres">
      <dgm:prSet presAssocID="{863D9944-986E-B24D-92E3-172E495118F3}" presName="desTx" presStyleLbl="fgAcc1" presStyleIdx="2" presStyleCnt="3">
        <dgm:presLayoutVars>
          <dgm:bulletEnabled val="1"/>
        </dgm:presLayoutVars>
      </dgm:prSet>
      <dgm:spPr/>
    </dgm:pt>
  </dgm:ptLst>
  <dgm:cxnLst>
    <dgm:cxn modelId="{A6D38401-95F0-CE46-A396-93EEA9B05D23}" srcId="{B3022FFF-CD64-3B47-91C5-6D11C28B0DB5}" destId="{3B3322EC-5176-FE4B-9B30-A1B9A248780B}" srcOrd="0" destOrd="0" parTransId="{9C3DEB8F-75BD-8441-A170-6775AF5BEF9C}" sibTransId="{D1728732-E593-5C43-95BC-3438BAE03EE7}"/>
    <dgm:cxn modelId="{09997C02-19C4-7240-9515-C431B19B9269}" srcId="{B3022FFF-CD64-3B47-91C5-6D11C28B0DB5}" destId="{55B58795-E1D4-074A-90A8-8EB6F0660EFB}" srcOrd="1" destOrd="0" parTransId="{8C0B51DE-8E61-9B4E-8998-62E832066629}" sibTransId="{695973B9-F2F8-994C-9BDD-741BEC62BF9F}"/>
    <dgm:cxn modelId="{64926D10-C9CB-0F48-95E4-8E7F5A20B459}" type="presOf" srcId="{D1728732-E593-5C43-95BC-3438BAE03EE7}" destId="{1EE48C4A-954B-E040-9A81-52D0BA7FF441}" srcOrd="0" destOrd="0" presId="urn:microsoft.com/office/officeart/2005/8/layout/process3"/>
    <dgm:cxn modelId="{BB503B14-7CDA-1846-9440-916503E5FD6C}" type="presOf" srcId="{BCE7CCFF-1F8B-424E-BB36-9D97FEE79864}" destId="{8204B35C-8780-B344-8A3F-24EDE846CD60}" srcOrd="0" destOrd="0" presId="urn:microsoft.com/office/officeart/2005/8/layout/process3"/>
    <dgm:cxn modelId="{5B126A18-56DD-0448-BAB7-A1EE967F3D17}" type="presOf" srcId="{62CAE5DF-963B-6548-BA6C-0A53ED4F171E}" destId="{9CA0243B-343F-EF42-950A-BF0E4E145C55}" srcOrd="0" destOrd="0" presId="urn:microsoft.com/office/officeart/2005/8/layout/process3"/>
    <dgm:cxn modelId="{C440D51E-E3E0-8547-9C49-B9A382186406}" type="presOf" srcId="{7890583B-6E4E-EF41-97FA-F4DB1DE78571}" destId="{9CA0243B-343F-EF42-950A-BF0E4E145C55}" srcOrd="0" destOrd="3" presId="urn:microsoft.com/office/officeart/2005/8/layout/process3"/>
    <dgm:cxn modelId="{12420221-8483-D44B-B8A7-59092680CD15}" type="presOf" srcId="{4B3FF69F-8712-3A44-8D9D-54832818D88A}" destId="{B7F0C396-6DE1-A942-813B-58D84983DE10}" srcOrd="0" destOrd="1" presId="urn:microsoft.com/office/officeart/2005/8/layout/process3"/>
    <dgm:cxn modelId="{8C941225-38FD-594A-A8CD-D3FE86237A85}" srcId="{3B3322EC-5176-FE4B-9B30-A1B9A248780B}" destId="{BCE7CCFF-1F8B-424E-BB36-9D97FEE79864}" srcOrd="0" destOrd="0" parTransId="{FD5E53D3-EB4F-F241-9236-DEF389759C6C}" sibTransId="{01CF4566-95E4-8448-8FD5-A948D8858D03}"/>
    <dgm:cxn modelId="{3281DA4A-2931-A748-81C6-2A6796D75E69}" type="presOf" srcId="{55B58795-E1D4-074A-90A8-8EB6F0660EFB}" destId="{1996DC82-001A-8143-A1B2-4542AE6E238C}" srcOrd="1" destOrd="0" presId="urn:microsoft.com/office/officeart/2005/8/layout/process3"/>
    <dgm:cxn modelId="{D1130B4F-362D-1946-8F25-7EEDABAD0B71}" type="presOf" srcId="{D1728732-E593-5C43-95BC-3438BAE03EE7}" destId="{EA5DDF63-A817-AD4B-AB47-75845EE5C527}" srcOrd="1" destOrd="0" presId="urn:microsoft.com/office/officeart/2005/8/layout/process3"/>
    <dgm:cxn modelId="{6038DB4F-B210-984C-AD37-0333A3F153B4}" type="presOf" srcId="{55B58795-E1D4-074A-90A8-8EB6F0660EFB}" destId="{0DFE4998-615D-BD4B-9FF1-B94B50DAD017}" srcOrd="0" destOrd="0" presId="urn:microsoft.com/office/officeart/2005/8/layout/process3"/>
    <dgm:cxn modelId="{6C04B055-1FCE-1241-B52A-3EAA846F3F9B}" srcId="{863D9944-986E-B24D-92E3-172E495118F3}" destId="{524871AB-94E7-3C4D-B0A5-AA87322C43B5}" srcOrd="2" destOrd="0" parTransId="{18C72740-66FC-7545-83B1-6F20B78CA9CF}" sibTransId="{3CD16605-691F-6548-970E-0E8200F84DA3}"/>
    <dgm:cxn modelId="{4AC42F64-521B-B04A-B3E1-D1DC5E893128}" srcId="{B3022FFF-CD64-3B47-91C5-6D11C28B0DB5}" destId="{863D9944-986E-B24D-92E3-172E495118F3}" srcOrd="2" destOrd="0" parTransId="{E95835EE-F513-2D48-9C94-8ECDF6BD72B4}" sibTransId="{428C5E16-DD22-234E-BAAA-E0A47F449278}"/>
    <dgm:cxn modelId="{33C22975-8C26-4445-BCAB-1CBA39FFB2E9}" type="presOf" srcId="{165DC091-F00C-5047-998A-B2221BB72A45}" destId="{B7F0C396-6DE1-A942-813B-58D84983DE10}" srcOrd="0" destOrd="0" presId="urn:microsoft.com/office/officeart/2005/8/layout/process3"/>
    <dgm:cxn modelId="{1FA8AC78-8F9A-7C40-98F5-A4D88E7B1D98}" type="presOf" srcId="{524871AB-94E7-3C4D-B0A5-AA87322C43B5}" destId="{9CA0243B-343F-EF42-950A-BF0E4E145C55}" srcOrd="0" destOrd="2" presId="urn:microsoft.com/office/officeart/2005/8/layout/process3"/>
    <dgm:cxn modelId="{18A11B86-9F21-F24B-BEDA-3007B749202B}" srcId="{863D9944-986E-B24D-92E3-172E495118F3}" destId="{62CAE5DF-963B-6548-BA6C-0A53ED4F171E}" srcOrd="0" destOrd="0" parTransId="{73C6D269-1179-494D-B076-690AAA285719}" sibTransId="{DEF96B43-E033-3946-AB28-64DBB3B9324D}"/>
    <dgm:cxn modelId="{E7822386-ECB6-AC48-B534-02C33B18CE86}" srcId="{55B58795-E1D4-074A-90A8-8EB6F0660EFB}" destId="{4B3FF69F-8712-3A44-8D9D-54832818D88A}" srcOrd="1" destOrd="0" parTransId="{284A0D17-5150-8146-9860-9386F8C1537F}" sibTransId="{F29F12D5-3934-254A-9EAD-A52D509F0988}"/>
    <dgm:cxn modelId="{9ECDA1A2-4D0D-3041-85C1-CEDB7A22BD45}" type="presOf" srcId="{863D9944-986E-B24D-92E3-172E495118F3}" destId="{71177A0D-5A2B-0E49-BF66-F1F116CF67B0}" srcOrd="1" destOrd="0" presId="urn:microsoft.com/office/officeart/2005/8/layout/process3"/>
    <dgm:cxn modelId="{89347DAD-A92D-D24E-9EBA-2F8F5494B054}" type="presOf" srcId="{3B3322EC-5176-FE4B-9B30-A1B9A248780B}" destId="{C92BE91B-40BB-D845-91A6-5C1A4C42223E}" srcOrd="0" destOrd="0" presId="urn:microsoft.com/office/officeart/2005/8/layout/process3"/>
    <dgm:cxn modelId="{BA8D1EAF-B98F-C749-AE0D-77A7A500EEB6}" type="presOf" srcId="{41214163-C1C2-2243-A75E-448F3B5DE4AF}" destId="{9CA0243B-343F-EF42-950A-BF0E4E145C55}" srcOrd="0" destOrd="1" presId="urn:microsoft.com/office/officeart/2005/8/layout/process3"/>
    <dgm:cxn modelId="{2A016AAF-11F0-0A4E-A0C8-8653C85B0149}" type="presOf" srcId="{3B3322EC-5176-FE4B-9B30-A1B9A248780B}" destId="{D90C952C-E364-CB4C-8287-310AC94EC066}" srcOrd="1" destOrd="0" presId="urn:microsoft.com/office/officeart/2005/8/layout/process3"/>
    <dgm:cxn modelId="{F78D4CB1-CB1A-F248-AFC5-0CD484E0DE13}" srcId="{55B58795-E1D4-074A-90A8-8EB6F0660EFB}" destId="{165DC091-F00C-5047-998A-B2221BB72A45}" srcOrd="0" destOrd="0" parTransId="{569BD58D-7768-6C46-ACC9-C819E0130D42}" sibTransId="{7A36CD12-75AD-FF42-9049-70D3B9D64180}"/>
    <dgm:cxn modelId="{B0782DC0-F397-FB41-BB6A-9B234C9F9F36}" type="presOf" srcId="{695973B9-F2F8-994C-9BDD-741BEC62BF9F}" destId="{8AF7DAB4-C653-4A44-A41C-6241FC780536}" srcOrd="1" destOrd="0" presId="urn:microsoft.com/office/officeart/2005/8/layout/process3"/>
    <dgm:cxn modelId="{7D76AFCB-0349-1B44-8C4D-D7163FA6AAEA}" type="presOf" srcId="{695973B9-F2F8-994C-9BDD-741BEC62BF9F}" destId="{594F103B-B1B6-9F47-9879-7111FA499D8D}" srcOrd="0" destOrd="0" presId="urn:microsoft.com/office/officeart/2005/8/layout/process3"/>
    <dgm:cxn modelId="{380CA8CF-A6BB-A443-8D5F-B166F6199862}" srcId="{863D9944-986E-B24D-92E3-172E495118F3}" destId="{41214163-C1C2-2243-A75E-448F3B5DE4AF}" srcOrd="1" destOrd="0" parTransId="{2F35740E-7B89-8D45-B577-7AA4E9CB6992}" sibTransId="{4EBD366A-3A79-DC41-902D-F7FD13769176}"/>
    <dgm:cxn modelId="{4364A5D0-C457-5B41-84C9-B45AC781E738}" srcId="{863D9944-986E-B24D-92E3-172E495118F3}" destId="{7890583B-6E4E-EF41-97FA-F4DB1DE78571}" srcOrd="3" destOrd="0" parTransId="{FFBFB4D9-3FD7-834C-A6FA-D4A0CFABD6DA}" sibTransId="{C59205CB-692A-9147-87DD-C4C905509BB3}"/>
    <dgm:cxn modelId="{5CA2C1EF-FD62-5A4C-96F9-AF2815B96797}" type="presOf" srcId="{863D9944-986E-B24D-92E3-172E495118F3}" destId="{7B0BBEA1-A7D6-CF4F-A3E5-A3EE37A90FD3}" srcOrd="0" destOrd="0" presId="urn:microsoft.com/office/officeart/2005/8/layout/process3"/>
    <dgm:cxn modelId="{6922D2F2-8258-A14B-8B20-B1174ED39A17}" type="presOf" srcId="{B3022FFF-CD64-3B47-91C5-6D11C28B0DB5}" destId="{6D564BAB-E2F0-F94B-826D-FC668D365642}" srcOrd="0" destOrd="0" presId="urn:microsoft.com/office/officeart/2005/8/layout/process3"/>
    <dgm:cxn modelId="{23DC73BC-5902-A642-81BD-5C739698A9DA}" type="presParOf" srcId="{6D564BAB-E2F0-F94B-826D-FC668D365642}" destId="{C3FF569F-589C-BA45-94D3-DFC8D329774E}" srcOrd="0" destOrd="0" presId="urn:microsoft.com/office/officeart/2005/8/layout/process3"/>
    <dgm:cxn modelId="{785A5C0A-114D-B64B-8BFA-1CD9439FE9AE}" type="presParOf" srcId="{C3FF569F-589C-BA45-94D3-DFC8D329774E}" destId="{C92BE91B-40BB-D845-91A6-5C1A4C42223E}" srcOrd="0" destOrd="0" presId="urn:microsoft.com/office/officeart/2005/8/layout/process3"/>
    <dgm:cxn modelId="{1F766068-1274-AA47-922F-64051BCD417C}" type="presParOf" srcId="{C3FF569F-589C-BA45-94D3-DFC8D329774E}" destId="{D90C952C-E364-CB4C-8287-310AC94EC066}" srcOrd="1" destOrd="0" presId="urn:microsoft.com/office/officeart/2005/8/layout/process3"/>
    <dgm:cxn modelId="{E5E1FFB0-BD99-4948-9007-354E3E301748}" type="presParOf" srcId="{C3FF569F-589C-BA45-94D3-DFC8D329774E}" destId="{8204B35C-8780-B344-8A3F-24EDE846CD60}" srcOrd="2" destOrd="0" presId="urn:microsoft.com/office/officeart/2005/8/layout/process3"/>
    <dgm:cxn modelId="{5CDAA4FD-663F-6E41-8D97-984E23D667FA}" type="presParOf" srcId="{6D564BAB-E2F0-F94B-826D-FC668D365642}" destId="{1EE48C4A-954B-E040-9A81-52D0BA7FF441}" srcOrd="1" destOrd="0" presId="urn:microsoft.com/office/officeart/2005/8/layout/process3"/>
    <dgm:cxn modelId="{45A0DB39-307B-1949-BEE0-B60116641CF6}" type="presParOf" srcId="{1EE48C4A-954B-E040-9A81-52D0BA7FF441}" destId="{EA5DDF63-A817-AD4B-AB47-75845EE5C527}" srcOrd="0" destOrd="0" presId="urn:microsoft.com/office/officeart/2005/8/layout/process3"/>
    <dgm:cxn modelId="{131582A7-5E7D-7243-8993-1D398DF547FB}" type="presParOf" srcId="{6D564BAB-E2F0-F94B-826D-FC668D365642}" destId="{99CEE5A0-B4BB-AB4F-96FC-39BEA705810E}" srcOrd="2" destOrd="0" presId="urn:microsoft.com/office/officeart/2005/8/layout/process3"/>
    <dgm:cxn modelId="{8ECAE539-6AA5-B14A-A15B-B09B695AEDB0}" type="presParOf" srcId="{99CEE5A0-B4BB-AB4F-96FC-39BEA705810E}" destId="{0DFE4998-615D-BD4B-9FF1-B94B50DAD017}" srcOrd="0" destOrd="0" presId="urn:microsoft.com/office/officeart/2005/8/layout/process3"/>
    <dgm:cxn modelId="{27DE674C-EEC9-9845-A50E-32CC23AF24C5}" type="presParOf" srcId="{99CEE5A0-B4BB-AB4F-96FC-39BEA705810E}" destId="{1996DC82-001A-8143-A1B2-4542AE6E238C}" srcOrd="1" destOrd="0" presId="urn:microsoft.com/office/officeart/2005/8/layout/process3"/>
    <dgm:cxn modelId="{5EF00D3B-FB30-A04D-BE9B-E4FF29FEA21C}" type="presParOf" srcId="{99CEE5A0-B4BB-AB4F-96FC-39BEA705810E}" destId="{B7F0C396-6DE1-A942-813B-58D84983DE10}" srcOrd="2" destOrd="0" presId="urn:microsoft.com/office/officeart/2005/8/layout/process3"/>
    <dgm:cxn modelId="{D6402521-C6DC-6D4B-B50D-DF366529F273}" type="presParOf" srcId="{6D564BAB-E2F0-F94B-826D-FC668D365642}" destId="{594F103B-B1B6-9F47-9879-7111FA499D8D}" srcOrd="3" destOrd="0" presId="urn:microsoft.com/office/officeart/2005/8/layout/process3"/>
    <dgm:cxn modelId="{030D2E9B-D2F3-A047-BEAC-BDB77203B6CC}" type="presParOf" srcId="{594F103B-B1B6-9F47-9879-7111FA499D8D}" destId="{8AF7DAB4-C653-4A44-A41C-6241FC780536}" srcOrd="0" destOrd="0" presId="urn:microsoft.com/office/officeart/2005/8/layout/process3"/>
    <dgm:cxn modelId="{89347023-28AC-4142-A56C-B7B588268F07}" type="presParOf" srcId="{6D564BAB-E2F0-F94B-826D-FC668D365642}" destId="{38FA17B0-FC37-7B4F-8EAE-15F23D88C8BF}" srcOrd="4" destOrd="0" presId="urn:microsoft.com/office/officeart/2005/8/layout/process3"/>
    <dgm:cxn modelId="{9FF4DF29-B4DA-8541-8AA2-147DC868A2A2}" type="presParOf" srcId="{38FA17B0-FC37-7B4F-8EAE-15F23D88C8BF}" destId="{7B0BBEA1-A7D6-CF4F-A3E5-A3EE37A90FD3}" srcOrd="0" destOrd="0" presId="urn:microsoft.com/office/officeart/2005/8/layout/process3"/>
    <dgm:cxn modelId="{490880F5-5F33-EE43-AEB0-273587AF9F0F}" type="presParOf" srcId="{38FA17B0-FC37-7B4F-8EAE-15F23D88C8BF}" destId="{71177A0D-5A2B-0E49-BF66-F1F116CF67B0}" srcOrd="1" destOrd="0" presId="urn:microsoft.com/office/officeart/2005/8/layout/process3"/>
    <dgm:cxn modelId="{252215B7-3911-6B45-87F6-886C3A74DFD8}" type="presParOf" srcId="{38FA17B0-FC37-7B4F-8EAE-15F23D88C8BF}" destId="{9CA0243B-343F-EF42-950A-BF0E4E145C55}"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3022FFF-CD64-3B47-91C5-6D11C28B0DB5}" type="doc">
      <dgm:prSet loTypeId="urn:microsoft.com/office/officeart/2005/8/layout/process3" loCatId="" qsTypeId="urn:microsoft.com/office/officeart/2005/8/quickstyle/simple1" qsCatId="simple" csTypeId="urn:microsoft.com/office/officeart/2005/8/colors/accent1_2" csCatId="accent1" phldr="1"/>
      <dgm:spPr/>
      <dgm:t>
        <a:bodyPr/>
        <a:lstStyle/>
        <a:p>
          <a:endParaRPr lang="en-US"/>
        </a:p>
      </dgm:t>
    </dgm:pt>
    <dgm:pt modelId="{3B3322EC-5176-FE4B-9B30-A1B9A248780B}">
      <dgm:prSet phldrT="[Text]"/>
      <dgm:spPr/>
      <dgm:t>
        <a:bodyPr/>
        <a:lstStyle/>
        <a:p>
          <a:r>
            <a:rPr lang="en-US" dirty="0"/>
            <a:t>UETOOLS</a:t>
          </a:r>
        </a:p>
      </dgm:t>
    </dgm:pt>
    <dgm:pt modelId="{9C3DEB8F-75BD-8441-A170-6775AF5BEF9C}" type="parTrans" cxnId="{A6D38401-95F0-CE46-A396-93EEA9B05D23}">
      <dgm:prSet/>
      <dgm:spPr/>
      <dgm:t>
        <a:bodyPr/>
        <a:lstStyle/>
        <a:p>
          <a:endParaRPr lang="en-US"/>
        </a:p>
      </dgm:t>
    </dgm:pt>
    <dgm:pt modelId="{D1728732-E593-5C43-95BC-3438BAE03EE7}" type="sibTrans" cxnId="{A6D38401-95F0-CE46-A396-93EEA9B05D23}">
      <dgm:prSet/>
      <dgm:spPr/>
      <dgm:t>
        <a:bodyPr/>
        <a:lstStyle/>
        <a:p>
          <a:endParaRPr lang="en-US"/>
        </a:p>
      </dgm:t>
    </dgm:pt>
    <dgm:pt modelId="{BCE7CCFF-1F8B-424E-BB36-9D97FEE79864}">
      <dgm:prSet phldrT="[Text]"/>
      <dgm:spPr>
        <a:noFill/>
        <a:ln>
          <a:noFill/>
        </a:ln>
      </dgm:spPr>
      <dgm:t>
        <a:bodyPr/>
        <a:lstStyle/>
        <a:p>
          <a:r>
            <a:rPr lang="en-US">
              <a:solidFill>
                <a:schemeClr val="bg1"/>
              </a:solidFill>
            </a:rPr>
            <a:t>_uman-readable input files</a:t>
          </a:r>
          <a:endParaRPr lang="en-US" dirty="0">
            <a:solidFill>
              <a:schemeClr val="bg1"/>
            </a:solidFill>
          </a:endParaRPr>
        </a:p>
      </dgm:t>
    </dgm:pt>
    <dgm:pt modelId="{01CF4566-95E4-8448-8FD5-A948D8858D03}" type="sibTrans" cxnId="{8C941225-38FD-594A-A8CD-D3FE86237A85}">
      <dgm:prSet/>
      <dgm:spPr/>
      <dgm:t>
        <a:bodyPr/>
        <a:lstStyle/>
        <a:p>
          <a:endParaRPr lang="en-US"/>
        </a:p>
      </dgm:t>
    </dgm:pt>
    <dgm:pt modelId="{FD5E53D3-EB4F-F241-9236-DEF389759C6C}" type="parTrans" cxnId="{8C941225-38FD-594A-A8CD-D3FE86237A85}">
      <dgm:prSet/>
      <dgm:spPr/>
      <dgm:t>
        <a:bodyPr/>
        <a:lstStyle/>
        <a:p>
          <a:endParaRPr lang="en-US"/>
        </a:p>
      </dgm:t>
    </dgm:pt>
    <dgm:pt modelId="{13B2FC63-A901-3141-9C37-56B9335CB979}">
      <dgm:prSet phldrT="[Text]"/>
      <dgm:spPr>
        <a:noFill/>
        <a:ln>
          <a:noFill/>
        </a:ln>
      </dgm:spPr>
      <dgm:t>
        <a:bodyPr/>
        <a:lstStyle/>
        <a:p>
          <a:r>
            <a:rPr lang="en-US" dirty="0">
              <a:solidFill>
                <a:schemeClr val="bg1"/>
              </a:solidFill>
            </a:rPr>
            <a:t>Automated provenance</a:t>
          </a:r>
        </a:p>
      </dgm:t>
    </dgm:pt>
    <dgm:pt modelId="{F3D62E4F-F1FD-BD4A-97E0-CACF1C7B1579}" type="sibTrans" cxnId="{4E99952F-B7D5-6740-9019-8217F17BD240}">
      <dgm:prSet/>
      <dgm:spPr/>
      <dgm:t>
        <a:bodyPr/>
        <a:lstStyle/>
        <a:p>
          <a:endParaRPr lang="en-US"/>
        </a:p>
      </dgm:t>
    </dgm:pt>
    <dgm:pt modelId="{2D23B7D8-9566-8942-BCD2-3A6CDADA1735}" type="parTrans" cxnId="{4E99952F-B7D5-6740-9019-8217F17BD240}">
      <dgm:prSet/>
      <dgm:spPr/>
      <dgm:t>
        <a:bodyPr/>
        <a:lstStyle/>
        <a:p>
          <a:endParaRPr lang="en-US"/>
        </a:p>
      </dgm:t>
    </dgm:pt>
    <dgm:pt modelId="{13810CF6-F584-4E47-8A0B-6BD57BAD96C6}">
      <dgm:prSet phldrT="[Text]"/>
      <dgm:spPr>
        <a:noFill/>
        <a:ln>
          <a:noFill/>
        </a:ln>
      </dgm:spPr>
      <dgm:t>
        <a:bodyPr/>
        <a:lstStyle/>
        <a:p>
          <a:r>
            <a:rPr lang="en-US" dirty="0">
              <a:solidFill>
                <a:schemeClr val="bg1"/>
              </a:solidFill>
            </a:rPr>
            <a:t>Interfacing with Python packages</a:t>
          </a:r>
        </a:p>
      </dgm:t>
    </dgm:pt>
    <dgm:pt modelId="{68F1CDF5-7F32-A14C-B1F8-2F55DCA49912}" type="sibTrans" cxnId="{93CCB28D-7C08-324E-AD50-60472298DCCB}">
      <dgm:prSet/>
      <dgm:spPr/>
      <dgm:t>
        <a:bodyPr/>
        <a:lstStyle/>
        <a:p>
          <a:endParaRPr lang="en-US"/>
        </a:p>
      </dgm:t>
    </dgm:pt>
    <dgm:pt modelId="{24C9BA2D-20C7-5642-B509-7CA8D585FB2D}" type="parTrans" cxnId="{93CCB28D-7C08-324E-AD50-60472298DCCB}">
      <dgm:prSet/>
      <dgm:spPr/>
      <dgm:t>
        <a:bodyPr/>
        <a:lstStyle/>
        <a:p>
          <a:endParaRPr lang="en-US"/>
        </a:p>
      </dgm:t>
    </dgm:pt>
    <dgm:pt modelId="{6D564BAB-E2F0-F94B-826D-FC668D365642}" type="pres">
      <dgm:prSet presAssocID="{B3022FFF-CD64-3B47-91C5-6D11C28B0DB5}" presName="linearFlow" presStyleCnt="0">
        <dgm:presLayoutVars>
          <dgm:dir/>
          <dgm:animLvl val="lvl"/>
          <dgm:resizeHandles val="exact"/>
        </dgm:presLayoutVars>
      </dgm:prSet>
      <dgm:spPr/>
    </dgm:pt>
    <dgm:pt modelId="{C3FF569F-589C-BA45-94D3-DFC8D329774E}" type="pres">
      <dgm:prSet presAssocID="{3B3322EC-5176-FE4B-9B30-A1B9A248780B}" presName="composite" presStyleCnt="0"/>
      <dgm:spPr/>
    </dgm:pt>
    <dgm:pt modelId="{C92BE91B-40BB-D845-91A6-5C1A4C42223E}" type="pres">
      <dgm:prSet presAssocID="{3B3322EC-5176-FE4B-9B30-A1B9A248780B}" presName="parTx" presStyleLbl="node1" presStyleIdx="0" presStyleCnt="1">
        <dgm:presLayoutVars>
          <dgm:chMax val="0"/>
          <dgm:chPref val="0"/>
          <dgm:bulletEnabled val="1"/>
        </dgm:presLayoutVars>
      </dgm:prSet>
      <dgm:spPr/>
    </dgm:pt>
    <dgm:pt modelId="{D90C952C-E364-CB4C-8287-310AC94EC066}" type="pres">
      <dgm:prSet presAssocID="{3B3322EC-5176-FE4B-9B30-A1B9A248780B}" presName="parSh" presStyleLbl="node1" presStyleIdx="0" presStyleCnt="1"/>
      <dgm:spPr/>
    </dgm:pt>
    <dgm:pt modelId="{8204B35C-8780-B344-8A3F-24EDE846CD60}" type="pres">
      <dgm:prSet presAssocID="{3B3322EC-5176-FE4B-9B30-A1B9A248780B}" presName="desTx" presStyleLbl="fgAcc1" presStyleIdx="0" presStyleCnt="1">
        <dgm:presLayoutVars>
          <dgm:bulletEnabled val="1"/>
        </dgm:presLayoutVars>
      </dgm:prSet>
      <dgm:spPr/>
    </dgm:pt>
  </dgm:ptLst>
  <dgm:cxnLst>
    <dgm:cxn modelId="{A6D38401-95F0-CE46-A396-93EEA9B05D23}" srcId="{B3022FFF-CD64-3B47-91C5-6D11C28B0DB5}" destId="{3B3322EC-5176-FE4B-9B30-A1B9A248780B}" srcOrd="0" destOrd="0" parTransId="{9C3DEB8F-75BD-8441-A170-6775AF5BEF9C}" sibTransId="{D1728732-E593-5C43-95BC-3438BAE03EE7}"/>
    <dgm:cxn modelId="{BB503B14-7CDA-1846-9440-916503E5FD6C}" type="presOf" srcId="{BCE7CCFF-1F8B-424E-BB36-9D97FEE79864}" destId="{8204B35C-8780-B344-8A3F-24EDE846CD60}" srcOrd="0" destOrd="0" presId="urn:microsoft.com/office/officeart/2005/8/layout/process3"/>
    <dgm:cxn modelId="{8C941225-38FD-594A-A8CD-D3FE86237A85}" srcId="{3B3322EC-5176-FE4B-9B30-A1B9A248780B}" destId="{BCE7CCFF-1F8B-424E-BB36-9D97FEE79864}" srcOrd="0" destOrd="0" parTransId="{FD5E53D3-EB4F-F241-9236-DEF389759C6C}" sibTransId="{01CF4566-95E4-8448-8FD5-A948D8858D03}"/>
    <dgm:cxn modelId="{4E99952F-B7D5-6740-9019-8217F17BD240}" srcId="{3B3322EC-5176-FE4B-9B30-A1B9A248780B}" destId="{13B2FC63-A901-3141-9C37-56B9335CB979}" srcOrd="1" destOrd="0" parTransId="{2D23B7D8-9566-8942-BCD2-3A6CDADA1735}" sibTransId="{F3D62E4F-F1FD-BD4A-97E0-CACF1C7B1579}"/>
    <dgm:cxn modelId="{1407F04A-FA1D-614D-879F-2CD7C4C8E2C5}" type="presOf" srcId="{13810CF6-F584-4E47-8A0B-6BD57BAD96C6}" destId="{8204B35C-8780-B344-8A3F-24EDE846CD60}" srcOrd="0" destOrd="2" presId="urn:microsoft.com/office/officeart/2005/8/layout/process3"/>
    <dgm:cxn modelId="{42884E66-3EDD-2145-B624-140B60C91BCE}" type="presOf" srcId="{13B2FC63-A901-3141-9C37-56B9335CB979}" destId="{8204B35C-8780-B344-8A3F-24EDE846CD60}" srcOrd="0" destOrd="1" presId="urn:microsoft.com/office/officeart/2005/8/layout/process3"/>
    <dgm:cxn modelId="{93CCB28D-7C08-324E-AD50-60472298DCCB}" srcId="{3B3322EC-5176-FE4B-9B30-A1B9A248780B}" destId="{13810CF6-F584-4E47-8A0B-6BD57BAD96C6}" srcOrd="2" destOrd="0" parTransId="{24C9BA2D-20C7-5642-B509-7CA8D585FB2D}" sibTransId="{68F1CDF5-7F32-A14C-B1F8-2F55DCA49912}"/>
    <dgm:cxn modelId="{89347DAD-A92D-D24E-9EBA-2F8F5494B054}" type="presOf" srcId="{3B3322EC-5176-FE4B-9B30-A1B9A248780B}" destId="{C92BE91B-40BB-D845-91A6-5C1A4C42223E}" srcOrd="0" destOrd="0" presId="urn:microsoft.com/office/officeart/2005/8/layout/process3"/>
    <dgm:cxn modelId="{2A016AAF-11F0-0A4E-A0C8-8653C85B0149}" type="presOf" srcId="{3B3322EC-5176-FE4B-9B30-A1B9A248780B}" destId="{D90C952C-E364-CB4C-8287-310AC94EC066}" srcOrd="1" destOrd="0" presId="urn:microsoft.com/office/officeart/2005/8/layout/process3"/>
    <dgm:cxn modelId="{6922D2F2-8258-A14B-8B20-B1174ED39A17}" type="presOf" srcId="{B3022FFF-CD64-3B47-91C5-6D11C28B0DB5}" destId="{6D564BAB-E2F0-F94B-826D-FC668D365642}" srcOrd="0" destOrd="0" presId="urn:microsoft.com/office/officeart/2005/8/layout/process3"/>
    <dgm:cxn modelId="{23DC73BC-5902-A642-81BD-5C739698A9DA}" type="presParOf" srcId="{6D564BAB-E2F0-F94B-826D-FC668D365642}" destId="{C3FF569F-589C-BA45-94D3-DFC8D329774E}" srcOrd="0" destOrd="0" presId="urn:microsoft.com/office/officeart/2005/8/layout/process3"/>
    <dgm:cxn modelId="{785A5C0A-114D-B64B-8BFA-1CD9439FE9AE}" type="presParOf" srcId="{C3FF569F-589C-BA45-94D3-DFC8D329774E}" destId="{C92BE91B-40BB-D845-91A6-5C1A4C42223E}" srcOrd="0" destOrd="0" presId="urn:microsoft.com/office/officeart/2005/8/layout/process3"/>
    <dgm:cxn modelId="{1F766068-1274-AA47-922F-64051BCD417C}" type="presParOf" srcId="{C3FF569F-589C-BA45-94D3-DFC8D329774E}" destId="{D90C952C-E364-CB4C-8287-310AC94EC066}" srcOrd="1" destOrd="0" presId="urn:microsoft.com/office/officeart/2005/8/layout/process3"/>
    <dgm:cxn modelId="{E5E1FFB0-BD99-4948-9007-354E3E301748}" type="presParOf" srcId="{C3FF569F-589C-BA45-94D3-DFC8D329774E}" destId="{8204B35C-8780-B344-8A3F-24EDE846CD60}" srcOrd="2" destOrd="0" presId="urn:microsoft.com/office/officeart/2005/8/layout/process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3022FFF-CD64-3B47-91C5-6D11C28B0DB5}" type="doc">
      <dgm:prSet loTypeId="urn:microsoft.com/office/officeart/2005/8/layout/process3" loCatId="" qsTypeId="urn:microsoft.com/office/officeart/2005/8/quickstyle/simple1" qsCatId="simple" csTypeId="urn:microsoft.com/office/officeart/2005/8/colors/accent1_2" csCatId="accent1" phldr="1"/>
      <dgm:spPr/>
      <dgm:t>
        <a:bodyPr/>
        <a:lstStyle/>
        <a:p>
          <a:endParaRPr lang="en-US"/>
        </a:p>
      </dgm:t>
    </dgm:pt>
    <dgm:pt modelId="{3FA44F0C-FB49-D549-8E98-482ADA8D649F}">
      <dgm:prSet phldrT="[Text]"/>
      <dgm:spPr>
        <a:noFill/>
        <a:ln>
          <a:noFill/>
        </a:ln>
      </dgm:spPr>
      <dgm:t>
        <a:bodyPr/>
        <a:lstStyle/>
        <a:p>
          <a:pPr>
            <a:buNone/>
          </a:pPr>
          <a:r>
            <a:rPr lang="en-US">
              <a:solidFill>
                <a:srgbClr val="EEF1F9"/>
              </a:solidFill>
            </a:rPr>
            <a:t>_______________ </a:t>
          </a:r>
          <a:r>
            <a:rPr lang="en-US" dirty="0">
              <a:solidFill>
                <a:srgbClr val="EEF1F9"/>
              </a:solidFill>
            </a:rPr>
            <a:t>VSODE, etc.</a:t>
          </a:r>
        </a:p>
      </dgm:t>
    </dgm:pt>
    <dgm:pt modelId="{2DF5A67B-D6D3-0844-8746-2D1D56032A43}" type="parTrans" cxnId="{61E82AD0-1C5E-5C47-BA08-0D164BA4A9AC}">
      <dgm:prSet/>
      <dgm:spPr/>
      <dgm:t>
        <a:bodyPr/>
        <a:lstStyle/>
        <a:p>
          <a:endParaRPr lang="en-US"/>
        </a:p>
      </dgm:t>
    </dgm:pt>
    <dgm:pt modelId="{3EE3B2D7-61B3-A246-B4A1-3BBD0631030F}" type="sibTrans" cxnId="{61E82AD0-1C5E-5C47-BA08-0D164BA4A9AC}">
      <dgm:prSet/>
      <dgm:spPr/>
      <dgm:t>
        <a:bodyPr/>
        <a:lstStyle/>
        <a:p>
          <a:endParaRPr lang="en-US"/>
        </a:p>
      </dgm:t>
    </dgm:pt>
    <dgm:pt modelId="{FDC4E322-E325-804E-9530-9E087347A6E8}">
      <dgm:prSet phldrT="[Text]"/>
      <dgm:spPr>
        <a:noFill/>
        <a:ln>
          <a:noFill/>
        </a:ln>
      </dgm:spPr>
      <dgm:t>
        <a:bodyPr/>
        <a:lstStyle/>
        <a:p>
          <a:pPr>
            <a:buNone/>
          </a:pPr>
          <a:r>
            <a:rPr lang="en-US" dirty="0">
              <a:solidFill>
                <a:srgbClr val="EEF1F9"/>
              </a:solidFill>
            </a:rPr>
            <a:t>Preconditioner</a:t>
          </a:r>
        </a:p>
      </dgm:t>
    </dgm:pt>
    <dgm:pt modelId="{BDF70AE2-BFF6-6643-8C41-33D8441603C2}" type="parTrans" cxnId="{702F119B-85B3-4342-8083-BBDE99AB3482}">
      <dgm:prSet/>
      <dgm:spPr/>
      <dgm:t>
        <a:bodyPr/>
        <a:lstStyle/>
        <a:p>
          <a:endParaRPr lang="en-US"/>
        </a:p>
      </dgm:t>
    </dgm:pt>
    <dgm:pt modelId="{BBCBE432-E47E-EB46-9EE8-FA641384B29D}" type="sibTrans" cxnId="{702F119B-85B3-4342-8083-BBDE99AB3482}">
      <dgm:prSet/>
      <dgm:spPr/>
      <dgm:t>
        <a:bodyPr/>
        <a:lstStyle/>
        <a:p>
          <a:endParaRPr lang="en-US"/>
        </a:p>
      </dgm:t>
    </dgm:pt>
    <dgm:pt modelId="{7890583B-6E4E-EF41-97FA-F4DB1DE78571}">
      <dgm:prSet phldrT="[Text]"/>
      <dgm:spPr/>
      <dgm:t>
        <a:bodyPr/>
        <a:lstStyle/>
        <a:p>
          <a:r>
            <a:rPr lang="en-US" dirty="0"/>
            <a:t>ODE solver</a:t>
          </a:r>
        </a:p>
      </dgm:t>
    </dgm:pt>
    <dgm:pt modelId="{FFBFB4D9-3FD7-834C-A6FA-D4A0CFABD6DA}" type="parTrans" cxnId="{4364A5D0-C457-5B41-84C9-B45AC781E738}">
      <dgm:prSet/>
      <dgm:spPr/>
      <dgm:t>
        <a:bodyPr/>
        <a:lstStyle/>
        <a:p>
          <a:endParaRPr lang="en-US"/>
        </a:p>
      </dgm:t>
    </dgm:pt>
    <dgm:pt modelId="{C59205CB-692A-9147-87DD-C4C905509BB3}" type="sibTrans" cxnId="{4364A5D0-C457-5B41-84C9-B45AC781E738}">
      <dgm:prSet/>
      <dgm:spPr/>
      <dgm:t>
        <a:bodyPr/>
        <a:lstStyle/>
        <a:p>
          <a:endParaRPr lang="en-US"/>
        </a:p>
      </dgm:t>
    </dgm:pt>
    <dgm:pt modelId="{6D564BAB-E2F0-F94B-826D-FC668D365642}" type="pres">
      <dgm:prSet presAssocID="{B3022FFF-CD64-3B47-91C5-6D11C28B0DB5}" presName="linearFlow" presStyleCnt="0">
        <dgm:presLayoutVars>
          <dgm:dir/>
          <dgm:animLvl val="lvl"/>
          <dgm:resizeHandles val="exact"/>
        </dgm:presLayoutVars>
      </dgm:prSet>
      <dgm:spPr/>
    </dgm:pt>
    <dgm:pt modelId="{081DF21A-FED2-014D-8C7E-769F4452148C}" type="pres">
      <dgm:prSet presAssocID="{7890583B-6E4E-EF41-97FA-F4DB1DE78571}" presName="composite" presStyleCnt="0"/>
      <dgm:spPr/>
    </dgm:pt>
    <dgm:pt modelId="{087C42E5-D5FC-F74D-8A50-B30414339270}" type="pres">
      <dgm:prSet presAssocID="{7890583B-6E4E-EF41-97FA-F4DB1DE78571}" presName="parTx" presStyleLbl="node1" presStyleIdx="0" presStyleCnt="1">
        <dgm:presLayoutVars>
          <dgm:chMax val="0"/>
          <dgm:chPref val="0"/>
          <dgm:bulletEnabled val="1"/>
        </dgm:presLayoutVars>
      </dgm:prSet>
      <dgm:spPr/>
    </dgm:pt>
    <dgm:pt modelId="{C5EDD0A1-40D6-294F-A691-C7720100AAFA}" type="pres">
      <dgm:prSet presAssocID="{7890583B-6E4E-EF41-97FA-F4DB1DE78571}" presName="parSh" presStyleLbl="node1" presStyleIdx="0" presStyleCnt="1"/>
      <dgm:spPr/>
    </dgm:pt>
    <dgm:pt modelId="{9F0ED7BE-02CD-294F-B403-130135C19FB8}" type="pres">
      <dgm:prSet presAssocID="{7890583B-6E4E-EF41-97FA-F4DB1DE78571}" presName="desTx" presStyleLbl="fgAcc1" presStyleIdx="0" presStyleCnt="1">
        <dgm:presLayoutVars>
          <dgm:bulletEnabled val="1"/>
        </dgm:presLayoutVars>
      </dgm:prSet>
      <dgm:spPr/>
    </dgm:pt>
  </dgm:ptLst>
  <dgm:cxnLst>
    <dgm:cxn modelId="{1AB56500-5CC4-814B-91F9-BA6C5F1F7654}" type="presOf" srcId="{3FA44F0C-FB49-D549-8E98-482ADA8D649F}" destId="{9F0ED7BE-02CD-294F-B403-130135C19FB8}" srcOrd="0" destOrd="0" presId="urn:microsoft.com/office/officeart/2005/8/layout/process3"/>
    <dgm:cxn modelId="{A7C0BA47-E5F4-6C4B-A318-A34225AC7308}" type="presOf" srcId="{FDC4E322-E325-804E-9530-9E087347A6E8}" destId="{9F0ED7BE-02CD-294F-B403-130135C19FB8}" srcOrd="0" destOrd="1" presId="urn:microsoft.com/office/officeart/2005/8/layout/process3"/>
    <dgm:cxn modelId="{702F119B-85B3-4342-8083-BBDE99AB3482}" srcId="{7890583B-6E4E-EF41-97FA-F4DB1DE78571}" destId="{FDC4E322-E325-804E-9530-9E087347A6E8}" srcOrd="1" destOrd="0" parTransId="{BDF70AE2-BFF6-6643-8C41-33D8441603C2}" sibTransId="{BBCBE432-E47E-EB46-9EE8-FA641384B29D}"/>
    <dgm:cxn modelId="{50B2D2BC-B750-0D48-B74F-57123E693F80}" type="presOf" srcId="{7890583B-6E4E-EF41-97FA-F4DB1DE78571}" destId="{087C42E5-D5FC-F74D-8A50-B30414339270}" srcOrd="0" destOrd="0" presId="urn:microsoft.com/office/officeart/2005/8/layout/process3"/>
    <dgm:cxn modelId="{61E82AD0-1C5E-5C47-BA08-0D164BA4A9AC}" srcId="{7890583B-6E4E-EF41-97FA-F4DB1DE78571}" destId="{3FA44F0C-FB49-D549-8E98-482ADA8D649F}" srcOrd="0" destOrd="0" parTransId="{2DF5A67B-D6D3-0844-8746-2D1D56032A43}" sibTransId="{3EE3B2D7-61B3-A246-B4A1-3BBD0631030F}"/>
    <dgm:cxn modelId="{4364A5D0-C457-5B41-84C9-B45AC781E738}" srcId="{B3022FFF-CD64-3B47-91C5-6D11C28B0DB5}" destId="{7890583B-6E4E-EF41-97FA-F4DB1DE78571}" srcOrd="0" destOrd="0" parTransId="{FFBFB4D9-3FD7-834C-A6FA-D4A0CFABD6DA}" sibTransId="{C59205CB-692A-9147-87DD-C4C905509BB3}"/>
    <dgm:cxn modelId="{9A6586D7-879A-3048-B4FC-4ADD6E812B68}" type="presOf" srcId="{7890583B-6E4E-EF41-97FA-F4DB1DE78571}" destId="{C5EDD0A1-40D6-294F-A691-C7720100AAFA}" srcOrd="1" destOrd="0" presId="urn:microsoft.com/office/officeart/2005/8/layout/process3"/>
    <dgm:cxn modelId="{6922D2F2-8258-A14B-8B20-B1174ED39A17}" type="presOf" srcId="{B3022FFF-CD64-3B47-91C5-6D11C28B0DB5}" destId="{6D564BAB-E2F0-F94B-826D-FC668D365642}" srcOrd="0" destOrd="0" presId="urn:microsoft.com/office/officeart/2005/8/layout/process3"/>
    <dgm:cxn modelId="{F5197384-4437-0745-BD1F-1A54C024B566}" type="presParOf" srcId="{6D564BAB-E2F0-F94B-826D-FC668D365642}" destId="{081DF21A-FED2-014D-8C7E-769F4452148C}" srcOrd="0" destOrd="0" presId="urn:microsoft.com/office/officeart/2005/8/layout/process3"/>
    <dgm:cxn modelId="{44FDACD4-9365-3240-ADEB-A6A410262945}" type="presParOf" srcId="{081DF21A-FED2-014D-8C7E-769F4452148C}" destId="{087C42E5-D5FC-F74D-8A50-B30414339270}" srcOrd="0" destOrd="0" presId="urn:microsoft.com/office/officeart/2005/8/layout/process3"/>
    <dgm:cxn modelId="{1604FADB-707E-AA4C-B9BA-77018C3D26DA}" type="presParOf" srcId="{081DF21A-FED2-014D-8C7E-769F4452148C}" destId="{C5EDD0A1-40D6-294F-A691-C7720100AAFA}" srcOrd="1" destOrd="0" presId="urn:microsoft.com/office/officeart/2005/8/layout/process3"/>
    <dgm:cxn modelId="{921162D7-2EAB-C340-93E1-3B34D35B67AE}" type="presParOf" srcId="{081DF21A-FED2-014D-8C7E-769F4452148C}" destId="{9F0ED7BE-02CD-294F-B403-130135C19FB8}" srcOrd="2" destOrd="0" presId="urn:microsoft.com/office/officeart/2005/8/layout/process3"/>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68B07CF-8B88-E449-8D63-1C4BFDF37693}" type="doc">
      <dgm:prSet loTypeId="urn:microsoft.com/office/officeart/2005/8/layout/cycle1" loCatId="" qsTypeId="urn:microsoft.com/office/officeart/2005/8/quickstyle/simple1" qsCatId="simple" csTypeId="urn:microsoft.com/office/officeart/2005/8/colors/accent1_2" csCatId="accent1" phldr="1"/>
      <dgm:spPr/>
      <dgm:t>
        <a:bodyPr/>
        <a:lstStyle/>
        <a:p>
          <a:endParaRPr lang="en-US"/>
        </a:p>
      </dgm:t>
    </dgm:pt>
    <dgm:pt modelId="{9B2FDDDC-864A-924C-8428-7EDA382DAC63}">
      <dgm:prSet phldrT="[Text]"/>
      <dgm:spPr/>
      <dgm:t>
        <a:bodyPr/>
        <a:lstStyle/>
        <a:p>
          <a:r>
            <a:rPr lang="en-US"/>
            <a:t> </a:t>
          </a:r>
        </a:p>
      </dgm:t>
    </dgm:pt>
    <dgm:pt modelId="{7BB48564-329C-D74F-A7A9-1E1B699A7D34}" type="parTrans" cxnId="{BCE31E5F-BD5F-7A40-A0B8-21AD6515B4F2}">
      <dgm:prSet/>
      <dgm:spPr/>
      <dgm:t>
        <a:bodyPr/>
        <a:lstStyle/>
        <a:p>
          <a:endParaRPr lang="en-US"/>
        </a:p>
      </dgm:t>
    </dgm:pt>
    <dgm:pt modelId="{3EC39B8B-DF35-D843-9D75-ECB925D2FE42}" type="sibTrans" cxnId="{BCE31E5F-BD5F-7A40-A0B8-21AD6515B4F2}">
      <dgm:prSet/>
      <dgm:spPr>
        <a:solidFill>
          <a:srgbClr val="B0BCDE"/>
        </a:solidFill>
      </dgm:spPr>
      <dgm:t>
        <a:bodyPr/>
        <a:lstStyle/>
        <a:p>
          <a:endParaRPr lang="en-US"/>
        </a:p>
      </dgm:t>
    </dgm:pt>
    <dgm:pt modelId="{606F3BDA-3158-074A-BB23-1226D5F1BED0}">
      <dgm:prSet phldrT="[Text]"/>
      <dgm:spPr/>
      <dgm:t>
        <a:bodyPr/>
        <a:lstStyle/>
        <a:p>
          <a:r>
            <a:rPr lang="en-US" dirty="0"/>
            <a:t> </a:t>
          </a:r>
        </a:p>
      </dgm:t>
    </dgm:pt>
    <dgm:pt modelId="{75D4F31A-DF0D-7D4C-984F-8B2506AEA051}" type="parTrans" cxnId="{9396AA38-80F3-BA4A-B5FB-B5276ECE1E73}">
      <dgm:prSet/>
      <dgm:spPr/>
      <dgm:t>
        <a:bodyPr/>
        <a:lstStyle/>
        <a:p>
          <a:endParaRPr lang="en-US"/>
        </a:p>
      </dgm:t>
    </dgm:pt>
    <dgm:pt modelId="{74E5F0C6-DDC9-E240-BA1B-1C9D55E4EE06}" type="sibTrans" cxnId="{9396AA38-80F3-BA4A-B5FB-B5276ECE1E73}">
      <dgm:prSet/>
      <dgm:spPr>
        <a:solidFill>
          <a:srgbClr val="B0BCDE"/>
        </a:solidFill>
      </dgm:spPr>
      <dgm:t>
        <a:bodyPr/>
        <a:lstStyle/>
        <a:p>
          <a:endParaRPr lang="en-US"/>
        </a:p>
      </dgm:t>
    </dgm:pt>
    <dgm:pt modelId="{F4B5C1E8-30AC-BE4F-81D1-8DA289EA6A00}" type="pres">
      <dgm:prSet presAssocID="{C68B07CF-8B88-E449-8D63-1C4BFDF37693}" presName="cycle" presStyleCnt="0">
        <dgm:presLayoutVars>
          <dgm:dir/>
          <dgm:resizeHandles val="exact"/>
        </dgm:presLayoutVars>
      </dgm:prSet>
      <dgm:spPr/>
    </dgm:pt>
    <dgm:pt modelId="{684B1D08-64A9-2946-8080-FEA0BFB8B5BC}" type="pres">
      <dgm:prSet presAssocID="{9B2FDDDC-864A-924C-8428-7EDA382DAC63}" presName="dummy" presStyleCnt="0"/>
      <dgm:spPr/>
    </dgm:pt>
    <dgm:pt modelId="{5C667C50-C43C-324B-86CA-07B193057675}" type="pres">
      <dgm:prSet presAssocID="{9B2FDDDC-864A-924C-8428-7EDA382DAC63}" presName="node" presStyleLbl="revTx" presStyleIdx="0" presStyleCnt="2">
        <dgm:presLayoutVars>
          <dgm:bulletEnabled val="1"/>
        </dgm:presLayoutVars>
      </dgm:prSet>
      <dgm:spPr/>
    </dgm:pt>
    <dgm:pt modelId="{202CC83E-2F13-3B4A-9E71-71BBE19C5A88}" type="pres">
      <dgm:prSet presAssocID="{3EC39B8B-DF35-D843-9D75-ECB925D2FE42}" presName="sibTrans" presStyleLbl="node1" presStyleIdx="0" presStyleCnt="2"/>
      <dgm:spPr/>
    </dgm:pt>
    <dgm:pt modelId="{56FFE81F-7CF4-394C-A0D9-9A76746A61A5}" type="pres">
      <dgm:prSet presAssocID="{606F3BDA-3158-074A-BB23-1226D5F1BED0}" presName="dummy" presStyleCnt="0"/>
      <dgm:spPr/>
    </dgm:pt>
    <dgm:pt modelId="{14845957-3457-5C48-8770-1F833EB06169}" type="pres">
      <dgm:prSet presAssocID="{606F3BDA-3158-074A-BB23-1226D5F1BED0}" presName="node" presStyleLbl="revTx" presStyleIdx="1" presStyleCnt="2">
        <dgm:presLayoutVars>
          <dgm:bulletEnabled val="1"/>
        </dgm:presLayoutVars>
      </dgm:prSet>
      <dgm:spPr/>
    </dgm:pt>
    <dgm:pt modelId="{B83967B5-279D-AB47-960F-C6EBB4E91260}" type="pres">
      <dgm:prSet presAssocID="{74E5F0C6-DDC9-E240-BA1B-1C9D55E4EE06}" presName="sibTrans" presStyleLbl="node1" presStyleIdx="1" presStyleCnt="2" custScaleX="95480"/>
      <dgm:spPr/>
    </dgm:pt>
  </dgm:ptLst>
  <dgm:cxnLst>
    <dgm:cxn modelId="{D81EE90D-EEF7-3143-99F9-2CD6EE384461}" type="presOf" srcId="{C68B07CF-8B88-E449-8D63-1C4BFDF37693}" destId="{F4B5C1E8-30AC-BE4F-81D1-8DA289EA6A00}" srcOrd="0" destOrd="0" presId="urn:microsoft.com/office/officeart/2005/8/layout/cycle1"/>
    <dgm:cxn modelId="{F850D21A-7E99-6D41-9A5C-0AC16D2909DF}" type="presOf" srcId="{74E5F0C6-DDC9-E240-BA1B-1C9D55E4EE06}" destId="{B83967B5-279D-AB47-960F-C6EBB4E91260}" srcOrd="0" destOrd="0" presId="urn:microsoft.com/office/officeart/2005/8/layout/cycle1"/>
    <dgm:cxn modelId="{4CBBCF1F-0937-A942-82BA-DB6D11E5305D}" type="presOf" srcId="{9B2FDDDC-864A-924C-8428-7EDA382DAC63}" destId="{5C667C50-C43C-324B-86CA-07B193057675}" srcOrd="0" destOrd="0" presId="urn:microsoft.com/office/officeart/2005/8/layout/cycle1"/>
    <dgm:cxn modelId="{9396AA38-80F3-BA4A-B5FB-B5276ECE1E73}" srcId="{C68B07CF-8B88-E449-8D63-1C4BFDF37693}" destId="{606F3BDA-3158-074A-BB23-1226D5F1BED0}" srcOrd="1" destOrd="0" parTransId="{75D4F31A-DF0D-7D4C-984F-8B2506AEA051}" sibTransId="{74E5F0C6-DDC9-E240-BA1B-1C9D55E4EE06}"/>
    <dgm:cxn modelId="{BCE31E5F-BD5F-7A40-A0B8-21AD6515B4F2}" srcId="{C68B07CF-8B88-E449-8D63-1C4BFDF37693}" destId="{9B2FDDDC-864A-924C-8428-7EDA382DAC63}" srcOrd="0" destOrd="0" parTransId="{7BB48564-329C-D74F-A7A9-1E1B699A7D34}" sibTransId="{3EC39B8B-DF35-D843-9D75-ECB925D2FE42}"/>
    <dgm:cxn modelId="{F3A131B7-E441-1445-9491-E53A6282C11D}" type="presOf" srcId="{606F3BDA-3158-074A-BB23-1226D5F1BED0}" destId="{14845957-3457-5C48-8770-1F833EB06169}" srcOrd="0" destOrd="0" presId="urn:microsoft.com/office/officeart/2005/8/layout/cycle1"/>
    <dgm:cxn modelId="{80221CCC-6BF8-9141-A044-F91C80667780}" type="presOf" srcId="{3EC39B8B-DF35-D843-9D75-ECB925D2FE42}" destId="{202CC83E-2F13-3B4A-9E71-71BBE19C5A88}" srcOrd="0" destOrd="0" presId="urn:microsoft.com/office/officeart/2005/8/layout/cycle1"/>
    <dgm:cxn modelId="{B0BB3BBF-1B8B-9D40-83F3-3460E94BA28D}" type="presParOf" srcId="{F4B5C1E8-30AC-BE4F-81D1-8DA289EA6A00}" destId="{684B1D08-64A9-2946-8080-FEA0BFB8B5BC}" srcOrd="0" destOrd="0" presId="urn:microsoft.com/office/officeart/2005/8/layout/cycle1"/>
    <dgm:cxn modelId="{6407D374-09EC-9745-8BBB-00CFD325CB88}" type="presParOf" srcId="{F4B5C1E8-30AC-BE4F-81D1-8DA289EA6A00}" destId="{5C667C50-C43C-324B-86CA-07B193057675}" srcOrd="1" destOrd="0" presId="urn:microsoft.com/office/officeart/2005/8/layout/cycle1"/>
    <dgm:cxn modelId="{8E055259-9A54-D941-94DB-780AC97A4B7C}" type="presParOf" srcId="{F4B5C1E8-30AC-BE4F-81D1-8DA289EA6A00}" destId="{202CC83E-2F13-3B4A-9E71-71BBE19C5A88}" srcOrd="2" destOrd="0" presId="urn:microsoft.com/office/officeart/2005/8/layout/cycle1"/>
    <dgm:cxn modelId="{778DCFE0-2867-644C-AD6E-A4B703D696CF}" type="presParOf" srcId="{F4B5C1E8-30AC-BE4F-81D1-8DA289EA6A00}" destId="{56FFE81F-7CF4-394C-A0D9-9A76746A61A5}" srcOrd="3" destOrd="0" presId="urn:microsoft.com/office/officeart/2005/8/layout/cycle1"/>
    <dgm:cxn modelId="{A2AAD858-7B49-F340-84FE-71C925C5071D}" type="presParOf" srcId="{F4B5C1E8-30AC-BE4F-81D1-8DA289EA6A00}" destId="{14845957-3457-5C48-8770-1F833EB06169}" srcOrd="4" destOrd="0" presId="urn:microsoft.com/office/officeart/2005/8/layout/cycle1"/>
    <dgm:cxn modelId="{10DD550D-C8B3-F349-8A7E-A8175640F905}" type="presParOf" srcId="{F4B5C1E8-30AC-BE4F-81D1-8DA289EA6A00}" destId="{B83967B5-279D-AB47-960F-C6EBB4E91260}" srcOrd="5" destOrd="0" presId="urn:microsoft.com/office/officeart/2005/8/layout/cycle1"/>
  </dgm:cxnLst>
  <dgm:bg>
    <a:noFill/>
  </dgm:bg>
  <dgm:whole/>
  <dgm:extLst>
    <a:ext uri="http://schemas.microsoft.com/office/drawing/2008/diagram">
      <dsp:dataModelExt xmlns:dsp="http://schemas.microsoft.com/office/drawing/2008/diagram" relId="rId30"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C68B07CF-8B88-E449-8D63-1C4BFDF37693}" type="doc">
      <dgm:prSet loTypeId="urn:microsoft.com/office/officeart/2005/8/layout/cycle1" loCatId="" qsTypeId="urn:microsoft.com/office/officeart/2005/8/quickstyle/simple1" qsCatId="simple" csTypeId="urn:microsoft.com/office/officeart/2005/8/colors/accent1_2" csCatId="accent1" phldr="1"/>
      <dgm:spPr/>
      <dgm:t>
        <a:bodyPr/>
        <a:lstStyle/>
        <a:p>
          <a:endParaRPr lang="en-US"/>
        </a:p>
      </dgm:t>
    </dgm:pt>
    <dgm:pt modelId="{9B2FDDDC-864A-924C-8428-7EDA382DAC63}">
      <dgm:prSet phldrT="[Text]"/>
      <dgm:spPr/>
      <dgm:t>
        <a:bodyPr/>
        <a:lstStyle/>
        <a:p>
          <a:r>
            <a:rPr lang="en-US"/>
            <a:t> </a:t>
          </a:r>
        </a:p>
      </dgm:t>
    </dgm:pt>
    <dgm:pt modelId="{7BB48564-329C-D74F-A7A9-1E1B699A7D34}" type="parTrans" cxnId="{BCE31E5F-BD5F-7A40-A0B8-21AD6515B4F2}">
      <dgm:prSet/>
      <dgm:spPr/>
      <dgm:t>
        <a:bodyPr/>
        <a:lstStyle/>
        <a:p>
          <a:endParaRPr lang="en-US"/>
        </a:p>
      </dgm:t>
    </dgm:pt>
    <dgm:pt modelId="{3EC39B8B-DF35-D843-9D75-ECB925D2FE42}" type="sibTrans" cxnId="{BCE31E5F-BD5F-7A40-A0B8-21AD6515B4F2}">
      <dgm:prSet/>
      <dgm:spPr>
        <a:solidFill>
          <a:srgbClr val="B0BCDE"/>
        </a:solidFill>
      </dgm:spPr>
      <dgm:t>
        <a:bodyPr/>
        <a:lstStyle/>
        <a:p>
          <a:endParaRPr lang="en-US"/>
        </a:p>
      </dgm:t>
    </dgm:pt>
    <dgm:pt modelId="{606F3BDA-3158-074A-BB23-1226D5F1BED0}">
      <dgm:prSet phldrT="[Text]"/>
      <dgm:spPr/>
      <dgm:t>
        <a:bodyPr/>
        <a:lstStyle/>
        <a:p>
          <a:r>
            <a:rPr lang="en-US" dirty="0"/>
            <a:t> </a:t>
          </a:r>
        </a:p>
      </dgm:t>
    </dgm:pt>
    <dgm:pt modelId="{75D4F31A-DF0D-7D4C-984F-8B2506AEA051}" type="parTrans" cxnId="{9396AA38-80F3-BA4A-B5FB-B5276ECE1E73}">
      <dgm:prSet/>
      <dgm:spPr/>
      <dgm:t>
        <a:bodyPr/>
        <a:lstStyle/>
        <a:p>
          <a:endParaRPr lang="en-US"/>
        </a:p>
      </dgm:t>
    </dgm:pt>
    <dgm:pt modelId="{74E5F0C6-DDC9-E240-BA1B-1C9D55E4EE06}" type="sibTrans" cxnId="{9396AA38-80F3-BA4A-B5FB-B5276ECE1E73}">
      <dgm:prSet/>
      <dgm:spPr>
        <a:solidFill>
          <a:srgbClr val="B0BCDE"/>
        </a:solidFill>
      </dgm:spPr>
      <dgm:t>
        <a:bodyPr/>
        <a:lstStyle/>
        <a:p>
          <a:endParaRPr lang="en-US"/>
        </a:p>
      </dgm:t>
    </dgm:pt>
    <dgm:pt modelId="{F4B5C1E8-30AC-BE4F-81D1-8DA289EA6A00}" type="pres">
      <dgm:prSet presAssocID="{C68B07CF-8B88-E449-8D63-1C4BFDF37693}" presName="cycle" presStyleCnt="0">
        <dgm:presLayoutVars>
          <dgm:dir/>
          <dgm:resizeHandles val="exact"/>
        </dgm:presLayoutVars>
      </dgm:prSet>
      <dgm:spPr/>
    </dgm:pt>
    <dgm:pt modelId="{684B1D08-64A9-2946-8080-FEA0BFB8B5BC}" type="pres">
      <dgm:prSet presAssocID="{9B2FDDDC-864A-924C-8428-7EDA382DAC63}" presName="dummy" presStyleCnt="0"/>
      <dgm:spPr/>
    </dgm:pt>
    <dgm:pt modelId="{5C667C50-C43C-324B-86CA-07B193057675}" type="pres">
      <dgm:prSet presAssocID="{9B2FDDDC-864A-924C-8428-7EDA382DAC63}" presName="node" presStyleLbl="revTx" presStyleIdx="0" presStyleCnt="2">
        <dgm:presLayoutVars>
          <dgm:bulletEnabled val="1"/>
        </dgm:presLayoutVars>
      </dgm:prSet>
      <dgm:spPr/>
    </dgm:pt>
    <dgm:pt modelId="{202CC83E-2F13-3B4A-9E71-71BBE19C5A88}" type="pres">
      <dgm:prSet presAssocID="{3EC39B8B-DF35-D843-9D75-ECB925D2FE42}" presName="sibTrans" presStyleLbl="node1" presStyleIdx="0" presStyleCnt="2"/>
      <dgm:spPr/>
    </dgm:pt>
    <dgm:pt modelId="{56FFE81F-7CF4-394C-A0D9-9A76746A61A5}" type="pres">
      <dgm:prSet presAssocID="{606F3BDA-3158-074A-BB23-1226D5F1BED0}" presName="dummy" presStyleCnt="0"/>
      <dgm:spPr/>
    </dgm:pt>
    <dgm:pt modelId="{14845957-3457-5C48-8770-1F833EB06169}" type="pres">
      <dgm:prSet presAssocID="{606F3BDA-3158-074A-BB23-1226D5F1BED0}" presName="node" presStyleLbl="revTx" presStyleIdx="1" presStyleCnt="2">
        <dgm:presLayoutVars>
          <dgm:bulletEnabled val="1"/>
        </dgm:presLayoutVars>
      </dgm:prSet>
      <dgm:spPr/>
    </dgm:pt>
    <dgm:pt modelId="{B83967B5-279D-AB47-960F-C6EBB4E91260}" type="pres">
      <dgm:prSet presAssocID="{74E5F0C6-DDC9-E240-BA1B-1C9D55E4EE06}" presName="sibTrans" presStyleLbl="node1" presStyleIdx="1" presStyleCnt="2" custScaleX="95480"/>
      <dgm:spPr/>
    </dgm:pt>
  </dgm:ptLst>
  <dgm:cxnLst>
    <dgm:cxn modelId="{D81EE90D-EEF7-3143-99F9-2CD6EE384461}" type="presOf" srcId="{C68B07CF-8B88-E449-8D63-1C4BFDF37693}" destId="{F4B5C1E8-30AC-BE4F-81D1-8DA289EA6A00}" srcOrd="0" destOrd="0" presId="urn:microsoft.com/office/officeart/2005/8/layout/cycle1"/>
    <dgm:cxn modelId="{F850D21A-7E99-6D41-9A5C-0AC16D2909DF}" type="presOf" srcId="{74E5F0C6-DDC9-E240-BA1B-1C9D55E4EE06}" destId="{B83967B5-279D-AB47-960F-C6EBB4E91260}" srcOrd="0" destOrd="0" presId="urn:microsoft.com/office/officeart/2005/8/layout/cycle1"/>
    <dgm:cxn modelId="{4CBBCF1F-0937-A942-82BA-DB6D11E5305D}" type="presOf" srcId="{9B2FDDDC-864A-924C-8428-7EDA382DAC63}" destId="{5C667C50-C43C-324B-86CA-07B193057675}" srcOrd="0" destOrd="0" presId="urn:microsoft.com/office/officeart/2005/8/layout/cycle1"/>
    <dgm:cxn modelId="{9396AA38-80F3-BA4A-B5FB-B5276ECE1E73}" srcId="{C68B07CF-8B88-E449-8D63-1C4BFDF37693}" destId="{606F3BDA-3158-074A-BB23-1226D5F1BED0}" srcOrd="1" destOrd="0" parTransId="{75D4F31A-DF0D-7D4C-984F-8B2506AEA051}" sibTransId="{74E5F0C6-DDC9-E240-BA1B-1C9D55E4EE06}"/>
    <dgm:cxn modelId="{BCE31E5F-BD5F-7A40-A0B8-21AD6515B4F2}" srcId="{C68B07CF-8B88-E449-8D63-1C4BFDF37693}" destId="{9B2FDDDC-864A-924C-8428-7EDA382DAC63}" srcOrd="0" destOrd="0" parTransId="{7BB48564-329C-D74F-A7A9-1E1B699A7D34}" sibTransId="{3EC39B8B-DF35-D843-9D75-ECB925D2FE42}"/>
    <dgm:cxn modelId="{F3A131B7-E441-1445-9491-E53A6282C11D}" type="presOf" srcId="{606F3BDA-3158-074A-BB23-1226D5F1BED0}" destId="{14845957-3457-5C48-8770-1F833EB06169}" srcOrd="0" destOrd="0" presId="urn:microsoft.com/office/officeart/2005/8/layout/cycle1"/>
    <dgm:cxn modelId="{80221CCC-6BF8-9141-A044-F91C80667780}" type="presOf" srcId="{3EC39B8B-DF35-D843-9D75-ECB925D2FE42}" destId="{202CC83E-2F13-3B4A-9E71-71BBE19C5A88}" srcOrd="0" destOrd="0" presId="urn:microsoft.com/office/officeart/2005/8/layout/cycle1"/>
    <dgm:cxn modelId="{B0BB3BBF-1B8B-9D40-83F3-3460E94BA28D}" type="presParOf" srcId="{F4B5C1E8-30AC-BE4F-81D1-8DA289EA6A00}" destId="{684B1D08-64A9-2946-8080-FEA0BFB8B5BC}" srcOrd="0" destOrd="0" presId="urn:microsoft.com/office/officeart/2005/8/layout/cycle1"/>
    <dgm:cxn modelId="{6407D374-09EC-9745-8BBB-00CFD325CB88}" type="presParOf" srcId="{F4B5C1E8-30AC-BE4F-81D1-8DA289EA6A00}" destId="{5C667C50-C43C-324B-86CA-07B193057675}" srcOrd="1" destOrd="0" presId="urn:microsoft.com/office/officeart/2005/8/layout/cycle1"/>
    <dgm:cxn modelId="{8E055259-9A54-D941-94DB-780AC97A4B7C}" type="presParOf" srcId="{F4B5C1E8-30AC-BE4F-81D1-8DA289EA6A00}" destId="{202CC83E-2F13-3B4A-9E71-71BBE19C5A88}" srcOrd="2" destOrd="0" presId="urn:microsoft.com/office/officeart/2005/8/layout/cycle1"/>
    <dgm:cxn modelId="{778DCFE0-2867-644C-AD6E-A4B703D696CF}" type="presParOf" srcId="{F4B5C1E8-30AC-BE4F-81D1-8DA289EA6A00}" destId="{56FFE81F-7CF4-394C-A0D9-9A76746A61A5}" srcOrd="3" destOrd="0" presId="urn:microsoft.com/office/officeart/2005/8/layout/cycle1"/>
    <dgm:cxn modelId="{A2AAD858-7B49-F340-84FE-71C925C5071D}" type="presParOf" srcId="{F4B5C1E8-30AC-BE4F-81D1-8DA289EA6A00}" destId="{14845957-3457-5C48-8770-1F833EB06169}" srcOrd="4" destOrd="0" presId="urn:microsoft.com/office/officeart/2005/8/layout/cycle1"/>
    <dgm:cxn modelId="{10DD550D-C8B3-F349-8A7E-A8175640F905}" type="presParOf" srcId="{F4B5C1E8-30AC-BE4F-81D1-8DA289EA6A00}" destId="{B83967B5-279D-AB47-960F-C6EBB4E91260}" srcOrd="5" destOrd="0" presId="urn:microsoft.com/office/officeart/2005/8/layout/cycle1"/>
  </dgm:cxnLst>
  <dgm:bg>
    <a:noFill/>
  </dgm:bg>
  <dgm:whole/>
  <dgm:extLst>
    <a:ext uri="http://schemas.microsoft.com/office/drawing/2008/diagram">
      <dsp:dataModelExt xmlns:dsp="http://schemas.microsoft.com/office/drawing/2008/diagram" relId="rId3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EB0ED0-DA37-0C48-96A0-88496F1AFAB4}">
      <dsp:nvSpPr>
        <dsp:cNvPr id="0" name=""/>
        <dsp:cNvSpPr/>
      </dsp:nvSpPr>
      <dsp:spPr>
        <a:xfrm>
          <a:off x="0" y="2283450"/>
          <a:ext cx="12068041" cy="46130"/>
        </a:xfrm>
        <a:prstGeom prst="rect">
          <a:avLst/>
        </a:prstGeom>
        <a:gradFill rotWithShape="0">
          <a:gsLst>
            <a:gs pos="0">
              <a:schemeClr val="accent1">
                <a:tint val="76000"/>
              </a:schemeClr>
            </a:gs>
            <a:gs pos="100000">
              <a:schemeClr val="accent1">
                <a:tint val="76000"/>
              </a:schemeClr>
            </a:gs>
          </a:gsLst>
          <a:lin ang="0" scaled="0"/>
        </a:gradFill>
        <a:ln>
          <a:noFill/>
        </a:ln>
        <a:effectLst/>
      </dsp:spPr>
      <dsp:style>
        <a:lnRef idx="0">
          <a:scrgbClr r="0" g="0" b="0"/>
        </a:lnRef>
        <a:fillRef idx="1">
          <a:scrgbClr r="0" g="0" b="0"/>
        </a:fillRef>
        <a:effectRef idx="0">
          <a:scrgbClr r="0" g="0" b="0"/>
        </a:effectRef>
        <a:fontRef idx="minor"/>
      </dsp:style>
    </dsp:sp>
    <dsp:sp modelId="{26B61AD5-6A0D-C04B-832A-0E6C64E88565}">
      <dsp:nvSpPr>
        <dsp:cNvPr id="0" name=""/>
        <dsp:cNvSpPr/>
      </dsp:nvSpPr>
      <dsp:spPr>
        <a:xfrm>
          <a:off x="11839726" y="2121994"/>
          <a:ext cx="276781" cy="369042"/>
        </a:xfrm>
        <a:prstGeom prst="chevron">
          <a:avLst>
            <a:gd name="adj" fmla="val 75000"/>
          </a:avLst>
        </a:prstGeom>
        <a:gradFill rotWithShape="0">
          <a:gsLst>
            <a:gs pos="0">
              <a:schemeClr val="accent1">
                <a:tint val="76000"/>
              </a:schemeClr>
            </a:gs>
            <a:gs pos="100000">
              <a:schemeClr val="accent1">
                <a:tint val="76000"/>
              </a:schemeClr>
            </a:gs>
          </a:gsLst>
          <a:lin ang="0" scaled="0"/>
        </a:gradFill>
        <a:ln>
          <a:noFill/>
        </a:ln>
        <a:effectLst/>
      </dsp:spPr>
      <dsp:style>
        <a:lnRef idx="0">
          <a:scrgbClr r="0" g="0" b="0"/>
        </a:lnRef>
        <a:fillRef idx="1">
          <a:scrgbClr r="0" g="0" b="0"/>
        </a:fillRef>
        <a:effectRef idx="0">
          <a:scrgbClr r="0" g="0" b="0"/>
        </a:effectRef>
        <a:fontRef idx="minor"/>
      </dsp:style>
    </dsp:sp>
    <dsp:sp modelId="{36C93C9C-48AD-5B45-939A-748DC0F9AB77}">
      <dsp:nvSpPr>
        <dsp:cNvPr id="0" name=""/>
        <dsp:cNvSpPr/>
      </dsp:nvSpPr>
      <dsp:spPr>
        <a:xfrm>
          <a:off x="591589" y="1051771"/>
          <a:ext cx="2870903" cy="10702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44500">
            <a:lnSpc>
              <a:spcPct val="90000"/>
            </a:lnSpc>
            <a:spcBef>
              <a:spcPct val="0"/>
            </a:spcBef>
            <a:spcAft>
              <a:spcPct val="35000"/>
            </a:spcAft>
            <a:buNone/>
          </a:pPr>
          <a:r>
            <a:rPr lang="en-US" sz="1000" kern="1200" dirty="0"/>
            <a:t>Solver and preconditioner improvements [2]</a:t>
          </a:r>
        </a:p>
        <a:p>
          <a:pPr marL="0" lvl="0" indent="0" algn="l" defTabSz="444500">
            <a:lnSpc>
              <a:spcPct val="90000"/>
            </a:lnSpc>
            <a:spcBef>
              <a:spcPct val="0"/>
            </a:spcBef>
            <a:spcAft>
              <a:spcPct val="35000"/>
            </a:spcAft>
            <a:buNone/>
          </a:pPr>
          <a:r>
            <a:rPr lang="en-US" sz="1000" kern="1200" dirty="0"/>
            <a:t>Nonorthogonal grids (1996) [3]</a:t>
          </a:r>
        </a:p>
        <a:p>
          <a:pPr marL="0" lvl="0" indent="0" algn="l" defTabSz="444500">
            <a:lnSpc>
              <a:spcPct val="90000"/>
            </a:lnSpc>
            <a:spcBef>
              <a:spcPct val="0"/>
            </a:spcBef>
            <a:spcAft>
              <a:spcPct val="35000"/>
            </a:spcAft>
            <a:buNone/>
          </a:pPr>
          <a:r>
            <a:rPr lang="en-US" sz="1000" kern="1200" dirty="0"/>
            <a:t>Multi-charge state impurity models (1996) [2,4]</a:t>
          </a:r>
        </a:p>
        <a:p>
          <a:pPr marL="0" lvl="0" indent="0" algn="l" defTabSz="444500">
            <a:lnSpc>
              <a:spcPct val="90000"/>
            </a:lnSpc>
            <a:spcBef>
              <a:spcPct val="0"/>
            </a:spcBef>
            <a:spcAft>
              <a:spcPct val="35000"/>
            </a:spcAft>
            <a:buNone/>
          </a:pPr>
          <a:r>
            <a:rPr lang="en-US" sz="1000" kern="1200" dirty="0"/>
            <a:t>Cross-field drift implementation (1999) [5]</a:t>
          </a:r>
        </a:p>
        <a:p>
          <a:pPr marL="0" lvl="0" indent="0" algn="l" defTabSz="444500">
            <a:lnSpc>
              <a:spcPct val="90000"/>
            </a:lnSpc>
            <a:spcBef>
              <a:spcPct val="0"/>
            </a:spcBef>
            <a:spcAft>
              <a:spcPct val="35000"/>
            </a:spcAft>
            <a:buNone/>
          </a:pPr>
          <a:r>
            <a:rPr lang="en-US" sz="1000" kern="1200" dirty="0"/>
            <a:t>Double null capabilities (1999) [6]</a:t>
          </a:r>
        </a:p>
      </dsp:txBody>
      <dsp:txXfrm>
        <a:off x="591589" y="1051771"/>
        <a:ext cx="2870903" cy="1070223"/>
      </dsp:txXfrm>
    </dsp:sp>
    <dsp:sp modelId="{43F12253-B0C8-DB49-9912-493BB045E17D}">
      <dsp:nvSpPr>
        <dsp:cNvPr id="0" name=""/>
        <dsp:cNvSpPr/>
      </dsp:nvSpPr>
      <dsp:spPr>
        <a:xfrm>
          <a:off x="591589" y="498207"/>
          <a:ext cx="2870903" cy="5535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defRPr b="1"/>
          </a:pPr>
          <a:r>
            <a:rPr lang="en-US" sz="1100" kern="1200" dirty="0"/>
            <a:t>1992-2000</a:t>
          </a:r>
        </a:p>
      </dsp:txBody>
      <dsp:txXfrm>
        <a:off x="591589" y="498207"/>
        <a:ext cx="2870903" cy="553563"/>
      </dsp:txXfrm>
    </dsp:sp>
    <dsp:sp modelId="{67811EEB-1075-E347-8EB8-D311AEDF8AD9}">
      <dsp:nvSpPr>
        <dsp:cNvPr id="0" name=""/>
        <dsp:cNvSpPr/>
      </dsp:nvSpPr>
      <dsp:spPr>
        <a:xfrm>
          <a:off x="278093" y="461303"/>
          <a:ext cx="36881" cy="1845212"/>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E30AAFE-0D2F-0C45-B18A-CFACB46FB15F}">
      <dsp:nvSpPr>
        <dsp:cNvPr id="0" name=""/>
        <dsp:cNvSpPr/>
      </dsp:nvSpPr>
      <dsp:spPr>
        <a:xfrm>
          <a:off x="2322096" y="3247574"/>
          <a:ext cx="2870903" cy="867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44500">
            <a:lnSpc>
              <a:spcPct val="90000"/>
            </a:lnSpc>
            <a:spcBef>
              <a:spcPct val="0"/>
            </a:spcBef>
            <a:spcAft>
              <a:spcPct val="35000"/>
            </a:spcAft>
            <a:buNone/>
          </a:pPr>
          <a:r>
            <a:rPr lang="en-US" sz="1000" kern="1200" dirty="0"/>
            <a:t>Explicit coupling to DEGAS2 (2000) [7]</a:t>
          </a:r>
        </a:p>
        <a:p>
          <a:pPr marL="0" lvl="0" indent="0" algn="l" defTabSz="444500">
            <a:lnSpc>
              <a:spcPct val="90000"/>
            </a:lnSpc>
            <a:spcBef>
              <a:spcPct val="0"/>
            </a:spcBef>
            <a:spcAft>
              <a:spcPct val="35000"/>
            </a:spcAft>
            <a:buNone/>
          </a:pPr>
          <a:r>
            <a:rPr lang="en-US" sz="1000" kern="1200" dirty="0"/>
            <a:t>First UEDGE user manual revision published (2000) [8]</a:t>
          </a:r>
        </a:p>
        <a:p>
          <a:pPr marL="0" lvl="0" indent="0" algn="l" defTabSz="444500">
            <a:lnSpc>
              <a:spcPct val="90000"/>
            </a:lnSpc>
            <a:spcBef>
              <a:spcPct val="0"/>
            </a:spcBef>
            <a:spcAft>
              <a:spcPct val="35000"/>
            </a:spcAft>
            <a:buNone/>
          </a:pPr>
          <a:r>
            <a:rPr lang="en-US" sz="1000" kern="1200" dirty="0"/>
            <a:t>MPI parallelization using Fortran-C interface and KINSOL package (2002) [9]</a:t>
          </a:r>
        </a:p>
      </dsp:txBody>
      <dsp:txXfrm>
        <a:off x="2322096" y="3247574"/>
        <a:ext cx="2870903" cy="867250"/>
      </dsp:txXfrm>
    </dsp:sp>
    <dsp:sp modelId="{C13478DA-32B0-0A42-B16B-196DCA03D6D3}">
      <dsp:nvSpPr>
        <dsp:cNvPr id="0" name=""/>
        <dsp:cNvSpPr/>
      </dsp:nvSpPr>
      <dsp:spPr>
        <a:xfrm>
          <a:off x="2322096" y="2675558"/>
          <a:ext cx="2870903" cy="5720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defRPr b="1"/>
          </a:pPr>
          <a:r>
            <a:rPr lang="en-US" sz="1100" kern="1200" dirty="0"/>
            <a:t>2000-2005</a:t>
          </a:r>
        </a:p>
      </dsp:txBody>
      <dsp:txXfrm>
        <a:off x="2322096" y="2675558"/>
        <a:ext cx="2870903" cy="572015"/>
      </dsp:txXfrm>
    </dsp:sp>
    <dsp:sp modelId="{C7956B20-F087-F743-9941-64FCBCB13D3D}">
      <dsp:nvSpPr>
        <dsp:cNvPr id="0" name=""/>
        <dsp:cNvSpPr/>
      </dsp:nvSpPr>
      <dsp:spPr>
        <a:xfrm>
          <a:off x="2008600" y="2306515"/>
          <a:ext cx="36881" cy="1845212"/>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CC8971E-2676-B341-87FC-BB1A8F296E29}">
      <dsp:nvSpPr>
        <dsp:cNvPr id="0" name=""/>
        <dsp:cNvSpPr/>
      </dsp:nvSpPr>
      <dsp:spPr>
        <a:xfrm>
          <a:off x="200641" y="2210622"/>
          <a:ext cx="191786" cy="19178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A3FDD6-E223-5B48-A205-E8F39AB5B818}">
      <dsp:nvSpPr>
        <dsp:cNvPr id="0" name=""/>
        <dsp:cNvSpPr/>
      </dsp:nvSpPr>
      <dsp:spPr>
        <a:xfrm>
          <a:off x="1931148" y="2210622"/>
          <a:ext cx="191786" cy="19178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2B9B677-74C4-0D48-9A5D-2C7490CA0FB3}">
      <dsp:nvSpPr>
        <dsp:cNvPr id="0" name=""/>
        <dsp:cNvSpPr/>
      </dsp:nvSpPr>
      <dsp:spPr>
        <a:xfrm>
          <a:off x="4052604" y="1051771"/>
          <a:ext cx="2870903" cy="10702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44500">
            <a:lnSpc>
              <a:spcPct val="90000"/>
            </a:lnSpc>
            <a:spcBef>
              <a:spcPct val="0"/>
            </a:spcBef>
            <a:spcAft>
              <a:spcPct val="35000"/>
            </a:spcAft>
            <a:buNone/>
          </a:pPr>
          <a:r>
            <a:rPr lang="en-US" sz="1000" kern="1200" dirty="0"/>
            <a:t>Initial Python interface (2007) [10]</a:t>
          </a:r>
        </a:p>
        <a:p>
          <a:pPr marL="0" lvl="0" indent="0" algn="l" defTabSz="444500">
            <a:lnSpc>
              <a:spcPct val="90000"/>
            </a:lnSpc>
            <a:spcBef>
              <a:spcPct val="0"/>
            </a:spcBef>
            <a:spcAft>
              <a:spcPct val="35000"/>
            </a:spcAft>
            <a:buNone/>
          </a:pPr>
          <a:r>
            <a:rPr lang="en-US" sz="1000" kern="1200" dirty="0"/>
            <a:t>Snowflake capabilities introduced (2007) [11]</a:t>
          </a:r>
        </a:p>
        <a:p>
          <a:pPr marL="0" lvl="0" indent="0" algn="l" defTabSz="444500">
            <a:lnSpc>
              <a:spcPct val="90000"/>
            </a:lnSpc>
            <a:spcBef>
              <a:spcPct val="0"/>
            </a:spcBef>
            <a:spcAft>
              <a:spcPct val="35000"/>
            </a:spcAft>
            <a:buNone/>
          </a:pPr>
          <a:r>
            <a:rPr lang="en-US" sz="1000" kern="1200" dirty="0"/>
            <a:t>Attempts at core-edge coupling for whole-device modeling  FACETS project (2008) [10]</a:t>
          </a:r>
        </a:p>
      </dsp:txBody>
      <dsp:txXfrm>
        <a:off x="4052604" y="1051771"/>
        <a:ext cx="2870903" cy="1070223"/>
      </dsp:txXfrm>
    </dsp:sp>
    <dsp:sp modelId="{2BCA82E6-60B8-5B4E-806C-30EA09785DDD}">
      <dsp:nvSpPr>
        <dsp:cNvPr id="0" name=""/>
        <dsp:cNvSpPr/>
      </dsp:nvSpPr>
      <dsp:spPr>
        <a:xfrm>
          <a:off x="4052604" y="498207"/>
          <a:ext cx="2870903" cy="5535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defRPr b="1"/>
          </a:pPr>
          <a:r>
            <a:rPr lang="en-US" sz="1100" kern="1200" dirty="0"/>
            <a:t>2005-2015</a:t>
          </a:r>
        </a:p>
      </dsp:txBody>
      <dsp:txXfrm>
        <a:off x="4052604" y="498207"/>
        <a:ext cx="2870903" cy="553563"/>
      </dsp:txXfrm>
    </dsp:sp>
    <dsp:sp modelId="{B48BDFA2-86B6-E243-AA41-F30DF81E4EA3}">
      <dsp:nvSpPr>
        <dsp:cNvPr id="0" name=""/>
        <dsp:cNvSpPr/>
      </dsp:nvSpPr>
      <dsp:spPr>
        <a:xfrm>
          <a:off x="3739107" y="461303"/>
          <a:ext cx="36881" cy="1845212"/>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FB5F278-0293-6442-AA3C-60FDFBE7CB50}">
      <dsp:nvSpPr>
        <dsp:cNvPr id="0" name=""/>
        <dsp:cNvSpPr/>
      </dsp:nvSpPr>
      <dsp:spPr>
        <a:xfrm>
          <a:off x="5783111" y="3247574"/>
          <a:ext cx="2870903" cy="867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44500">
            <a:lnSpc>
              <a:spcPct val="90000"/>
            </a:lnSpc>
            <a:spcBef>
              <a:spcPct val="0"/>
            </a:spcBef>
            <a:spcAft>
              <a:spcPct val="35000"/>
            </a:spcAft>
            <a:buNone/>
          </a:pPr>
          <a:r>
            <a:rPr lang="en-US" sz="1000" kern="1200" dirty="0"/>
            <a:t>Implicit coupling attempts to DEGAS2 </a:t>
          </a:r>
          <a:br>
            <a:rPr lang="en-US" sz="1000" kern="1200" dirty="0"/>
          </a:br>
          <a:r>
            <a:rPr lang="en-US" sz="1000" kern="1200" dirty="0"/>
            <a:t>(2015-2017) [12]</a:t>
          </a:r>
        </a:p>
        <a:p>
          <a:pPr marL="0" lvl="0" indent="0" algn="l" defTabSz="444500">
            <a:lnSpc>
              <a:spcPct val="90000"/>
            </a:lnSpc>
            <a:spcBef>
              <a:spcPct val="0"/>
            </a:spcBef>
            <a:spcAft>
              <a:spcPct val="35000"/>
            </a:spcAft>
            <a:buNone/>
          </a:pPr>
          <a:r>
            <a:rPr lang="en-US" sz="1000" kern="1200" dirty="0"/>
            <a:t>UEDGE made publicly available on GitHub with Python interface [13]</a:t>
          </a:r>
        </a:p>
      </dsp:txBody>
      <dsp:txXfrm>
        <a:off x="5783111" y="3247574"/>
        <a:ext cx="2870903" cy="867250"/>
      </dsp:txXfrm>
    </dsp:sp>
    <dsp:sp modelId="{3E3F36B1-06A7-034F-9B15-A74CEE1C1BF7}">
      <dsp:nvSpPr>
        <dsp:cNvPr id="0" name=""/>
        <dsp:cNvSpPr/>
      </dsp:nvSpPr>
      <dsp:spPr>
        <a:xfrm>
          <a:off x="5783111" y="2675558"/>
          <a:ext cx="2870903" cy="5720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defRPr b="1"/>
          </a:pPr>
          <a:r>
            <a:rPr lang="en-US" sz="1100" kern="1200" dirty="0"/>
            <a:t>2015-2020</a:t>
          </a:r>
        </a:p>
      </dsp:txBody>
      <dsp:txXfrm>
        <a:off x="5783111" y="2675558"/>
        <a:ext cx="2870903" cy="572015"/>
      </dsp:txXfrm>
    </dsp:sp>
    <dsp:sp modelId="{B55B85DC-EB5F-1B4D-9FDE-650388AE72EB}">
      <dsp:nvSpPr>
        <dsp:cNvPr id="0" name=""/>
        <dsp:cNvSpPr/>
      </dsp:nvSpPr>
      <dsp:spPr>
        <a:xfrm>
          <a:off x="5469614" y="2306515"/>
          <a:ext cx="36881" cy="1845212"/>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6FC75AF-FF81-A84A-AF3C-1ABE9D04714F}">
      <dsp:nvSpPr>
        <dsp:cNvPr id="0" name=""/>
        <dsp:cNvSpPr/>
      </dsp:nvSpPr>
      <dsp:spPr>
        <a:xfrm>
          <a:off x="3661655" y="2210622"/>
          <a:ext cx="191786" cy="19178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734DAC-0DC9-4F4B-9B0E-9E841DEA7272}">
      <dsp:nvSpPr>
        <dsp:cNvPr id="0" name=""/>
        <dsp:cNvSpPr/>
      </dsp:nvSpPr>
      <dsp:spPr>
        <a:xfrm>
          <a:off x="5392162" y="2210622"/>
          <a:ext cx="191786" cy="19178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D41846-B25F-D94A-8ED4-B779DD9A45B2}">
      <dsp:nvSpPr>
        <dsp:cNvPr id="0" name=""/>
        <dsp:cNvSpPr/>
      </dsp:nvSpPr>
      <dsp:spPr>
        <a:xfrm>
          <a:off x="7513618" y="1051771"/>
          <a:ext cx="2870903" cy="10702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44500">
            <a:lnSpc>
              <a:spcPct val="90000"/>
            </a:lnSpc>
            <a:spcBef>
              <a:spcPct val="0"/>
            </a:spcBef>
            <a:spcAft>
              <a:spcPct val="35000"/>
            </a:spcAft>
            <a:buNone/>
          </a:pPr>
          <a:r>
            <a:rPr lang="en-US" sz="1000" kern="1200" dirty="0"/>
            <a:t>Fluid molecular model (2021) [14, 15]</a:t>
          </a:r>
        </a:p>
        <a:p>
          <a:pPr marL="0" lvl="0" indent="0" algn="l" defTabSz="444500">
            <a:lnSpc>
              <a:spcPct val="90000"/>
            </a:lnSpc>
            <a:spcBef>
              <a:spcPct val="0"/>
            </a:spcBef>
            <a:spcAft>
              <a:spcPct val="35000"/>
            </a:spcAft>
            <a:buNone/>
          </a:pPr>
          <a:r>
            <a:rPr lang="en-US" sz="1000" kern="1200" dirty="0"/>
            <a:t>Neutral temperature equations (2021) [16]</a:t>
          </a:r>
        </a:p>
        <a:p>
          <a:pPr marL="0" lvl="0" indent="0" algn="l" defTabSz="444500">
            <a:lnSpc>
              <a:spcPct val="90000"/>
            </a:lnSpc>
            <a:spcBef>
              <a:spcPct val="0"/>
            </a:spcBef>
            <a:spcAft>
              <a:spcPct val="35000"/>
            </a:spcAft>
            <a:buNone/>
          </a:pPr>
          <a:r>
            <a:rPr lang="en-US" sz="1000" kern="1200" dirty="0"/>
            <a:t>Ion anisotropy model (2021) [16]</a:t>
          </a:r>
        </a:p>
        <a:p>
          <a:pPr marL="0" lvl="0" indent="0" algn="l" defTabSz="444500">
            <a:lnSpc>
              <a:spcPct val="90000"/>
            </a:lnSpc>
            <a:spcBef>
              <a:spcPct val="0"/>
            </a:spcBef>
            <a:spcAft>
              <a:spcPct val="35000"/>
            </a:spcAft>
            <a:buNone/>
          </a:pPr>
          <a:r>
            <a:rPr lang="en-US" sz="1000" kern="1200" dirty="0"/>
            <a:t>Increased use training surrogate models [17, 18]</a:t>
          </a:r>
        </a:p>
        <a:p>
          <a:pPr marL="0" lvl="0" indent="0" algn="l" defTabSz="444500">
            <a:lnSpc>
              <a:spcPct val="90000"/>
            </a:lnSpc>
            <a:spcBef>
              <a:spcPct val="0"/>
            </a:spcBef>
            <a:spcAft>
              <a:spcPct val="35000"/>
            </a:spcAft>
            <a:buNone/>
          </a:pPr>
          <a:r>
            <a:rPr lang="en-US" sz="1000" kern="1200" dirty="0"/>
            <a:t>Python interfacing using UETOOLS (2023) [19]</a:t>
          </a:r>
        </a:p>
      </dsp:txBody>
      <dsp:txXfrm>
        <a:off x="7513618" y="1051771"/>
        <a:ext cx="2870903" cy="1070223"/>
      </dsp:txXfrm>
    </dsp:sp>
    <dsp:sp modelId="{5A0A971F-00D6-864C-8625-7BAEBD5D0D29}">
      <dsp:nvSpPr>
        <dsp:cNvPr id="0" name=""/>
        <dsp:cNvSpPr/>
      </dsp:nvSpPr>
      <dsp:spPr>
        <a:xfrm>
          <a:off x="7513618" y="498207"/>
          <a:ext cx="2870903" cy="5535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defRPr b="1"/>
          </a:pPr>
          <a:r>
            <a:rPr lang="en-US" sz="1100" kern="1200" dirty="0"/>
            <a:t>2020-2025</a:t>
          </a:r>
        </a:p>
      </dsp:txBody>
      <dsp:txXfrm>
        <a:off x="7513618" y="498207"/>
        <a:ext cx="2870903" cy="553563"/>
      </dsp:txXfrm>
    </dsp:sp>
    <dsp:sp modelId="{86BD2894-28CD-724C-93C6-46AC4E9D1CE7}">
      <dsp:nvSpPr>
        <dsp:cNvPr id="0" name=""/>
        <dsp:cNvSpPr/>
      </dsp:nvSpPr>
      <dsp:spPr>
        <a:xfrm>
          <a:off x="7200121" y="461303"/>
          <a:ext cx="36881" cy="1845212"/>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E39AC8B-1763-DF43-ADA5-6514D9AD5E42}">
      <dsp:nvSpPr>
        <dsp:cNvPr id="0" name=""/>
        <dsp:cNvSpPr/>
      </dsp:nvSpPr>
      <dsp:spPr>
        <a:xfrm>
          <a:off x="9244125" y="3247574"/>
          <a:ext cx="2870903" cy="867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44500">
            <a:lnSpc>
              <a:spcPct val="90000"/>
            </a:lnSpc>
            <a:spcBef>
              <a:spcPct val="0"/>
            </a:spcBef>
            <a:spcAft>
              <a:spcPct val="35000"/>
            </a:spcAft>
            <a:buNone/>
          </a:pPr>
          <a:r>
            <a:rPr lang="en-US" sz="1000" kern="1200" dirty="0" err="1"/>
            <a:t>Teletransport</a:t>
          </a:r>
          <a:r>
            <a:rPr lang="en-US" sz="1000" kern="1200" dirty="0"/>
            <a:t> </a:t>
          </a:r>
          <a:r>
            <a:rPr lang="en-US" sz="1000" kern="1200"/>
            <a:t>model [20]</a:t>
          </a:r>
          <a:endParaRPr lang="en-US" sz="1000" kern="1200" dirty="0"/>
        </a:p>
        <a:p>
          <a:pPr marL="0" lvl="0" indent="0" algn="l" defTabSz="444500">
            <a:lnSpc>
              <a:spcPct val="90000"/>
            </a:lnSpc>
            <a:spcBef>
              <a:spcPct val="0"/>
            </a:spcBef>
            <a:spcAft>
              <a:spcPct val="35000"/>
            </a:spcAft>
            <a:buNone/>
          </a:pPr>
          <a:r>
            <a:rPr lang="en-US" sz="1000" kern="1200" dirty="0"/>
            <a:t>OpenMP parallelization of preconditioner and RHS (2025) [21]</a:t>
          </a:r>
        </a:p>
        <a:p>
          <a:pPr marL="0" lvl="0" indent="0" algn="l" defTabSz="444500">
            <a:lnSpc>
              <a:spcPct val="90000"/>
            </a:lnSpc>
            <a:spcBef>
              <a:spcPct val="0"/>
            </a:spcBef>
            <a:spcAft>
              <a:spcPct val="35000"/>
            </a:spcAft>
            <a:buNone/>
          </a:pPr>
          <a:r>
            <a:rPr lang="en-US" sz="1000" kern="1200" dirty="0"/>
            <a:t>Advanced fluid neutral boundary condition implementation</a:t>
          </a:r>
        </a:p>
        <a:p>
          <a:pPr marL="0" lvl="0" indent="0" algn="l" defTabSz="444500">
            <a:lnSpc>
              <a:spcPct val="90000"/>
            </a:lnSpc>
            <a:spcBef>
              <a:spcPct val="0"/>
            </a:spcBef>
            <a:spcAft>
              <a:spcPct val="35000"/>
            </a:spcAft>
            <a:buNone/>
          </a:pPr>
          <a:r>
            <a:rPr lang="en-US" sz="1000" kern="1200" dirty="0"/>
            <a:t>Grid extensions to device walls</a:t>
          </a:r>
        </a:p>
        <a:p>
          <a:pPr marL="0" lvl="0" indent="0" algn="l" defTabSz="444500">
            <a:lnSpc>
              <a:spcPct val="90000"/>
            </a:lnSpc>
            <a:spcBef>
              <a:spcPct val="0"/>
            </a:spcBef>
            <a:spcAft>
              <a:spcPct val="35000"/>
            </a:spcAft>
            <a:buNone/>
          </a:pPr>
          <a:r>
            <a:rPr lang="en-US" sz="1000" kern="1200" dirty="0"/>
            <a:t>Code modernization and agentic workflows </a:t>
          </a:r>
        </a:p>
      </dsp:txBody>
      <dsp:txXfrm>
        <a:off x="9244125" y="3247574"/>
        <a:ext cx="2870903" cy="867250"/>
      </dsp:txXfrm>
    </dsp:sp>
    <dsp:sp modelId="{939E3E1E-C58F-9840-8187-7565FCE4E1E9}">
      <dsp:nvSpPr>
        <dsp:cNvPr id="0" name=""/>
        <dsp:cNvSpPr/>
      </dsp:nvSpPr>
      <dsp:spPr>
        <a:xfrm>
          <a:off x="9244125" y="2675558"/>
          <a:ext cx="2870903" cy="5720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defRPr b="1"/>
          </a:pPr>
          <a:r>
            <a:rPr lang="en-US" sz="1100" kern="1200" dirty="0"/>
            <a:t>2025-</a:t>
          </a:r>
        </a:p>
      </dsp:txBody>
      <dsp:txXfrm>
        <a:off x="9244125" y="2675558"/>
        <a:ext cx="2870903" cy="572015"/>
      </dsp:txXfrm>
    </dsp:sp>
    <dsp:sp modelId="{ECFD98AB-7488-3848-8B21-09B165B07307}">
      <dsp:nvSpPr>
        <dsp:cNvPr id="0" name=""/>
        <dsp:cNvSpPr/>
      </dsp:nvSpPr>
      <dsp:spPr>
        <a:xfrm>
          <a:off x="8930629" y="2306515"/>
          <a:ext cx="36881" cy="1845212"/>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9B1FE92-F8CE-E143-8306-202356C14B6A}">
      <dsp:nvSpPr>
        <dsp:cNvPr id="0" name=""/>
        <dsp:cNvSpPr/>
      </dsp:nvSpPr>
      <dsp:spPr>
        <a:xfrm>
          <a:off x="7122669" y="2210622"/>
          <a:ext cx="191786" cy="19178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C69FA5-F0A9-8C46-A5DA-7742BFE0399B}">
      <dsp:nvSpPr>
        <dsp:cNvPr id="0" name=""/>
        <dsp:cNvSpPr/>
      </dsp:nvSpPr>
      <dsp:spPr>
        <a:xfrm>
          <a:off x="8853177" y="2210622"/>
          <a:ext cx="191786" cy="19178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6587DB-0192-BE4F-88FC-0845615380D9}">
      <dsp:nvSpPr>
        <dsp:cNvPr id="0" name=""/>
        <dsp:cNvSpPr/>
      </dsp:nvSpPr>
      <dsp:spPr>
        <a:xfrm>
          <a:off x="1057061" y="172479"/>
          <a:ext cx="982961" cy="638924"/>
        </a:xfrm>
        <a:prstGeom prst="roundRect">
          <a:avLst/>
        </a:prstGeom>
        <a:solidFill>
          <a:srgbClr val="1332A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Harder to extend</a:t>
          </a:r>
        </a:p>
      </dsp:txBody>
      <dsp:txXfrm>
        <a:off x="1088251" y="203669"/>
        <a:ext cx="920581" cy="576544"/>
      </dsp:txXfrm>
    </dsp:sp>
    <dsp:sp modelId="{E8FEA7E2-A4DB-684B-B960-AA47340D3AD8}">
      <dsp:nvSpPr>
        <dsp:cNvPr id="0" name=""/>
        <dsp:cNvSpPr/>
      </dsp:nvSpPr>
      <dsp:spPr>
        <a:xfrm>
          <a:off x="491941" y="491941"/>
          <a:ext cx="2113200" cy="2113200"/>
        </a:xfrm>
        <a:custGeom>
          <a:avLst/>
          <a:gdLst/>
          <a:ahLst/>
          <a:cxnLst/>
          <a:rect l="0" t="0" r="0" b="0"/>
          <a:pathLst>
            <a:path>
              <a:moveTo>
                <a:pt x="429124" y="206495"/>
              </a:moveTo>
              <a:arcTo wR="1056600" hR="1056600" stAng="14014103" swAng="-1635487"/>
            </a:path>
          </a:pathLst>
        </a:custGeom>
        <a:noFill/>
        <a:ln w="6350" cap="flat" cmpd="sng" algn="ctr">
          <a:solidFill>
            <a:srgbClr val="1332A2"/>
          </a:solidFill>
          <a:prstDash val="solid"/>
          <a:miter lim="800000"/>
          <a:tailEnd type="arrow"/>
        </a:ln>
        <a:effectLst/>
      </dsp:spPr>
      <dsp:style>
        <a:lnRef idx="1">
          <a:scrgbClr r="0" g="0" b="0"/>
        </a:lnRef>
        <a:fillRef idx="0">
          <a:scrgbClr r="0" g="0" b="0"/>
        </a:fillRef>
        <a:effectRef idx="0">
          <a:scrgbClr r="0" g="0" b="0"/>
        </a:effectRef>
        <a:fontRef idx="minor"/>
      </dsp:style>
    </dsp:sp>
    <dsp:sp modelId="{2896FC2C-587F-CB4C-A036-DB09387FFD9F}">
      <dsp:nvSpPr>
        <dsp:cNvPr id="0" name=""/>
        <dsp:cNvSpPr/>
      </dsp:nvSpPr>
      <dsp:spPr>
        <a:xfrm>
          <a:off x="461" y="1229079"/>
          <a:ext cx="982961" cy="638924"/>
        </a:xfrm>
        <a:prstGeom prst="roundRect">
          <a:avLst/>
        </a:prstGeom>
        <a:solidFill>
          <a:srgbClr val="1332A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New capability</a:t>
          </a:r>
        </a:p>
      </dsp:txBody>
      <dsp:txXfrm>
        <a:off x="31651" y="1260269"/>
        <a:ext cx="920581" cy="576544"/>
      </dsp:txXfrm>
    </dsp:sp>
    <dsp:sp modelId="{16F87728-DA2E-204C-9F43-20BE2C1DF6B8}">
      <dsp:nvSpPr>
        <dsp:cNvPr id="0" name=""/>
        <dsp:cNvSpPr/>
      </dsp:nvSpPr>
      <dsp:spPr>
        <a:xfrm>
          <a:off x="491941" y="491941"/>
          <a:ext cx="2113200" cy="2113200"/>
        </a:xfrm>
        <a:custGeom>
          <a:avLst/>
          <a:gdLst/>
          <a:ahLst/>
          <a:cxnLst/>
          <a:rect l="0" t="0" r="0" b="0"/>
          <a:pathLst>
            <a:path>
              <a:moveTo>
                <a:pt x="109456" y="1524918"/>
              </a:moveTo>
              <a:arcTo wR="1056600" hR="1056600" stAng="9221384" swAng="-1635487"/>
            </a:path>
          </a:pathLst>
        </a:custGeom>
        <a:noFill/>
        <a:ln w="6350" cap="flat" cmpd="sng" algn="ctr">
          <a:solidFill>
            <a:srgbClr val="1332A2"/>
          </a:solidFill>
          <a:prstDash val="solid"/>
          <a:miter lim="800000"/>
          <a:tailEnd type="arrow"/>
        </a:ln>
        <a:effectLst/>
      </dsp:spPr>
      <dsp:style>
        <a:lnRef idx="1">
          <a:scrgbClr r="0" g="0" b="0"/>
        </a:lnRef>
        <a:fillRef idx="0">
          <a:scrgbClr r="0" g="0" b="0"/>
        </a:fillRef>
        <a:effectRef idx="0">
          <a:scrgbClr r="0" g="0" b="0"/>
        </a:effectRef>
        <a:fontRef idx="minor"/>
      </dsp:style>
    </dsp:sp>
    <dsp:sp modelId="{CE24CF43-FF0D-0046-BCE8-982EB76D9E44}">
      <dsp:nvSpPr>
        <dsp:cNvPr id="0" name=""/>
        <dsp:cNvSpPr/>
      </dsp:nvSpPr>
      <dsp:spPr>
        <a:xfrm>
          <a:off x="1057061" y="2285679"/>
          <a:ext cx="982961" cy="638924"/>
        </a:xfrm>
        <a:prstGeom prst="roundRect">
          <a:avLst/>
        </a:prstGeom>
        <a:solidFill>
          <a:srgbClr val="1332A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Complexity increases</a:t>
          </a:r>
        </a:p>
      </dsp:txBody>
      <dsp:txXfrm>
        <a:off x="1088251" y="2316869"/>
        <a:ext cx="920581" cy="576544"/>
      </dsp:txXfrm>
    </dsp:sp>
    <dsp:sp modelId="{E193BEBE-1FCD-7F45-9F92-01B7B10EBAF1}">
      <dsp:nvSpPr>
        <dsp:cNvPr id="0" name=""/>
        <dsp:cNvSpPr/>
      </dsp:nvSpPr>
      <dsp:spPr>
        <a:xfrm>
          <a:off x="491941" y="491941"/>
          <a:ext cx="2113200" cy="2113200"/>
        </a:xfrm>
        <a:custGeom>
          <a:avLst/>
          <a:gdLst/>
          <a:ahLst/>
          <a:cxnLst/>
          <a:rect l="0" t="0" r="0" b="0"/>
          <a:pathLst>
            <a:path>
              <a:moveTo>
                <a:pt x="1684075" y="1906704"/>
              </a:moveTo>
              <a:arcTo wR="1056600" hR="1056600" stAng="3214103" swAng="-1635487"/>
            </a:path>
          </a:pathLst>
        </a:custGeom>
        <a:noFill/>
        <a:ln w="6350" cap="flat" cmpd="sng" algn="ctr">
          <a:solidFill>
            <a:srgbClr val="1332A2"/>
          </a:solidFill>
          <a:prstDash val="solid"/>
          <a:miter lim="800000"/>
          <a:tailEnd type="arrow"/>
        </a:ln>
        <a:effectLst/>
      </dsp:spPr>
      <dsp:style>
        <a:lnRef idx="1">
          <a:scrgbClr r="0" g="0" b="0"/>
        </a:lnRef>
        <a:fillRef idx="0">
          <a:scrgbClr r="0" g="0" b="0"/>
        </a:fillRef>
        <a:effectRef idx="0">
          <a:scrgbClr r="0" g="0" b="0"/>
        </a:effectRef>
        <a:fontRef idx="minor"/>
      </dsp:style>
    </dsp:sp>
    <dsp:sp modelId="{89B1E0F7-97D8-C94F-A0C2-60939B0072D5}">
      <dsp:nvSpPr>
        <dsp:cNvPr id="0" name=""/>
        <dsp:cNvSpPr/>
      </dsp:nvSpPr>
      <dsp:spPr>
        <a:xfrm>
          <a:off x="2113661" y="1229079"/>
          <a:ext cx="982961" cy="638924"/>
        </a:xfrm>
        <a:prstGeom prst="roundRect">
          <a:avLst/>
        </a:prstGeom>
        <a:solidFill>
          <a:srgbClr val="1332A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Tech debt accumulates</a:t>
          </a:r>
        </a:p>
      </dsp:txBody>
      <dsp:txXfrm>
        <a:off x="2144851" y="1260269"/>
        <a:ext cx="920581" cy="576544"/>
      </dsp:txXfrm>
    </dsp:sp>
    <dsp:sp modelId="{7C604B42-E433-D44F-82A4-C8D8771C9F58}">
      <dsp:nvSpPr>
        <dsp:cNvPr id="0" name=""/>
        <dsp:cNvSpPr/>
      </dsp:nvSpPr>
      <dsp:spPr>
        <a:xfrm>
          <a:off x="491941" y="491941"/>
          <a:ext cx="2113200" cy="2113200"/>
        </a:xfrm>
        <a:custGeom>
          <a:avLst/>
          <a:gdLst/>
          <a:ahLst/>
          <a:cxnLst/>
          <a:rect l="0" t="0" r="0" b="0"/>
          <a:pathLst>
            <a:path>
              <a:moveTo>
                <a:pt x="2003743" y="588281"/>
              </a:moveTo>
              <a:arcTo wR="1056600" hR="1056600" stAng="20021384" swAng="-1635487"/>
            </a:path>
          </a:pathLst>
        </a:custGeom>
        <a:noFill/>
        <a:ln w="6350" cap="flat" cmpd="sng" algn="ctr">
          <a:solidFill>
            <a:srgbClr val="1332A2"/>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6587DB-0192-BE4F-88FC-0845615380D9}">
      <dsp:nvSpPr>
        <dsp:cNvPr id="0" name=""/>
        <dsp:cNvSpPr/>
      </dsp:nvSpPr>
      <dsp:spPr>
        <a:xfrm>
          <a:off x="1057061" y="172479"/>
          <a:ext cx="982961" cy="638924"/>
        </a:xfrm>
        <a:prstGeom prst="roundRect">
          <a:avLst/>
        </a:prstGeom>
        <a:solidFill>
          <a:srgbClr val="1332A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Code Validation</a:t>
          </a:r>
        </a:p>
      </dsp:txBody>
      <dsp:txXfrm>
        <a:off x="1088251" y="203669"/>
        <a:ext cx="920581" cy="576544"/>
      </dsp:txXfrm>
    </dsp:sp>
    <dsp:sp modelId="{E8FEA7E2-A4DB-684B-B960-AA47340D3AD8}">
      <dsp:nvSpPr>
        <dsp:cNvPr id="0" name=""/>
        <dsp:cNvSpPr/>
      </dsp:nvSpPr>
      <dsp:spPr>
        <a:xfrm>
          <a:off x="491941" y="491941"/>
          <a:ext cx="2113200" cy="2113200"/>
        </a:xfrm>
        <a:custGeom>
          <a:avLst/>
          <a:gdLst/>
          <a:ahLst/>
          <a:cxnLst/>
          <a:rect l="0" t="0" r="0" b="0"/>
          <a:pathLst>
            <a:path>
              <a:moveTo>
                <a:pt x="1684075" y="206495"/>
              </a:moveTo>
              <a:arcTo wR="1056600" hR="1056600" stAng="18385897" swAng="1635487"/>
            </a:path>
          </a:pathLst>
        </a:custGeom>
        <a:noFill/>
        <a:ln w="6350" cap="flat" cmpd="sng" algn="ctr">
          <a:solidFill>
            <a:srgbClr val="1332A2"/>
          </a:solidFill>
          <a:prstDash val="solid"/>
          <a:miter lim="800000"/>
          <a:tailEnd type="arrow"/>
        </a:ln>
        <a:effectLst/>
      </dsp:spPr>
      <dsp:style>
        <a:lnRef idx="1">
          <a:scrgbClr r="0" g="0" b="0"/>
        </a:lnRef>
        <a:fillRef idx="0">
          <a:scrgbClr r="0" g="0" b="0"/>
        </a:fillRef>
        <a:effectRef idx="0">
          <a:scrgbClr r="0" g="0" b="0"/>
        </a:effectRef>
        <a:fontRef idx="minor"/>
      </dsp:style>
    </dsp:sp>
    <dsp:sp modelId="{2896FC2C-587F-CB4C-A036-DB09387FFD9F}">
      <dsp:nvSpPr>
        <dsp:cNvPr id="0" name=""/>
        <dsp:cNvSpPr/>
      </dsp:nvSpPr>
      <dsp:spPr>
        <a:xfrm>
          <a:off x="2113661" y="1229079"/>
          <a:ext cx="982961" cy="638924"/>
        </a:xfrm>
        <a:prstGeom prst="roundRect">
          <a:avLst/>
        </a:prstGeom>
        <a:solidFill>
          <a:srgbClr val="1332A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New capability</a:t>
          </a:r>
        </a:p>
      </dsp:txBody>
      <dsp:txXfrm>
        <a:off x="2144851" y="1260269"/>
        <a:ext cx="920581" cy="576544"/>
      </dsp:txXfrm>
    </dsp:sp>
    <dsp:sp modelId="{16F87728-DA2E-204C-9F43-20BE2C1DF6B8}">
      <dsp:nvSpPr>
        <dsp:cNvPr id="0" name=""/>
        <dsp:cNvSpPr/>
      </dsp:nvSpPr>
      <dsp:spPr>
        <a:xfrm>
          <a:off x="491941" y="491941"/>
          <a:ext cx="2113200" cy="2113200"/>
        </a:xfrm>
        <a:custGeom>
          <a:avLst/>
          <a:gdLst/>
          <a:ahLst/>
          <a:cxnLst/>
          <a:rect l="0" t="0" r="0" b="0"/>
          <a:pathLst>
            <a:path>
              <a:moveTo>
                <a:pt x="2003743" y="1524918"/>
              </a:moveTo>
              <a:arcTo wR="1056600" hR="1056600" stAng="1578616" swAng="1635487"/>
            </a:path>
          </a:pathLst>
        </a:custGeom>
        <a:noFill/>
        <a:ln w="6350" cap="flat" cmpd="sng" algn="ctr">
          <a:solidFill>
            <a:srgbClr val="1332A2"/>
          </a:solidFill>
          <a:prstDash val="solid"/>
          <a:miter lim="800000"/>
          <a:tailEnd type="arrow"/>
        </a:ln>
        <a:effectLst/>
      </dsp:spPr>
      <dsp:style>
        <a:lnRef idx="1">
          <a:scrgbClr r="0" g="0" b="0"/>
        </a:lnRef>
        <a:fillRef idx="0">
          <a:scrgbClr r="0" g="0" b="0"/>
        </a:fillRef>
        <a:effectRef idx="0">
          <a:scrgbClr r="0" g="0" b="0"/>
        </a:effectRef>
        <a:fontRef idx="minor"/>
      </dsp:style>
    </dsp:sp>
    <dsp:sp modelId="{CE24CF43-FF0D-0046-BCE8-982EB76D9E44}">
      <dsp:nvSpPr>
        <dsp:cNvPr id="0" name=""/>
        <dsp:cNvSpPr/>
      </dsp:nvSpPr>
      <dsp:spPr>
        <a:xfrm>
          <a:off x="1057061" y="2285679"/>
          <a:ext cx="982961" cy="638924"/>
        </a:xfrm>
        <a:prstGeom prst="roundRect">
          <a:avLst/>
        </a:prstGeom>
        <a:solidFill>
          <a:srgbClr val="1332A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Code more adaptable</a:t>
          </a:r>
        </a:p>
      </dsp:txBody>
      <dsp:txXfrm>
        <a:off x="1088251" y="2316869"/>
        <a:ext cx="920581" cy="576544"/>
      </dsp:txXfrm>
    </dsp:sp>
    <dsp:sp modelId="{E193BEBE-1FCD-7F45-9F92-01B7B10EBAF1}">
      <dsp:nvSpPr>
        <dsp:cNvPr id="0" name=""/>
        <dsp:cNvSpPr/>
      </dsp:nvSpPr>
      <dsp:spPr>
        <a:xfrm>
          <a:off x="491941" y="491941"/>
          <a:ext cx="2113200" cy="2113200"/>
        </a:xfrm>
        <a:custGeom>
          <a:avLst/>
          <a:gdLst/>
          <a:ahLst/>
          <a:cxnLst/>
          <a:rect l="0" t="0" r="0" b="0"/>
          <a:pathLst>
            <a:path>
              <a:moveTo>
                <a:pt x="429124" y="1906704"/>
              </a:moveTo>
              <a:arcTo wR="1056600" hR="1056600" stAng="7585897" swAng="1635487"/>
            </a:path>
          </a:pathLst>
        </a:custGeom>
        <a:noFill/>
        <a:ln w="6350" cap="flat" cmpd="sng" algn="ctr">
          <a:solidFill>
            <a:srgbClr val="1332A2"/>
          </a:solidFill>
          <a:prstDash val="solid"/>
          <a:miter lim="800000"/>
          <a:tailEnd type="arrow"/>
        </a:ln>
        <a:effectLst/>
      </dsp:spPr>
      <dsp:style>
        <a:lnRef idx="1">
          <a:scrgbClr r="0" g="0" b="0"/>
        </a:lnRef>
        <a:fillRef idx="0">
          <a:scrgbClr r="0" g="0" b="0"/>
        </a:fillRef>
        <a:effectRef idx="0">
          <a:scrgbClr r="0" g="0" b="0"/>
        </a:effectRef>
        <a:fontRef idx="minor"/>
      </dsp:style>
    </dsp:sp>
    <dsp:sp modelId="{89B1E0F7-97D8-C94F-A0C2-60939B0072D5}">
      <dsp:nvSpPr>
        <dsp:cNvPr id="0" name=""/>
        <dsp:cNvSpPr/>
      </dsp:nvSpPr>
      <dsp:spPr>
        <a:xfrm>
          <a:off x="461" y="1229079"/>
          <a:ext cx="982961" cy="638924"/>
        </a:xfrm>
        <a:prstGeom prst="roundRect">
          <a:avLst/>
        </a:prstGeom>
        <a:solidFill>
          <a:srgbClr val="1332A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Experimental data</a:t>
          </a:r>
        </a:p>
      </dsp:txBody>
      <dsp:txXfrm>
        <a:off x="31651" y="1260269"/>
        <a:ext cx="920581" cy="576544"/>
      </dsp:txXfrm>
    </dsp:sp>
    <dsp:sp modelId="{7C604B42-E433-D44F-82A4-C8D8771C9F58}">
      <dsp:nvSpPr>
        <dsp:cNvPr id="0" name=""/>
        <dsp:cNvSpPr/>
      </dsp:nvSpPr>
      <dsp:spPr>
        <a:xfrm>
          <a:off x="491941" y="491941"/>
          <a:ext cx="2113200" cy="2113200"/>
        </a:xfrm>
        <a:custGeom>
          <a:avLst/>
          <a:gdLst/>
          <a:ahLst/>
          <a:cxnLst/>
          <a:rect l="0" t="0" r="0" b="0"/>
          <a:pathLst>
            <a:path>
              <a:moveTo>
                <a:pt x="109456" y="588281"/>
              </a:moveTo>
              <a:arcTo wR="1056600" hR="1056600" stAng="12378616" swAng="1635487"/>
            </a:path>
          </a:pathLst>
        </a:custGeom>
        <a:noFill/>
        <a:ln w="6350" cap="flat" cmpd="sng" algn="ctr">
          <a:solidFill>
            <a:srgbClr val="1332A2"/>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0C952C-E364-CB4C-8287-310AC94EC066}">
      <dsp:nvSpPr>
        <dsp:cNvPr id="0" name=""/>
        <dsp:cNvSpPr/>
      </dsp:nvSpPr>
      <dsp:spPr>
        <a:xfrm>
          <a:off x="3137" y="132899"/>
          <a:ext cx="1426581" cy="6048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l" defTabSz="622300">
            <a:lnSpc>
              <a:spcPct val="90000"/>
            </a:lnSpc>
            <a:spcBef>
              <a:spcPct val="0"/>
            </a:spcBef>
            <a:spcAft>
              <a:spcPct val="35000"/>
            </a:spcAft>
            <a:buNone/>
          </a:pPr>
          <a:r>
            <a:rPr lang="en-US" sz="1400" kern="1200" dirty="0"/>
            <a:t>Grid generation</a:t>
          </a:r>
        </a:p>
      </dsp:txBody>
      <dsp:txXfrm>
        <a:off x="3137" y="132899"/>
        <a:ext cx="1426581" cy="403200"/>
      </dsp:txXfrm>
    </dsp:sp>
    <dsp:sp modelId="{8204B35C-8780-B344-8A3F-24EDE846CD60}">
      <dsp:nvSpPr>
        <dsp:cNvPr id="0" name=""/>
        <dsp:cNvSpPr/>
      </dsp:nvSpPr>
      <dsp:spPr>
        <a:xfrm>
          <a:off x="295328" y="536099"/>
          <a:ext cx="1426581" cy="197505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Grid from equilibria &amp; setup </a:t>
          </a:r>
        </a:p>
        <a:p>
          <a:pPr marL="114300" lvl="1" indent="-114300" algn="l" defTabSz="622300">
            <a:lnSpc>
              <a:spcPct val="90000"/>
            </a:lnSpc>
            <a:spcBef>
              <a:spcPct val="0"/>
            </a:spcBef>
            <a:spcAft>
              <a:spcPct val="15000"/>
            </a:spcAft>
            <a:buChar char="•"/>
          </a:pPr>
          <a:r>
            <a:rPr lang="en-US" sz="1400" kern="1200" dirty="0"/>
            <a:t>Stored to common block </a:t>
          </a:r>
        </a:p>
        <a:p>
          <a:pPr marL="114300" lvl="1" indent="-114300" algn="l" defTabSz="622300">
            <a:lnSpc>
              <a:spcPct val="90000"/>
            </a:lnSpc>
            <a:spcBef>
              <a:spcPct val="0"/>
            </a:spcBef>
            <a:spcAft>
              <a:spcPct val="15000"/>
            </a:spcAft>
            <a:buChar char="•"/>
          </a:pPr>
          <a:r>
            <a:rPr lang="en-US" sz="1400" kern="1200" dirty="0"/>
            <a:t>Optional grid file</a:t>
          </a:r>
        </a:p>
      </dsp:txBody>
      <dsp:txXfrm>
        <a:off x="337111" y="577882"/>
        <a:ext cx="1343015" cy="1891484"/>
      </dsp:txXfrm>
    </dsp:sp>
    <dsp:sp modelId="{1EE48C4A-954B-E040-9A81-52D0BA7FF441}">
      <dsp:nvSpPr>
        <dsp:cNvPr id="0" name=""/>
        <dsp:cNvSpPr/>
      </dsp:nvSpPr>
      <dsp:spPr>
        <a:xfrm>
          <a:off x="1645983" y="156910"/>
          <a:ext cx="458480" cy="35517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1645983" y="227945"/>
        <a:ext cx="351927" cy="213107"/>
      </dsp:txXfrm>
    </dsp:sp>
    <dsp:sp modelId="{1996DC82-001A-8143-A1B2-4542AE6E238C}">
      <dsp:nvSpPr>
        <dsp:cNvPr id="0" name=""/>
        <dsp:cNvSpPr/>
      </dsp:nvSpPr>
      <dsp:spPr>
        <a:xfrm>
          <a:off x="2294777" y="132899"/>
          <a:ext cx="1426581" cy="6048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l" defTabSz="622300">
            <a:lnSpc>
              <a:spcPct val="90000"/>
            </a:lnSpc>
            <a:spcBef>
              <a:spcPct val="0"/>
            </a:spcBef>
            <a:spcAft>
              <a:spcPct val="35000"/>
            </a:spcAft>
            <a:buNone/>
          </a:pPr>
          <a:r>
            <a:rPr lang="en-US" sz="1400" kern="1200" dirty="0"/>
            <a:t>Stenciling</a:t>
          </a:r>
        </a:p>
      </dsp:txBody>
      <dsp:txXfrm>
        <a:off x="2294777" y="132899"/>
        <a:ext cx="1426581" cy="403200"/>
      </dsp:txXfrm>
    </dsp:sp>
    <dsp:sp modelId="{B7F0C396-6DE1-A942-813B-58D84983DE10}">
      <dsp:nvSpPr>
        <dsp:cNvPr id="0" name=""/>
        <dsp:cNvSpPr/>
      </dsp:nvSpPr>
      <dsp:spPr>
        <a:xfrm>
          <a:off x="2586968" y="559286"/>
          <a:ext cx="1426581" cy="197505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Metrics and geometric coefficients</a:t>
          </a:r>
        </a:p>
        <a:p>
          <a:pPr marL="114300" lvl="1" indent="-114300" algn="l" defTabSz="622300">
            <a:lnSpc>
              <a:spcPct val="90000"/>
            </a:lnSpc>
            <a:spcBef>
              <a:spcPct val="0"/>
            </a:spcBef>
            <a:spcAft>
              <a:spcPct val="15000"/>
            </a:spcAft>
            <a:buChar char="•"/>
          </a:pPr>
          <a:r>
            <a:rPr lang="en-US" sz="1400" kern="1200" dirty="0"/>
            <a:t>Detects changes to grid and interpolates</a:t>
          </a:r>
        </a:p>
      </dsp:txBody>
      <dsp:txXfrm>
        <a:off x="2628751" y="601069"/>
        <a:ext cx="1343015" cy="1891484"/>
      </dsp:txXfrm>
    </dsp:sp>
    <dsp:sp modelId="{594F103B-B1B6-9F47-9879-7111FA499D8D}">
      <dsp:nvSpPr>
        <dsp:cNvPr id="0" name=""/>
        <dsp:cNvSpPr/>
      </dsp:nvSpPr>
      <dsp:spPr>
        <a:xfrm>
          <a:off x="3937623" y="156910"/>
          <a:ext cx="458480" cy="35517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3937623" y="227945"/>
        <a:ext cx="351927" cy="213107"/>
      </dsp:txXfrm>
    </dsp:sp>
    <dsp:sp modelId="{71177A0D-5A2B-0E49-BF66-F1F116CF67B0}">
      <dsp:nvSpPr>
        <dsp:cNvPr id="0" name=""/>
        <dsp:cNvSpPr/>
      </dsp:nvSpPr>
      <dsp:spPr>
        <a:xfrm>
          <a:off x="4586417" y="132899"/>
          <a:ext cx="1426581" cy="6048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l" defTabSz="622300">
            <a:lnSpc>
              <a:spcPct val="90000"/>
            </a:lnSpc>
            <a:spcBef>
              <a:spcPct val="0"/>
            </a:spcBef>
            <a:spcAft>
              <a:spcPct val="35000"/>
            </a:spcAft>
            <a:buNone/>
          </a:pPr>
          <a:r>
            <a:rPr lang="en-US" sz="1400" kern="1200" dirty="0"/>
            <a:t>Physics model</a:t>
          </a:r>
        </a:p>
      </dsp:txBody>
      <dsp:txXfrm>
        <a:off x="4586417" y="132899"/>
        <a:ext cx="1426581" cy="403200"/>
      </dsp:txXfrm>
    </dsp:sp>
    <dsp:sp modelId="{9CA0243B-343F-EF42-950A-BF0E4E145C55}">
      <dsp:nvSpPr>
        <dsp:cNvPr id="0" name=""/>
        <dsp:cNvSpPr/>
      </dsp:nvSpPr>
      <dsp:spPr>
        <a:xfrm>
          <a:off x="4878608" y="536099"/>
          <a:ext cx="1426581" cy="197505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Plasma transport</a:t>
          </a:r>
        </a:p>
        <a:p>
          <a:pPr marL="114300" lvl="1" indent="-114300" algn="l" defTabSz="622300">
            <a:lnSpc>
              <a:spcPct val="90000"/>
            </a:lnSpc>
            <a:spcBef>
              <a:spcPct val="0"/>
            </a:spcBef>
            <a:spcAft>
              <a:spcPct val="15000"/>
            </a:spcAft>
            <a:buChar char="•"/>
          </a:pPr>
          <a:r>
            <a:rPr lang="en-US" sz="1400" kern="1200" dirty="0"/>
            <a:t>Impurity model</a:t>
          </a:r>
        </a:p>
        <a:p>
          <a:pPr marL="114300" lvl="1" indent="-114300" algn="l" defTabSz="622300">
            <a:lnSpc>
              <a:spcPct val="90000"/>
            </a:lnSpc>
            <a:spcBef>
              <a:spcPct val="0"/>
            </a:spcBef>
            <a:spcAft>
              <a:spcPct val="15000"/>
            </a:spcAft>
            <a:buChar char="•"/>
          </a:pPr>
          <a:r>
            <a:rPr lang="en-US" sz="1400" kern="1200" dirty="0"/>
            <a:t>Neutral model</a:t>
          </a:r>
        </a:p>
        <a:p>
          <a:pPr marL="114300" lvl="1" indent="-114300" algn="l" defTabSz="622300">
            <a:lnSpc>
              <a:spcPct val="90000"/>
            </a:lnSpc>
            <a:spcBef>
              <a:spcPct val="0"/>
            </a:spcBef>
            <a:spcAft>
              <a:spcPct val="15000"/>
            </a:spcAft>
            <a:buChar char="•"/>
          </a:pPr>
          <a:r>
            <a:rPr lang="en-US" sz="1400" kern="1200" dirty="0"/>
            <a:t>Boundary conditions</a:t>
          </a:r>
        </a:p>
      </dsp:txBody>
      <dsp:txXfrm>
        <a:off x="4920391" y="577882"/>
        <a:ext cx="1343015" cy="189148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667C50-C43C-324B-86CA-07B193057675}">
      <dsp:nvSpPr>
        <dsp:cNvPr id="0" name=""/>
        <dsp:cNvSpPr/>
      </dsp:nvSpPr>
      <dsp:spPr>
        <a:xfrm>
          <a:off x="720380" y="304422"/>
          <a:ext cx="441325" cy="4413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US" sz="2600" kern="1200"/>
            <a:t> </a:t>
          </a:r>
        </a:p>
      </dsp:txBody>
      <dsp:txXfrm>
        <a:off x="720380" y="304422"/>
        <a:ext cx="441325" cy="441325"/>
      </dsp:txXfrm>
    </dsp:sp>
    <dsp:sp modelId="{202CC83E-2F13-3B4A-9E71-71BBE19C5A88}">
      <dsp:nvSpPr>
        <dsp:cNvPr id="0" name=""/>
        <dsp:cNvSpPr/>
      </dsp:nvSpPr>
      <dsp:spPr>
        <a:xfrm>
          <a:off x="127468" y="71682"/>
          <a:ext cx="906804" cy="906804"/>
        </a:xfrm>
        <a:prstGeom prst="circularArrow">
          <a:avLst>
            <a:gd name="adj1" fmla="val 9490"/>
            <a:gd name="adj2" fmla="val 685641"/>
            <a:gd name="adj3" fmla="val 7847434"/>
            <a:gd name="adj4" fmla="val 2266925"/>
            <a:gd name="adj5" fmla="val 11072"/>
          </a:avLst>
        </a:prstGeom>
        <a:solidFill>
          <a:srgbClr val="B0BCD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845957-3457-5C48-8770-1F833EB06169}">
      <dsp:nvSpPr>
        <dsp:cNvPr id="0" name=""/>
        <dsp:cNvSpPr/>
      </dsp:nvSpPr>
      <dsp:spPr>
        <a:xfrm>
          <a:off x="36" y="304422"/>
          <a:ext cx="441325" cy="4413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US" sz="2600" kern="1200" dirty="0"/>
            <a:t> </a:t>
          </a:r>
        </a:p>
      </dsp:txBody>
      <dsp:txXfrm>
        <a:off x="36" y="304422"/>
        <a:ext cx="441325" cy="441325"/>
      </dsp:txXfrm>
    </dsp:sp>
    <dsp:sp modelId="{B83967B5-279D-AB47-960F-C6EBB4E91260}">
      <dsp:nvSpPr>
        <dsp:cNvPr id="0" name=""/>
        <dsp:cNvSpPr/>
      </dsp:nvSpPr>
      <dsp:spPr>
        <a:xfrm>
          <a:off x="147962" y="71682"/>
          <a:ext cx="865816" cy="906804"/>
        </a:xfrm>
        <a:prstGeom prst="circularArrow">
          <a:avLst>
            <a:gd name="adj1" fmla="val 9490"/>
            <a:gd name="adj2" fmla="val 685641"/>
            <a:gd name="adj3" fmla="val 18647434"/>
            <a:gd name="adj4" fmla="val 13066925"/>
            <a:gd name="adj5" fmla="val 11072"/>
          </a:avLst>
        </a:prstGeom>
        <a:solidFill>
          <a:srgbClr val="B0BCD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0C952C-E364-CB4C-8287-310AC94EC066}">
      <dsp:nvSpPr>
        <dsp:cNvPr id="0" name=""/>
        <dsp:cNvSpPr/>
      </dsp:nvSpPr>
      <dsp:spPr>
        <a:xfrm>
          <a:off x="0" y="53486"/>
          <a:ext cx="1416561" cy="51839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en-US" sz="1200" kern="1200" dirty="0"/>
            <a:t>UETOOLS</a:t>
          </a:r>
        </a:p>
      </dsp:txBody>
      <dsp:txXfrm>
        <a:off x="0" y="53486"/>
        <a:ext cx="1416561" cy="345600"/>
      </dsp:txXfrm>
    </dsp:sp>
    <dsp:sp modelId="{8204B35C-8780-B344-8A3F-24EDE846CD60}">
      <dsp:nvSpPr>
        <dsp:cNvPr id="0" name=""/>
        <dsp:cNvSpPr/>
      </dsp:nvSpPr>
      <dsp:spPr>
        <a:xfrm>
          <a:off x="290139" y="399086"/>
          <a:ext cx="1416561" cy="16848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en-US" sz="1200" kern="1200" dirty="0"/>
            <a:t>Human-readable input files</a:t>
          </a:r>
        </a:p>
        <a:p>
          <a:pPr marL="114300" lvl="1" indent="-114300" algn="l" defTabSz="533400">
            <a:lnSpc>
              <a:spcPct val="90000"/>
            </a:lnSpc>
            <a:spcBef>
              <a:spcPct val="0"/>
            </a:spcBef>
            <a:spcAft>
              <a:spcPct val="15000"/>
            </a:spcAft>
            <a:buChar char="•"/>
          </a:pPr>
          <a:r>
            <a:rPr lang="en-US" sz="1200" kern="1200" dirty="0"/>
            <a:t>Automated provenance</a:t>
          </a:r>
        </a:p>
        <a:p>
          <a:pPr marL="114300" lvl="1" indent="-114300" algn="l" defTabSz="533400">
            <a:lnSpc>
              <a:spcPct val="90000"/>
            </a:lnSpc>
            <a:spcBef>
              <a:spcPct val="0"/>
            </a:spcBef>
            <a:spcAft>
              <a:spcPct val="15000"/>
            </a:spcAft>
            <a:buChar char="•"/>
          </a:pPr>
          <a:r>
            <a:rPr lang="en-US" sz="1200" kern="1200" dirty="0"/>
            <a:t>Interfacing with Python packages</a:t>
          </a:r>
        </a:p>
      </dsp:txBody>
      <dsp:txXfrm>
        <a:off x="331629" y="440576"/>
        <a:ext cx="1333581" cy="160182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EDD0A1-40D6-294F-A691-C7720100AAFA}">
      <dsp:nvSpPr>
        <dsp:cNvPr id="0" name=""/>
        <dsp:cNvSpPr/>
      </dsp:nvSpPr>
      <dsp:spPr>
        <a:xfrm>
          <a:off x="0" y="724608"/>
          <a:ext cx="1416561" cy="5616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49530" numCol="1" spcCol="1270" anchor="t" anchorCtr="0">
          <a:noAutofit/>
        </a:bodyPr>
        <a:lstStyle/>
        <a:p>
          <a:pPr marL="0" lvl="0" indent="0" algn="l" defTabSz="577850">
            <a:lnSpc>
              <a:spcPct val="90000"/>
            </a:lnSpc>
            <a:spcBef>
              <a:spcPct val="0"/>
            </a:spcBef>
            <a:spcAft>
              <a:spcPct val="35000"/>
            </a:spcAft>
            <a:buNone/>
          </a:pPr>
          <a:r>
            <a:rPr lang="en-US" sz="1300" kern="1200" dirty="0"/>
            <a:t>ODE solver</a:t>
          </a:r>
        </a:p>
      </dsp:txBody>
      <dsp:txXfrm>
        <a:off x="0" y="724608"/>
        <a:ext cx="1416561" cy="374400"/>
      </dsp:txXfrm>
    </dsp:sp>
    <dsp:sp modelId="{9F0ED7BE-02CD-294F-B403-130135C19FB8}">
      <dsp:nvSpPr>
        <dsp:cNvPr id="0" name=""/>
        <dsp:cNvSpPr/>
      </dsp:nvSpPr>
      <dsp:spPr>
        <a:xfrm>
          <a:off x="290139" y="1099008"/>
          <a:ext cx="1416561" cy="8190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92456" rIns="92456" bIns="92456" numCol="1" spcCol="1270" anchor="t" anchorCtr="0">
          <a:noAutofit/>
        </a:bodyPr>
        <a:lstStyle/>
        <a:p>
          <a:pPr marL="114300" lvl="1" indent="-114300" algn="l" defTabSz="577850">
            <a:lnSpc>
              <a:spcPct val="90000"/>
            </a:lnSpc>
            <a:spcBef>
              <a:spcPct val="0"/>
            </a:spcBef>
            <a:spcAft>
              <a:spcPct val="15000"/>
            </a:spcAft>
            <a:buChar char="•"/>
          </a:pPr>
          <a:r>
            <a:rPr lang="en-US" sz="1300" kern="1200" dirty="0"/>
            <a:t>NKSOL, VSODE, etc.</a:t>
          </a:r>
        </a:p>
        <a:p>
          <a:pPr marL="114300" lvl="1" indent="-114300" algn="l" defTabSz="577850">
            <a:lnSpc>
              <a:spcPct val="90000"/>
            </a:lnSpc>
            <a:spcBef>
              <a:spcPct val="0"/>
            </a:spcBef>
            <a:spcAft>
              <a:spcPct val="15000"/>
            </a:spcAft>
            <a:buChar char="•"/>
          </a:pPr>
          <a:r>
            <a:rPr lang="en-US" sz="1300" kern="1200" dirty="0"/>
            <a:t>Preconditioner</a:t>
          </a:r>
        </a:p>
      </dsp:txBody>
      <dsp:txXfrm>
        <a:off x="314127" y="1122996"/>
        <a:ext cx="1368585" cy="77102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667C50-C43C-324B-86CA-07B193057675}">
      <dsp:nvSpPr>
        <dsp:cNvPr id="0" name=""/>
        <dsp:cNvSpPr/>
      </dsp:nvSpPr>
      <dsp:spPr>
        <a:xfrm>
          <a:off x="720380" y="304422"/>
          <a:ext cx="441325" cy="4413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US" sz="2600" kern="1200"/>
            <a:t> </a:t>
          </a:r>
        </a:p>
      </dsp:txBody>
      <dsp:txXfrm>
        <a:off x="720380" y="304422"/>
        <a:ext cx="441325" cy="441325"/>
      </dsp:txXfrm>
    </dsp:sp>
    <dsp:sp modelId="{202CC83E-2F13-3B4A-9E71-71BBE19C5A88}">
      <dsp:nvSpPr>
        <dsp:cNvPr id="0" name=""/>
        <dsp:cNvSpPr/>
      </dsp:nvSpPr>
      <dsp:spPr>
        <a:xfrm>
          <a:off x="127468" y="71682"/>
          <a:ext cx="906804" cy="906804"/>
        </a:xfrm>
        <a:prstGeom prst="circularArrow">
          <a:avLst>
            <a:gd name="adj1" fmla="val 9490"/>
            <a:gd name="adj2" fmla="val 685641"/>
            <a:gd name="adj3" fmla="val 7847434"/>
            <a:gd name="adj4" fmla="val 2266925"/>
            <a:gd name="adj5" fmla="val 11072"/>
          </a:avLst>
        </a:prstGeom>
        <a:solidFill>
          <a:srgbClr val="B0BCD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845957-3457-5C48-8770-1F833EB06169}">
      <dsp:nvSpPr>
        <dsp:cNvPr id="0" name=""/>
        <dsp:cNvSpPr/>
      </dsp:nvSpPr>
      <dsp:spPr>
        <a:xfrm>
          <a:off x="36" y="304422"/>
          <a:ext cx="441325" cy="4413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US" sz="2600" kern="1200" dirty="0"/>
            <a:t> </a:t>
          </a:r>
        </a:p>
      </dsp:txBody>
      <dsp:txXfrm>
        <a:off x="36" y="304422"/>
        <a:ext cx="441325" cy="441325"/>
      </dsp:txXfrm>
    </dsp:sp>
    <dsp:sp modelId="{B83967B5-279D-AB47-960F-C6EBB4E91260}">
      <dsp:nvSpPr>
        <dsp:cNvPr id="0" name=""/>
        <dsp:cNvSpPr/>
      </dsp:nvSpPr>
      <dsp:spPr>
        <a:xfrm>
          <a:off x="147962" y="71682"/>
          <a:ext cx="865816" cy="906804"/>
        </a:xfrm>
        <a:prstGeom prst="circularArrow">
          <a:avLst>
            <a:gd name="adj1" fmla="val 9490"/>
            <a:gd name="adj2" fmla="val 685641"/>
            <a:gd name="adj3" fmla="val 18647434"/>
            <a:gd name="adj4" fmla="val 13066925"/>
            <a:gd name="adj5" fmla="val 11072"/>
          </a:avLst>
        </a:prstGeom>
        <a:solidFill>
          <a:srgbClr val="B0BCD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0C952C-E364-CB4C-8287-310AC94EC066}">
      <dsp:nvSpPr>
        <dsp:cNvPr id="0" name=""/>
        <dsp:cNvSpPr/>
      </dsp:nvSpPr>
      <dsp:spPr>
        <a:xfrm>
          <a:off x="3137" y="129749"/>
          <a:ext cx="1426581" cy="6048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l" defTabSz="622300">
            <a:lnSpc>
              <a:spcPct val="90000"/>
            </a:lnSpc>
            <a:spcBef>
              <a:spcPct val="0"/>
            </a:spcBef>
            <a:spcAft>
              <a:spcPct val="35000"/>
            </a:spcAft>
            <a:buNone/>
          </a:pPr>
          <a:r>
            <a:rPr lang="en-US" sz="1400" kern="1200" dirty="0"/>
            <a:t>Grid generation</a:t>
          </a:r>
        </a:p>
      </dsp:txBody>
      <dsp:txXfrm>
        <a:off x="3137" y="129749"/>
        <a:ext cx="1426581" cy="403200"/>
      </dsp:txXfrm>
    </dsp:sp>
    <dsp:sp modelId="{8204B35C-8780-B344-8A3F-24EDE846CD60}">
      <dsp:nvSpPr>
        <dsp:cNvPr id="0" name=""/>
        <dsp:cNvSpPr/>
      </dsp:nvSpPr>
      <dsp:spPr>
        <a:xfrm>
          <a:off x="295328" y="532949"/>
          <a:ext cx="1426581" cy="1981350"/>
        </a:xfrm>
        <a:prstGeom prst="roundRect">
          <a:avLst>
            <a:gd name="adj" fmla="val 10000"/>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endParaRPr lang="en-US" sz="1400" kern="1200" dirty="0"/>
        </a:p>
      </dsp:txBody>
      <dsp:txXfrm>
        <a:off x="337111" y="574732"/>
        <a:ext cx="1343015" cy="1897784"/>
      </dsp:txXfrm>
    </dsp:sp>
    <dsp:sp modelId="{1EE48C4A-954B-E040-9A81-52D0BA7FF441}">
      <dsp:nvSpPr>
        <dsp:cNvPr id="0" name=""/>
        <dsp:cNvSpPr/>
      </dsp:nvSpPr>
      <dsp:spPr>
        <a:xfrm>
          <a:off x="1645983" y="153760"/>
          <a:ext cx="458480" cy="35517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1645983" y="224795"/>
        <a:ext cx="351927" cy="213107"/>
      </dsp:txXfrm>
    </dsp:sp>
    <dsp:sp modelId="{1996DC82-001A-8143-A1B2-4542AE6E238C}">
      <dsp:nvSpPr>
        <dsp:cNvPr id="0" name=""/>
        <dsp:cNvSpPr/>
      </dsp:nvSpPr>
      <dsp:spPr>
        <a:xfrm>
          <a:off x="2294777" y="129749"/>
          <a:ext cx="1426581" cy="6048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l" defTabSz="622300">
            <a:lnSpc>
              <a:spcPct val="90000"/>
            </a:lnSpc>
            <a:spcBef>
              <a:spcPct val="0"/>
            </a:spcBef>
            <a:spcAft>
              <a:spcPct val="35000"/>
            </a:spcAft>
            <a:buNone/>
          </a:pPr>
          <a:r>
            <a:rPr lang="en-US" sz="1400" kern="1200" dirty="0"/>
            <a:t>Stenciling</a:t>
          </a:r>
        </a:p>
      </dsp:txBody>
      <dsp:txXfrm>
        <a:off x="2294777" y="129749"/>
        <a:ext cx="1426581" cy="403200"/>
      </dsp:txXfrm>
    </dsp:sp>
    <dsp:sp modelId="{B7F0C396-6DE1-A942-813B-58D84983DE10}">
      <dsp:nvSpPr>
        <dsp:cNvPr id="0" name=""/>
        <dsp:cNvSpPr/>
      </dsp:nvSpPr>
      <dsp:spPr>
        <a:xfrm>
          <a:off x="2586968" y="556210"/>
          <a:ext cx="1426581" cy="1981350"/>
        </a:xfrm>
        <a:prstGeom prst="roundRect">
          <a:avLst>
            <a:gd name="adj" fmla="val 10000"/>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a:solidFill>
                <a:srgbClr val="EEF1F9"/>
              </a:solidFill>
            </a:rPr>
            <a:t>______ geometric coefficients</a:t>
          </a:r>
          <a:endParaRPr lang="en-US" sz="1400" kern="1200" dirty="0">
            <a:solidFill>
              <a:srgbClr val="EEF1F9"/>
            </a:solidFill>
          </a:endParaRPr>
        </a:p>
        <a:p>
          <a:pPr marL="114300" lvl="1" indent="-114300" algn="l" defTabSz="622300">
            <a:lnSpc>
              <a:spcPct val="90000"/>
            </a:lnSpc>
            <a:spcBef>
              <a:spcPct val="0"/>
            </a:spcBef>
            <a:spcAft>
              <a:spcPct val="15000"/>
            </a:spcAft>
            <a:buChar char="•"/>
          </a:pPr>
          <a:r>
            <a:rPr lang="en-US" sz="1400" kern="1200" dirty="0">
              <a:solidFill>
                <a:srgbClr val="EEF1F9"/>
              </a:solidFill>
            </a:rPr>
            <a:t>Detects changes to grid and interpolates</a:t>
          </a:r>
        </a:p>
      </dsp:txBody>
      <dsp:txXfrm>
        <a:off x="2628751" y="597993"/>
        <a:ext cx="1343015" cy="1897784"/>
      </dsp:txXfrm>
    </dsp:sp>
    <dsp:sp modelId="{594F103B-B1B6-9F47-9879-7111FA499D8D}">
      <dsp:nvSpPr>
        <dsp:cNvPr id="0" name=""/>
        <dsp:cNvSpPr/>
      </dsp:nvSpPr>
      <dsp:spPr>
        <a:xfrm>
          <a:off x="3937623" y="153760"/>
          <a:ext cx="458480" cy="35517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3937623" y="224795"/>
        <a:ext cx="351927" cy="213107"/>
      </dsp:txXfrm>
    </dsp:sp>
    <dsp:sp modelId="{71177A0D-5A2B-0E49-BF66-F1F116CF67B0}">
      <dsp:nvSpPr>
        <dsp:cNvPr id="0" name=""/>
        <dsp:cNvSpPr/>
      </dsp:nvSpPr>
      <dsp:spPr>
        <a:xfrm>
          <a:off x="4586417" y="129749"/>
          <a:ext cx="1426581" cy="6048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l" defTabSz="622300">
            <a:lnSpc>
              <a:spcPct val="90000"/>
            </a:lnSpc>
            <a:spcBef>
              <a:spcPct val="0"/>
            </a:spcBef>
            <a:spcAft>
              <a:spcPct val="35000"/>
            </a:spcAft>
            <a:buNone/>
          </a:pPr>
          <a:r>
            <a:rPr lang="en-US" sz="1400" kern="1200" dirty="0"/>
            <a:t>Physics model</a:t>
          </a:r>
        </a:p>
      </dsp:txBody>
      <dsp:txXfrm>
        <a:off x="4586417" y="129749"/>
        <a:ext cx="1426581" cy="403200"/>
      </dsp:txXfrm>
    </dsp:sp>
    <dsp:sp modelId="{9CA0243B-343F-EF42-950A-BF0E4E145C55}">
      <dsp:nvSpPr>
        <dsp:cNvPr id="0" name=""/>
        <dsp:cNvSpPr/>
      </dsp:nvSpPr>
      <dsp:spPr>
        <a:xfrm>
          <a:off x="4878608" y="532949"/>
          <a:ext cx="1426581" cy="1981350"/>
        </a:xfrm>
        <a:prstGeom prst="roundRect">
          <a:avLst>
            <a:gd name="adj" fmla="val 10000"/>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None/>
          </a:pPr>
          <a:r>
            <a:rPr lang="en-US" sz="1400" kern="1200">
              <a:solidFill>
                <a:srgbClr val="EEF1F9"/>
              </a:solidFill>
            </a:rPr>
            <a:t>_____ transport</a:t>
          </a:r>
          <a:endParaRPr lang="en-US" sz="1400" kern="1200" dirty="0">
            <a:solidFill>
              <a:srgbClr val="EEF1F9"/>
            </a:solidFill>
          </a:endParaRPr>
        </a:p>
        <a:p>
          <a:pPr marL="114300" lvl="1" indent="-114300" algn="l" defTabSz="622300">
            <a:lnSpc>
              <a:spcPct val="90000"/>
            </a:lnSpc>
            <a:spcBef>
              <a:spcPct val="0"/>
            </a:spcBef>
            <a:spcAft>
              <a:spcPct val="15000"/>
            </a:spcAft>
            <a:buChar char="•"/>
          </a:pPr>
          <a:r>
            <a:rPr lang="en-US" sz="1400" kern="1200" dirty="0">
              <a:solidFill>
                <a:srgbClr val="EEF1F9"/>
              </a:solidFill>
            </a:rPr>
            <a:t>Impurity model</a:t>
          </a:r>
        </a:p>
        <a:p>
          <a:pPr marL="114300" lvl="1" indent="-114300" algn="l" defTabSz="622300">
            <a:lnSpc>
              <a:spcPct val="90000"/>
            </a:lnSpc>
            <a:spcBef>
              <a:spcPct val="0"/>
            </a:spcBef>
            <a:spcAft>
              <a:spcPct val="15000"/>
            </a:spcAft>
            <a:buChar char="•"/>
          </a:pPr>
          <a:r>
            <a:rPr lang="en-US" sz="1400" kern="1200" dirty="0">
              <a:solidFill>
                <a:srgbClr val="EEF1F9"/>
              </a:solidFill>
            </a:rPr>
            <a:t>Neutral model</a:t>
          </a:r>
        </a:p>
        <a:p>
          <a:pPr marL="114300" lvl="1" indent="-114300" algn="l" defTabSz="622300">
            <a:lnSpc>
              <a:spcPct val="90000"/>
            </a:lnSpc>
            <a:spcBef>
              <a:spcPct val="0"/>
            </a:spcBef>
            <a:spcAft>
              <a:spcPct val="15000"/>
            </a:spcAft>
            <a:buChar char="•"/>
          </a:pPr>
          <a:r>
            <a:rPr lang="en-US" sz="1400" kern="1200" dirty="0">
              <a:solidFill>
                <a:srgbClr val="EEF1F9"/>
              </a:solidFill>
            </a:rPr>
            <a:t>Boundary conditions</a:t>
          </a:r>
        </a:p>
      </dsp:txBody>
      <dsp:txXfrm>
        <a:off x="4920391" y="574732"/>
        <a:ext cx="1343015" cy="189778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0C952C-E364-CB4C-8287-310AC94EC066}">
      <dsp:nvSpPr>
        <dsp:cNvPr id="0" name=""/>
        <dsp:cNvSpPr/>
      </dsp:nvSpPr>
      <dsp:spPr>
        <a:xfrm>
          <a:off x="0" y="53486"/>
          <a:ext cx="1416561" cy="51839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en-US" sz="1200" kern="1200" dirty="0"/>
            <a:t>UETOOLS</a:t>
          </a:r>
        </a:p>
      </dsp:txBody>
      <dsp:txXfrm>
        <a:off x="0" y="53486"/>
        <a:ext cx="1416561" cy="345600"/>
      </dsp:txXfrm>
    </dsp:sp>
    <dsp:sp modelId="{8204B35C-8780-B344-8A3F-24EDE846CD60}">
      <dsp:nvSpPr>
        <dsp:cNvPr id="0" name=""/>
        <dsp:cNvSpPr/>
      </dsp:nvSpPr>
      <dsp:spPr>
        <a:xfrm>
          <a:off x="290139" y="399086"/>
          <a:ext cx="1416561" cy="1684800"/>
        </a:xfrm>
        <a:prstGeom prst="roundRect">
          <a:avLst>
            <a:gd name="adj" fmla="val 10000"/>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en-US" sz="1200" kern="1200">
              <a:solidFill>
                <a:schemeClr val="bg1"/>
              </a:solidFill>
            </a:rPr>
            <a:t>_uman-readable input files</a:t>
          </a:r>
          <a:endParaRPr lang="en-US" sz="1200" kern="1200" dirty="0">
            <a:solidFill>
              <a:schemeClr val="bg1"/>
            </a:solidFill>
          </a:endParaRPr>
        </a:p>
        <a:p>
          <a:pPr marL="114300" lvl="1" indent="-114300" algn="l" defTabSz="533400">
            <a:lnSpc>
              <a:spcPct val="90000"/>
            </a:lnSpc>
            <a:spcBef>
              <a:spcPct val="0"/>
            </a:spcBef>
            <a:spcAft>
              <a:spcPct val="15000"/>
            </a:spcAft>
            <a:buChar char="•"/>
          </a:pPr>
          <a:r>
            <a:rPr lang="en-US" sz="1200" kern="1200" dirty="0">
              <a:solidFill>
                <a:schemeClr val="bg1"/>
              </a:solidFill>
            </a:rPr>
            <a:t>Automated provenance</a:t>
          </a:r>
        </a:p>
        <a:p>
          <a:pPr marL="114300" lvl="1" indent="-114300" algn="l" defTabSz="533400">
            <a:lnSpc>
              <a:spcPct val="90000"/>
            </a:lnSpc>
            <a:spcBef>
              <a:spcPct val="0"/>
            </a:spcBef>
            <a:spcAft>
              <a:spcPct val="15000"/>
            </a:spcAft>
            <a:buChar char="•"/>
          </a:pPr>
          <a:r>
            <a:rPr lang="en-US" sz="1200" kern="1200" dirty="0">
              <a:solidFill>
                <a:schemeClr val="bg1"/>
              </a:solidFill>
            </a:rPr>
            <a:t>Interfacing with Python packages</a:t>
          </a:r>
        </a:p>
      </dsp:txBody>
      <dsp:txXfrm>
        <a:off x="331629" y="440576"/>
        <a:ext cx="1333581" cy="160182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EDD0A1-40D6-294F-A691-C7720100AAFA}">
      <dsp:nvSpPr>
        <dsp:cNvPr id="0" name=""/>
        <dsp:cNvSpPr/>
      </dsp:nvSpPr>
      <dsp:spPr>
        <a:xfrm>
          <a:off x="0" y="724608"/>
          <a:ext cx="1416561" cy="5616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49530" numCol="1" spcCol="1270" anchor="t" anchorCtr="0">
          <a:noAutofit/>
        </a:bodyPr>
        <a:lstStyle/>
        <a:p>
          <a:pPr marL="0" lvl="0" indent="0" algn="l" defTabSz="577850">
            <a:lnSpc>
              <a:spcPct val="90000"/>
            </a:lnSpc>
            <a:spcBef>
              <a:spcPct val="0"/>
            </a:spcBef>
            <a:spcAft>
              <a:spcPct val="35000"/>
            </a:spcAft>
            <a:buNone/>
          </a:pPr>
          <a:r>
            <a:rPr lang="en-US" sz="1300" kern="1200" dirty="0"/>
            <a:t>ODE solver</a:t>
          </a:r>
        </a:p>
      </dsp:txBody>
      <dsp:txXfrm>
        <a:off x="0" y="724608"/>
        <a:ext cx="1416561" cy="374400"/>
      </dsp:txXfrm>
    </dsp:sp>
    <dsp:sp modelId="{9F0ED7BE-02CD-294F-B403-130135C19FB8}">
      <dsp:nvSpPr>
        <dsp:cNvPr id="0" name=""/>
        <dsp:cNvSpPr/>
      </dsp:nvSpPr>
      <dsp:spPr>
        <a:xfrm>
          <a:off x="290139" y="1099008"/>
          <a:ext cx="1416561" cy="819000"/>
        </a:xfrm>
        <a:prstGeom prst="roundRect">
          <a:avLst>
            <a:gd name="adj" fmla="val 10000"/>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92456" rIns="92456" bIns="92456" numCol="1" spcCol="1270" anchor="t" anchorCtr="0">
          <a:noAutofit/>
        </a:bodyPr>
        <a:lstStyle/>
        <a:p>
          <a:pPr marL="114300" lvl="1" indent="-114300" algn="l" defTabSz="577850">
            <a:lnSpc>
              <a:spcPct val="90000"/>
            </a:lnSpc>
            <a:spcBef>
              <a:spcPct val="0"/>
            </a:spcBef>
            <a:spcAft>
              <a:spcPct val="15000"/>
            </a:spcAft>
            <a:buNone/>
          </a:pPr>
          <a:r>
            <a:rPr lang="en-US" sz="1300" kern="1200">
              <a:solidFill>
                <a:srgbClr val="EEF1F9"/>
              </a:solidFill>
            </a:rPr>
            <a:t>_______________ </a:t>
          </a:r>
          <a:r>
            <a:rPr lang="en-US" sz="1300" kern="1200" dirty="0">
              <a:solidFill>
                <a:srgbClr val="EEF1F9"/>
              </a:solidFill>
            </a:rPr>
            <a:t>VSODE, etc.</a:t>
          </a:r>
        </a:p>
        <a:p>
          <a:pPr marL="114300" lvl="1" indent="-114300" algn="l" defTabSz="577850">
            <a:lnSpc>
              <a:spcPct val="90000"/>
            </a:lnSpc>
            <a:spcBef>
              <a:spcPct val="0"/>
            </a:spcBef>
            <a:spcAft>
              <a:spcPct val="15000"/>
            </a:spcAft>
            <a:buNone/>
          </a:pPr>
          <a:r>
            <a:rPr lang="en-US" sz="1300" kern="1200" dirty="0">
              <a:solidFill>
                <a:srgbClr val="EEF1F9"/>
              </a:solidFill>
            </a:rPr>
            <a:t>Preconditioner</a:t>
          </a:r>
        </a:p>
      </dsp:txBody>
      <dsp:txXfrm>
        <a:off x="314127" y="1122996"/>
        <a:ext cx="1368585" cy="77102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667C50-C43C-324B-86CA-07B193057675}">
      <dsp:nvSpPr>
        <dsp:cNvPr id="0" name=""/>
        <dsp:cNvSpPr/>
      </dsp:nvSpPr>
      <dsp:spPr>
        <a:xfrm>
          <a:off x="720380" y="304422"/>
          <a:ext cx="441325" cy="4413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US" sz="2600" kern="1200"/>
            <a:t> </a:t>
          </a:r>
        </a:p>
      </dsp:txBody>
      <dsp:txXfrm>
        <a:off x="720380" y="304422"/>
        <a:ext cx="441325" cy="441325"/>
      </dsp:txXfrm>
    </dsp:sp>
    <dsp:sp modelId="{202CC83E-2F13-3B4A-9E71-71BBE19C5A88}">
      <dsp:nvSpPr>
        <dsp:cNvPr id="0" name=""/>
        <dsp:cNvSpPr/>
      </dsp:nvSpPr>
      <dsp:spPr>
        <a:xfrm>
          <a:off x="127468" y="71682"/>
          <a:ext cx="906804" cy="906804"/>
        </a:xfrm>
        <a:prstGeom prst="circularArrow">
          <a:avLst>
            <a:gd name="adj1" fmla="val 9490"/>
            <a:gd name="adj2" fmla="val 685641"/>
            <a:gd name="adj3" fmla="val 7847434"/>
            <a:gd name="adj4" fmla="val 2266925"/>
            <a:gd name="adj5" fmla="val 11072"/>
          </a:avLst>
        </a:prstGeom>
        <a:solidFill>
          <a:srgbClr val="B0BCD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845957-3457-5C48-8770-1F833EB06169}">
      <dsp:nvSpPr>
        <dsp:cNvPr id="0" name=""/>
        <dsp:cNvSpPr/>
      </dsp:nvSpPr>
      <dsp:spPr>
        <a:xfrm>
          <a:off x="36" y="304422"/>
          <a:ext cx="441325" cy="4413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US" sz="2600" kern="1200" dirty="0"/>
            <a:t> </a:t>
          </a:r>
        </a:p>
      </dsp:txBody>
      <dsp:txXfrm>
        <a:off x="36" y="304422"/>
        <a:ext cx="441325" cy="441325"/>
      </dsp:txXfrm>
    </dsp:sp>
    <dsp:sp modelId="{B83967B5-279D-AB47-960F-C6EBB4E91260}">
      <dsp:nvSpPr>
        <dsp:cNvPr id="0" name=""/>
        <dsp:cNvSpPr/>
      </dsp:nvSpPr>
      <dsp:spPr>
        <a:xfrm>
          <a:off x="147962" y="71682"/>
          <a:ext cx="865816" cy="906804"/>
        </a:xfrm>
        <a:prstGeom prst="circularArrow">
          <a:avLst>
            <a:gd name="adj1" fmla="val 9490"/>
            <a:gd name="adj2" fmla="val 685641"/>
            <a:gd name="adj3" fmla="val 18647434"/>
            <a:gd name="adj4" fmla="val 13066925"/>
            <a:gd name="adj5" fmla="val 11072"/>
          </a:avLst>
        </a:prstGeom>
        <a:solidFill>
          <a:srgbClr val="B0BCD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667C50-C43C-324B-86CA-07B193057675}">
      <dsp:nvSpPr>
        <dsp:cNvPr id="0" name=""/>
        <dsp:cNvSpPr/>
      </dsp:nvSpPr>
      <dsp:spPr>
        <a:xfrm>
          <a:off x="720380" y="304422"/>
          <a:ext cx="441325" cy="4413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US" sz="2600" kern="1200"/>
            <a:t> </a:t>
          </a:r>
        </a:p>
      </dsp:txBody>
      <dsp:txXfrm>
        <a:off x="720380" y="304422"/>
        <a:ext cx="441325" cy="441325"/>
      </dsp:txXfrm>
    </dsp:sp>
    <dsp:sp modelId="{202CC83E-2F13-3B4A-9E71-71BBE19C5A88}">
      <dsp:nvSpPr>
        <dsp:cNvPr id="0" name=""/>
        <dsp:cNvSpPr/>
      </dsp:nvSpPr>
      <dsp:spPr>
        <a:xfrm>
          <a:off x="127468" y="71682"/>
          <a:ext cx="906804" cy="906804"/>
        </a:xfrm>
        <a:prstGeom prst="circularArrow">
          <a:avLst>
            <a:gd name="adj1" fmla="val 9490"/>
            <a:gd name="adj2" fmla="val 685641"/>
            <a:gd name="adj3" fmla="val 7847434"/>
            <a:gd name="adj4" fmla="val 2266925"/>
            <a:gd name="adj5" fmla="val 11072"/>
          </a:avLst>
        </a:prstGeom>
        <a:solidFill>
          <a:srgbClr val="B0BCD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845957-3457-5C48-8770-1F833EB06169}">
      <dsp:nvSpPr>
        <dsp:cNvPr id="0" name=""/>
        <dsp:cNvSpPr/>
      </dsp:nvSpPr>
      <dsp:spPr>
        <a:xfrm>
          <a:off x="36" y="304422"/>
          <a:ext cx="441325" cy="4413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US" sz="2600" kern="1200" dirty="0"/>
            <a:t> </a:t>
          </a:r>
        </a:p>
      </dsp:txBody>
      <dsp:txXfrm>
        <a:off x="36" y="304422"/>
        <a:ext cx="441325" cy="441325"/>
      </dsp:txXfrm>
    </dsp:sp>
    <dsp:sp modelId="{B83967B5-279D-AB47-960F-C6EBB4E91260}">
      <dsp:nvSpPr>
        <dsp:cNvPr id="0" name=""/>
        <dsp:cNvSpPr/>
      </dsp:nvSpPr>
      <dsp:spPr>
        <a:xfrm>
          <a:off x="147962" y="71682"/>
          <a:ext cx="865816" cy="906804"/>
        </a:xfrm>
        <a:prstGeom prst="circularArrow">
          <a:avLst>
            <a:gd name="adj1" fmla="val 9490"/>
            <a:gd name="adj2" fmla="val 685641"/>
            <a:gd name="adj3" fmla="val 18647434"/>
            <a:gd name="adj4" fmla="val 13066925"/>
            <a:gd name="adj5" fmla="val 11072"/>
          </a:avLst>
        </a:prstGeom>
        <a:solidFill>
          <a:srgbClr val="B0BCD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24/layout/BulletTimeline">
  <dgm:title val=""/>
  <dgm:desc val=""/>
  <dgm:catLst>
    <dgm:cat type="process" pri="7450"/>
    <dgm:cat type="timeline" pri="100"/>
  </dgm:catLst>
  <dgm:sampData>
    <dgm:dataModel>
      <dgm:ptLst>
        <dgm:pt modelId="0" type="doc"/>
        <dgm:pt modelId="10">
          <dgm:prSet phldrT="Add an event" phldr="1"/>
        </dgm:pt>
        <dgm:pt modelId="11">
          <dgm:prSet phldrT="Write a description of the significance of this event" phldr="1"/>
        </dgm:pt>
        <dgm:pt modelId="20">
          <dgm:prSet phldrT="Add an event" phldr="1"/>
        </dgm:pt>
        <dgm:pt modelId="21">
          <dgm:prSet phldrT="Write a description of the significance of this event" phldr="1"/>
        </dgm:pt>
        <dgm:pt modelId="30">
          <dgm:prSet phldrT="Add an event" phldr="1"/>
        </dgm:pt>
        <dgm:pt modelId="31">
          <dgm:prSet phldrT="Write a description of the significance of this event" phldr="1"/>
        </dgm:pt>
        <dgm:pt modelId="40">
          <dgm:prSet phldrT="Add an event" phldr="1"/>
        </dgm:pt>
        <dgm:pt modelId="41">
          <dgm:prSet phldrT="Write a description of the significance of this event" phldr="1"/>
        </dgm:pt>
        <dgm:pt modelId="50">
          <dgm:prSet phldrT="Add an event" phldr="1"/>
        </dgm:pt>
        <dgm:pt modelId="51">
          <dgm:prSet phldrT="Write a description of the significance of this event" phldr="1"/>
        </dgm:pt>
      </dgm:ptLst>
      <dgm:cxnLst>
        <dgm:cxn modelId="100" srcId="0" destId="10" srcOrd="0" destOrd="0"/>
        <dgm:cxn modelId="12" srcId="10" destId="11" srcOrd="0" destOrd="0"/>
        <dgm:cxn modelId="101" srcId="0" destId="20" srcOrd="1" destOrd="0"/>
        <dgm:cxn modelId="22" srcId="20" destId="21" srcOrd="0" destOrd="0"/>
        <dgm:cxn modelId="102" srcId="0" destId="30" srcOrd="2" destOrd="0"/>
        <dgm:cxn modelId="32" srcId="30" destId="31" srcOrd="0" destOrd="0"/>
        <dgm:cxn modelId="103" srcId="0" destId="40" srcOrd="3" destOrd="0"/>
        <dgm:cxn modelId="42" srcId="40" destId="41" srcOrd="0" destOrd="0"/>
        <dgm:cxn modelId="104" srcId="0" destId="50" srcOrd="4" destOrd="0"/>
        <dgm:cxn modelId="52" srcId="50" destId="5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dir/>
      <dgm:animLvl val="lvl"/>
    </dgm:varLst>
    <dgm:alg type="composite"/>
    <dgm:shape xmlns:r="http://schemas.openxmlformats.org/officeDocument/2006/relationships" r:blip="">
      <dgm:adjLst/>
    </dgm:shape>
    <dgm:constrLst>
      <dgm:constr type="w" for="ch" forName="divider" refType="w"/>
      <dgm:constr type="h" for="ch" forName="divider" refType="h" fact="0.1"/>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dgm:alg type="composite"/>
      <dgm:shape xmlns:r="http://schemas.openxmlformats.org/officeDocument/2006/relationships" r:blip="">
        <dgm:adjLst/>
      </dgm:shape>
      <dgm:presOf/>
      <dgm:choose name="DividerDirection">
        <dgm:if name="DividerLTR" func="var" arg="dir" op="equ" val="norm">
          <dgm:constrLst>
            <dgm:constr type="w" for="ch" forName="rectBar" refType="w" fact="0.996"/>
            <dgm:constr type="h" for="ch" forName="rectBar" refType="h" fact="0.1"/>
            <dgm:constr type="l" for="ch" forName="rectBar"/>
            <dgm:constr type="ctrY" for="ch" forName="rectBar" refType="h" fact="0.5"/>
            <dgm:constr type="w" for="ch" forName="chevronArrow" refType="h" fact="0.6"/>
            <dgm:constr type="h" for="ch" forName="chevronArrow" refType="h" fact="0.8"/>
            <dgm:constr type="r" for="ch" forName="chevronArrow" refType="w"/>
            <dgm:constr type="ctrY" for="ch" forName="chevronArrow" refType="h" fact="0.5"/>
          </dgm:constrLst>
        </dgm:if>
        <dgm:else name="DividerRTL">
          <dgm:constrLst>
            <dgm:constr type="w" for="ch" forName="rectBar" refType="w" fact="0.996"/>
            <dgm:constr type="h" for="ch" forName="rectBar" refType="h" fact="0.1"/>
            <dgm:constr type="r" for="ch" forName="rectBar" refType="w"/>
            <dgm:constr type="ctrY" for="ch" forName="rectBar" refType="h" fact="0.5"/>
            <dgm:constr type="w" for="ch" forName="chevronArrow" refType="h" fact="0.6"/>
            <dgm:constr type="h" for="ch" forName="chevronArrow" refType="h" fact="0.8"/>
            <dgm:constr type="l" for="ch" forName="chevronArrow"/>
            <dgm:constr type="ctrY" for="ch" forName="chevronArrow" refType="h" fact="0.5"/>
          </dgm:constrLst>
        </dgm:else>
      </dgm:choose>
      <dgm:ruleLst/>
      <dgm:layoutNode name="rectBar" styleLbl="dkBgShp">
        <dgm:alg type="sp"/>
        <dgm:shape xmlns:r="http://schemas.openxmlformats.org/officeDocument/2006/relationships" type="rect" r:blip="" zOrderOff="-1">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presOf/>
        <dgm:constrLst/>
        <dgm:ruleLst/>
      </dgm:layoutNode>
      <dgm:layoutNode name="chevronArrow" styleLbl="dkBgShp">
        <dgm:alg type="sp"/>
        <dgm:choose name="ChevronDir">
          <dgm:if name="ChevronLTR" func="var" arg="dir" op="equ" val="norm">
            <dgm:shape xmlns:r="http://schemas.openxmlformats.org/officeDocument/2006/relationships" type="chevron" r:blip="" zOrderOff="-1">
              <dgm:adjLst>
                <dgm:adj idx="1" val="0.75"/>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if>
          <dgm:else name="ChevronRTL">
            <dgm:shape xmlns:r="http://schemas.openxmlformats.org/officeDocument/2006/relationships" rot="180" type="chevron" r:blip="" zOrderOff="-1">
              <dgm:adjLst>
                <dgm:adj idx="1" val="0.75"/>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else>
        </dgm:choose>
        <dgm:presOf/>
        <dgm:constrLst/>
        <dgm:ruleLst/>
      </dgm:layoutNode>
    </dgm:layoutNode>
    <dgm:layoutNode name="nodes">
      <dgm:varLst>
        <dgm:chMax/>
        <dgm:chPref/>
        <dgm:animLvl val="lvl"/>
      </dgm:varLst>
      <dgm:choose name="Name1">
        <dgm:if name="Name2" func="var" arg="dir" op="equ" val="norm">
          <dgm:alg type="lin">
            <dgm:param type="fallback" val="1D"/>
          </dgm:alg>
        </dgm:if>
        <dgm:else name="Name3">
          <dgm:alg type="lin">
            <dgm:param type="linDir" val="fromR"/>
            <dgm:param type="fallback" val="1D"/>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DropPinPlaceHolder1" refType="h" fact="0.16"/>
                        <dgm:constr type="h" for="ch" forName="DropPinPlaceHolder1" refType="h" fact="0.16"/>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h" fact="0.16"/>
                        <dgm:constr type="b" for="ch" forName="L2TextContainer1" refType="h" fact="0.45"/>
                        <dgm:constr type="w" for="ch" forName="L1TextContainer1" refType="w" fact="0.83"/>
                        <dgm:constr type="l" for="ch" forName="L1TextContainer1" refType="r" refFor="ch" refForName="DropPinPlaceHolder1"/>
                        <dgm:constr type="t" for="ch" forName="L1TextContainer1" refType="h" fact="0.01"/>
                        <dgm:constr type="b" for="ch" forName="L1TextContainer1" refType="h" fact="0.16"/>
                        <dgm:constr type="w" for="ch" forName="ConnectLine1" refType="h" fact="0.01"/>
                        <dgm:constr type="ctrX" for="ch" forName="ConnectLine1" refType="ctrX" refFor="ch" refForName="DropPinPlaceHolder1"/>
                        <dgm:constr type="b" for="ch" forName="ConnectLine1" refType="h" fact="0.5"/>
                        <dgm:constr type="t" for="ch" forName="ConnectLine1" refType="b" refFor="ch" refForName="DropPinPlaceHolder1" fact="0"/>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DropPinPlaceHolder1" refType="h" fact="0.16"/>
                        <dgm:constr type="h" for="ch" forName="DropPinPlaceHolder1" refType="h" fact="0.16"/>
                        <dgm:constr type="b" for="ch" forName="DropPinPlaceHolder1" refType="h"/>
                        <dgm:constr type="l" for="ch" forName="DropPinPlaceHolder1" refType="w" fact="0"/>
                        <dgm:constr type="w" for="ch" forName="L1TextContainer1" refType="w" fact="0.83"/>
                        <dgm:constr type="l" for="ch" forName="L1TextContainer1" refType="r" refFor="ch" refForName="DropPinPlaceHolder1"/>
                        <dgm:constr type="b" for="ch" forName="L1TextContainer1" refType="h" fact="0.755"/>
                        <dgm:constr type="t" for="ch" forName="L1TextContainer1" refType="h" fact="0.6"/>
                        <dgm:constr type="w" for="ch" forName="L2TextContainer1" refType="w" fact="0.83"/>
                        <dgm:constr type="l" for="ch" forName="L2TextContainer1" refType="r" refFor="ch" refForName="DropPinPlaceHolder1"/>
                        <dgm:constr type="b" for="ch" forName="L2TextContainer1" refType="h" fact="0.99"/>
                        <dgm:constr type="t" for="ch" forName="L2TextContainer1" refType="h" fact="0.755"/>
                        <dgm:constr type="w" for="ch" forName="ConnectLine1" refType="h" fact="0.01"/>
                        <dgm:constr type="ctrX" for="ch" forName="ConnectLine1" refType="ctrX" refFor="ch" refForName="DropPinPlaceHolder1"/>
                        <dgm:constr type="t" for="ch" forName="ConnectLine1" refType="h" fact="0.5"/>
                        <dgm:constr type="b" for="ch" forName="ConnectLine1" refType="b"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L1TextContainer1" refType="w" fact="0.83"/>
                        <dgm:constr type="l" for="ch" forName="L1TextContainer1" refType="w" fact="0"/>
                        <dgm:constr type="t" for="ch" forName="L1TextContainer1" refType="h" fact="0.01"/>
                        <dgm:constr type="b" for="ch" forName="L1TextContainer1" refType="h" fact="0.16"/>
                        <dgm:constr type="w" for="ch" forName="L2TextContainer1" refType="w" fact="0.83"/>
                        <dgm:constr type="l" for="ch" forName="L2TextContainer1" refType="w" fact="0"/>
                        <dgm:constr type="t" for="ch" forName="L2TextContainer1" refType="h" fact="0.16"/>
                        <dgm:constr type="b" for="ch" forName="L2TextContainer1" refType="h" fact="0.45"/>
                        <dgm:constr type="w" for="ch" forName="DropPinPlaceHolder1" refType="h" fact="0.16"/>
                        <dgm:constr type="h" for="ch" forName="DropPinPlaceHolder1" refType="h" fact="0.16"/>
                        <dgm:constr type="t" for="ch" forName="DropPinPlaceHolder1" refType="h" fact="0"/>
                        <dgm:constr type="r" for="ch" forName="DropPinPlaceHolder1" refType="w"/>
                        <dgm:constr type="w" for="ch" forName="ConnectLine1" refType="h" fact="0.01"/>
                        <dgm:constr type="ctrX" for="ch" forName="ConnectLine1" refType="ctrX" refFor="ch" refForName="DropPinPlaceHolder1"/>
                        <dgm:constr type="b" for="ch" forName="ConnectLine1" refType="h" fact="0.5"/>
                        <dgm:constr type="t" for="ch" forName="ConnectLine1" refType="b" refFor="ch" refForName="DropPinPlaceHolder1" fact="0"/>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L1TextContainer1" refType="w" fact="0.83"/>
                        <dgm:constr type="l" for="ch" forName="L1TextContainer1" refType="w" fact="0"/>
                        <dgm:constr type="b" for="ch" forName="L1TextContainer1" refType="h" fact="0.755"/>
                        <dgm:constr type="t" for="ch" forName="L1TextContainer1" refType="h" fact="0.6"/>
                        <dgm:constr type="w" for="ch" forName="L2TextContainer1" refType="w" fact="0.83"/>
                        <dgm:constr type="l" for="ch" forName="L2TextContainer1" refType="w" fact="0"/>
                        <dgm:constr type="b" for="ch" forName="L2TextContainer1" refType="h" fact="0.99"/>
                        <dgm:constr type="t" for="ch" forName="L2TextContainer1" refType="h" fact="0.755"/>
                        <dgm:constr type="w" for="ch" forName="DropPinPlaceHolder1" refType="h" fact="0.16"/>
                        <dgm:constr type="h" for="ch" forName="DropPinPlaceHolder1" refType="h" fact="0.16"/>
                        <dgm:constr type="b" for="ch" forName="DropPinPlaceHolder1" refType="h"/>
                        <dgm:constr type="r" for="ch" forName="DropPinPlaceHolder1" refType="w"/>
                        <dgm:constr type="w" for="ch" forName="ConnectLine1" refType="h" fact="0.01"/>
                        <dgm:constr type="ctrX" for="ch" forName="ConnectLine1" refType="ctrX" refFor="ch" refForName="DropPinPlaceHolder1"/>
                        <dgm:constr type="t" for="ch" forName="ConnectLine1" refType="h" fact="0.5"/>
                        <dgm:constr type="b" for="ch" forName="ConnectLine1" refType="b" refFor="ch" refForName="DropPinPlaceHolder1"/>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EmptyPlaceHolder1" refType="w"/>
                        <dgm:constr type="h" for="ch" forName="EmptyPlaceHolder1" refType="h" fact="0.5"/>
                        <dgm:constr type="t" for="ch" forName="EmptyPlaceHolder1" refType="h" fact="0"/>
                      </dgm:constrLst>
                    </dgm:else>
                  </dgm:choose>
                </dgm:else>
              </dgm:choose>
              <dgm:layoutNode name="DropPinPlaceHolder1">
                <dgm:alg type="composite"/>
                <dgm:shape xmlns:r="http://schemas.openxmlformats.org/officeDocument/2006/relationships" r:blip="">
                  <dgm:adjLst/>
                </dgm:shape>
                <dgm:constrLst>
                  <dgm:constr type="w" for="ch" forName="DropPin1" refType="w" fact="0"/>
                  <dgm:constr type="h" for="ch" forName="DropPin1" refType="h" fact="0"/>
                  <dgm:constr type="ctrX" for="ch" forName="DropPin1" refType="w" fact="0"/>
                  <dgm:constr type="ctrY" for="ch" forName="DropPin1" refType="h" fact="0"/>
                  <dgm:constr type="w" for="ch" forName="Ellipse1" refType="w" refFor="ch" refForName="DropPin1" fact="0"/>
                  <dgm:constr type="h" for="ch" forName="Ellipse1" refType="w" refFor="ch" refForName="DropPin1" fact="0"/>
                  <dgm:constr type="ctrX" for="ch" forName="Ellipse1" refType="ctrX" refFor="ch" refForName="DropPin1" fact="0"/>
                  <dgm:constr type="ctrY" for="ch" forName="Ellipse1" refType="ctrY" refFor="ch" refForName="DropPin1" fact="0"/>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if>
                  <dgm:else name="Name88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else>
                </dgm:choose>
                <dgm:shape xmlns:r="http://schemas.openxmlformats.org/officeDocument/2006/relationships" type="rect" r:blip="">
                  <dgm:adjLst/>
                </dgm:shape>
                <dgm:presOf axis="des" ptType="node"/>
                <dgm:ruleLst>
                  <dgm:rule type="primFontSz" val="5"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dgm:constr type="tMarg"/>
                  <dgm:constr type="bMarg"/>
                </dgm:constrLst>
                <dgm:ruleLst>
                  <dgm:rule type="primFontSz" val="5" fact="NaN" max="NaN"/>
                </dgm:ruleLst>
              </dgm:layoutNode>
              <dgm:layoutNode name="ConnectLine1" styleLbl="dkBgShp">
                <dgm:alg type="sp"/>
                <dgm:shape xmlns:r="http://schemas.openxmlformats.org/officeDocument/2006/relationships" type="rect" r:blip="">
                  <dgm:adjLst/>
                </dgm:shape>
                <dgm:presOf/>
                <dgm:constrLst/>
              </dgm:layoutNode>
              <dgm:layoutNode name="ConnectorPoint1" moveWith="ConnectLine1">
                <dgm:alg type="composite"/>
                <dgm:shape xmlns:r="http://schemas.openxmlformats.org/officeDocument/2006/relationships" r:blip="">
                  <dgm:adjLst/>
                </dgm:shape>
                <dgm:presOf/>
                <dgm:constrLst>
                  <dgm:constr type="w" for="ch" forName="Bullet1" refType="w"/>
                  <dgm:constr type="h" for="ch" forName="Bullet1" refType="w"/>
                  <dgm:constr type="ctrX" for="ch" forName="Bullet1" refType="w" fact="0.5"/>
                  <dgm:constr type="ctrY" for="ch" forName="Bullet1" refType="h" fact="0.5"/>
                </dgm:constrLst>
                <dgm:layoutNode name="Bullet1" styleLbl="lnNode1">
                  <dgm:alg type="sp"/>
                  <dgm:shape xmlns:r="http://schemas.openxmlformats.org/officeDocument/2006/relationships" type="ellipse" r:blip="" zOrderOff="10">
                    <dgm:adjLst/>
                  </dgm:shape>
                  <dgm:presOf/>
                  <dgm:constrLst/>
                </dgm:layoutNode>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DropPinPlaceHolder" refType="h" fact="0.16"/>
                        <dgm:constr type="h" for="ch" forName="DropPinPlaceHolder" refType="h" fact="0.16"/>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h" fact="0.16"/>
                        <dgm:constr type="b" for="ch" forName="L2TextContainer" refType="h" fact="0.45"/>
                        <dgm:constr type="w" for="ch" forName="L1TextContainer" refType="w" fact="0.83"/>
                        <dgm:constr type="l" for="ch" forName="L1TextContainer" refType="r" refFor="ch" refForName="DropPinPlaceHolder"/>
                        <dgm:constr type="t" for="ch" forName="L1TextContainer" refType="h" fact="0.01"/>
                        <dgm:constr type="b" for="ch" forName="L1TextContainer" refType="h" fact="0.16"/>
                        <dgm:constr type="w" for="ch" forName="ConnectLine" refType="h" fact="0.01"/>
                        <dgm:constr type="ctrX" for="ch" forName="ConnectLine" refType="ctrX" refFor="ch" refForName="DropPinPlaceHolder"/>
                        <dgm:constr type="b" for="ch" forName="ConnectLine" refType="h" fact="0.5"/>
                        <dgm:constr type="t" for="ch" forName="ConnectLine" refType="b" refFor="ch" refForName="DropPinPlaceHolder" fact="0"/>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DropPinPlaceHolder" refType="h" fact="0.16"/>
                        <dgm:constr type="h" for="ch" forName="DropPinPlaceHolder" refType="h" fact="0.16"/>
                        <dgm:constr type="b" for="ch" forName="DropPinPlaceHolder" refType="h"/>
                        <dgm:constr type="l" for="ch" forName="DropPinPlaceHolder" refType="w" fact="0"/>
                        <dgm:constr type="w" for="ch" forName="L1TextContainer" refType="w" fact="0.83"/>
                        <dgm:constr type="l" for="ch" forName="L1TextContainer" refType="r" refFor="ch" refForName="DropPinPlaceHolder"/>
                        <dgm:constr type="b" for="ch" forName="L1TextContainer" refType="h" fact="0.755"/>
                        <dgm:constr type="t" for="ch" forName="L1TextContainer" refType="h" fact="0.6"/>
                        <dgm:constr type="w" for="ch" forName="L2TextContainer" refType="w" fact="0.83"/>
                        <dgm:constr type="l" for="ch" forName="L2TextContainer" refType="r" refFor="ch" refForName="DropPinPlaceHolder"/>
                        <dgm:constr type="b" for="ch" forName="L2TextContainer" refType="h" fact="0.99"/>
                        <dgm:constr type="t" for="ch" forName="L2TextContainer" refType="h" fact="0.755"/>
                        <dgm:constr type="w" for="ch" forName="ConnectLine" refType="h" fact="0.01"/>
                        <dgm:constr type="ctrX" for="ch" forName="ConnectLine" refType="ctrX" refFor="ch" refForName="DropPinPlaceHolder"/>
                        <dgm:constr type="t" for="ch" forName="ConnectLine" refType="h" fact="0.5"/>
                        <dgm:constr type="b" for="ch" forName="ConnectLine" refType="b"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L1TextContainer" refType="w" fact="0.83"/>
                        <dgm:constr type="l" for="ch" forName="L1TextContainer" refType="w" fact="0"/>
                        <dgm:constr type="t" for="ch" forName="L1TextContainer" refType="h" fact="0.01"/>
                        <dgm:constr type="b" for="ch" forName="L1TextContainer" refType="h" fact="0.16"/>
                        <dgm:constr type="w" for="ch" forName="L2TextContainer" refType="w" fact="0.83"/>
                        <dgm:constr type="l" for="ch" forName="L2TextContainer" refType="w" fact="0"/>
                        <dgm:constr type="t" for="ch" forName="L2TextContainer" refType="h" fact="0.16"/>
                        <dgm:constr type="b" for="ch" forName="L2TextContainer" refType="h" fact="0.45"/>
                        <dgm:constr type="w" for="ch" forName="DropPinPlaceHolder" refType="h" fact="0.16"/>
                        <dgm:constr type="h" for="ch" forName="DropPinPlaceHolder" refType="h" fact="0.16"/>
                        <dgm:constr type="t" for="ch" forName="DropPinPlaceHolder" refType="h" fact="0"/>
                        <dgm:constr type="r" for="ch" forName="DropPinPlaceHolder" refType="w"/>
                        <dgm:constr type="w" for="ch" forName="ConnectLine" refType="h" fact="0.01"/>
                        <dgm:constr type="ctrX" for="ch" forName="ConnectLine" refType="ctrX" refFor="ch" refForName="DropPinPlaceHolder"/>
                        <dgm:constr type="b" for="ch" forName="ConnectLine" refType="h" fact="0.5"/>
                        <dgm:constr type="t" for="ch" forName="ConnectLine" refType="b" refFor="ch" refForName="DropPinPlaceHolder" fact="0"/>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L1TextContainer" refType="w" fact="0.83"/>
                        <dgm:constr type="l" for="ch" forName="L1TextContainer" refType="w" fact="0"/>
                        <dgm:constr type="b" for="ch" forName="L1TextContainer" refType="h" fact="0.755"/>
                        <dgm:constr type="t" for="ch" forName="L1TextContainer" refType="h" fact="0.6"/>
                        <dgm:constr type="w" for="ch" forName="L2TextContainer" refType="w" fact="0.83"/>
                        <dgm:constr type="l" for="ch" forName="L2TextContainer" refType="w" fact="0"/>
                        <dgm:constr type="b" for="ch" forName="L2TextContainer" refType="h" fact="0.99"/>
                        <dgm:constr type="t" for="ch" forName="L2TextContainer" refType="h" fact="0.755"/>
                        <dgm:constr type="w" for="ch" forName="DropPinPlaceHolder" refType="h" fact="0.16"/>
                        <dgm:constr type="h" for="ch" forName="DropPinPlaceHolder" refType="h" fact="0.16"/>
                        <dgm:constr type="b" for="ch" forName="DropPinPlaceHolder" refType="h"/>
                        <dgm:constr type="r" for="ch" forName="DropPinPlaceHolder" refType="w"/>
                        <dgm:constr type="w" for="ch" forName="ConnectLine" refType="h" fact="0.01"/>
                        <dgm:constr type="ctrX" for="ch" forName="ConnectLine" refType="ctrX" refFor="ch" refForName="DropPinPlaceHolder"/>
                        <dgm:constr type="t" for="ch" forName="ConnectLine" refType="h" fact="0.5"/>
                        <dgm:constr type="b" for="ch" forName="ConnectLine" refType="b" refFor="ch" refForName="DropPinPlaceHolder"/>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EmptyPlaceHolder" refType="w"/>
                        <dgm:constr type="h" for="ch" forName="EmptyPlaceHolder" refType="h" fact="0.5"/>
                        <dgm:constr type="t" for="ch" forName="EmptyPlaceHolder" refType="h" fact="0"/>
                      </dgm:constrLst>
                    </dgm:else>
                  </dgm:choose>
                </dgm:else>
              </dgm:choose>
              <dgm:layoutNode name="DropPinPlaceHolder">
                <dgm:alg type="composite"/>
                <dgm:shape xmlns:r="http://schemas.openxmlformats.org/officeDocument/2006/relationships" r:blip="">
                  <dgm:adjLst/>
                </dgm:shape>
                <dgm:constrLst>
                  <dgm:constr type="w" for="ch" forName="DropPin" refType="w" fact="0"/>
                  <dgm:constr type="h" for="ch" forName="DropPin" refType="h" fact="0"/>
                  <dgm:constr type="ctrX" for="ch" forName="DropPin" refType="w" fact="0"/>
                  <dgm:constr type="ctrY" for="ch" forName="DropPin" refType="h" fact="0"/>
                  <dgm:constr type="w" for="ch" forName="Ellipse" refType="w" refFor="ch" refForName="DropPin" fact="0"/>
                  <dgm:constr type="h" for="ch" forName="Ellipse" refType="w" refFor="ch" refForName="DropPin" fact="0"/>
                  <dgm:constr type="ctrX" for="ch" forName="Ellipse" refType="ctrX" refFor="ch" refForName="DropPin" fact="0"/>
                  <dgm:constr type="ctrY" for="ch" forName="Ellipse" refType="ctrY" refFor="ch" refForName="DropPin" fact="0"/>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if>
                  <dgm:else name="Name88">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else>
                </dgm:choose>
                <dgm:shape xmlns:r="http://schemas.openxmlformats.org/officeDocument/2006/relationships" type="rect" r:blip="">
                  <dgm:adjLst/>
                </dgm:shape>
                <dgm:presOf axis="des" ptType="node"/>
                <dgm:ruleLst>
                  <dgm:rule type="primFontSz" val="5"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dgm:constr type="tMarg"/>
                  <dgm:constr type="bMarg"/>
                </dgm:constrLst>
                <dgm:ruleLst>
                  <dgm:rule type="primFontSz" val="5" fact="NaN" max="NaN"/>
                </dgm:ruleLst>
              </dgm:layoutNode>
              <dgm:layoutNode name="ConnectLine" styleLbl="dkBgShp">
                <dgm:alg type="sp"/>
                <dgm:shape xmlns:r="http://schemas.openxmlformats.org/officeDocument/2006/relationships" type="rect" r:blip="">
                  <dgm:adjLst/>
                </dgm:shape>
                <dgm:presOf/>
                <dgm:constrLst/>
              </dgm:layoutNode>
              <dgm:layoutNode name="ConnectorPoint" moveWith="ConnectLine">
                <dgm:alg type="composite"/>
                <dgm:shape xmlns:r="http://schemas.openxmlformats.org/officeDocument/2006/relationships" r:blip="">
                  <dgm:adjLst/>
                </dgm:shape>
                <dgm:presOf/>
                <dgm:constrLst>
                  <dgm:constr type="w" for="ch" forName="Bullet" refType="w"/>
                  <dgm:constr type="h" for="ch" forName="Bullet" refType="w"/>
                  <dgm:constr type="ctrX" for="ch" forName="Bullet" refType="w" fact="0.5"/>
                  <dgm:constr type="ctrY" for="ch" forName="Bullet" refType="h" fact="0.5"/>
                </dgm:constrLst>
                <dgm:layoutNode name="Bullet" styleLbl="lnNode1">
                  <dgm:alg type="sp"/>
                  <dgm:shape xmlns:r="http://schemas.openxmlformats.org/officeDocument/2006/relationships" type="ellipse" r:blip="" zOrderOff="10">
                    <dgm:adjLst/>
                  </dgm:shape>
                  <dgm:presOf/>
                  <dgm:constrLst/>
                </dgm:layoutNode>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2802918-22C0-8CE6-ACAC-5AA7752501A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2F02EE2-C741-5562-91E5-0FFBFFA7CE6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5F36E5A-1590-4136-A887-20852AD82C34}" type="datetimeFigureOut">
              <a:rPr lang="en-US" smtClean="0"/>
              <a:t>10/7/26</a:t>
            </a:fld>
            <a:endParaRPr lang="en-US"/>
          </a:p>
        </p:txBody>
      </p:sp>
      <p:sp>
        <p:nvSpPr>
          <p:cNvPr id="4" name="Footer Placeholder 3">
            <a:extLst>
              <a:ext uri="{FF2B5EF4-FFF2-40B4-BE49-F238E27FC236}">
                <a16:creationId xmlns:a16="http://schemas.microsoft.com/office/drawing/2014/main" id="{AB25B730-239B-F605-C383-0787270CC5C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8D01379-4D04-C4B3-20B2-858439CFF9C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5E807D5-3579-4B13-8E6D-ACCBBC789ED7}" type="slidenum">
              <a:rPr lang="en-US" smtClean="0"/>
              <a:t>‹#›</a:t>
            </a:fld>
            <a:endParaRPr lang="en-US"/>
          </a:p>
        </p:txBody>
      </p:sp>
    </p:spTree>
    <p:extLst>
      <p:ext uri="{BB962C8B-B14F-4D97-AF65-F5344CB8AC3E}">
        <p14:creationId xmlns:p14="http://schemas.microsoft.com/office/powerpoint/2010/main" val="20358317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AC20CD-2D24-491B-8442-D7F8AD17C10D}" type="datetimeFigureOut">
              <a:t>10/7/26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FC5F92-FDEA-41A6-8D5E-BC743BE46EAD}" type="slidenum">
              <a:t>‹#›</a:t>
            </a:fld>
            <a:endParaRPr lang="en-US"/>
          </a:p>
        </p:txBody>
      </p:sp>
    </p:spTree>
    <p:extLst>
      <p:ext uri="{BB962C8B-B14F-4D97-AF65-F5344CB8AC3E}">
        <p14:creationId xmlns:p14="http://schemas.microsoft.com/office/powerpoint/2010/main" val="40833959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7FC5F92-FDEA-41A6-8D5E-BC743BE46EAD}" type="slidenum">
              <a:rPr lang="en-US" smtClean="0"/>
              <a:t>1</a:t>
            </a:fld>
            <a:endParaRPr lang="en-US"/>
          </a:p>
        </p:txBody>
      </p:sp>
    </p:spTree>
    <p:extLst>
      <p:ext uri="{BB962C8B-B14F-4D97-AF65-F5344CB8AC3E}">
        <p14:creationId xmlns:p14="http://schemas.microsoft.com/office/powerpoint/2010/main" val="20770237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85800" marR="0" lvl="1" indent="-228600" algn="l" defTabSz="914400" rtl="0" eaLnBrk="1" fontAlgn="auto" latinLnBrk="0" hangingPunct="1">
              <a:lnSpc>
                <a:spcPct val="100000"/>
              </a:lnSpc>
              <a:spcBef>
                <a:spcPts val="0"/>
              </a:spcBef>
              <a:spcAft>
                <a:spcPts val="0"/>
              </a:spcAft>
              <a:buClrTx/>
              <a:buSzTx/>
              <a:buFont typeface="Wingdings" pitchFamily="2" charset="2"/>
              <a:buChar char="à"/>
              <a:tabLst/>
              <a:defRPr/>
            </a:pPr>
            <a:r>
              <a:rPr lang="en-US" dirty="0">
                <a:sym typeface="Wingdings" pitchFamily="2" charset="2"/>
              </a:rPr>
              <a:t> Unmanaged growth complexity  risk for tech-debt spiral</a:t>
            </a:r>
            <a:endParaRPr lang="en-US" dirty="0"/>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E-type software: Continuing change, increasing complexity, conservation of familiarity, continuing growth, declining quality</a:t>
            </a:r>
          </a:p>
          <a:p>
            <a:endParaRPr lang="en-US" dirty="0"/>
          </a:p>
        </p:txBody>
      </p:sp>
      <p:sp>
        <p:nvSpPr>
          <p:cNvPr id="4" name="Slide Number Placeholder 3"/>
          <p:cNvSpPr>
            <a:spLocks noGrp="1"/>
          </p:cNvSpPr>
          <p:nvPr>
            <p:ph type="sldNum" sz="quarter" idx="5"/>
          </p:nvPr>
        </p:nvSpPr>
        <p:spPr/>
        <p:txBody>
          <a:bodyPr/>
          <a:lstStyle/>
          <a:p>
            <a:fld id="{17FC5F92-FDEA-41A6-8D5E-BC743BE46EAD}" type="slidenum">
              <a:rPr lang="en-US" smtClean="0"/>
              <a:t>3</a:t>
            </a:fld>
            <a:endParaRPr lang="en-US"/>
          </a:p>
        </p:txBody>
      </p:sp>
    </p:spTree>
    <p:extLst>
      <p:ext uri="{BB962C8B-B14F-4D97-AF65-F5344CB8AC3E}">
        <p14:creationId xmlns:p14="http://schemas.microsoft.com/office/powerpoint/2010/main" val="41576248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Big Ball of Mud</a:t>
            </a:r>
          </a:p>
          <a:p>
            <a:pPr marL="228600" lvl="0" indent="-228600">
              <a:buFont typeface="Arial" panose="020B0604020202020204" pitchFamily="34" charset="0"/>
              <a:buChar char="•"/>
            </a:pPr>
            <a:r>
              <a:rPr lang="en-US" dirty="0"/>
              <a:t>Physics routines – different parts called from physics within routines – no clear interface layer</a:t>
            </a:r>
          </a:p>
          <a:p>
            <a:pPr marL="685800" lvl="1" indent="-228600">
              <a:buFont typeface="Arial" panose="020B0604020202020204" pitchFamily="34" charset="0"/>
              <a:buChar char="•"/>
            </a:pPr>
            <a:r>
              <a:rPr lang="en-US" dirty="0"/>
              <a:t>UETOOLS</a:t>
            </a:r>
          </a:p>
          <a:p>
            <a:endParaRPr lang="en-US" dirty="0"/>
          </a:p>
        </p:txBody>
      </p:sp>
      <p:sp>
        <p:nvSpPr>
          <p:cNvPr id="4" name="Slide Number Placeholder 3"/>
          <p:cNvSpPr>
            <a:spLocks noGrp="1"/>
          </p:cNvSpPr>
          <p:nvPr>
            <p:ph type="sldNum" sz="quarter" idx="5"/>
          </p:nvPr>
        </p:nvSpPr>
        <p:spPr/>
        <p:txBody>
          <a:bodyPr/>
          <a:lstStyle/>
          <a:p>
            <a:fld id="{17FC5F92-FDEA-41A6-8D5E-BC743BE46EAD}" type="slidenum">
              <a:rPr lang="en-US" smtClean="0"/>
              <a:t>4</a:t>
            </a:fld>
            <a:endParaRPr lang="en-US"/>
          </a:p>
        </p:txBody>
      </p:sp>
    </p:spTree>
    <p:extLst>
      <p:ext uri="{BB962C8B-B14F-4D97-AF65-F5344CB8AC3E}">
        <p14:creationId xmlns:p14="http://schemas.microsoft.com/office/powerpoint/2010/main" val="16752416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AE571-423F-A9CE-B06A-BD1701C017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F2693B-ED41-093D-36D5-C33B9AF671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DA0C3B-9B2F-3FD6-E9D2-EC0A1E8F70ED}"/>
              </a:ext>
            </a:extLst>
          </p:cNvPr>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Big Ball of Mud</a:t>
            </a:r>
          </a:p>
          <a:p>
            <a:pPr marL="228600" lvl="0" indent="-228600">
              <a:buFont typeface="Arial" panose="020B0604020202020204" pitchFamily="34" charset="0"/>
              <a:buChar char="•"/>
            </a:pPr>
            <a:r>
              <a:rPr lang="en-US" dirty="0"/>
              <a:t>Physics routines – different parts called from physics within routines – no clear interface layer</a:t>
            </a:r>
          </a:p>
          <a:p>
            <a:pPr marL="685800" lvl="1" indent="-228600">
              <a:buFont typeface="Arial" panose="020B0604020202020204" pitchFamily="34" charset="0"/>
              <a:buChar char="•"/>
            </a:pPr>
            <a:r>
              <a:rPr lang="en-US" dirty="0"/>
              <a:t>UETOOLS</a:t>
            </a:r>
          </a:p>
          <a:p>
            <a:endParaRPr lang="en-US" dirty="0"/>
          </a:p>
        </p:txBody>
      </p:sp>
      <p:sp>
        <p:nvSpPr>
          <p:cNvPr id="4" name="Slide Number Placeholder 3">
            <a:extLst>
              <a:ext uri="{FF2B5EF4-FFF2-40B4-BE49-F238E27FC236}">
                <a16:creationId xmlns:a16="http://schemas.microsoft.com/office/drawing/2014/main" id="{3923CF29-8DDA-11C8-E7D2-EB6CD36C5D1A}"/>
              </a:ext>
            </a:extLst>
          </p:cNvPr>
          <p:cNvSpPr>
            <a:spLocks noGrp="1"/>
          </p:cNvSpPr>
          <p:nvPr>
            <p:ph type="sldNum" sz="quarter" idx="5"/>
          </p:nvPr>
        </p:nvSpPr>
        <p:spPr/>
        <p:txBody>
          <a:bodyPr/>
          <a:lstStyle/>
          <a:p>
            <a:fld id="{17FC5F92-FDEA-41A6-8D5E-BC743BE46EAD}" type="slidenum">
              <a:rPr lang="en-US" smtClean="0"/>
              <a:t>5</a:t>
            </a:fld>
            <a:endParaRPr lang="en-US"/>
          </a:p>
        </p:txBody>
      </p:sp>
    </p:spTree>
    <p:extLst>
      <p:ext uri="{BB962C8B-B14F-4D97-AF65-F5344CB8AC3E}">
        <p14:creationId xmlns:p14="http://schemas.microsoft.com/office/powerpoint/2010/main" val="8398064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85800" lvl="1" indent="-228600">
              <a:buFont typeface="Arial" panose="020B0604020202020204" pitchFamily="34" charset="0"/>
              <a:buChar char="•"/>
            </a:pPr>
            <a:r>
              <a:rPr lang="en-US" dirty="0" err="1"/>
              <a:t>Snull</a:t>
            </a:r>
            <a:r>
              <a:rPr lang="en-US" dirty="0"/>
              <a:t>, chimney, </a:t>
            </a:r>
            <a:r>
              <a:rPr lang="en-US" dirty="0" err="1"/>
              <a:t>dnull</a:t>
            </a:r>
            <a:r>
              <a:rPr lang="en-US" dirty="0"/>
              <a:t>, snowflake, goat</a:t>
            </a:r>
          </a:p>
          <a:p>
            <a:pPr marL="685800" lvl="1" indent="-228600">
              <a:buFont typeface="Arial" panose="020B0604020202020204" pitchFamily="34" charset="0"/>
              <a:buChar char="•"/>
            </a:pPr>
            <a:r>
              <a:rPr lang="en-US" dirty="0"/>
              <a:t>Diverted, limited, double-null, simplified geometries</a:t>
            </a:r>
          </a:p>
          <a:p>
            <a:endParaRPr lang="en-US" dirty="0"/>
          </a:p>
        </p:txBody>
      </p:sp>
      <p:sp>
        <p:nvSpPr>
          <p:cNvPr id="4" name="Slide Number Placeholder 3"/>
          <p:cNvSpPr>
            <a:spLocks noGrp="1"/>
          </p:cNvSpPr>
          <p:nvPr>
            <p:ph type="sldNum" sz="quarter" idx="5"/>
          </p:nvPr>
        </p:nvSpPr>
        <p:spPr/>
        <p:txBody>
          <a:bodyPr/>
          <a:lstStyle/>
          <a:p>
            <a:fld id="{17FC5F92-FDEA-41A6-8D5E-BC743BE46EAD}" type="slidenum">
              <a:rPr lang="en-US" smtClean="0"/>
              <a:t>7</a:t>
            </a:fld>
            <a:endParaRPr lang="en-US"/>
          </a:p>
        </p:txBody>
      </p:sp>
    </p:spTree>
    <p:extLst>
      <p:ext uri="{BB962C8B-B14F-4D97-AF65-F5344CB8AC3E}">
        <p14:creationId xmlns:p14="http://schemas.microsoft.com/office/powerpoint/2010/main" val="7859985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A7363C-62AE-72AC-9FA2-887EEFD6BE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CF9E57-CFAF-785F-06EA-485771F155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396F4A-AD98-AF92-A832-769629AE35CC}"/>
              </a:ext>
            </a:extLst>
          </p:cNvPr>
          <p:cNvSpPr>
            <a:spLocks noGrp="1"/>
          </p:cNvSpPr>
          <p:nvPr>
            <p:ph type="body" idx="1"/>
          </p:nvPr>
        </p:nvSpPr>
        <p:spPr/>
        <p:txBody>
          <a:bodyPr/>
          <a:lstStyle/>
          <a:p>
            <a:pPr marL="685800" lvl="1" indent="-228600">
              <a:buFont typeface="Arial" panose="020B0604020202020204" pitchFamily="34" charset="0"/>
              <a:buChar char="•"/>
            </a:pPr>
            <a:r>
              <a:rPr lang="en-US" dirty="0"/>
              <a:t>SOLPS-ITER refactoring by KU Leuven group amounted to multi-year full-team effort</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(cut-cell/immersed boundary approaches) </a:t>
            </a:r>
          </a:p>
          <a:p>
            <a:pPr marL="685800" lvl="1" indent="-22860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0D7ABCFF-D245-6475-46EC-48DD195744AF}"/>
              </a:ext>
            </a:extLst>
          </p:cNvPr>
          <p:cNvSpPr>
            <a:spLocks noGrp="1"/>
          </p:cNvSpPr>
          <p:nvPr>
            <p:ph type="sldNum" sz="quarter" idx="5"/>
          </p:nvPr>
        </p:nvSpPr>
        <p:spPr/>
        <p:txBody>
          <a:bodyPr/>
          <a:lstStyle/>
          <a:p>
            <a:fld id="{17FC5F92-FDEA-41A6-8D5E-BC743BE46EAD}" type="slidenum">
              <a:rPr lang="en-US" smtClean="0"/>
              <a:t>8</a:t>
            </a:fld>
            <a:endParaRPr lang="en-US"/>
          </a:p>
        </p:txBody>
      </p:sp>
    </p:spTree>
    <p:extLst>
      <p:ext uri="{BB962C8B-B14F-4D97-AF65-F5344CB8AC3E}">
        <p14:creationId xmlns:p14="http://schemas.microsoft.com/office/powerpoint/2010/main" val="11607566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endParaRPr lang="en-US" dirty="0"/>
          </a:p>
        </p:txBody>
      </p:sp>
      <p:sp>
        <p:nvSpPr>
          <p:cNvPr id="4" name="Slide Number Placeholder 3"/>
          <p:cNvSpPr>
            <a:spLocks noGrp="1"/>
          </p:cNvSpPr>
          <p:nvPr>
            <p:ph type="sldNum" sz="quarter" idx="5"/>
          </p:nvPr>
        </p:nvSpPr>
        <p:spPr/>
        <p:txBody>
          <a:bodyPr/>
          <a:lstStyle/>
          <a:p>
            <a:fld id="{17FC5F92-FDEA-41A6-8D5E-BC743BE46EAD}" type="slidenum">
              <a:rPr lang="en-US" smtClean="0"/>
              <a:t>9</a:t>
            </a:fld>
            <a:endParaRPr lang="en-US"/>
          </a:p>
        </p:txBody>
      </p:sp>
    </p:spTree>
    <p:extLst>
      <p:ext uri="{BB962C8B-B14F-4D97-AF65-F5344CB8AC3E}">
        <p14:creationId xmlns:p14="http://schemas.microsoft.com/office/powerpoint/2010/main" val="14314107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694B1-8AA7-B4DF-9F39-5A44427482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1C9843-44C4-DB14-E176-8A359C3C9B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B5383F-3321-037E-4711-CCE3AB6DCB8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453AC1F-889D-EBCD-FEBC-E907226E48EB}"/>
              </a:ext>
            </a:extLst>
          </p:cNvPr>
          <p:cNvSpPr>
            <a:spLocks noGrp="1"/>
          </p:cNvSpPr>
          <p:nvPr>
            <p:ph type="sldNum" sz="quarter" idx="5"/>
          </p:nvPr>
        </p:nvSpPr>
        <p:spPr/>
        <p:txBody>
          <a:bodyPr/>
          <a:lstStyle/>
          <a:p>
            <a:fld id="{17FC5F92-FDEA-41A6-8D5E-BC743BE46EAD}" type="slidenum">
              <a:rPr lang="en-US" smtClean="0"/>
              <a:t>10</a:t>
            </a:fld>
            <a:endParaRPr lang="en-US"/>
          </a:p>
        </p:txBody>
      </p:sp>
    </p:spTree>
    <p:extLst>
      <p:ext uri="{BB962C8B-B14F-4D97-AF65-F5344CB8AC3E}">
        <p14:creationId xmlns:p14="http://schemas.microsoft.com/office/powerpoint/2010/main" val="27057964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66940-D6F8-9F4E-C82B-B9F42D7B12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443460-8706-F454-F198-676968A70D7C}"/>
              </a:ext>
            </a:extLst>
          </p:cNvPr>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a:extLst>
                  <a:ext uri="{FF2B5EF4-FFF2-40B4-BE49-F238E27FC236}">
                    <a16:creationId xmlns:a16="http://schemas.microsoft.com/office/drawing/2014/main" id="{1120981B-35BD-7419-230E-2FC0D36E6207}"/>
                  </a:ext>
                </a:extLst>
              </p:cNvPr>
              <p:cNvSpPr>
                <a:spLocks noGrp="1"/>
              </p:cNvSpPr>
              <p:nvPr>
                <p:ph type="body" idx="1"/>
              </p:nvPr>
            </p:nvSpPr>
            <p:spPr/>
            <p:txBody>
              <a:bodyPr/>
              <a:lstStyle/>
              <a:p>
                <a:r>
                  <a:rPr lang="en-US" b="1" dirty="0"/>
                  <a:t>W. </a:t>
                </a:r>
                <a:r>
                  <a:rPr lang="en-US" b="1" dirty="0" err="1"/>
                  <a:t>Dekeyser</a:t>
                </a:r>
                <a:r>
                  <a:rPr lang="en-US" b="1" dirty="0"/>
                  <a:t>, X. Bonnin, S.W. </a:t>
                </a:r>
                <a:r>
                  <a:rPr lang="en-US" b="1" dirty="0" err="1"/>
                  <a:t>Lisgo</a:t>
                </a:r>
                <a:r>
                  <a:rPr lang="en-US" b="1" dirty="0"/>
                  <a:t>, R.A. Pitts, B. LaBombard</a:t>
                </a:r>
                <a:r>
                  <a:rPr lang="en-US" dirty="0"/>
                  <a:t>, </a:t>
                </a:r>
                <a:r>
                  <a:rPr lang="en-US" i="1" dirty="0"/>
                  <a:t>"Implementation of a 9-point stencil in SOLPS-ITER and implications for </a:t>
                </a:r>
                <a:r>
                  <a:rPr lang="en-US" i="1" dirty="0" err="1"/>
                  <a:t>Alcator</a:t>
                </a:r>
                <a:r>
                  <a:rPr lang="en-US" i="1" dirty="0"/>
                  <a:t> C-Mod divertor plasma simulations,"</a:t>
                </a:r>
                <a:r>
                  <a:rPr lang="en-US" dirty="0"/>
                  <a:t> </a:t>
                </a:r>
                <a:r>
                  <a:rPr lang="en-US" i="1" dirty="0" err="1"/>
                  <a:t>Nucl</a:t>
                </a:r>
                <a:r>
                  <a:rPr lang="en-US" i="1" dirty="0"/>
                  <a:t>. Mater. Energy</a:t>
                </a:r>
                <a:r>
                  <a:rPr lang="en-US" dirty="0"/>
                  <a:t> </a:t>
                </a:r>
                <a:r>
                  <a:rPr lang="en-US" b="1" dirty="0"/>
                  <a:t>18</a:t>
                </a:r>
                <a:r>
                  <a:rPr lang="en-US" dirty="0"/>
                  <a:t> (2019) 125–130. doi:10.1016/j.nme.2018.12.016</a:t>
                </a:r>
              </a:p>
              <a:p>
                <a:endParaRPr lang="en-US" dirty="0"/>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BCs (KU Leuven), Angular coefficient method (Hottel’s zone method/Gebhart absorption factors/S2S radiation models) and Green’s function methods</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Solver stability negated by statistical noise </a:t>
                </a:r>
                <a:r>
                  <a:rPr lang="en-US" dirty="0">
                    <a:sym typeface="Wingdings" pitchFamily="2" charset="2"/>
                  </a:rPr>
                  <a:t> limited to small </a:t>
                </a:r>
                <a14:m>
                  <m:oMath xmlns:m="http://schemas.openxmlformats.org/officeDocument/2006/math">
                    <m:r>
                      <m:rPr>
                        <m:sty m:val="p"/>
                      </m:rPr>
                      <a:rPr lang="en-US" b="0" i="0" smtClean="0">
                        <a:latin typeface="Cambria Math" panose="02040503050406030204" pitchFamily="18" charset="0"/>
                        <a:sym typeface="Wingdings" pitchFamily="2" charset="2"/>
                      </a:rPr>
                      <m:t>Δ</m:t>
                    </m:r>
                  </m:oMath>
                </a14:m>
                <a:r>
                  <a:rPr lang="en-US" dirty="0">
                    <a:sym typeface="Wingdings" pitchFamily="2" charset="2"/>
                  </a:rPr>
                  <a:t>t</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ym typeface="Wingdings" pitchFamily="2" charset="2"/>
                  </a:rPr>
                  <a:t>Grid-free vacuum neutral model leveraging transfer matrix, angular coefficient, and Green’s function methods</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endParaRPr lang="en-US" dirty="0"/>
              </a:p>
            </p:txBody>
          </p:sp>
        </mc:Choice>
        <mc:Fallback xmlns="">
          <p:sp>
            <p:nvSpPr>
              <p:cNvPr id="3" name="Notes Placeholder 2">
                <a:extLst>
                  <a:ext uri="{FF2B5EF4-FFF2-40B4-BE49-F238E27FC236}">
                    <a16:creationId xmlns:a16="http://schemas.microsoft.com/office/drawing/2014/main" id="{1120981B-35BD-7419-230E-2FC0D36E6207}"/>
                  </a:ext>
                </a:extLst>
              </p:cNvPr>
              <p:cNvSpPr>
                <a:spLocks noGrp="1"/>
              </p:cNvSpPr>
              <p:nvPr>
                <p:ph type="body" idx="1"/>
              </p:nvPr>
            </p:nvSpPr>
            <p:spPr/>
            <p:txBody>
              <a:bodyPr/>
              <a:lstStyle/>
              <a:p>
                <a:r>
                  <a:rPr lang="en-US" b="1" dirty="0"/>
                  <a:t>W. </a:t>
                </a:r>
                <a:r>
                  <a:rPr lang="en-US" b="1" dirty="0" err="1"/>
                  <a:t>Dekeyser</a:t>
                </a:r>
                <a:r>
                  <a:rPr lang="en-US" b="1" dirty="0"/>
                  <a:t>, X. Bonnin, S.W. </a:t>
                </a:r>
                <a:r>
                  <a:rPr lang="en-US" b="1" dirty="0" err="1"/>
                  <a:t>Lisgo</a:t>
                </a:r>
                <a:r>
                  <a:rPr lang="en-US" b="1" dirty="0"/>
                  <a:t>, R.A. Pitts, B. LaBombard</a:t>
                </a:r>
                <a:r>
                  <a:rPr lang="en-US" dirty="0"/>
                  <a:t>, </a:t>
                </a:r>
                <a:r>
                  <a:rPr lang="en-US" i="1" dirty="0"/>
                  <a:t>"Implementation of a 9-point stencil in SOLPS-ITER and implications for </a:t>
                </a:r>
                <a:r>
                  <a:rPr lang="en-US" i="1" dirty="0" err="1"/>
                  <a:t>Alcator</a:t>
                </a:r>
                <a:r>
                  <a:rPr lang="en-US" i="1" dirty="0"/>
                  <a:t> C-Mod divertor plasma simulations,"</a:t>
                </a:r>
                <a:r>
                  <a:rPr lang="en-US" dirty="0"/>
                  <a:t> </a:t>
                </a:r>
                <a:r>
                  <a:rPr lang="en-US" i="1" dirty="0" err="1"/>
                  <a:t>Nucl</a:t>
                </a:r>
                <a:r>
                  <a:rPr lang="en-US" i="1" dirty="0"/>
                  <a:t>. Mater. Energy</a:t>
                </a:r>
                <a:r>
                  <a:rPr lang="en-US" dirty="0"/>
                  <a:t> </a:t>
                </a:r>
                <a:r>
                  <a:rPr lang="en-US" b="1" dirty="0"/>
                  <a:t>18</a:t>
                </a:r>
                <a:r>
                  <a:rPr lang="en-US" dirty="0"/>
                  <a:t> (2019) 125–130. doi:10.1016/j.nme.2018.12.016</a:t>
                </a:r>
              </a:p>
              <a:p>
                <a:endParaRPr lang="en-US" dirty="0"/>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BCs (KU Leuven), Angular coefficient method (Hottel’s zone method/Gebhart absorption factors/S2S radiation models) and Green’s function methods</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Solver stability negated by statistical noise </a:t>
                </a:r>
                <a:r>
                  <a:rPr lang="en-US" dirty="0">
                    <a:sym typeface="Wingdings" pitchFamily="2" charset="2"/>
                  </a:rPr>
                  <a:t> limited to small </a:t>
                </a:r>
                <a:r>
                  <a:rPr lang="en-US" b="0" i="0">
                    <a:latin typeface="Cambria Math" panose="02040503050406030204" pitchFamily="18" charset="0"/>
                    <a:sym typeface="Wingdings" pitchFamily="2" charset="2"/>
                  </a:rPr>
                  <a:t>Δ</a:t>
                </a:r>
                <a:r>
                  <a:rPr lang="en-US" dirty="0">
                    <a:sym typeface="Wingdings" pitchFamily="2" charset="2"/>
                  </a:rPr>
                  <a:t>t</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ym typeface="Wingdings" pitchFamily="2" charset="2"/>
                  </a:rPr>
                  <a:t>Grid-free vacuum neutral model leveraging transfer matrix, angular coefficient, and Green’s function methods</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endParaRPr lang="en-US" dirty="0"/>
              </a:p>
            </p:txBody>
          </p:sp>
        </mc:Fallback>
      </mc:AlternateContent>
      <p:sp>
        <p:nvSpPr>
          <p:cNvPr id="4" name="Slide Number Placeholder 3">
            <a:extLst>
              <a:ext uri="{FF2B5EF4-FFF2-40B4-BE49-F238E27FC236}">
                <a16:creationId xmlns:a16="http://schemas.microsoft.com/office/drawing/2014/main" id="{6357CA4C-469B-921F-C2E1-2ED7F8E462BE}"/>
              </a:ext>
            </a:extLst>
          </p:cNvPr>
          <p:cNvSpPr>
            <a:spLocks noGrp="1"/>
          </p:cNvSpPr>
          <p:nvPr>
            <p:ph type="sldNum" sz="quarter" idx="5"/>
          </p:nvPr>
        </p:nvSpPr>
        <p:spPr/>
        <p:txBody>
          <a:bodyPr/>
          <a:lstStyle/>
          <a:p>
            <a:fld id="{17FC5F92-FDEA-41A6-8D5E-BC743BE46EAD}" type="slidenum">
              <a:rPr lang="en-US" smtClean="0"/>
              <a:t>11</a:t>
            </a:fld>
            <a:endParaRPr lang="en-US"/>
          </a:p>
        </p:txBody>
      </p:sp>
    </p:spTree>
    <p:extLst>
      <p:ext uri="{BB962C8B-B14F-4D97-AF65-F5344CB8AC3E}">
        <p14:creationId xmlns:p14="http://schemas.microsoft.com/office/powerpoint/2010/main" val="40852863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FC5F92-FDEA-41A6-8D5E-BC743BE46EAD}" type="slidenum">
              <a:rPr lang="en-US" smtClean="0"/>
              <a:t>12</a:t>
            </a:fld>
            <a:endParaRPr lang="en-US"/>
          </a:p>
        </p:txBody>
      </p:sp>
    </p:spTree>
    <p:extLst>
      <p:ext uri="{BB962C8B-B14F-4D97-AF65-F5344CB8AC3E}">
        <p14:creationId xmlns:p14="http://schemas.microsoft.com/office/powerpoint/2010/main" val="18364246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Bespoke NKSOL version, later evolved into KINSOL of SUNDIALS</a:t>
            </a:r>
          </a:p>
          <a:p>
            <a:pPr rtl="0"/>
            <a:endParaRPr lang="en-US" sz="1200" b="0" i="0" kern="1200" dirty="0">
              <a:solidFill>
                <a:schemeClr val="tx1"/>
              </a:solidFill>
              <a:effectLst/>
              <a:latin typeface="+mn-lt"/>
              <a:ea typeface="+mn-ea"/>
              <a:cs typeface="+mn-cs"/>
            </a:endParaRPr>
          </a:p>
          <a:p>
            <a:pPr rtl="0"/>
            <a:r>
              <a:rPr lang="en-US" sz="1200" b="0" i="0" kern="1200" dirty="0">
                <a:solidFill>
                  <a:schemeClr val="tx1"/>
                </a:solidFill>
                <a:effectLst/>
                <a:latin typeface="+mn-lt"/>
                <a:ea typeface="+mn-ea"/>
                <a:cs typeface="+mn-cs"/>
              </a:rPr>
              <a:t>VG 9:  Title may be misleading.  While true, JFNK still needs incremental steps to follow the local linear response.  Maybe rephrase to emphasize that large time steps are allowed as equilibrium is approached.</a:t>
            </a:r>
          </a:p>
          <a:p>
            <a:pPr rtl="0"/>
            <a:br>
              <a:rPr lang="en-US" sz="1200" b="0" i="0" kern="1200" dirty="0">
                <a:solidFill>
                  <a:schemeClr val="tx1"/>
                </a:solidFill>
                <a:effectLst/>
                <a:latin typeface="+mn-lt"/>
                <a:ea typeface="+mn-ea"/>
                <a:cs typeface="+mn-cs"/>
              </a:rPr>
            </a:br>
            <a:endParaRPr lang="en-US" sz="1200" b="0" i="0" kern="1200" dirty="0">
              <a:solidFill>
                <a:schemeClr val="tx1"/>
              </a:solidFill>
              <a:effectLst/>
              <a:latin typeface="+mn-lt"/>
              <a:ea typeface="+mn-ea"/>
              <a:cs typeface="+mn-cs"/>
            </a:endParaRPr>
          </a:p>
          <a:p>
            <a:pPr rtl="0"/>
            <a:r>
              <a:rPr lang="en-US" sz="1200" b="0" i="0" kern="1200" dirty="0">
                <a:solidFill>
                  <a:schemeClr val="tx1"/>
                </a:solidFill>
                <a:effectLst/>
                <a:latin typeface="+mn-lt"/>
                <a:ea typeface="+mn-ea"/>
                <a:cs typeface="+mn-cs"/>
              </a:rPr>
              <a:t>VG 9: The last bullet about ILUT/preconditioner: Not so much an ILUT issue (can also use a banded solve), but one of refreshing the Jacobian.  Maybe say: Performance is a balance of reusing or refreshing the Jacobian</a:t>
            </a:r>
          </a:p>
          <a:p>
            <a:endParaRPr lang="en-US" dirty="0"/>
          </a:p>
        </p:txBody>
      </p:sp>
      <p:sp>
        <p:nvSpPr>
          <p:cNvPr id="4" name="Slide Number Placeholder 3"/>
          <p:cNvSpPr>
            <a:spLocks noGrp="1"/>
          </p:cNvSpPr>
          <p:nvPr>
            <p:ph type="sldNum" sz="quarter" idx="5"/>
          </p:nvPr>
        </p:nvSpPr>
        <p:spPr/>
        <p:txBody>
          <a:bodyPr/>
          <a:lstStyle/>
          <a:p>
            <a:fld id="{17FC5F92-FDEA-41A6-8D5E-BC743BE46EAD}" type="slidenum">
              <a:rPr lang="en-US" smtClean="0"/>
              <a:t>15</a:t>
            </a:fld>
            <a:endParaRPr lang="en-US"/>
          </a:p>
        </p:txBody>
      </p:sp>
    </p:spTree>
    <p:extLst>
      <p:ext uri="{BB962C8B-B14F-4D97-AF65-F5344CB8AC3E}">
        <p14:creationId xmlns:p14="http://schemas.microsoft.com/office/powerpoint/2010/main" val="35113844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22s average time per steady-state for benchmark parameter scan</a:t>
            </a:r>
          </a:p>
          <a:p>
            <a:endParaRPr lang="en-US" dirty="0"/>
          </a:p>
        </p:txBody>
      </p:sp>
      <p:sp>
        <p:nvSpPr>
          <p:cNvPr id="4" name="Slide Number Placeholder 3"/>
          <p:cNvSpPr>
            <a:spLocks noGrp="1"/>
          </p:cNvSpPr>
          <p:nvPr>
            <p:ph type="sldNum" sz="quarter" idx="5"/>
          </p:nvPr>
        </p:nvSpPr>
        <p:spPr/>
        <p:txBody>
          <a:bodyPr/>
          <a:lstStyle/>
          <a:p>
            <a:fld id="{17FC5F92-FDEA-41A6-8D5E-BC743BE46EAD}" type="slidenum">
              <a:rPr lang="en-US" smtClean="0"/>
              <a:t>16</a:t>
            </a:fld>
            <a:endParaRPr lang="en-US"/>
          </a:p>
        </p:txBody>
      </p:sp>
    </p:spTree>
    <p:extLst>
      <p:ext uri="{BB962C8B-B14F-4D97-AF65-F5344CB8AC3E}">
        <p14:creationId xmlns:p14="http://schemas.microsoft.com/office/powerpoint/2010/main" val="37928493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White Title Slide One-line Subtitle">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714C6F16-A438-2589-9430-9388132E190A}"/>
              </a:ext>
              <a:ext uri="{C183D7F6-B498-43B3-948B-1728B52AA6E4}">
                <adec:decorative xmlns:adec="http://schemas.microsoft.com/office/drawing/2017/decorative" val="1"/>
              </a:ext>
            </a:extLst>
          </p:cNvPr>
          <p:cNvCxnSpPr>
            <a:cxnSpLocks/>
          </p:cNvCxnSpPr>
          <p:nvPr userDrawn="1"/>
        </p:nvCxnSpPr>
        <p:spPr>
          <a:xfrm>
            <a:off x="1524000" y="3503524"/>
            <a:ext cx="1066800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7BE1EF58-452F-3843-CE28-9BE2A077680A}"/>
              </a:ext>
            </a:extLst>
          </p:cNvPr>
          <p:cNvSpPr txBox="1"/>
          <p:nvPr userDrawn="1"/>
        </p:nvSpPr>
        <p:spPr>
          <a:xfrm>
            <a:off x="87141" y="6032891"/>
            <a:ext cx="2619628"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tx1"/>
                </a:solidFill>
                <a:effectLst/>
                <a:latin typeface="Aptos Light" panose="020B0004020202020204" pitchFamily="34" charset="0"/>
              </a:rPr>
              <a:t>Prepared by LLNL under Contract DE-AC52-07NA27344.</a:t>
            </a:r>
          </a:p>
        </p:txBody>
      </p:sp>
      <p:sp>
        <p:nvSpPr>
          <p:cNvPr id="16" name="Text Placeholder 14">
            <a:extLst>
              <a:ext uri="{FF2B5EF4-FFF2-40B4-BE49-F238E27FC236}">
                <a16:creationId xmlns:a16="http://schemas.microsoft.com/office/drawing/2014/main" id="{D24590B9-EEAD-CDBF-281A-18CAE5B6D8BA}"/>
              </a:ext>
            </a:extLst>
          </p:cNvPr>
          <p:cNvSpPr>
            <a:spLocks noGrp="1"/>
          </p:cNvSpPr>
          <p:nvPr>
            <p:ph type="body" sz="quarter" idx="13" hasCustomPrompt="1"/>
          </p:nvPr>
        </p:nvSpPr>
        <p:spPr>
          <a:xfrm>
            <a:off x="5391807" y="6045585"/>
            <a:ext cx="6228693" cy="275523"/>
          </a:xfrm>
          <a:prstGeom prst="rect">
            <a:avLst/>
          </a:prstGeom>
        </p:spPr>
        <p:txBody>
          <a:bodyPr/>
          <a:lstStyle>
            <a:lvl1pPr marL="0" indent="0" algn="r">
              <a:lnSpc>
                <a:spcPts val="780"/>
              </a:lnSpc>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Optional organization name</a:t>
            </a:r>
          </a:p>
        </p:txBody>
      </p:sp>
      <p:sp>
        <p:nvSpPr>
          <p:cNvPr id="15" name="Text Placeholder 14">
            <a:extLst>
              <a:ext uri="{FF2B5EF4-FFF2-40B4-BE49-F238E27FC236}">
                <a16:creationId xmlns:a16="http://schemas.microsoft.com/office/drawing/2014/main" id="{7C8E7A4A-15BE-881A-D85E-180C7CDD751E}"/>
              </a:ext>
            </a:extLst>
          </p:cNvPr>
          <p:cNvSpPr>
            <a:spLocks noGrp="1"/>
          </p:cNvSpPr>
          <p:nvPr>
            <p:ph type="body" sz="quarter" idx="12" hasCustomPrompt="1"/>
          </p:nvPr>
        </p:nvSpPr>
        <p:spPr>
          <a:xfrm>
            <a:off x="5391807" y="5710031"/>
            <a:ext cx="6228693" cy="299735"/>
          </a:xfrm>
          <a:prstGeom prst="rect">
            <a:avLst/>
          </a:prstGeom>
        </p:spPr>
        <p:txBody>
          <a:bodyPr/>
          <a:lstStyle>
            <a:lvl1pPr marL="0" indent="0" algn="r">
              <a:lnSpc>
                <a:spcPct val="100000"/>
              </a:lnSpc>
              <a:spcBef>
                <a:spcPts val="500"/>
              </a:spcBef>
              <a:buNone/>
              <a:defRPr sz="1400" b="1"/>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Name, Title | Division SME</a:t>
            </a:r>
          </a:p>
        </p:txBody>
      </p:sp>
      <p:sp>
        <p:nvSpPr>
          <p:cNvPr id="17" name="Text Placeholder 16">
            <a:extLst>
              <a:ext uri="{FF2B5EF4-FFF2-40B4-BE49-F238E27FC236}">
                <a16:creationId xmlns:a16="http://schemas.microsoft.com/office/drawing/2014/main" id="{B1A5A724-1DDF-3949-9E8D-06FF1843240B}"/>
              </a:ext>
            </a:extLst>
          </p:cNvPr>
          <p:cNvSpPr>
            <a:spLocks noGrp="1"/>
          </p:cNvSpPr>
          <p:nvPr>
            <p:ph type="body" sz="quarter" idx="14" hasCustomPrompt="1"/>
          </p:nvPr>
        </p:nvSpPr>
        <p:spPr>
          <a:xfrm>
            <a:off x="1524000" y="4148504"/>
            <a:ext cx="4306957" cy="483067"/>
          </a:xfrm>
          <a:prstGeom prst="rect">
            <a:avLst/>
          </a:prstGeom>
        </p:spPr>
        <p:txBody>
          <a:bodyPr/>
          <a:lstStyle>
            <a:lvl1pPr marL="0" indent="0">
              <a:lnSpc>
                <a:spcPct val="100000"/>
              </a:lnSpc>
              <a:spcBef>
                <a:spcPts val="500"/>
              </a:spcBef>
              <a:buNone/>
              <a:defRPr sz="2400"/>
            </a:lvl1pPr>
          </a:lstStyle>
          <a:p>
            <a:pPr lvl="0"/>
            <a:r>
              <a:rPr lang="en-US"/>
              <a:t>Optional date</a:t>
            </a:r>
          </a:p>
        </p:txBody>
      </p:sp>
      <p:sp>
        <p:nvSpPr>
          <p:cNvPr id="3" name="Subtitle 2">
            <a:extLst>
              <a:ext uri="{FF2B5EF4-FFF2-40B4-BE49-F238E27FC236}">
                <a16:creationId xmlns:a16="http://schemas.microsoft.com/office/drawing/2014/main" id="{E450ED97-7285-AA24-3C15-D276985031F7}"/>
              </a:ext>
            </a:extLst>
          </p:cNvPr>
          <p:cNvSpPr>
            <a:spLocks noGrp="1"/>
          </p:cNvSpPr>
          <p:nvPr>
            <p:ph type="subTitle" idx="1" hasCustomPrompt="1"/>
          </p:nvPr>
        </p:nvSpPr>
        <p:spPr>
          <a:xfrm>
            <a:off x="1524000" y="3718787"/>
            <a:ext cx="9144000" cy="423280"/>
          </a:xfrm>
          <a:prstGeom prst="rect">
            <a:avLst/>
          </a:prstGeom>
        </p:spPr>
        <p:txBody>
          <a:bodyPr/>
          <a:lstStyle>
            <a:lvl1pPr marL="0" indent="0" algn="l">
              <a:buNone/>
              <a:defRPr lang="en-US"/>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Audience or optional subtitle</a:t>
            </a:r>
          </a:p>
        </p:txBody>
      </p:sp>
      <p:sp>
        <p:nvSpPr>
          <p:cNvPr id="2" name="Title 1">
            <a:extLst>
              <a:ext uri="{FF2B5EF4-FFF2-40B4-BE49-F238E27FC236}">
                <a16:creationId xmlns:a16="http://schemas.microsoft.com/office/drawing/2014/main" id="{B069688D-DC30-4CC3-F3B5-750F4874AD58}"/>
              </a:ext>
            </a:extLst>
          </p:cNvPr>
          <p:cNvSpPr>
            <a:spLocks noGrp="1"/>
          </p:cNvSpPr>
          <p:nvPr>
            <p:ph type="ctrTitle" hasCustomPrompt="1"/>
          </p:nvPr>
        </p:nvSpPr>
        <p:spPr>
          <a:xfrm>
            <a:off x="1525929" y="1683611"/>
            <a:ext cx="9144000" cy="1826351"/>
          </a:xfrm>
          <a:prstGeom prst="rect">
            <a:avLst/>
          </a:prstGeom>
        </p:spPr>
        <p:txBody>
          <a:bodyPr anchor="ctr"/>
          <a:lstStyle>
            <a:lvl1pPr algn="l">
              <a:defRPr sz="5400" b="1" i="0">
                <a:latin typeface="Aptos SemiBold" panose="020B0004020202020204" pitchFamily="34" charset="0"/>
              </a:defRPr>
            </a:lvl1pPr>
          </a:lstStyle>
          <a:p>
            <a:r>
              <a:rPr lang="en-US"/>
              <a:t>Presentation title</a:t>
            </a:r>
            <a:br>
              <a:rPr lang="en-US"/>
            </a:br>
            <a:r>
              <a:rPr lang="en-US"/>
              <a:t>Should not exceed two lines</a:t>
            </a:r>
          </a:p>
        </p:txBody>
      </p:sp>
      <p:grpSp>
        <p:nvGrpSpPr>
          <p:cNvPr id="13" name="Group 12">
            <a:extLst>
              <a:ext uri="{FF2B5EF4-FFF2-40B4-BE49-F238E27FC236}">
                <a16:creationId xmlns:a16="http://schemas.microsoft.com/office/drawing/2014/main" id="{D22A293C-7FF4-831E-A43B-4088E75C6AD5}"/>
              </a:ext>
            </a:extLst>
          </p:cNvPr>
          <p:cNvGrpSpPr/>
          <p:nvPr userDrawn="1"/>
        </p:nvGrpSpPr>
        <p:grpSpPr>
          <a:xfrm>
            <a:off x="11574492" y="90551"/>
            <a:ext cx="443927" cy="395222"/>
            <a:chOff x="10830498" y="90551"/>
            <a:chExt cx="443927" cy="395222"/>
          </a:xfrm>
        </p:grpSpPr>
        <p:sp>
          <p:nvSpPr>
            <p:cNvPr id="14" name="Rectangle 13">
              <a:extLst>
                <a:ext uri="{FF2B5EF4-FFF2-40B4-BE49-F238E27FC236}">
                  <a16:creationId xmlns:a16="http://schemas.microsoft.com/office/drawing/2014/main" id="{CCCE1E76-6C82-3CCF-A379-0596E4A46A2E}"/>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8" name="Graphic 6">
              <a:extLst>
                <a:ext uri="{FF2B5EF4-FFF2-40B4-BE49-F238E27FC236}">
                  <a16:creationId xmlns:a16="http://schemas.microsoft.com/office/drawing/2014/main" id="{8D15C4A5-BB78-68F7-F84B-AA6A10B65122}"/>
                </a:ext>
              </a:extLst>
            </p:cNvPr>
            <p:cNvPicPr>
              <a:picLocks noChangeAspect="1"/>
            </p:cNvPicPr>
            <p:nvPr userDrawn="1"/>
          </p:nvPicPr>
          <p:blipFill>
            <a:blip r:embed="rId2">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pic>
        <p:nvPicPr>
          <p:cNvPr id="4" name="Picture 3">
            <a:extLst>
              <a:ext uri="{FF2B5EF4-FFF2-40B4-BE49-F238E27FC236}">
                <a16:creationId xmlns:a16="http://schemas.microsoft.com/office/drawing/2014/main" id="{153C3E93-D900-4902-9994-ACFFC94BAC40}"/>
              </a:ext>
            </a:extLst>
          </p:cNvPr>
          <p:cNvPicPr>
            <a:picLocks noChangeAspect="1"/>
          </p:cNvPicPr>
          <p:nvPr userDrawn="1"/>
        </p:nvPicPr>
        <p:blipFill>
          <a:blip r:embed="rId3"/>
          <a:stretch>
            <a:fillRect/>
          </a:stretch>
        </p:blipFill>
        <p:spPr>
          <a:xfrm>
            <a:off x="10675328" y="6521450"/>
            <a:ext cx="975700" cy="266511"/>
          </a:xfrm>
          <a:prstGeom prst="rect">
            <a:avLst/>
          </a:prstGeom>
        </p:spPr>
      </p:pic>
    </p:spTree>
    <p:extLst>
      <p:ext uri="{BB962C8B-B14F-4D97-AF65-F5344CB8AC3E}">
        <p14:creationId xmlns:p14="http://schemas.microsoft.com/office/powerpoint/2010/main" val="1593878930"/>
      </p:ext>
    </p:extLst>
  </p:cSld>
  <p:clrMapOvr>
    <a:masterClrMapping/>
  </p:clrMapOvr>
  <p:extLst>
    <p:ext uri="{DCECCB84-F9BA-43D5-87BE-67443E8EF086}">
      <p15:sldGuideLst xmlns:p15="http://schemas.microsoft.com/office/powerpoint/2012/main">
        <p15:guide id="1" pos="3840" userDrawn="1">
          <p15:clr>
            <a:srgbClr val="FBAE40"/>
          </p15:clr>
        </p15:guide>
        <p15:guide id="2" pos="732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hite Title Slide Multi-line Subtitle">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714C6F16-A438-2589-9430-9388132E190A}"/>
              </a:ext>
              <a:ext uri="{C183D7F6-B498-43B3-948B-1728B52AA6E4}">
                <adec:decorative xmlns:adec="http://schemas.microsoft.com/office/drawing/2017/decorative" val="1"/>
              </a:ext>
            </a:extLst>
          </p:cNvPr>
          <p:cNvCxnSpPr>
            <a:cxnSpLocks/>
          </p:cNvCxnSpPr>
          <p:nvPr userDrawn="1"/>
        </p:nvCxnSpPr>
        <p:spPr>
          <a:xfrm>
            <a:off x="1524000" y="3503524"/>
            <a:ext cx="1066800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7BE1EF58-452F-3843-CE28-9BE2A077680A}"/>
              </a:ext>
            </a:extLst>
          </p:cNvPr>
          <p:cNvSpPr txBox="1"/>
          <p:nvPr userDrawn="1"/>
        </p:nvSpPr>
        <p:spPr>
          <a:xfrm>
            <a:off x="87141" y="6032891"/>
            <a:ext cx="2619628"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rgbClr val="63666A"/>
                </a:solidFill>
                <a:effectLst/>
                <a:latin typeface="Aptos Light" panose="020B0004020202020204" pitchFamily="34" charset="0"/>
              </a:rPr>
              <a:t>Prepared by LLNL under Contract DE-AC52-07NA27344.</a:t>
            </a:r>
          </a:p>
        </p:txBody>
      </p:sp>
      <p:sp>
        <p:nvSpPr>
          <p:cNvPr id="16" name="Text Placeholder 14">
            <a:extLst>
              <a:ext uri="{FF2B5EF4-FFF2-40B4-BE49-F238E27FC236}">
                <a16:creationId xmlns:a16="http://schemas.microsoft.com/office/drawing/2014/main" id="{D24590B9-EEAD-CDBF-281A-18CAE5B6D8BA}"/>
              </a:ext>
            </a:extLst>
          </p:cNvPr>
          <p:cNvSpPr>
            <a:spLocks noGrp="1"/>
          </p:cNvSpPr>
          <p:nvPr>
            <p:ph type="body" sz="quarter" idx="13" hasCustomPrompt="1"/>
          </p:nvPr>
        </p:nvSpPr>
        <p:spPr>
          <a:xfrm>
            <a:off x="5733535" y="6045585"/>
            <a:ext cx="5886965" cy="195203"/>
          </a:xfrm>
          <a:prstGeom prst="rect">
            <a:avLst/>
          </a:prstGeom>
        </p:spPr>
        <p:txBody>
          <a:bodyPr/>
          <a:lstStyle>
            <a:lvl1pPr marL="0" indent="0" algn="r">
              <a:lnSpc>
                <a:spcPts val="780"/>
              </a:lnSpc>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Optional organization name</a:t>
            </a:r>
          </a:p>
        </p:txBody>
      </p:sp>
      <p:sp>
        <p:nvSpPr>
          <p:cNvPr id="12" name="Text Placeholder 14">
            <a:extLst>
              <a:ext uri="{FF2B5EF4-FFF2-40B4-BE49-F238E27FC236}">
                <a16:creationId xmlns:a16="http://schemas.microsoft.com/office/drawing/2014/main" id="{E66D38BB-8056-B61B-52F8-60F7D548B432}"/>
              </a:ext>
            </a:extLst>
          </p:cNvPr>
          <p:cNvSpPr>
            <a:spLocks noGrp="1"/>
          </p:cNvSpPr>
          <p:nvPr>
            <p:ph type="body" sz="quarter" idx="14" hasCustomPrompt="1"/>
          </p:nvPr>
        </p:nvSpPr>
        <p:spPr>
          <a:xfrm>
            <a:off x="5391807" y="5145802"/>
            <a:ext cx="6228693" cy="893732"/>
          </a:xfrm>
          <a:prstGeom prst="rect">
            <a:avLst/>
          </a:prstGeom>
        </p:spPr>
        <p:txBody>
          <a:bodyPr/>
          <a:lstStyle>
            <a:lvl1pPr marL="0" indent="0" algn="r">
              <a:lnSpc>
                <a:spcPct val="100000"/>
              </a:lnSpc>
              <a:spcBef>
                <a:spcPts val="300"/>
              </a:spcBef>
              <a:buNone/>
              <a:defRPr sz="1400" b="1"/>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Name, Title | Division SME</a:t>
            </a:r>
          </a:p>
        </p:txBody>
      </p:sp>
      <p:sp>
        <p:nvSpPr>
          <p:cNvPr id="14" name="Text Placeholder 16">
            <a:extLst>
              <a:ext uri="{FF2B5EF4-FFF2-40B4-BE49-F238E27FC236}">
                <a16:creationId xmlns:a16="http://schemas.microsoft.com/office/drawing/2014/main" id="{07D1CCA8-944E-8CE6-8C03-6B24E1A7A5CB}"/>
              </a:ext>
            </a:extLst>
          </p:cNvPr>
          <p:cNvSpPr>
            <a:spLocks noGrp="1"/>
          </p:cNvSpPr>
          <p:nvPr>
            <p:ph type="body" sz="quarter" idx="16" hasCustomPrompt="1"/>
          </p:nvPr>
        </p:nvSpPr>
        <p:spPr>
          <a:xfrm>
            <a:off x="1524000" y="5145802"/>
            <a:ext cx="3867807" cy="483067"/>
          </a:xfrm>
          <a:prstGeom prst="rect">
            <a:avLst/>
          </a:prstGeom>
        </p:spPr>
        <p:txBody>
          <a:bodyPr/>
          <a:lstStyle>
            <a:lvl1pPr marL="0" indent="0">
              <a:lnSpc>
                <a:spcPct val="100000"/>
              </a:lnSpc>
              <a:spcBef>
                <a:spcPts val="500"/>
              </a:spcBef>
              <a:buNone/>
              <a:defRPr sz="2400"/>
            </a:lvl1pPr>
          </a:lstStyle>
          <a:p>
            <a:pPr lvl="0"/>
            <a:r>
              <a:rPr lang="en-US"/>
              <a:t>Optional date</a:t>
            </a:r>
          </a:p>
        </p:txBody>
      </p:sp>
      <p:sp>
        <p:nvSpPr>
          <p:cNvPr id="3" name="Subtitle 2">
            <a:extLst>
              <a:ext uri="{FF2B5EF4-FFF2-40B4-BE49-F238E27FC236}">
                <a16:creationId xmlns:a16="http://schemas.microsoft.com/office/drawing/2014/main" id="{E450ED97-7285-AA24-3C15-D276985031F7}"/>
              </a:ext>
            </a:extLst>
          </p:cNvPr>
          <p:cNvSpPr>
            <a:spLocks noGrp="1"/>
          </p:cNvSpPr>
          <p:nvPr>
            <p:ph type="subTitle" idx="1" hasCustomPrompt="1"/>
          </p:nvPr>
        </p:nvSpPr>
        <p:spPr>
          <a:xfrm>
            <a:off x="1524000" y="3602039"/>
            <a:ext cx="9154510" cy="1385598"/>
          </a:xfrm>
          <a:prstGeom prst="rect">
            <a:avLst/>
          </a:prstGeom>
        </p:spPr>
        <p:txBody>
          <a:bodyPr/>
          <a:lstStyle>
            <a:lvl1pPr marL="0" indent="0" algn="l">
              <a:lnSpc>
                <a:spcPct val="100000"/>
              </a:lnSpc>
              <a:spcBef>
                <a:spcPts val="0"/>
              </a:spcBef>
              <a:buNone/>
              <a:defRPr lang="en-US"/>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Audience or optional subtitle with up to three lines</a:t>
            </a:r>
          </a:p>
        </p:txBody>
      </p:sp>
      <p:sp>
        <p:nvSpPr>
          <p:cNvPr id="2" name="Title 1">
            <a:extLst>
              <a:ext uri="{FF2B5EF4-FFF2-40B4-BE49-F238E27FC236}">
                <a16:creationId xmlns:a16="http://schemas.microsoft.com/office/drawing/2014/main" id="{B069688D-DC30-4CC3-F3B5-750F4874AD58}"/>
              </a:ext>
            </a:extLst>
          </p:cNvPr>
          <p:cNvSpPr>
            <a:spLocks noGrp="1"/>
          </p:cNvSpPr>
          <p:nvPr>
            <p:ph type="ctrTitle" hasCustomPrompt="1"/>
          </p:nvPr>
        </p:nvSpPr>
        <p:spPr>
          <a:xfrm>
            <a:off x="1525928" y="1683611"/>
            <a:ext cx="10094571" cy="1826351"/>
          </a:xfrm>
          <a:prstGeom prst="rect">
            <a:avLst/>
          </a:prstGeom>
        </p:spPr>
        <p:txBody>
          <a:bodyPr anchor="ctr"/>
          <a:lstStyle>
            <a:lvl1pPr algn="l">
              <a:defRPr sz="5400" b="1" i="0">
                <a:latin typeface="Aptos SemiBold" panose="020B0004020202020204" pitchFamily="34" charset="0"/>
              </a:defRPr>
            </a:lvl1pPr>
          </a:lstStyle>
          <a:p>
            <a:r>
              <a:rPr lang="en-US"/>
              <a:t>Presentation title</a:t>
            </a:r>
            <a:br>
              <a:rPr lang="en-US"/>
            </a:br>
            <a:r>
              <a:rPr lang="en-US"/>
              <a:t>Should not exceed two lines</a:t>
            </a:r>
          </a:p>
        </p:txBody>
      </p:sp>
      <p:grpSp>
        <p:nvGrpSpPr>
          <p:cNvPr id="6" name="Group 5">
            <a:extLst>
              <a:ext uri="{FF2B5EF4-FFF2-40B4-BE49-F238E27FC236}">
                <a16:creationId xmlns:a16="http://schemas.microsoft.com/office/drawing/2014/main" id="{4EB6D10A-2255-D43D-81F9-DC85D8BF7D2C}"/>
              </a:ext>
            </a:extLst>
          </p:cNvPr>
          <p:cNvGrpSpPr/>
          <p:nvPr userDrawn="1"/>
        </p:nvGrpSpPr>
        <p:grpSpPr>
          <a:xfrm>
            <a:off x="11574492" y="90551"/>
            <a:ext cx="443927" cy="395222"/>
            <a:chOff x="10830498" y="90551"/>
            <a:chExt cx="443927" cy="395222"/>
          </a:xfrm>
        </p:grpSpPr>
        <p:sp>
          <p:nvSpPr>
            <p:cNvPr id="11" name="Rectangle 10">
              <a:extLst>
                <a:ext uri="{FF2B5EF4-FFF2-40B4-BE49-F238E27FC236}">
                  <a16:creationId xmlns:a16="http://schemas.microsoft.com/office/drawing/2014/main" id="{A7B6339F-B871-8677-F912-20F171EE14E0}"/>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Graphic 6">
              <a:extLst>
                <a:ext uri="{FF2B5EF4-FFF2-40B4-BE49-F238E27FC236}">
                  <a16:creationId xmlns:a16="http://schemas.microsoft.com/office/drawing/2014/main" id="{8E20766E-F8C0-8A5D-2917-50FD2A6F1202}"/>
                </a:ext>
              </a:extLst>
            </p:cNvPr>
            <p:cNvPicPr>
              <a:picLocks noChangeAspect="1"/>
            </p:cNvPicPr>
            <p:nvPr userDrawn="1"/>
          </p:nvPicPr>
          <p:blipFill>
            <a:blip r:embed="rId2">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pic>
        <p:nvPicPr>
          <p:cNvPr id="4" name="Picture 3">
            <a:extLst>
              <a:ext uri="{FF2B5EF4-FFF2-40B4-BE49-F238E27FC236}">
                <a16:creationId xmlns:a16="http://schemas.microsoft.com/office/drawing/2014/main" id="{C2A43FE8-62D3-456F-7FAD-F80B08D6A15D}"/>
              </a:ext>
            </a:extLst>
          </p:cNvPr>
          <p:cNvPicPr>
            <a:picLocks noChangeAspect="1"/>
          </p:cNvPicPr>
          <p:nvPr userDrawn="1"/>
        </p:nvPicPr>
        <p:blipFill>
          <a:blip r:embed="rId3"/>
          <a:stretch>
            <a:fillRect/>
          </a:stretch>
        </p:blipFill>
        <p:spPr>
          <a:xfrm>
            <a:off x="10675328" y="6521450"/>
            <a:ext cx="975700" cy="266511"/>
          </a:xfrm>
          <a:prstGeom prst="rect">
            <a:avLst/>
          </a:prstGeom>
        </p:spPr>
      </p:pic>
    </p:spTree>
    <p:extLst>
      <p:ext uri="{BB962C8B-B14F-4D97-AF65-F5344CB8AC3E}">
        <p14:creationId xmlns:p14="http://schemas.microsoft.com/office/powerpoint/2010/main" val="2022456854"/>
      </p:ext>
    </p:extLst>
  </p:cSld>
  <p:clrMapOvr>
    <a:masterClrMapping/>
  </p:clrMapOvr>
  <p:extLst>
    <p:ext uri="{DCECCB84-F9BA-43D5-87BE-67443E8EF086}">
      <p15:sldGuideLst xmlns:p15="http://schemas.microsoft.com/office/powerpoint/2012/main">
        <p15:guide id="1" pos="3840" userDrawn="1">
          <p15:clr>
            <a:srgbClr val="FBAE40"/>
          </p15:clr>
        </p15:guide>
        <p15:guide id="2" pos="732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White Title Slide One-line Joint Logos">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1D6243BB-1A0B-F4EC-D8B0-BAFDB08E54A1}"/>
              </a:ext>
            </a:extLst>
          </p:cNvPr>
          <p:cNvSpPr/>
          <p:nvPr userDrawn="1"/>
        </p:nvSpPr>
        <p:spPr>
          <a:xfrm>
            <a:off x="87141" y="6447101"/>
            <a:ext cx="1605928" cy="374904"/>
          </a:xfrm>
          <a:prstGeom prst="rect">
            <a:avLst/>
          </a:prstGeom>
          <a:solidFill>
            <a:srgbClr val="EAF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714C6F16-A438-2589-9430-9388132E190A}"/>
              </a:ext>
              <a:ext uri="{C183D7F6-B498-43B3-948B-1728B52AA6E4}">
                <adec:decorative xmlns:adec="http://schemas.microsoft.com/office/drawing/2017/decorative" val="1"/>
              </a:ext>
            </a:extLst>
          </p:cNvPr>
          <p:cNvCxnSpPr>
            <a:cxnSpLocks/>
          </p:cNvCxnSpPr>
          <p:nvPr userDrawn="1"/>
        </p:nvCxnSpPr>
        <p:spPr>
          <a:xfrm>
            <a:off x="1524000" y="3503524"/>
            <a:ext cx="1066800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7BE1EF58-452F-3843-CE28-9BE2A077680A}"/>
              </a:ext>
            </a:extLst>
          </p:cNvPr>
          <p:cNvSpPr txBox="1"/>
          <p:nvPr userDrawn="1"/>
        </p:nvSpPr>
        <p:spPr>
          <a:xfrm>
            <a:off x="87141" y="6032891"/>
            <a:ext cx="2619628"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tx1"/>
                </a:solidFill>
                <a:effectLst/>
                <a:latin typeface="Aptos Light" panose="020B0004020202020204" pitchFamily="34" charset="0"/>
              </a:rPr>
              <a:t>Prepared by LLNL under Contract DE-AC52-07NA27344.</a:t>
            </a:r>
          </a:p>
        </p:txBody>
      </p:sp>
      <p:sp>
        <p:nvSpPr>
          <p:cNvPr id="16" name="Text Placeholder 14">
            <a:extLst>
              <a:ext uri="{FF2B5EF4-FFF2-40B4-BE49-F238E27FC236}">
                <a16:creationId xmlns:a16="http://schemas.microsoft.com/office/drawing/2014/main" id="{D24590B9-EEAD-CDBF-281A-18CAE5B6D8BA}"/>
              </a:ext>
            </a:extLst>
          </p:cNvPr>
          <p:cNvSpPr>
            <a:spLocks noGrp="1"/>
          </p:cNvSpPr>
          <p:nvPr>
            <p:ph type="body" sz="quarter" idx="13" hasCustomPrompt="1"/>
          </p:nvPr>
        </p:nvSpPr>
        <p:spPr>
          <a:xfrm>
            <a:off x="5391807" y="6045585"/>
            <a:ext cx="6228693" cy="275523"/>
          </a:xfrm>
          <a:prstGeom prst="rect">
            <a:avLst/>
          </a:prstGeom>
        </p:spPr>
        <p:txBody>
          <a:bodyPr/>
          <a:lstStyle>
            <a:lvl1pPr marL="0" indent="0" algn="r">
              <a:lnSpc>
                <a:spcPts val="780"/>
              </a:lnSpc>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Optional organization name</a:t>
            </a:r>
          </a:p>
        </p:txBody>
      </p:sp>
      <p:sp>
        <p:nvSpPr>
          <p:cNvPr id="15" name="Text Placeholder 14">
            <a:extLst>
              <a:ext uri="{FF2B5EF4-FFF2-40B4-BE49-F238E27FC236}">
                <a16:creationId xmlns:a16="http://schemas.microsoft.com/office/drawing/2014/main" id="{7C8E7A4A-15BE-881A-D85E-180C7CDD751E}"/>
              </a:ext>
            </a:extLst>
          </p:cNvPr>
          <p:cNvSpPr>
            <a:spLocks noGrp="1"/>
          </p:cNvSpPr>
          <p:nvPr>
            <p:ph type="body" sz="quarter" idx="12" hasCustomPrompt="1"/>
          </p:nvPr>
        </p:nvSpPr>
        <p:spPr>
          <a:xfrm>
            <a:off x="5391807" y="5710031"/>
            <a:ext cx="6228693" cy="299735"/>
          </a:xfrm>
          <a:prstGeom prst="rect">
            <a:avLst/>
          </a:prstGeom>
        </p:spPr>
        <p:txBody>
          <a:bodyPr/>
          <a:lstStyle>
            <a:lvl1pPr marL="0" indent="0" algn="r">
              <a:lnSpc>
                <a:spcPct val="100000"/>
              </a:lnSpc>
              <a:spcBef>
                <a:spcPts val="500"/>
              </a:spcBef>
              <a:buNone/>
              <a:defRPr sz="1400" b="1"/>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Name, Title | Division SME</a:t>
            </a:r>
          </a:p>
        </p:txBody>
      </p:sp>
      <p:sp>
        <p:nvSpPr>
          <p:cNvPr id="14" name="Picture Placeholder 2">
            <a:extLst>
              <a:ext uri="{FF2B5EF4-FFF2-40B4-BE49-F238E27FC236}">
                <a16:creationId xmlns:a16="http://schemas.microsoft.com/office/drawing/2014/main" id="{0677F880-7F53-9A2C-4A1A-3A656A5B31A1}"/>
              </a:ext>
            </a:extLst>
          </p:cNvPr>
          <p:cNvSpPr>
            <a:spLocks noGrp="1"/>
          </p:cNvSpPr>
          <p:nvPr>
            <p:ph type="pic" idx="16" hasCustomPrompt="1"/>
          </p:nvPr>
        </p:nvSpPr>
        <p:spPr>
          <a:xfrm>
            <a:off x="10120291" y="5068762"/>
            <a:ext cx="1500209" cy="515276"/>
          </a:xfrm>
          <a:prstGeom prst="rect">
            <a:avLst/>
          </a:prstGeom>
        </p:spPr>
        <p:txBody>
          <a:bodyPr>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Joint Logo</a:t>
            </a:r>
          </a:p>
        </p:txBody>
      </p:sp>
      <p:sp>
        <p:nvSpPr>
          <p:cNvPr id="13" name="Picture Placeholder 2">
            <a:extLst>
              <a:ext uri="{FF2B5EF4-FFF2-40B4-BE49-F238E27FC236}">
                <a16:creationId xmlns:a16="http://schemas.microsoft.com/office/drawing/2014/main" id="{B44DB0D0-9F93-469E-320E-13671CB6980D}"/>
              </a:ext>
            </a:extLst>
          </p:cNvPr>
          <p:cNvSpPr>
            <a:spLocks noGrp="1"/>
          </p:cNvSpPr>
          <p:nvPr>
            <p:ph type="pic" idx="15" hasCustomPrompt="1"/>
          </p:nvPr>
        </p:nvSpPr>
        <p:spPr>
          <a:xfrm>
            <a:off x="8470085" y="5068762"/>
            <a:ext cx="1500209" cy="515276"/>
          </a:xfrm>
          <a:prstGeom prst="rect">
            <a:avLst/>
          </a:prstGeom>
        </p:spPr>
        <p:txBody>
          <a:bodyPr>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Joint Logo</a:t>
            </a:r>
          </a:p>
        </p:txBody>
      </p:sp>
      <p:sp>
        <p:nvSpPr>
          <p:cNvPr id="18" name="Picture Placeholder 2">
            <a:extLst>
              <a:ext uri="{FF2B5EF4-FFF2-40B4-BE49-F238E27FC236}">
                <a16:creationId xmlns:a16="http://schemas.microsoft.com/office/drawing/2014/main" id="{CEEE6DCD-561B-BFA6-B32E-308CD0ABE450}"/>
              </a:ext>
            </a:extLst>
          </p:cNvPr>
          <p:cNvSpPr>
            <a:spLocks noGrp="1"/>
          </p:cNvSpPr>
          <p:nvPr>
            <p:ph type="pic" idx="17" hasCustomPrompt="1"/>
          </p:nvPr>
        </p:nvSpPr>
        <p:spPr>
          <a:xfrm>
            <a:off x="6022181" y="5068762"/>
            <a:ext cx="2290764" cy="515276"/>
          </a:xfrm>
          <a:prstGeom prst="rect">
            <a:avLst/>
          </a:prstGeom>
        </p:spPr>
        <p:txBody>
          <a:bodyPr>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LLNL Primary Logo</a:t>
            </a:r>
          </a:p>
        </p:txBody>
      </p:sp>
      <p:sp>
        <p:nvSpPr>
          <p:cNvPr id="17" name="Text Placeholder 16">
            <a:extLst>
              <a:ext uri="{FF2B5EF4-FFF2-40B4-BE49-F238E27FC236}">
                <a16:creationId xmlns:a16="http://schemas.microsoft.com/office/drawing/2014/main" id="{B1A5A724-1DDF-3949-9E8D-06FF1843240B}"/>
              </a:ext>
            </a:extLst>
          </p:cNvPr>
          <p:cNvSpPr>
            <a:spLocks noGrp="1"/>
          </p:cNvSpPr>
          <p:nvPr>
            <p:ph type="body" sz="quarter" idx="14" hasCustomPrompt="1"/>
          </p:nvPr>
        </p:nvSpPr>
        <p:spPr>
          <a:xfrm>
            <a:off x="1524000" y="4148504"/>
            <a:ext cx="4306957" cy="483067"/>
          </a:xfrm>
          <a:prstGeom prst="rect">
            <a:avLst/>
          </a:prstGeom>
        </p:spPr>
        <p:txBody>
          <a:bodyPr/>
          <a:lstStyle>
            <a:lvl1pPr marL="0" indent="0">
              <a:lnSpc>
                <a:spcPct val="100000"/>
              </a:lnSpc>
              <a:spcBef>
                <a:spcPts val="500"/>
              </a:spcBef>
              <a:buNone/>
              <a:defRPr sz="2400"/>
            </a:lvl1pPr>
          </a:lstStyle>
          <a:p>
            <a:pPr lvl="0"/>
            <a:r>
              <a:rPr lang="en-US"/>
              <a:t>Optional date</a:t>
            </a:r>
          </a:p>
        </p:txBody>
      </p:sp>
      <p:sp>
        <p:nvSpPr>
          <p:cNvPr id="3" name="Subtitle 2">
            <a:extLst>
              <a:ext uri="{FF2B5EF4-FFF2-40B4-BE49-F238E27FC236}">
                <a16:creationId xmlns:a16="http://schemas.microsoft.com/office/drawing/2014/main" id="{E450ED97-7285-AA24-3C15-D276985031F7}"/>
              </a:ext>
            </a:extLst>
          </p:cNvPr>
          <p:cNvSpPr>
            <a:spLocks noGrp="1"/>
          </p:cNvSpPr>
          <p:nvPr>
            <p:ph type="subTitle" idx="1" hasCustomPrompt="1"/>
          </p:nvPr>
        </p:nvSpPr>
        <p:spPr>
          <a:xfrm>
            <a:off x="1524000" y="3718787"/>
            <a:ext cx="9144000" cy="423280"/>
          </a:xfrm>
          <a:prstGeom prst="rect">
            <a:avLst/>
          </a:prstGeom>
        </p:spPr>
        <p:txBody>
          <a:bodyPr/>
          <a:lstStyle>
            <a:lvl1pPr marL="0" indent="0" algn="l">
              <a:buNone/>
              <a:defRPr lang="en-US"/>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Audience or optional subtitle</a:t>
            </a:r>
          </a:p>
        </p:txBody>
      </p:sp>
      <p:sp>
        <p:nvSpPr>
          <p:cNvPr id="2" name="Title 1">
            <a:extLst>
              <a:ext uri="{FF2B5EF4-FFF2-40B4-BE49-F238E27FC236}">
                <a16:creationId xmlns:a16="http://schemas.microsoft.com/office/drawing/2014/main" id="{B069688D-DC30-4CC3-F3B5-750F4874AD58}"/>
              </a:ext>
            </a:extLst>
          </p:cNvPr>
          <p:cNvSpPr>
            <a:spLocks noGrp="1"/>
          </p:cNvSpPr>
          <p:nvPr>
            <p:ph type="ctrTitle" hasCustomPrompt="1"/>
          </p:nvPr>
        </p:nvSpPr>
        <p:spPr>
          <a:xfrm>
            <a:off x="1525929" y="1683611"/>
            <a:ext cx="9144000" cy="1826351"/>
          </a:xfrm>
          <a:prstGeom prst="rect">
            <a:avLst/>
          </a:prstGeom>
        </p:spPr>
        <p:txBody>
          <a:bodyPr anchor="ctr"/>
          <a:lstStyle>
            <a:lvl1pPr algn="l">
              <a:defRPr sz="5400" b="1" i="0">
                <a:latin typeface="Aptos SemiBold" panose="020B0004020202020204" pitchFamily="34" charset="0"/>
              </a:defRPr>
            </a:lvl1pPr>
          </a:lstStyle>
          <a:p>
            <a:r>
              <a:rPr lang="en-US"/>
              <a:t>Presentation title</a:t>
            </a:r>
            <a:br>
              <a:rPr lang="en-US"/>
            </a:br>
            <a:r>
              <a:rPr lang="en-US"/>
              <a:t>Should not exceed two lines</a:t>
            </a:r>
          </a:p>
        </p:txBody>
      </p:sp>
      <p:grpSp>
        <p:nvGrpSpPr>
          <p:cNvPr id="10" name="Group 9">
            <a:extLst>
              <a:ext uri="{FF2B5EF4-FFF2-40B4-BE49-F238E27FC236}">
                <a16:creationId xmlns:a16="http://schemas.microsoft.com/office/drawing/2014/main" id="{3DCCADD8-BB05-BF76-2392-73E7C323FA28}"/>
              </a:ext>
            </a:extLst>
          </p:cNvPr>
          <p:cNvGrpSpPr/>
          <p:nvPr userDrawn="1"/>
        </p:nvGrpSpPr>
        <p:grpSpPr>
          <a:xfrm>
            <a:off x="11574492" y="90551"/>
            <a:ext cx="443927" cy="395222"/>
            <a:chOff x="10830498" y="90551"/>
            <a:chExt cx="443927" cy="395222"/>
          </a:xfrm>
        </p:grpSpPr>
        <p:sp>
          <p:nvSpPr>
            <p:cNvPr id="11" name="Rectangle 10">
              <a:extLst>
                <a:ext uri="{FF2B5EF4-FFF2-40B4-BE49-F238E27FC236}">
                  <a16:creationId xmlns:a16="http://schemas.microsoft.com/office/drawing/2014/main" id="{85BD938E-B952-528D-2A1A-537413FD4E1B}"/>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Graphic 6">
              <a:extLst>
                <a:ext uri="{FF2B5EF4-FFF2-40B4-BE49-F238E27FC236}">
                  <a16:creationId xmlns:a16="http://schemas.microsoft.com/office/drawing/2014/main" id="{6D1FCC57-ED1D-71CE-70FC-8F8D811D2B60}"/>
                </a:ext>
              </a:extLst>
            </p:cNvPr>
            <p:cNvPicPr>
              <a:picLocks noChangeAspect="1"/>
            </p:cNvPicPr>
            <p:nvPr userDrawn="1"/>
          </p:nvPicPr>
          <p:blipFill>
            <a:blip r:embed="rId2">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pic>
        <p:nvPicPr>
          <p:cNvPr id="4" name="Picture 3">
            <a:extLst>
              <a:ext uri="{FF2B5EF4-FFF2-40B4-BE49-F238E27FC236}">
                <a16:creationId xmlns:a16="http://schemas.microsoft.com/office/drawing/2014/main" id="{D7BCB6EF-FEF6-1E1F-F966-03AA4A64FE42}"/>
              </a:ext>
            </a:extLst>
          </p:cNvPr>
          <p:cNvPicPr>
            <a:picLocks noChangeAspect="1"/>
          </p:cNvPicPr>
          <p:nvPr userDrawn="1"/>
        </p:nvPicPr>
        <p:blipFill>
          <a:blip r:embed="rId3"/>
          <a:stretch>
            <a:fillRect/>
          </a:stretch>
        </p:blipFill>
        <p:spPr>
          <a:xfrm>
            <a:off x="10675328" y="6521450"/>
            <a:ext cx="975700" cy="266511"/>
          </a:xfrm>
          <a:prstGeom prst="rect">
            <a:avLst/>
          </a:prstGeom>
        </p:spPr>
      </p:pic>
    </p:spTree>
    <p:extLst>
      <p:ext uri="{BB962C8B-B14F-4D97-AF65-F5344CB8AC3E}">
        <p14:creationId xmlns:p14="http://schemas.microsoft.com/office/powerpoint/2010/main" val="3930106379"/>
      </p:ext>
    </p:extLst>
  </p:cSld>
  <p:clrMapOvr>
    <a:masterClrMapping/>
  </p:clrMapOvr>
  <p:extLst>
    <p:ext uri="{DCECCB84-F9BA-43D5-87BE-67443E8EF086}">
      <p15:sldGuideLst xmlns:p15="http://schemas.microsoft.com/office/powerpoint/2012/main">
        <p15:guide id="1" pos="3840">
          <p15:clr>
            <a:srgbClr val="FBAE40"/>
          </p15:clr>
        </p15:guide>
        <p15:guide id="2" pos="732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White Title Slide Multi-line Subtitle Joint Logos">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6542F7D7-D144-13A5-95F3-BE595396D22D}"/>
              </a:ext>
            </a:extLst>
          </p:cNvPr>
          <p:cNvSpPr/>
          <p:nvPr userDrawn="1"/>
        </p:nvSpPr>
        <p:spPr>
          <a:xfrm>
            <a:off x="87141" y="6447101"/>
            <a:ext cx="1605928" cy="374904"/>
          </a:xfrm>
          <a:prstGeom prst="rect">
            <a:avLst/>
          </a:prstGeom>
          <a:solidFill>
            <a:srgbClr val="EAF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714C6F16-A438-2589-9430-9388132E190A}"/>
              </a:ext>
              <a:ext uri="{C183D7F6-B498-43B3-948B-1728B52AA6E4}">
                <adec:decorative xmlns:adec="http://schemas.microsoft.com/office/drawing/2017/decorative" val="1"/>
              </a:ext>
            </a:extLst>
          </p:cNvPr>
          <p:cNvCxnSpPr>
            <a:cxnSpLocks/>
          </p:cNvCxnSpPr>
          <p:nvPr userDrawn="1"/>
        </p:nvCxnSpPr>
        <p:spPr>
          <a:xfrm>
            <a:off x="1524000" y="3503524"/>
            <a:ext cx="1066800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7BE1EF58-452F-3843-CE28-9BE2A077680A}"/>
              </a:ext>
            </a:extLst>
          </p:cNvPr>
          <p:cNvSpPr txBox="1"/>
          <p:nvPr userDrawn="1"/>
        </p:nvSpPr>
        <p:spPr>
          <a:xfrm>
            <a:off x="87141" y="6032891"/>
            <a:ext cx="2619628"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rgbClr val="63666A"/>
                </a:solidFill>
                <a:effectLst/>
                <a:latin typeface="Aptos Light" panose="020B0004020202020204" pitchFamily="34" charset="0"/>
              </a:rPr>
              <a:t>Prepared by LLNL under Contract DE-AC52-07NA27344.</a:t>
            </a:r>
          </a:p>
        </p:txBody>
      </p:sp>
      <p:sp>
        <p:nvSpPr>
          <p:cNvPr id="16" name="Text Placeholder 14">
            <a:extLst>
              <a:ext uri="{FF2B5EF4-FFF2-40B4-BE49-F238E27FC236}">
                <a16:creationId xmlns:a16="http://schemas.microsoft.com/office/drawing/2014/main" id="{D24590B9-EEAD-CDBF-281A-18CAE5B6D8BA}"/>
              </a:ext>
            </a:extLst>
          </p:cNvPr>
          <p:cNvSpPr>
            <a:spLocks noGrp="1"/>
          </p:cNvSpPr>
          <p:nvPr>
            <p:ph type="body" sz="quarter" idx="13" hasCustomPrompt="1"/>
          </p:nvPr>
        </p:nvSpPr>
        <p:spPr>
          <a:xfrm>
            <a:off x="5733535" y="6045585"/>
            <a:ext cx="5886965" cy="195203"/>
          </a:xfrm>
          <a:prstGeom prst="rect">
            <a:avLst/>
          </a:prstGeom>
        </p:spPr>
        <p:txBody>
          <a:bodyPr/>
          <a:lstStyle>
            <a:lvl1pPr marL="0" indent="0" algn="r">
              <a:lnSpc>
                <a:spcPts val="780"/>
              </a:lnSpc>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Optional organization name</a:t>
            </a:r>
          </a:p>
        </p:txBody>
      </p:sp>
      <p:sp>
        <p:nvSpPr>
          <p:cNvPr id="12" name="Text Placeholder 14">
            <a:extLst>
              <a:ext uri="{FF2B5EF4-FFF2-40B4-BE49-F238E27FC236}">
                <a16:creationId xmlns:a16="http://schemas.microsoft.com/office/drawing/2014/main" id="{E66D38BB-8056-B61B-52F8-60F7D548B432}"/>
              </a:ext>
            </a:extLst>
          </p:cNvPr>
          <p:cNvSpPr>
            <a:spLocks noGrp="1"/>
          </p:cNvSpPr>
          <p:nvPr>
            <p:ph type="body" sz="quarter" idx="14" hasCustomPrompt="1"/>
          </p:nvPr>
        </p:nvSpPr>
        <p:spPr>
          <a:xfrm>
            <a:off x="5391807" y="5584038"/>
            <a:ext cx="6228693" cy="455496"/>
          </a:xfrm>
          <a:prstGeom prst="rect">
            <a:avLst/>
          </a:prstGeom>
        </p:spPr>
        <p:txBody>
          <a:bodyPr/>
          <a:lstStyle>
            <a:lvl1pPr marL="0" indent="0" algn="r">
              <a:lnSpc>
                <a:spcPct val="100000"/>
              </a:lnSpc>
              <a:spcBef>
                <a:spcPts val="300"/>
              </a:spcBef>
              <a:buNone/>
              <a:defRPr sz="1400" b="1"/>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Name, Title | Division SME</a:t>
            </a:r>
          </a:p>
        </p:txBody>
      </p:sp>
      <p:sp>
        <p:nvSpPr>
          <p:cNvPr id="11" name="Picture Placeholder 2">
            <a:extLst>
              <a:ext uri="{FF2B5EF4-FFF2-40B4-BE49-F238E27FC236}">
                <a16:creationId xmlns:a16="http://schemas.microsoft.com/office/drawing/2014/main" id="{8F4E51EA-0747-A2FA-CAED-E61AC89965D3}"/>
              </a:ext>
            </a:extLst>
          </p:cNvPr>
          <p:cNvSpPr>
            <a:spLocks noGrp="1"/>
          </p:cNvSpPr>
          <p:nvPr>
            <p:ph type="pic" idx="17" hasCustomPrompt="1"/>
          </p:nvPr>
        </p:nvSpPr>
        <p:spPr>
          <a:xfrm>
            <a:off x="10120291" y="5068762"/>
            <a:ext cx="1500209" cy="515276"/>
          </a:xfrm>
          <a:prstGeom prst="rect">
            <a:avLst/>
          </a:prstGeom>
        </p:spPr>
        <p:txBody>
          <a:bodyPr>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Joint Logo</a:t>
            </a:r>
          </a:p>
        </p:txBody>
      </p:sp>
      <p:sp>
        <p:nvSpPr>
          <p:cNvPr id="6" name="Picture Placeholder 2">
            <a:extLst>
              <a:ext uri="{FF2B5EF4-FFF2-40B4-BE49-F238E27FC236}">
                <a16:creationId xmlns:a16="http://schemas.microsoft.com/office/drawing/2014/main" id="{56CA6951-156C-8875-033B-2B0849F978CB}"/>
              </a:ext>
            </a:extLst>
          </p:cNvPr>
          <p:cNvSpPr>
            <a:spLocks noGrp="1"/>
          </p:cNvSpPr>
          <p:nvPr>
            <p:ph type="pic" idx="15" hasCustomPrompt="1"/>
          </p:nvPr>
        </p:nvSpPr>
        <p:spPr>
          <a:xfrm>
            <a:off x="8470085" y="5068762"/>
            <a:ext cx="1500209" cy="515276"/>
          </a:xfrm>
          <a:prstGeom prst="rect">
            <a:avLst/>
          </a:prstGeom>
        </p:spPr>
        <p:txBody>
          <a:bodyPr>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Joint Logo</a:t>
            </a:r>
          </a:p>
        </p:txBody>
      </p:sp>
      <p:sp>
        <p:nvSpPr>
          <p:cNvPr id="13" name="Picture Placeholder 2">
            <a:extLst>
              <a:ext uri="{FF2B5EF4-FFF2-40B4-BE49-F238E27FC236}">
                <a16:creationId xmlns:a16="http://schemas.microsoft.com/office/drawing/2014/main" id="{B3DC4330-0A31-CB8A-47F8-446E9E83C90B}"/>
              </a:ext>
            </a:extLst>
          </p:cNvPr>
          <p:cNvSpPr>
            <a:spLocks noGrp="1"/>
          </p:cNvSpPr>
          <p:nvPr>
            <p:ph type="pic" idx="18" hasCustomPrompt="1"/>
          </p:nvPr>
        </p:nvSpPr>
        <p:spPr>
          <a:xfrm>
            <a:off x="6022181" y="5068762"/>
            <a:ext cx="2290764" cy="515276"/>
          </a:xfrm>
          <a:prstGeom prst="rect">
            <a:avLst/>
          </a:prstGeom>
        </p:spPr>
        <p:txBody>
          <a:bodyPr>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LLNL Primary Logo</a:t>
            </a:r>
          </a:p>
        </p:txBody>
      </p:sp>
      <p:sp>
        <p:nvSpPr>
          <p:cNvPr id="14" name="Text Placeholder 16">
            <a:extLst>
              <a:ext uri="{FF2B5EF4-FFF2-40B4-BE49-F238E27FC236}">
                <a16:creationId xmlns:a16="http://schemas.microsoft.com/office/drawing/2014/main" id="{07D1CCA8-944E-8CE6-8C03-6B24E1A7A5CB}"/>
              </a:ext>
            </a:extLst>
          </p:cNvPr>
          <p:cNvSpPr>
            <a:spLocks noGrp="1"/>
          </p:cNvSpPr>
          <p:nvPr>
            <p:ph type="body" sz="quarter" idx="16" hasCustomPrompt="1"/>
          </p:nvPr>
        </p:nvSpPr>
        <p:spPr>
          <a:xfrm>
            <a:off x="1524000" y="5145802"/>
            <a:ext cx="3867807" cy="483067"/>
          </a:xfrm>
          <a:prstGeom prst="rect">
            <a:avLst/>
          </a:prstGeom>
        </p:spPr>
        <p:txBody>
          <a:bodyPr/>
          <a:lstStyle>
            <a:lvl1pPr marL="0" indent="0">
              <a:lnSpc>
                <a:spcPct val="100000"/>
              </a:lnSpc>
              <a:spcBef>
                <a:spcPts val="500"/>
              </a:spcBef>
              <a:buNone/>
              <a:defRPr sz="2400"/>
            </a:lvl1pPr>
          </a:lstStyle>
          <a:p>
            <a:pPr lvl="0"/>
            <a:r>
              <a:rPr lang="en-US"/>
              <a:t>Optional date</a:t>
            </a:r>
          </a:p>
        </p:txBody>
      </p:sp>
      <p:sp>
        <p:nvSpPr>
          <p:cNvPr id="3" name="Subtitle 2">
            <a:extLst>
              <a:ext uri="{FF2B5EF4-FFF2-40B4-BE49-F238E27FC236}">
                <a16:creationId xmlns:a16="http://schemas.microsoft.com/office/drawing/2014/main" id="{E450ED97-7285-AA24-3C15-D276985031F7}"/>
              </a:ext>
            </a:extLst>
          </p:cNvPr>
          <p:cNvSpPr>
            <a:spLocks noGrp="1"/>
          </p:cNvSpPr>
          <p:nvPr>
            <p:ph type="subTitle" idx="1" hasCustomPrompt="1"/>
          </p:nvPr>
        </p:nvSpPr>
        <p:spPr>
          <a:xfrm>
            <a:off x="1524000" y="3602039"/>
            <a:ext cx="9154510" cy="1385598"/>
          </a:xfrm>
          <a:prstGeom prst="rect">
            <a:avLst/>
          </a:prstGeom>
        </p:spPr>
        <p:txBody>
          <a:bodyPr/>
          <a:lstStyle>
            <a:lvl1pPr marL="0" indent="0" algn="l">
              <a:lnSpc>
                <a:spcPct val="100000"/>
              </a:lnSpc>
              <a:spcBef>
                <a:spcPts val="0"/>
              </a:spcBef>
              <a:buNone/>
              <a:defRPr lang="en-US"/>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Audience or optional subtitle with up to three lines</a:t>
            </a:r>
          </a:p>
        </p:txBody>
      </p:sp>
      <p:sp>
        <p:nvSpPr>
          <p:cNvPr id="2" name="Title 1">
            <a:extLst>
              <a:ext uri="{FF2B5EF4-FFF2-40B4-BE49-F238E27FC236}">
                <a16:creationId xmlns:a16="http://schemas.microsoft.com/office/drawing/2014/main" id="{B069688D-DC30-4CC3-F3B5-750F4874AD58}"/>
              </a:ext>
            </a:extLst>
          </p:cNvPr>
          <p:cNvSpPr>
            <a:spLocks noGrp="1"/>
          </p:cNvSpPr>
          <p:nvPr>
            <p:ph type="ctrTitle" hasCustomPrompt="1"/>
          </p:nvPr>
        </p:nvSpPr>
        <p:spPr>
          <a:xfrm>
            <a:off x="1525928" y="1683611"/>
            <a:ext cx="10094571" cy="1826351"/>
          </a:xfrm>
          <a:prstGeom prst="rect">
            <a:avLst/>
          </a:prstGeom>
        </p:spPr>
        <p:txBody>
          <a:bodyPr anchor="ctr"/>
          <a:lstStyle>
            <a:lvl1pPr algn="l">
              <a:defRPr sz="5400" b="1" i="0">
                <a:latin typeface="Aptos SemiBold" panose="020B0004020202020204" pitchFamily="34" charset="0"/>
              </a:defRPr>
            </a:lvl1pPr>
          </a:lstStyle>
          <a:p>
            <a:r>
              <a:rPr lang="en-US"/>
              <a:t>Presentation title</a:t>
            </a:r>
            <a:br>
              <a:rPr lang="en-US"/>
            </a:br>
            <a:r>
              <a:rPr lang="en-US"/>
              <a:t>Should not exceed two lines</a:t>
            </a:r>
          </a:p>
        </p:txBody>
      </p:sp>
      <p:grpSp>
        <p:nvGrpSpPr>
          <p:cNvPr id="17" name="Group 16">
            <a:extLst>
              <a:ext uri="{FF2B5EF4-FFF2-40B4-BE49-F238E27FC236}">
                <a16:creationId xmlns:a16="http://schemas.microsoft.com/office/drawing/2014/main" id="{B6BE22D1-E58A-5130-A388-4A66556232A7}"/>
              </a:ext>
            </a:extLst>
          </p:cNvPr>
          <p:cNvGrpSpPr/>
          <p:nvPr userDrawn="1"/>
        </p:nvGrpSpPr>
        <p:grpSpPr>
          <a:xfrm>
            <a:off x="11574492" y="90551"/>
            <a:ext cx="443927" cy="395222"/>
            <a:chOff x="10830498" y="90551"/>
            <a:chExt cx="443927" cy="395222"/>
          </a:xfrm>
        </p:grpSpPr>
        <p:sp>
          <p:nvSpPr>
            <p:cNvPr id="18" name="Rectangle 17">
              <a:extLst>
                <a:ext uri="{FF2B5EF4-FFF2-40B4-BE49-F238E27FC236}">
                  <a16:creationId xmlns:a16="http://schemas.microsoft.com/office/drawing/2014/main" id="{18386F14-D0C2-02ED-5268-ABF9BBE12B0F}"/>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Graphic 6">
              <a:extLst>
                <a:ext uri="{FF2B5EF4-FFF2-40B4-BE49-F238E27FC236}">
                  <a16:creationId xmlns:a16="http://schemas.microsoft.com/office/drawing/2014/main" id="{E78E0EFB-9EB4-5011-8318-1F645C722E6F}"/>
                </a:ext>
              </a:extLst>
            </p:cNvPr>
            <p:cNvPicPr>
              <a:picLocks noChangeAspect="1"/>
            </p:cNvPicPr>
            <p:nvPr userDrawn="1"/>
          </p:nvPicPr>
          <p:blipFill>
            <a:blip r:embed="rId2">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pic>
        <p:nvPicPr>
          <p:cNvPr id="4" name="Picture 3">
            <a:extLst>
              <a:ext uri="{FF2B5EF4-FFF2-40B4-BE49-F238E27FC236}">
                <a16:creationId xmlns:a16="http://schemas.microsoft.com/office/drawing/2014/main" id="{87E853F0-D96E-721F-CE05-A0B362058E30}"/>
              </a:ext>
            </a:extLst>
          </p:cNvPr>
          <p:cNvPicPr>
            <a:picLocks noChangeAspect="1"/>
          </p:cNvPicPr>
          <p:nvPr userDrawn="1"/>
        </p:nvPicPr>
        <p:blipFill>
          <a:blip r:embed="rId3"/>
          <a:stretch>
            <a:fillRect/>
          </a:stretch>
        </p:blipFill>
        <p:spPr>
          <a:xfrm>
            <a:off x="10675328" y="6521450"/>
            <a:ext cx="975700" cy="266511"/>
          </a:xfrm>
          <a:prstGeom prst="rect">
            <a:avLst/>
          </a:prstGeom>
        </p:spPr>
      </p:pic>
    </p:spTree>
    <p:extLst>
      <p:ext uri="{BB962C8B-B14F-4D97-AF65-F5344CB8AC3E}">
        <p14:creationId xmlns:p14="http://schemas.microsoft.com/office/powerpoint/2010/main" val="3310601727"/>
      </p:ext>
    </p:extLst>
  </p:cSld>
  <p:clrMapOvr>
    <a:masterClrMapping/>
  </p:clrMapOvr>
  <p:extLst>
    <p:ext uri="{DCECCB84-F9BA-43D5-87BE-67443E8EF086}">
      <p15:sldGuideLst xmlns:p15="http://schemas.microsoft.com/office/powerpoint/2012/main">
        <p15:guide id="1" pos="3840">
          <p15:clr>
            <a:srgbClr val="FBAE40"/>
          </p15:clr>
        </p15:guide>
        <p15:guide id="2" pos="732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White Section Titl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2F93694-358D-A57A-C9FB-DAE48CCB441D}"/>
              </a:ext>
              <a:ext uri="{C183D7F6-B498-43B3-948B-1728B52AA6E4}">
                <adec:decorative xmlns:adec="http://schemas.microsoft.com/office/drawing/2017/decorative" val="1"/>
              </a:ext>
            </a:extLst>
          </p:cNvPr>
          <p:cNvSpPr/>
          <p:nvPr userDrawn="1"/>
        </p:nvSpPr>
        <p:spPr>
          <a:xfrm>
            <a:off x="0" y="3503524"/>
            <a:ext cx="12192000" cy="1461315"/>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16">
            <a:extLst>
              <a:ext uri="{FF2B5EF4-FFF2-40B4-BE49-F238E27FC236}">
                <a16:creationId xmlns:a16="http://schemas.microsoft.com/office/drawing/2014/main" id="{4A9E4A75-D5CC-0F01-2E3B-B2D109E54DFD}"/>
              </a:ext>
            </a:extLst>
          </p:cNvPr>
          <p:cNvSpPr>
            <a:spLocks noGrp="1"/>
          </p:cNvSpPr>
          <p:nvPr>
            <p:ph type="body" sz="quarter" idx="12" hasCustomPrompt="1"/>
          </p:nvPr>
        </p:nvSpPr>
        <p:spPr>
          <a:xfrm>
            <a:off x="993745" y="1623606"/>
            <a:ext cx="9887615" cy="1879918"/>
          </a:xfrm>
          <a:prstGeom prst="rect">
            <a:avLst/>
          </a:prstGeom>
        </p:spPr>
        <p:txBody>
          <a:bodyPr anchor="ctr"/>
          <a:lstStyle>
            <a:lvl1pPr marL="0" indent="0">
              <a:buNone/>
              <a:defRPr sz="4400" b="1" i="0">
                <a:solidFill>
                  <a:srgbClr val="0032A1"/>
                </a:solidFill>
                <a:latin typeface="Aptos SemiBold" panose="020B0004020202020204" pitchFamily="34" charset="0"/>
              </a:defRPr>
            </a:lvl1pPr>
          </a:lstStyle>
          <a:p>
            <a:pPr lvl="0"/>
            <a:r>
              <a:rPr lang="en-US"/>
              <a:t>Optional section text</a:t>
            </a:r>
          </a:p>
          <a:p>
            <a:pPr lvl="0"/>
            <a:r>
              <a:rPr lang="en-US"/>
              <a:t>Can be two lines</a:t>
            </a:r>
          </a:p>
        </p:txBody>
      </p:sp>
      <p:sp>
        <p:nvSpPr>
          <p:cNvPr id="19" name="Text Placeholder 18">
            <a:extLst>
              <a:ext uri="{FF2B5EF4-FFF2-40B4-BE49-F238E27FC236}">
                <a16:creationId xmlns:a16="http://schemas.microsoft.com/office/drawing/2014/main" id="{AB42CC85-9864-BE96-2E8D-D34502526B13}"/>
              </a:ext>
            </a:extLst>
          </p:cNvPr>
          <p:cNvSpPr>
            <a:spLocks noGrp="1"/>
          </p:cNvSpPr>
          <p:nvPr>
            <p:ph type="body" sz="quarter" idx="13" hasCustomPrompt="1"/>
          </p:nvPr>
        </p:nvSpPr>
        <p:spPr>
          <a:xfrm>
            <a:off x="993745" y="3776981"/>
            <a:ext cx="9887615" cy="914400"/>
          </a:xfrm>
          <a:prstGeom prst="rect">
            <a:avLst/>
          </a:prstGeom>
        </p:spPr>
        <p:txBody>
          <a:bodyPr anchor="ctr"/>
          <a:lstStyle>
            <a:lvl1pPr marL="0" indent="0">
              <a:buNone/>
              <a:defRPr sz="6600" b="1">
                <a:solidFill>
                  <a:schemeClr val="bg1"/>
                </a:solidFill>
              </a:defRPr>
            </a:lvl1pPr>
          </a:lstStyle>
          <a:p>
            <a:pPr lvl="0"/>
            <a:r>
              <a:rPr lang="en-US"/>
              <a:t>Section heading</a:t>
            </a:r>
          </a:p>
        </p:txBody>
      </p:sp>
      <p:grpSp>
        <p:nvGrpSpPr>
          <p:cNvPr id="5" name="Group 4">
            <a:extLst>
              <a:ext uri="{FF2B5EF4-FFF2-40B4-BE49-F238E27FC236}">
                <a16:creationId xmlns:a16="http://schemas.microsoft.com/office/drawing/2014/main" id="{A36EF51C-5B28-69A0-4081-D305F8505B73}"/>
              </a:ext>
            </a:extLst>
          </p:cNvPr>
          <p:cNvGrpSpPr/>
          <p:nvPr userDrawn="1"/>
        </p:nvGrpSpPr>
        <p:grpSpPr>
          <a:xfrm>
            <a:off x="11574492" y="90551"/>
            <a:ext cx="443927" cy="395222"/>
            <a:chOff x="10830498" y="90551"/>
            <a:chExt cx="443927" cy="395222"/>
          </a:xfrm>
        </p:grpSpPr>
        <p:sp>
          <p:nvSpPr>
            <p:cNvPr id="6" name="Rectangle 5">
              <a:extLst>
                <a:ext uri="{FF2B5EF4-FFF2-40B4-BE49-F238E27FC236}">
                  <a16:creationId xmlns:a16="http://schemas.microsoft.com/office/drawing/2014/main" id="{2864211F-02AB-9BFA-B3BC-419B89B787C9}"/>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Graphic 6">
              <a:extLst>
                <a:ext uri="{FF2B5EF4-FFF2-40B4-BE49-F238E27FC236}">
                  <a16:creationId xmlns:a16="http://schemas.microsoft.com/office/drawing/2014/main" id="{772990ED-6DD0-CFE9-7573-250FE5EFDA64}"/>
                </a:ext>
              </a:extLst>
            </p:cNvPr>
            <p:cNvPicPr>
              <a:picLocks noChangeAspect="1"/>
            </p:cNvPicPr>
            <p:nvPr userDrawn="1"/>
          </p:nvPicPr>
          <p:blipFill>
            <a:blip r:embed="rId2">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spTree>
    <p:extLst>
      <p:ext uri="{BB962C8B-B14F-4D97-AF65-F5344CB8AC3E}">
        <p14:creationId xmlns:p14="http://schemas.microsoft.com/office/powerpoint/2010/main" val="10057517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White 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1978197-C994-67CF-A88C-31BCCFE041C6}"/>
              </a:ext>
            </a:extLst>
          </p:cNvPr>
          <p:cNvSpPr>
            <a:spLocks noGrp="1"/>
          </p:cNvSpPr>
          <p:nvPr>
            <p:ph idx="1" hasCustomPrompt="1"/>
          </p:nvPr>
        </p:nvSpPr>
        <p:spPr>
          <a:xfrm>
            <a:off x="739470" y="1733384"/>
            <a:ext cx="10614329" cy="4508697"/>
          </a:xfrm>
          <a:prstGeom prst="rect">
            <a:avLst/>
          </a:prstGeom>
        </p:spPr>
        <p:txBody>
          <a:bodyPr/>
          <a:lstStyle>
            <a:lvl1pPr>
              <a:lnSpc>
                <a:spcPct val="100000"/>
              </a:lnSpc>
              <a:spcBef>
                <a:spcPts val="1500"/>
              </a:spcBef>
              <a:defRPr/>
            </a:lvl1pPr>
            <a:lvl2pPr>
              <a:lnSpc>
                <a:spcPct val="100000"/>
              </a:lnSpc>
              <a:spcBef>
                <a:spcPts val="500"/>
              </a:spcBef>
              <a:defRPr sz="2400"/>
            </a:lvl2pPr>
            <a:lvl3pPr>
              <a:lnSpc>
                <a:spcPct val="100000"/>
              </a:lnSpc>
              <a:defRPr/>
            </a:lvl3pPr>
          </a:lstStyle>
          <a:p>
            <a:pPr lvl="0"/>
            <a:r>
              <a:rPr lang="en-US"/>
              <a:t>Click to edit Level 1 bullet</a:t>
            </a:r>
          </a:p>
          <a:p>
            <a:pPr lvl="0"/>
            <a:r>
              <a:rPr lang="en-US"/>
              <a:t>Additional Level 1 bullet </a:t>
            </a:r>
          </a:p>
          <a:p>
            <a:pPr lvl="1"/>
            <a:r>
              <a:rPr lang="en-US"/>
              <a:t>Second level bullet</a:t>
            </a:r>
          </a:p>
          <a:p>
            <a:pPr lvl="2"/>
            <a:r>
              <a:rPr lang="en-US"/>
              <a:t>Third level bullet</a:t>
            </a:r>
          </a:p>
        </p:txBody>
      </p:sp>
      <p:sp>
        <p:nvSpPr>
          <p:cNvPr id="2" name="Title 1">
            <a:extLst>
              <a:ext uri="{FF2B5EF4-FFF2-40B4-BE49-F238E27FC236}">
                <a16:creationId xmlns:a16="http://schemas.microsoft.com/office/drawing/2014/main" id="{8933FBC9-EF00-BABA-8C3D-9A7B4C7AC6D7}"/>
              </a:ext>
            </a:extLst>
          </p:cNvPr>
          <p:cNvSpPr>
            <a:spLocks noGrp="1"/>
          </p:cNvSpPr>
          <p:nvPr>
            <p:ph type="title" hasCustomPrompt="1"/>
          </p:nvPr>
        </p:nvSpPr>
        <p:spPr>
          <a:xfrm>
            <a:off x="739470" y="615918"/>
            <a:ext cx="10614329" cy="1025721"/>
          </a:xfrm>
          <a:prstGeom prst="rect">
            <a:avLst/>
          </a:prstGeom>
        </p:spPr>
        <p:txBody>
          <a:bodyPr/>
          <a:lstStyle>
            <a:lvl1pPr>
              <a:defRPr sz="3200"/>
            </a:lvl1pPr>
          </a:lstStyle>
          <a:p>
            <a:r>
              <a:rPr lang="en-US" dirty="0"/>
              <a:t>Title and content slide</a:t>
            </a:r>
            <a:br>
              <a:rPr lang="en-US" dirty="0"/>
            </a:br>
            <a:r>
              <a:rPr lang="en-US" dirty="0"/>
              <a:t>Title can be two lines</a:t>
            </a:r>
          </a:p>
        </p:txBody>
      </p:sp>
      <p:grpSp>
        <p:nvGrpSpPr>
          <p:cNvPr id="10" name="Group 9">
            <a:extLst>
              <a:ext uri="{FF2B5EF4-FFF2-40B4-BE49-F238E27FC236}">
                <a16:creationId xmlns:a16="http://schemas.microsoft.com/office/drawing/2014/main" id="{4D214FD3-C327-3FE6-F070-4B63DC3F098D}"/>
              </a:ext>
            </a:extLst>
          </p:cNvPr>
          <p:cNvGrpSpPr/>
          <p:nvPr userDrawn="1"/>
        </p:nvGrpSpPr>
        <p:grpSpPr>
          <a:xfrm>
            <a:off x="11574492" y="90551"/>
            <a:ext cx="443927" cy="395222"/>
            <a:chOff x="10830498" y="90551"/>
            <a:chExt cx="443927" cy="395222"/>
          </a:xfrm>
        </p:grpSpPr>
        <p:sp>
          <p:nvSpPr>
            <p:cNvPr id="11" name="Rectangle 10">
              <a:extLst>
                <a:ext uri="{FF2B5EF4-FFF2-40B4-BE49-F238E27FC236}">
                  <a16:creationId xmlns:a16="http://schemas.microsoft.com/office/drawing/2014/main" id="{76161D9B-E0ED-6648-03F2-A2570D713627}"/>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Graphic 6">
              <a:extLst>
                <a:ext uri="{FF2B5EF4-FFF2-40B4-BE49-F238E27FC236}">
                  <a16:creationId xmlns:a16="http://schemas.microsoft.com/office/drawing/2014/main" id="{8EA23D31-52DF-2E69-A1B9-14117B62FA3C}"/>
                </a:ext>
              </a:extLst>
            </p:cNvPr>
            <p:cNvPicPr>
              <a:picLocks noChangeAspect="1"/>
            </p:cNvPicPr>
            <p:nvPr userDrawn="1"/>
          </p:nvPicPr>
          <p:blipFill>
            <a:blip r:embed="rId2">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spTree>
    <p:extLst>
      <p:ext uri="{BB962C8B-B14F-4D97-AF65-F5344CB8AC3E}">
        <p14:creationId xmlns:p14="http://schemas.microsoft.com/office/powerpoint/2010/main" val="24794714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White 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3FBC9-EF00-BABA-8C3D-9A7B4C7AC6D7}"/>
              </a:ext>
            </a:extLst>
          </p:cNvPr>
          <p:cNvSpPr>
            <a:spLocks noGrp="1"/>
          </p:cNvSpPr>
          <p:nvPr>
            <p:ph type="title" hasCustomPrompt="1"/>
          </p:nvPr>
        </p:nvSpPr>
        <p:spPr>
          <a:xfrm>
            <a:off x="739470" y="615918"/>
            <a:ext cx="10614329" cy="1025721"/>
          </a:xfrm>
          <a:prstGeom prst="rect">
            <a:avLst/>
          </a:prstGeom>
        </p:spPr>
        <p:txBody>
          <a:bodyPr/>
          <a:lstStyle>
            <a:lvl1pPr>
              <a:defRPr sz="3200"/>
            </a:lvl1pPr>
          </a:lstStyle>
          <a:p>
            <a:r>
              <a:rPr lang="en-US"/>
              <a:t>Title only slide</a:t>
            </a:r>
            <a:br>
              <a:rPr lang="en-US"/>
            </a:br>
            <a:r>
              <a:rPr lang="en-US"/>
              <a:t>Title can be two lines</a:t>
            </a:r>
          </a:p>
        </p:txBody>
      </p:sp>
      <p:grpSp>
        <p:nvGrpSpPr>
          <p:cNvPr id="3" name="Group 2">
            <a:extLst>
              <a:ext uri="{FF2B5EF4-FFF2-40B4-BE49-F238E27FC236}">
                <a16:creationId xmlns:a16="http://schemas.microsoft.com/office/drawing/2014/main" id="{62D1DA3A-3EB3-30D9-0FA8-E270E6305994}"/>
              </a:ext>
            </a:extLst>
          </p:cNvPr>
          <p:cNvGrpSpPr/>
          <p:nvPr userDrawn="1"/>
        </p:nvGrpSpPr>
        <p:grpSpPr>
          <a:xfrm>
            <a:off x="11574492" y="90551"/>
            <a:ext cx="443927" cy="395222"/>
            <a:chOff x="10830498" y="90551"/>
            <a:chExt cx="443927" cy="395222"/>
          </a:xfrm>
        </p:grpSpPr>
        <p:sp>
          <p:nvSpPr>
            <p:cNvPr id="6" name="Rectangle 5">
              <a:extLst>
                <a:ext uri="{FF2B5EF4-FFF2-40B4-BE49-F238E27FC236}">
                  <a16:creationId xmlns:a16="http://schemas.microsoft.com/office/drawing/2014/main" id="{7ED7EF15-B45D-8292-346B-AB7ECAABF705}"/>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Graphic 6">
              <a:extLst>
                <a:ext uri="{FF2B5EF4-FFF2-40B4-BE49-F238E27FC236}">
                  <a16:creationId xmlns:a16="http://schemas.microsoft.com/office/drawing/2014/main" id="{8BA73B38-82A8-5E92-72C8-F09315E37E34}"/>
                </a:ext>
              </a:extLst>
            </p:cNvPr>
            <p:cNvPicPr>
              <a:picLocks noChangeAspect="1"/>
            </p:cNvPicPr>
            <p:nvPr userDrawn="1"/>
          </p:nvPicPr>
          <p:blipFill>
            <a:blip r:embed="rId2">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spTree>
    <p:extLst>
      <p:ext uri="{BB962C8B-B14F-4D97-AF65-F5344CB8AC3E}">
        <p14:creationId xmlns:p14="http://schemas.microsoft.com/office/powerpoint/2010/main" val="9161073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White Two Content">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597D851A-4359-3F09-9560-90BFF0B578F2}"/>
              </a:ext>
            </a:extLst>
          </p:cNvPr>
          <p:cNvSpPr>
            <a:spLocks noGrp="1"/>
          </p:cNvSpPr>
          <p:nvPr>
            <p:ph idx="13" hasCustomPrompt="1"/>
          </p:nvPr>
        </p:nvSpPr>
        <p:spPr>
          <a:xfrm>
            <a:off x="6096000" y="2059189"/>
            <a:ext cx="5280329" cy="4182892"/>
          </a:xfrm>
          <a:prstGeom prst="rect">
            <a:avLst/>
          </a:prstGeom>
        </p:spPr>
        <p:txBody>
          <a:bodyPr/>
          <a:lstStyle>
            <a:lvl1pPr>
              <a:lnSpc>
                <a:spcPct val="100000"/>
              </a:lnSpc>
              <a:spcBef>
                <a:spcPts val="1500"/>
              </a:spcBef>
              <a:defRPr/>
            </a:lvl1pPr>
            <a:lvl2pPr>
              <a:lnSpc>
                <a:spcPct val="100000"/>
              </a:lnSpc>
              <a:spcBef>
                <a:spcPts val="500"/>
              </a:spcBef>
              <a:defRPr sz="2400"/>
            </a:lvl2pPr>
            <a:lvl3pPr>
              <a:lnSpc>
                <a:spcPct val="100000"/>
              </a:lnSpc>
              <a:defRPr/>
            </a:lvl3pPr>
          </a:lstStyle>
          <a:p>
            <a:pPr lvl="0"/>
            <a:r>
              <a:rPr lang="en-US"/>
              <a:t>Click to edit Level 1 bullet</a:t>
            </a:r>
          </a:p>
          <a:p>
            <a:pPr lvl="0"/>
            <a:r>
              <a:rPr lang="en-US"/>
              <a:t>Additional Level 1 bullet </a:t>
            </a:r>
          </a:p>
          <a:p>
            <a:pPr lvl="1"/>
            <a:r>
              <a:rPr lang="en-US"/>
              <a:t>Second level bullet</a:t>
            </a:r>
          </a:p>
          <a:p>
            <a:pPr lvl="2"/>
            <a:r>
              <a:rPr lang="en-US"/>
              <a:t>Third level bullet</a:t>
            </a:r>
          </a:p>
        </p:txBody>
      </p:sp>
      <p:sp>
        <p:nvSpPr>
          <p:cNvPr id="14" name="Content Placeholder 2">
            <a:extLst>
              <a:ext uri="{FF2B5EF4-FFF2-40B4-BE49-F238E27FC236}">
                <a16:creationId xmlns:a16="http://schemas.microsoft.com/office/drawing/2014/main" id="{C7CE74C1-C574-4101-7585-40715520DD54}"/>
              </a:ext>
            </a:extLst>
          </p:cNvPr>
          <p:cNvSpPr>
            <a:spLocks noGrp="1"/>
          </p:cNvSpPr>
          <p:nvPr>
            <p:ph idx="12" hasCustomPrompt="1"/>
          </p:nvPr>
        </p:nvSpPr>
        <p:spPr>
          <a:xfrm>
            <a:off x="739470" y="2059189"/>
            <a:ext cx="5280329" cy="4182892"/>
          </a:xfrm>
          <a:prstGeom prst="rect">
            <a:avLst/>
          </a:prstGeom>
        </p:spPr>
        <p:txBody>
          <a:bodyPr/>
          <a:lstStyle>
            <a:lvl1pPr>
              <a:lnSpc>
                <a:spcPct val="100000"/>
              </a:lnSpc>
              <a:spcBef>
                <a:spcPts val="1500"/>
              </a:spcBef>
              <a:defRPr/>
            </a:lvl1pPr>
            <a:lvl2pPr>
              <a:lnSpc>
                <a:spcPct val="100000"/>
              </a:lnSpc>
              <a:spcBef>
                <a:spcPts val="500"/>
              </a:spcBef>
              <a:defRPr sz="2400"/>
            </a:lvl2pPr>
            <a:lvl3pPr>
              <a:lnSpc>
                <a:spcPct val="100000"/>
              </a:lnSpc>
              <a:defRPr/>
            </a:lvl3pPr>
          </a:lstStyle>
          <a:p>
            <a:pPr lvl="0"/>
            <a:r>
              <a:rPr lang="en-US"/>
              <a:t>Click to edit Level 1 bullet</a:t>
            </a:r>
          </a:p>
          <a:p>
            <a:pPr lvl="0"/>
            <a:r>
              <a:rPr lang="en-US"/>
              <a:t>Additional Level 1 bullet </a:t>
            </a:r>
          </a:p>
          <a:p>
            <a:pPr lvl="1"/>
            <a:r>
              <a:rPr lang="en-US"/>
              <a:t>Second level bullet</a:t>
            </a:r>
          </a:p>
          <a:p>
            <a:pPr lvl="2"/>
            <a:r>
              <a:rPr lang="en-US"/>
              <a:t>Third level bullet</a:t>
            </a:r>
          </a:p>
        </p:txBody>
      </p:sp>
      <p:sp>
        <p:nvSpPr>
          <p:cNvPr id="13" name="Title 1">
            <a:extLst>
              <a:ext uri="{FF2B5EF4-FFF2-40B4-BE49-F238E27FC236}">
                <a16:creationId xmlns:a16="http://schemas.microsoft.com/office/drawing/2014/main" id="{18A98299-6BD5-007E-C74F-2ED00F0A4712}"/>
              </a:ext>
            </a:extLst>
          </p:cNvPr>
          <p:cNvSpPr>
            <a:spLocks noGrp="1"/>
          </p:cNvSpPr>
          <p:nvPr>
            <p:ph type="title" hasCustomPrompt="1"/>
          </p:nvPr>
        </p:nvSpPr>
        <p:spPr>
          <a:xfrm>
            <a:off x="739470" y="615918"/>
            <a:ext cx="10614329" cy="1025721"/>
          </a:xfrm>
          <a:prstGeom prst="rect">
            <a:avLst/>
          </a:prstGeom>
        </p:spPr>
        <p:txBody>
          <a:bodyPr/>
          <a:lstStyle>
            <a:lvl1pPr>
              <a:defRPr sz="3200"/>
            </a:lvl1pPr>
          </a:lstStyle>
          <a:p>
            <a:r>
              <a:rPr lang="en-US"/>
              <a:t>Title and comparison slide</a:t>
            </a:r>
            <a:br>
              <a:rPr lang="en-US"/>
            </a:br>
            <a:r>
              <a:rPr lang="en-US"/>
              <a:t>Title can be two lines</a:t>
            </a:r>
          </a:p>
        </p:txBody>
      </p:sp>
      <p:grpSp>
        <p:nvGrpSpPr>
          <p:cNvPr id="2" name="Group 1">
            <a:extLst>
              <a:ext uri="{FF2B5EF4-FFF2-40B4-BE49-F238E27FC236}">
                <a16:creationId xmlns:a16="http://schemas.microsoft.com/office/drawing/2014/main" id="{3A4B03EA-6C6D-C3DC-CDA3-18CA43E1174F}"/>
              </a:ext>
            </a:extLst>
          </p:cNvPr>
          <p:cNvGrpSpPr/>
          <p:nvPr userDrawn="1"/>
        </p:nvGrpSpPr>
        <p:grpSpPr>
          <a:xfrm>
            <a:off x="11574492" y="90551"/>
            <a:ext cx="443927" cy="395222"/>
            <a:chOff x="10830498" y="90551"/>
            <a:chExt cx="443927" cy="395222"/>
          </a:xfrm>
        </p:grpSpPr>
        <p:sp>
          <p:nvSpPr>
            <p:cNvPr id="3" name="Rectangle 2">
              <a:extLst>
                <a:ext uri="{FF2B5EF4-FFF2-40B4-BE49-F238E27FC236}">
                  <a16:creationId xmlns:a16="http://schemas.microsoft.com/office/drawing/2014/main" id="{BFB949A9-B85D-4814-F862-030F85A23C7C}"/>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Graphic 6">
              <a:extLst>
                <a:ext uri="{FF2B5EF4-FFF2-40B4-BE49-F238E27FC236}">
                  <a16:creationId xmlns:a16="http://schemas.microsoft.com/office/drawing/2014/main" id="{54AD4CFA-B407-0A32-9EB6-77A0F75177A8}"/>
                </a:ext>
              </a:extLst>
            </p:cNvPr>
            <p:cNvPicPr>
              <a:picLocks noChangeAspect="1"/>
            </p:cNvPicPr>
            <p:nvPr userDrawn="1"/>
          </p:nvPicPr>
          <p:blipFill>
            <a:blip r:embed="rId2">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spTree>
    <p:extLst>
      <p:ext uri="{BB962C8B-B14F-4D97-AF65-F5344CB8AC3E}">
        <p14:creationId xmlns:p14="http://schemas.microsoft.com/office/powerpoint/2010/main" val="3604856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White Image with Bullets">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D139AC7-FFA7-29D4-C18D-034BF13E0C3D}"/>
              </a:ext>
            </a:extLst>
          </p:cNvPr>
          <p:cNvSpPr>
            <a:spLocks noGrp="1"/>
          </p:cNvSpPr>
          <p:nvPr>
            <p:ph type="pic" idx="1"/>
          </p:nvPr>
        </p:nvSpPr>
        <p:spPr>
          <a:xfrm>
            <a:off x="5183188" y="987425"/>
            <a:ext cx="6172200" cy="4873625"/>
          </a:xfrm>
          <a:prstGeom prst="rect">
            <a:avLst/>
          </a:prstGeom>
        </p:spPr>
        <p:txBody>
          <a:bodyPr>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Content Placeholder 2">
            <a:extLst>
              <a:ext uri="{FF2B5EF4-FFF2-40B4-BE49-F238E27FC236}">
                <a16:creationId xmlns:a16="http://schemas.microsoft.com/office/drawing/2014/main" id="{83D2A6D1-4E1F-9177-6043-4FD9871EF62F}"/>
              </a:ext>
            </a:extLst>
          </p:cNvPr>
          <p:cNvSpPr>
            <a:spLocks noGrp="1"/>
          </p:cNvSpPr>
          <p:nvPr>
            <p:ph idx="13" hasCustomPrompt="1"/>
          </p:nvPr>
        </p:nvSpPr>
        <p:spPr>
          <a:xfrm>
            <a:off x="739470" y="2059189"/>
            <a:ext cx="3932237" cy="3801861"/>
          </a:xfrm>
          <a:prstGeom prst="rect">
            <a:avLst/>
          </a:prstGeom>
        </p:spPr>
        <p:txBody>
          <a:bodyPr/>
          <a:lstStyle>
            <a:lvl1pPr>
              <a:lnSpc>
                <a:spcPct val="100000"/>
              </a:lnSpc>
              <a:spcBef>
                <a:spcPts val="1500"/>
              </a:spcBef>
              <a:defRPr/>
            </a:lvl1pPr>
            <a:lvl2pPr>
              <a:lnSpc>
                <a:spcPct val="100000"/>
              </a:lnSpc>
              <a:spcBef>
                <a:spcPts val="500"/>
              </a:spcBef>
              <a:defRPr sz="2400"/>
            </a:lvl2pPr>
            <a:lvl3pPr>
              <a:lnSpc>
                <a:spcPct val="100000"/>
              </a:lnSpc>
              <a:defRPr/>
            </a:lvl3pPr>
          </a:lstStyle>
          <a:p>
            <a:pPr lvl="0"/>
            <a:r>
              <a:rPr lang="en-US"/>
              <a:t>Click to edit Level 1 bullet</a:t>
            </a:r>
          </a:p>
          <a:p>
            <a:pPr lvl="0"/>
            <a:r>
              <a:rPr lang="en-US"/>
              <a:t>Additional Level 1 bullet </a:t>
            </a:r>
          </a:p>
          <a:p>
            <a:pPr lvl="1"/>
            <a:r>
              <a:rPr lang="en-US"/>
              <a:t>Second level bullet</a:t>
            </a:r>
          </a:p>
          <a:p>
            <a:pPr lvl="2"/>
            <a:r>
              <a:rPr lang="en-US"/>
              <a:t>Third level bullet</a:t>
            </a:r>
          </a:p>
        </p:txBody>
      </p:sp>
      <p:sp>
        <p:nvSpPr>
          <p:cNvPr id="6" name="Text Placeholder 3">
            <a:extLst>
              <a:ext uri="{FF2B5EF4-FFF2-40B4-BE49-F238E27FC236}">
                <a16:creationId xmlns:a16="http://schemas.microsoft.com/office/drawing/2014/main" id="{E6A7522E-6D5F-889A-AD0D-BC092605091E}"/>
              </a:ext>
            </a:extLst>
          </p:cNvPr>
          <p:cNvSpPr>
            <a:spLocks noGrp="1"/>
          </p:cNvSpPr>
          <p:nvPr>
            <p:ph type="body" sz="half" idx="12" hasCustomPrompt="1"/>
          </p:nvPr>
        </p:nvSpPr>
        <p:spPr>
          <a:xfrm>
            <a:off x="739470" y="716957"/>
            <a:ext cx="3932237" cy="962304"/>
          </a:xfrm>
          <a:prstGeom prst="rect">
            <a:avLst/>
          </a:prstGeom>
        </p:spPr>
        <p:txBody>
          <a:bodyPr>
            <a:noAutofit/>
          </a:bodyPr>
          <a:lstStyle>
            <a:lvl1pPr marL="0" indent="0">
              <a:buNone/>
              <a:defRPr sz="3200">
                <a:solidFill>
                  <a:srgbClr val="0032A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Content and image slide</a:t>
            </a:r>
          </a:p>
        </p:txBody>
      </p:sp>
      <p:grpSp>
        <p:nvGrpSpPr>
          <p:cNvPr id="7" name="Group 6">
            <a:extLst>
              <a:ext uri="{FF2B5EF4-FFF2-40B4-BE49-F238E27FC236}">
                <a16:creationId xmlns:a16="http://schemas.microsoft.com/office/drawing/2014/main" id="{DC80D677-25A9-E52D-0927-94008A0E2555}"/>
              </a:ext>
            </a:extLst>
          </p:cNvPr>
          <p:cNvGrpSpPr/>
          <p:nvPr userDrawn="1"/>
        </p:nvGrpSpPr>
        <p:grpSpPr>
          <a:xfrm>
            <a:off x="11574492" y="90551"/>
            <a:ext cx="443927" cy="395222"/>
            <a:chOff x="10830498" y="90551"/>
            <a:chExt cx="443927" cy="395222"/>
          </a:xfrm>
        </p:grpSpPr>
        <p:sp>
          <p:nvSpPr>
            <p:cNvPr id="9" name="Rectangle 8">
              <a:extLst>
                <a:ext uri="{FF2B5EF4-FFF2-40B4-BE49-F238E27FC236}">
                  <a16:creationId xmlns:a16="http://schemas.microsoft.com/office/drawing/2014/main" id="{6815EBAF-4AA8-68C6-1238-80FAC84A5954}"/>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Graphic 6">
              <a:extLst>
                <a:ext uri="{FF2B5EF4-FFF2-40B4-BE49-F238E27FC236}">
                  <a16:creationId xmlns:a16="http://schemas.microsoft.com/office/drawing/2014/main" id="{CE1005F3-A568-C6C2-27BC-CE21D259A9FE}"/>
                </a:ext>
              </a:extLst>
            </p:cNvPr>
            <p:cNvPicPr>
              <a:picLocks noChangeAspect="1"/>
            </p:cNvPicPr>
            <p:nvPr userDrawn="1"/>
          </p:nvPicPr>
          <p:blipFill>
            <a:blip r:embed="rId2">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spTree>
    <p:extLst>
      <p:ext uri="{BB962C8B-B14F-4D97-AF65-F5344CB8AC3E}">
        <p14:creationId xmlns:p14="http://schemas.microsoft.com/office/powerpoint/2010/main" val="2831878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White Image with Quote or Large Tex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D139AC7-FFA7-29D4-C18D-034BF13E0C3D}"/>
              </a:ext>
            </a:extLst>
          </p:cNvPr>
          <p:cNvSpPr>
            <a:spLocks noGrp="1"/>
          </p:cNvSpPr>
          <p:nvPr>
            <p:ph type="pic" idx="1"/>
          </p:nvPr>
        </p:nvSpPr>
        <p:spPr>
          <a:xfrm>
            <a:off x="5183188" y="987425"/>
            <a:ext cx="6172200" cy="4873625"/>
          </a:xfrm>
          <a:prstGeom prst="rect">
            <a:avLst/>
          </a:prstGeom>
        </p:spPr>
        <p:txBody>
          <a:bodyPr>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Text Placeholder 3">
            <a:extLst>
              <a:ext uri="{FF2B5EF4-FFF2-40B4-BE49-F238E27FC236}">
                <a16:creationId xmlns:a16="http://schemas.microsoft.com/office/drawing/2014/main" id="{5740CFEF-7C94-1A7B-0398-2AA9358883B9}"/>
              </a:ext>
            </a:extLst>
          </p:cNvPr>
          <p:cNvSpPr>
            <a:spLocks noGrp="1"/>
          </p:cNvSpPr>
          <p:nvPr>
            <p:ph type="body" sz="half" idx="13" hasCustomPrompt="1"/>
          </p:nvPr>
        </p:nvSpPr>
        <p:spPr>
          <a:xfrm>
            <a:off x="739470" y="5653616"/>
            <a:ext cx="3932237" cy="611717"/>
          </a:xfrm>
          <a:prstGeom prst="rect">
            <a:avLst/>
          </a:prstGeom>
        </p:spPr>
        <p:txBody>
          <a:bodyPr>
            <a:noAutofit/>
          </a:bodyPr>
          <a:lstStyle>
            <a:lvl1pPr marL="0" indent="0" algn="r">
              <a:lnSpc>
                <a:spcPct val="100000"/>
              </a:lnSpc>
              <a:spcBef>
                <a:spcPts val="0"/>
              </a:spcBef>
              <a:buNone/>
              <a:defRPr sz="1400" b="0" i="0">
                <a:solidFill>
                  <a:srgbClr val="63666A"/>
                </a:solidFill>
                <a:latin typeface="Aptos Light" panose="020B00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—Name, Title</a:t>
            </a:r>
          </a:p>
          <a:p>
            <a:pPr lvl="0"/>
            <a:r>
              <a:rPr lang="en-US"/>
              <a:t>Organization</a:t>
            </a:r>
          </a:p>
        </p:txBody>
      </p:sp>
      <p:sp>
        <p:nvSpPr>
          <p:cNvPr id="6" name="Text Placeholder 3">
            <a:extLst>
              <a:ext uri="{FF2B5EF4-FFF2-40B4-BE49-F238E27FC236}">
                <a16:creationId xmlns:a16="http://schemas.microsoft.com/office/drawing/2014/main" id="{E6A7522E-6D5F-889A-AD0D-BC092605091E}"/>
              </a:ext>
            </a:extLst>
          </p:cNvPr>
          <p:cNvSpPr>
            <a:spLocks noGrp="1"/>
          </p:cNvSpPr>
          <p:nvPr>
            <p:ph type="body" sz="half" idx="12" hasCustomPrompt="1"/>
          </p:nvPr>
        </p:nvSpPr>
        <p:spPr>
          <a:xfrm>
            <a:off x="739470" y="716957"/>
            <a:ext cx="3932237" cy="4803310"/>
          </a:xfrm>
          <a:prstGeom prst="rect">
            <a:avLst/>
          </a:prstGeom>
        </p:spPr>
        <p:txBody>
          <a:bodyPr>
            <a:noAutofit/>
          </a:bodyPr>
          <a:lstStyle>
            <a:lvl1pPr marL="0" indent="0">
              <a:buNone/>
              <a:defRPr sz="4800" b="1" i="0">
                <a:solidFill>
                  <a:srgbClr val="0032A1"/>
                </a:solidFill>
                <a:latin typeface="Aptos SemiBold" panose="020B00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“Large text or a quote goes here”</a:t>
            </a:r>
          </a:p>
        </p:txBody>
      </p:sp>
      <p:grpSp>
        <p:nvGrpSpPr>
          <p:cNvPr id="7" name="Group 6">
            <a:extLst>
              <a:ext uri="{FF2B5EF4-FFF2-40B4-BE49-F238E27FC236}">
                <a16:creationId xmlns:a16="http://schemas.microsoft.com/office/drawing/2014/main" id="{E8F12A0B-A23F-1C75-4A75-C529BD723AE1}"/>
              </a:ext>
            </a:extLst>
          </p:cNvPr>
          <p:cNvGrpSpPr/>
          <p:nvPr userDrawn="1"/>
        </p:nvGrpSpPr>
        <p:grpSpPr>
          <a:xfrm>
            <a:off x="11574492" y="90551"/>
            <a:ext cx="443927" cy="395222"/>
            <a:chOff x="10830498" y="90551"/>
            <a:chExt cx="443927" cy="395222"/>
          </a:xfrm>
        </p:grpSpPr>
        <p:sp>
          <p:nvSpPr>
            <p:cNvPr id="9" name="Rectangle 8">
              <a:extLst>
                <a:ext uri="{FF2B5EF4-FFF2-40B4-BE49-F238E27FC236}">
                  <a16:creationId xmlns:a16="http://schemas.microsoft.com/office/drawing/2014/main" id="{813DDFFC-1478-7617-AA97-1F8732C915B2}"/>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Graphic 6">
              <a:extLst>
                <a:ext uri="{FF2B5EF4-FFF2-40B4-BE49-F238E27FC236}">
                  <a16:creationId xmlns:a16="http://schemas.microsoft.com/office/drawing/2014/main" id="{3CC102CE-BEFA-0F3E-9394-E508D6330D12}"/>
                </a:ext>
              </a:extLst>
            </p:cNvPr>
            <p:cNvPicPr>
              <a:picLocks noChangeAspect="1"/>
            </p:cNvPicPr>
            <p:nvPr userDrawn="1"/>
          </p:nvPicPr>
          <p:blipFill>
            <a:blip r:embed="rId2">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spTree>
    <p:extLst>
      <p:ext uri="{BB962C8B-B14F-4D97-AF65-F5344CB8AC3E}">
        <p14:creationId xmlns:p14="http://schemas.microsoft.com/office/powerpoint/2010/main" val="42494793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White Summary">
    <p:spTree>
      <p:nvGrpSpPr>
        <p:cNvPr id="1" name=""/>
        <p:cNvGrpSpPr/>
        <p:nvPr/>
      </p:nvGrpSpPr>
      <p:grpSpPr>
        <a:xfrm>
          <a:off x="0" y="0"/>
          <a:ext cx="0" cy="0"/>
          <a:chOff x="0" y="0"/>
          <a:chExt cx="0" cy="0"/>
        </a:xfrm>
      </p:grpSpPr>
      <p:sp>
        <p:nvSpPr>
          <p:cNvPr id="9" name="Text Placeholder 18">
            <a:extLst>
              <a:ext uri="{FF2B5EF4-FFF2-40B4-BE49-F238E27FC236}">
                <a16:creationId xmlns:a16="http://schemas.microsoft.com/office/drawing/2014/main" id="{948911FF-6ED4-16BE-95A0-E0AAC64C4609}"/>
              </a:ext>
              <a:ext uri="{C183D7F6-B498-43B3-948B-1728B52AA6E4}">
                <adec:decorative xmlns:adec="http://schemas.microsoft.com/office/drawing/2017/decorative" val="1"/>
              </a:ext>
            </a:extLst>
          </p:cNvPr>
          <p:cNvSpPr>
            <a:spLocks noGrp="1"/>
          </p:cNvSpPr>
          <p:nvPr>
            <p:ph type="body" sz="quarter" idx="13" hasCustomPrompt="1"/>
          </p:nvPr>
        </p:nvSpPr>
        <p:spPr>
          <a:xfrm>
            <a:off x="1" y="5827865"/>
            <a:ext cx="12191999" cy="551144"/>
          </a:xfrm>
          <a:prstGeom prst="rect">
            <a:avLst/>
          </a:prstGeom>
          <a:solidFill>
            <a:srgbClr val="0031A1"/>
          </a:solidFill>
        </p:spPr>
        <p:txBody>
          <a:bodyPr anchor="ctr"/>
          <a:lstStyle>
            <a:lvl1pPr marL="0" indent="0" algn="ctr">
              <a:buNone/>
              <a:defRPr sz="2000" b="0">
                <a:solidFill>
                  <a:schemeClr val="bg1"/>
                </a:solidFill>
              </a:defRPr>
            </a:lvl1pPr>
          </a:lstStyle>
          <a:p>
            <a:pPr lvl="0"/>
            <a:r>
              <a:rPr lang="en-US"/>
              <a:t>Click to edit optional summary. Remove if not needed.</a:t>
            </a:r>
          </a:p>
        </p:txBody>
      </p:sp>
      <p:sp>
        <p:nvSpPr>
          <p:cNvPr id="2" name="Content Placeholder 2">
            <a:extLst>
              <a:ext uri="{FF2B5EF4-FFF2-40B4-BE49-F238E27FC236}">
                <a16:creationId xmlns:a16="http://schemas.microsoft.com/office/drawing/2014/main" id="{CEB2B0BD-CA2F-72F9-3310-7C62306ED048}"/>
              </a:ext>
            </a:extLst>
          </p:cNvPr>
          <p:cNvSpPr>
            <a:spLocks noGrp="1"/>
          </p:cNvSpPr>
          <p:nvPr>
            <p:ph idx="1" hasCustomPrompt="1"/>
          </p:nvPr>
        </p:nvSpPr>
        <p:spPr>
          <a:xfrm>
            <a:off x="739470" y="1733384"/>
            <a:ext cx="10614329" cy="3921981"/>
          </a:xfrm>
          <a:prstGeom prst="rect">
            <a:avLst/>
          </a:prstGeom>
        </p:spPr>
        <p:txBody>
          <a:bodyPr/>
          <a:lstStyle>
            <a:lvl1pPr>
              <a:lnSpc>
                <a:spcPct val="100000"/>
              </a:lnSpc>
              <a:spcBef>
                <a:spcPts val="1500"/>
              </a:spcBef>
              <a:defRPr/>
            </a:lvl1pPr>
            <a:lvl2pPr>
              <a:lnSpc>
                <a:spcPct val="100000"/>
              </a:lnSpc>
              <a:spcBef>
                <a:spcPts val="500"/>
              </a:spcBef>
              <a:defRPr sz="2400"/>
            </a:lvl2pPr>
            <a:lvl3pPr>
              <a:lnSpc>
                <a:spcPct val="100000"/>
              </a:lnSpc>
              <a:defRPr/>
            </a:lvl3pPr>
          </a:lstStyle>
          <a:p>
            <a:pPr lvl="0"/>
            <a:r>
              <a:rPr lang="en-US"/>
              <a:t>Click to edit Level 1 bullet</a:t>
            </a:r>
          </a:p>
          <a:p>
            <a:pPr lvl="0"/>
            <a:r>
              <a:rPr lang="en-US"/>
              <a:t>Additional Level 1 bullet </a:t>
            </a:r>
          </a:p>
          <a:p>
            <a:pPr lvl="1"/>
            <a:r>
              <a:rPr lang="en-US"/>
              <a:t>Second level bullet</a:t>
            </a:r>
          </a:p>
          <a:p>
            <a:pPr lvl="2"/>
            <a:r>
              <a:rPr lang="en-US"/>
              <a:t>Third level bullet</a:t>
            </a:r>
          </a:p>
        </p:txBody>
      </p:sp>
      <p:sp>
        <p:nvSpPr>
          <p:cNvPr id="13" name="Title 1">
            <a:extLst>
              <a:ext uri="{FF2B5EF4-FFF2-40B4-BE49-F238E27FC236}">
                <a16:creationId xmlns:a16="http://schemas.microsoft.com/office/drawing/2014/main" id="{18A98299-6BD5-007E-C74F-2ED00F0A4712}"/>
              </a:ext>
            </a:extLst>
          </p:cNvPr>
          <p:cNvSpPr>
            <a:spLocks noGrp="1"/>
          </p:cNvSpPr>
          <p:nvPr>
            <p:ph type="title" hasCustomPrompt="1"/>
          </p:nvPr>
        </p:nvSpPr>
        <p:spPr>
          <a:xfrm>
            <a:off x="739470" y="615918"/>
            <a:ext cx="10614329" cy="1025721"/>
          </a:xfrm>
          <a:prstGeom prst="rect">
            <a:avLst/>
          </a:prstGeom>
        </p:spPr>
        <p:txBody>
          <a:bodyPr/>
          <a:lstStyle>
            <a:lvl1pPr>
              <a:defRPr sz="3200"/>
            </a:lvl1pPr>
          </a:lstStyle>
          <a:p>
            <a:r>
              <a:rPr lang="en-US"/>
              <a:t>Title slide with summary box</a:t>
            </a:r>
            <a:br>
              <a:rPr lang="en-US"/>
            </a:br>
            <a:r>
              <a:rPr lang="en-US"/>
              <a:t>Title can be two lines</a:t>
            </a:r>
          </a:p>
        </p:txBody>
      </p:sp>
      <p:grpSp>
        <p:nvGrpSpPr>
          <p:cNvPr id="3" name="Group 2">
            <a:extLst>
              <a:ext uri="{FF2B5EF4-FFF2-40B4-BE49-F238E27FC236}">
                <a16:creationId xmlns:a16="http://schemas.microsoft.com/office/drawing/2014/main" id="{96FA9E59-D405-67F2-923B-9F1E5A4F93B9}"/>
              </a:ext>
            </a:extLst>
          </p:cNvPr>
          <p:cNvGrpSpPr/>
          <p:nvPr userDrawn="1"/>
        </p:nvGrpSpPr>
        <p:grpSpPr>
          <a:xfrm>
            <a:off x="11574492" y="90551"/>
            <a:ext cx="443927" cy="395222"/>
            <a:chOff x="10830498" y="90551"/>
            <a:chExt cx="443927" cy="395222"/>
          </a:xfrm>
        </p:grpSpPr>
        <p:sp>
          <p:nvSpPr>
            <p:cNvPr id="4" name="Rectangle 3">
              <a:extLst>
                <a:ext uri="{FF2B5EF4-FFF2-40B4-BE49-F238E27FC236}">
                  <a16:creationId xmlns:a16="http://schemas.microsoft.com/office/drawing/2014/main" id="{70C18412-6069-B27C-2022-904192E27A45}"/>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Graphic 6">
              <a:extLst>
                <a:ext uri="{FF2B5EF4-FFF2-40B4-BE49-F238E27FC236}">
                  <a16:creationId xmlns:a16="http://schemas.microsoft.com/office/drawing/2014/main" id="{E385C407-2073-3802-7701-4A3FA2D1DBFC}"/>
                </a:ext>
              </a:extLst>
            </p:cNvPr>
            <p:cNvPicPr>
              <a:picLocks noChangeAspect="1"/>
            </p:cNvPicPr>
            <p:nvPr userDrawn="1"/>
          </p:nvPicPr>
          <p:blipFill>
            <a:blip r:embed="rId2">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spTree>
    <p:extLst>
      <p:ext uri="{BB962C8B-B14F-4D97-AF65-F5344CB8AC3E}">
        <p14:creationId xmlns:p14="http://schemas.microsoft.com/office/powerpoint/2010/main" val="25272347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White Blank">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98406B13-7A85-92DA-832A-0B13F01863F5}"/>
              </a:ext>
            </a:extLst>
          </p:cNvPr>
          <p:cNvGrpSpPr/>
          <p:nvPr userDrawn="1"/>
        </p:nvGrpSpPr>
        <p:grpSpPr>
          <a:xfrm>
            <a:off x="11622555" y="90551"/>
            <a:ext cx="354152" cy="382723"/>
            <a:chOff x="11622555" y="90551"/>
            <a:chExt cx="354152" cy="382723"/>
          </a:xfrm>
        </p:grpSpPr>
        <p:sp>
          <p:nvSpPr>
            <p:cNvPr id="6" name="Rectangle 5">
              <a:extLst>
                <a:ext uri="{FF2B5EF4-FFF2-40B4-BE49-F238E27FC236}">
                  <a16:creationId xmlns:a16="http://schemas.microsoft.com/office/drawing/2014/main" id="{B6C22E7C-9DF2-5421-7530-5B38699F57EF}"/>
                </a:ext>
              </a:extLst>
            </p:cNvPr>
            <p:cNvSpPr/>
            <p:nvPr userDrawn="1"/>
          </p:nvSpPr>
          <p:spPr>
            <a:xfrm>
              <a:off x="11622555"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Graphic 7">
              <a:extLst>
                <a:ext uri="{FF2B5EF4-FFF2-40B4-BE49-F238E27FC236}">
                  <a16:creationId xmlns:a16="http://schemas.microsoft.com/office/drawing/2014/main" id="{C9614801-983D-0050-43CD-0DD4F04DD43F}"/>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1648902" y="122528"/>
              <a:ext cx="323829" cy="318769"/>
            </a:xfrm>
            <a:prstGeom prst="rect">
              <a:avLst/>
            </a:prstGeom>
          </p:spPr>
        </p:pic>
      </p:grpSp>
      <p:sp>
        <p:nvSpPr>
          <p:cNvPr id="2" name="Rectangle 1">
            <a:extLst>
              <a:ext uri="{FF2B5EF4-FFF2-40B4-BE49-F238E27FC236}">
                <a16:creationId xmlns:a16="http://schemas.microsoft.com/office/drawing/2014/main" id="{0FA7ABB2-B072-D6BC-7247-4ABD9499CA5A}"/>
              </a:ext>
            </a:extLst>
          </p:cNvPr>
          <p:cNvSpPr/>
          <p:nvPr userDrawn="1"/>
        </p:nvSpPr>
        <p:spPr>
          <a:xfrm>
            <a:off x="0" y="-22225"/>
            <a:ext cx="12192000" cy="69183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9207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White Watermark">
    <p:spTree>
      <p:nvGrpSpPr>
        <p:cNvPr id="1" name=""/>
        <p:cNvGrpSpPr/>
        <p:nvPr/>
      </p:nvGrpSpPr>
      <p:grpSpPr>
        <a:xfrm>
          <a:off x="0" y="0"/>
          <a:ext cx="0" cy="0"/>
          <a:chOff x="0" y="0"/>
          <a:chExt cx="0" cy="0"/>
        </a:xfrm>
      </p:grpSpPr>
      <p:pic>
        <p:nvPicPr>
          <p:cNvPr id="2" name="Graphic 1" descr="LLNL logomark">
            <a:extLst>
              <a:ext uri="{FF2B5EF4-FFF2-40B4-BE49-F238E27FC236}">
                <a16:creationId xmlns:a16="http://schemas.microsoft.com/office/drawing/2014/main" id="{903EF629-36E9-F004-93C3-C780D599742C}"/>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295062" y="114298"/>
            <a:ext cx="4714244" cy="4672341"/>
          </a:xfrm>
          <a:prstGeom prst="rect">
            <a:avLst/>
          </a:prstGeom>
        </p:spPr>
      </p:pic>
    </p:spTree>
    <p:extLst>
      <p:ext uri="{BB962C8B-B14F-4D97-AF65-F5344CB8AC3E}">
        <p14:creationId xmlns:p14="http://schemas.microsoft.com/office/powerpoint/2010/main" val="2317106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Elemental Navy Title Slide One-line Subtitle">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8CBB9592-8864-BE40-C836-07BB5A185CD7}"/>
              </a:ext>
              <a:ext uri="{C183D7F6-B498-43B3-948B-1728B52AA6E4}">
                <adec:decorative xmlns:adec="http://schemas.microsoft.com/office/drawing/2017/decorative" val="1"/>
              </a:ext>
            </a:extLst>
          </p:cNvPr>
          <p:cNvCxnSpPr>
            <a:cxnSpLocks/>
          </p:cNvCxnSpPr>
          <p:nvPr userDrawn="1"/>
        </p:nvCxnSpPr>
        <p:spPr>
          <a:xfrm>
            <a:off x="1524000" y="3503524"/>
            <a:ext cx="10668000"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6184B7DD-AFA4-9301-1D26-123EB100365B}"/>
              </a:ext>
            </a:extLst>
          </p:cNvPr>
          <p:cNvSpPr txBox="1"/>
          <p:nvPr userDrawn="1"/>
        </p:nvSpPr>
        <p:spPr>
          <a:xfrm>
            <a:off x="87141" y="6032891"/>
            <a:ext cx="2619628"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bg1"/>
                </a:solidFill>
                <a:effectLst/>
                <a:latin typeface="Aptos Light" panose="020B0004020202020204" pitchFamily="34" charset="0"/>
              </a:rPr>
              <a:t>Prepared by LLNL under Contract DE-AC52-07NA27344.</a:t>
            </a:r>
          </a:p>
        </p:txBody>
      </p:sp>
      <p:sp>
        <p:nvSpPr>
          <p:cNvPr id="23" name="Text Placeholder 14">
            <a:extLst>
              <a:ext uri="{FF2B5EF4-FFF2-40B4-BE49-F238E27FC236}">
                <a16:creationId xmlns:a16="http://schemas.microsoft.com/office/drawing/2014/main" id="{1D6E4C27-AD38-CC97-A72B-8F14DDF64415}"/>
              </a:ext>
            </a:extLst>
          </p:cNvPr>
          <p:cNvSpPr>
            <a:spLocks noGrp="1"/>
          </p:cNvSpPr>
          <p:nvPr>
            <p:ph type="body" sz="quarter" idx="13" hasCustomPrompt="1"/>
          </p:nvPr>
        </p:nvSpPr>
        <p:spPr>
          <a:xfrm>
            <a:off x="5391807" y="6045585"/>
            <a:ext cx="6228693" cy="275523"/>
          </a:xfrm>
          <a:prstGeom prst="rect">
            <a:avLst/>
          </a:prstGeom>
        </p:spPr>
        <p:txBody>
          <a:bodyPr/>
          <a:lstStyle>
            <a:lvl1pPr marL="0" indent="0" algn="r">
              <a:lnSpc>
                <a:spcPts val="780"/>
              </a:lnSpc>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Optional organization name</a:t>
            </a:r>
          </a:p>
        </p:txBody>
      </p:sp>
      <p:sp>
        <p:nvSpPr>
          <p:cNvPr id="22" name="Text Placeholder 14">
            <a:extLst>
              <a:ext uri="{FF2B5EF4-FFF2-40B4-BE49-F238E27FC236}">
                <a16:creationId xmlns:a16="http://schemas.microsoft.com/office/drawing/2014/main" id="{3D6F3410-C340-4487-C22D-6AE50BC0C4BC}"/>
              </a:ext>
            </a:extLst>
          </p:cNvPr>
          <p:cNvSpPr>
            <a:spLocks noGrp="1"/>
          </p:cNvSpPr>
          <p:nvPr>
            <p:ph type="body" sz="quarter" idx="12" hasCustomPrompt="1"/>
          </p:nvPr>
        </p:nvSpPr>
        <p:spPr>
          <a:xfrm>
            <a:off x="5391807" y="5710031"/>
            <a:ext cx="6228693" cy="299735"/>
          </a:xfrm>
          <a:prstGeom prst="rect">
            <a:avLst/>
          </a:prstGeom>
        </p:spPr>
        <p:txBody>
          <a:bodyPr/>
          <a:lstStyle>
            <a:lvl1pPr marL="0" indent="0" algn="r">
              <a:lnSpc>
                <a:spcPct val="100000"/>
              </a:lnSpc>
              <a:spcBef>
                <a:spcPts val="500"/>
              </a:spcBef>
              <a:buNone/>
              <a:defRPr sz="1400" b="1"/>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Name, Title | Division SME</a:t>
            </a:r>
          </a:p>
        </p:txBody>
      </p:sp>
      <p:sp>
        <p:nvSpPr>
          <p:cNvPr id="24" name="Text Placeholder 16">
            <a:extLst>
              <a:ext uri="{FF2B5EF4-FFF2-40B4-BE49-F238E27FC236}">
                <a16:creationId xmlns:a16="http://schemas.microsoft.com/office/drawing/2014/main" id="{39A06243-9718-3E77-00C3-D4F4052C2433}"/>
              </a:ext>
            </a:extLst>
          </p:cNvPr>
          <p:cNvSpPr>
            <a:spLocks noGrp="1"/>
          </p:cNvSpPr>
          <p:nvPr>
            <p:ph type="body" sz="quarter" idx="14" hasCustomPrompt="1"/>
          </p:nvPr>
        </p:nvSpPr>
        <p:spPr>
          <a:xfrm>
            <a:off x="1524000" y="4148504"/>
            <a:ext cx="4306957" cy="483067"/>
          </a:xfrm>
          <a:prstGeom prst="rect">
            <a:avLst/>
          </a:prstGeom>
        </p:spPr>
        <p:txBody>
          <a:bodyPr/>
          <a:lstStyle>
            <a:lvl1pPr marL="0" indent="0" algn="l">
              <a:lnSpc>
                <a:spcPct val="100000"/>
              </a:lnSpc>
              <a:spcBef>
                <a:spcPts val="500"/>
              </a:spcBef>
              <a:buNone/>
              <a:defRPr sz="2400"/>
            </a:lvl1pPr>
          </a:lstStyle>
          <a:p>
            <a:pPr lvl="0"/>
            <a:r>
              <a:rPr lang="en-US"/>
              <a:t>Optional date</a:t>
            </a:r>
          </a:p>
        </p:txBody>
      </p:sp>
      <p:sp>
        <p:nvSpPr>
          <p:cNvPr id="11" name="Subtitle 2">
            <a:extLst>
              <a:ext uri="{FF2B5EF4-FFF2-40B4-BE49-F238E27FC236}">
                <a16:creationId xmlns:a16="http://schemas.microsoft.com/office/drawing/2014/main" id="{8974BF3E-949D-80C5-E462-81C9E2FE42D4}"/>
              </a:ext>
            </a:extLst>
          </p:cNvPr>
          <p:cNvSpPr>
            <a:spLocks noGrp="1"/>
          </p:cNvSpPr>
          <p:nvPr>
            <p:ph type="subTitle" idx="1" hasCustomPrompt="1"/>
          </p:nvPr>
        </p:nvSpPr>
        <p:spPr>
          <a:xfrm>
            <a:off x="1524000" y="3718787"/>
            <a:ext cx="9144000" cy="423280"/>
          </a:xfrm>
          <a:prstGeom prst="rect">
            <a:avLst/>
          </a:prstGeom>
        </p:spPr>
        <p:txBody>
          <a:bodyPr/>
          <a:lstStyle>
            <a:lvl1pPr marL="0" indent="0" algn="l">
              <a:buNone/>
              <a:defRPr lang="en-US"/>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Audience or optional subtitle</a:t>
            </a:r>
          </a:p>
        </p:txBody>
      </p:sp>
      <p:sp>
        <p:nvSpPr>
          <p:cNvPr id="10" name="Title 1">
            <a:extLst>
              <a:ext uri="{FF2B5EF4-FFF2-40B4-BE49-F238E27FC236}">
                <a16:creationId xmlns:a16="http://schemas.microsoft.com/office/drawing/2014/main" id="{5550B73D-67B6-98C4-267E-659C89CADC7A}"/>
              </a:ext>
            </a:extLst>
          </p:cNvPr>
          <p:cNvSpPr>
            <a:spLocks noGrp="1"/>
          </p:cNvSpPr>
          <p:nvPr>
            <p:ph type="ctrTitle" hasCustomPrompt="1"/>
          </p:nvPr>
        </p:nvSpPr>
        <p:spPr>
          <a:xfrm>
            <a:off x="1525929" y="1683611"/>
            <a:ext cx="9144000" cy="1826351"/>
          </a:xfrm>
          <a:prstGeom prst="rect">
            <a:avLst/>
          </a:prstGeom>
        </p:spPr>
        <p:txBody>
          <a:bodyPr anchor="ctr"/>
          <a:lstStyle>
            <a:lvl1pPr algn="l">
              <a:defRPr sz="5400" b="1" i="0">
                <a:latin typeface="Aptos SemiBold" panose="020B0004020202020204" pitchFamily="34" charset="0"/>
              </a:defRPr>
            </a:lvl1pPr>
          </a:lstStyle>
          <a:p>
            <a:r>
              <a:rPr lang="en-US"/>
              <a:t>Presentation title</a:t>
            </a:r>
            <a:br>
              <a:rPr lang="en-US"/>
            </a:br>
            <a:r>
              <a:rPr lang="en-US"/>
              <a:t>Should not exceed two lines</a:t>
            </a:r>
          </a:p>
        </p:txBody>
      </p:sp>
      <p:pic>
        <p:nvPicPr>
          <p:cNvPr id="6" name="Picture 5">
            <a:extLst>
              <a:ext uri="{FF2B5EF4-FFF2-40B4-BE49-F238E27FC236}">
                <a16:creationId xmlns:a16="http://schemas.microsoft.com/office/drawing/2014/main" id="{5EA5BE25-91C3-099A-C2B8-1D42A7BF46AE}"/>
              </a:ext>
            </a:extLst>
          </p:cNvPr>
          <p:cNvPicPr>
            <a:picLocks noChangeAspect="1"/>
          </p:cNvPicPr>
          <p:nvPr userDrawn="1"/>
        </p:nvPicPr>
        <p:blipFill>
          <a:blip r:embed="rId2"/>
          <a:stretch>
            <a:fillRect/>
          </a:stretch>
        </p:blipFill>
        <p:spPr>
          <a:xfrm>
            <a:off x="10675328" y="6521450"/>
            <a:ext cx="975700" cy="266511"/>
          </a:xfrm>
          <a:prstGeom prst="rect">
            <a:avLst/>
          </a:prstGeom>
        </p:spPr>
      </p:pic>
      <p:grpSp>
        <p:nvGrpSpPr>
          <p:cNvPr id="9" name="Group 8">
            <a:extLst>
              <a:ext uri="{FF2B5EF4-FFF2-40B4-BE49-F238E27FC236}">
                <a16:creationId xmlns:a16="http://schemas.microsoft.com/office/drawing/2014/main" id="{B8634D62-0668-3E51-72AB-9EC56F555510}"/>
              </a:ext>
            </a:extLst>
          </p:cNvPr>
          <p:cNvGrpSpPr/>
          <p:nvPr userDrawn="1"/>
        </p:nvGrpSpPr>
        <p:grpSpPr>
          <a:xfrm>
            <a:off x="11577667" y="106426"/>
            <a:ext cx="443927" cy="395222"/>
            <a:chOff x="10830498" y="90551"/>
            <a:chExt cx="443927" cy="395222"/>
          </a:xfrm>
        </p:grpSpPr>
        <p:sp>
          <p:nvSpPr>
            <p:cNvPr id="12" name="Rectangle 11">
              <a:extLst>
                <a:ext uri="{FF2B5EF4-FFF2-40B4-BE49-F238E27FC236}">
                  <a16:creationId xmlns:a16="http://schemas.microsoft.com/office/drawing/2014/main" id="{FBCE4A88-E38F-437C-2B25-3B6B60773D11}"/>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Graphic 6">
              <a:extLst>
                <a:ext uri="{FF2B5EF4-FFF2-40B4-BE49-F238E27FC236}">
                  <a16:creationId xmlns:a16="http://schemas.microsoft.com/office/drawing/2014/main" id="{C74E1CBE-059D-CD66-C456-B5C01FFCC79E}"/>
                </a:ext>
              </a:extLst>
            </p:cNvPr>
            <p:cNvPicPr>
              <a:picLocks noChangeAspect="1"/>
            </p:cNvPicPr>
            <p:nvPr userDrawn="1"/>
          </p:nvPicPr>
          <p:blipFill>
            <a:blip r:embed="rId3">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spTree>
    <p:extLst>
      <p:ext uri="{BB962C8B-B14F-4D97-AF65-F5344CB8AC3E}">
        <p14:creationId xmlns:p14="http://schemas.microsoft.com/office/powerpoint/2010/main" val="32797014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lemental Navy Title Slide Multi-line Subtitle">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F366E419-3817-1482-B04F-5F01CBD06BB7}"/>
              </a:ext>
              <a:ext uri="{C183D7F6-B498-43B3-948B-1728B52AA6E4}">
                <adec:decorative xmlns:adec="http://schemas.microsoft.com/office/drawing/2017/decorative" val="1"/>
              </a:ext>
            </a:extLst>
          </p:cNvPr>
          <p:cNvCxnSpPr>
            <a:cxnSpLocks/>
          </p:cNvCxnSpPr>
          <p:nvPr userDrawn="1"/>
        </p:nvCxnSpPr>
        <p:spPr>
          <a:xfrm>
            <a:off x="1524000" y="3503524"/>
            <a:ext cx="106680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2AF5BBB8-E60B-36CA-9501-4E9CBCD2EA07}"/>
              </a:ext>
            </a:extLst>
          </p:cNvPr>
          <p:cNvSpPr txBox="1"/>
          <p:nvPr userDrawn="1"/>
        </p:nvSpPr>
        <p:spPr>
          <a:xfrm>
            <a:off x="87141" y="6032891"/>
            <a:ext cx="2619628"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bg1"/>
                </a:solidFill>
                <a:effectLst/>
                <a:latin typeface="Aptos Light" panose="020B0004020202020204" pitchFamily="34" charset="0"/>
              </a:rPr>
              <a:t>Prepared by LLNL under Contract DE-AC52-07NA27344.</a:t>
            </a:r>
          </a:p>
        </p:txBody>
      </p:sp>
      <p:sp>
        <p:nvSpPr>
          <p:cNvPr id="16" name="Text Placeholder 14">
            <a:extLst>
              <a:ext uri="{FF2B5EF4-FFF2-40B4-BE49-F238E27FC236}">
                <a16:creationId xmlns:a16="http://schemas.microsoft.com/office/drawing/2014/main" id="{6BAE1E32-F0A5-85AD-A55D-6CABAFDA5E2C}"/>
              </a:ext>
            </a:extLst>
          </p:cNvPr>
          <p:cNvSpPr>
            <a:spLocks noGrp="1"/>
          </p:cNvSpPr>
          <p:nvPr>
            <p:ph type="body" sz="quarter" idx="13" hasCustomPrompt="1"/>
          </p:nvPr>
        </p:nvSpPr>
        <p:spPr>
          <a:xfrm>
            <a:off x="5733535" y="6045585"/>
            <a:ext cx="5886965" cy="195203"/>
          </a:xfrm>
          <a:prstGeom prst="rect">
            <a:avLst/>
          </a:prstGeom>
        </p:spPr>
        <p:txBody>
          <a:bodyPr/>
          <a:lstStyle>
            <a:lvl1pPr marL="0" indent="0" algn="r">
              <a:lnSpc>
                <a:spcPts val="780"/>
              </a:lnSpc>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Optional organization name</a:t>
            </a:r>
          </a:p>
        </p:txBody>
      </p:sp>
      <p:sp>
        <p:nvSpPr>
          <p:cNvPr id="17" name="Text Placeholder 14">
            <a:extLst>
              <a:ext uri="{FF2B5EF4-FFF2-40B4-BE49-F238E27FC236}">
                <a16:creationId xmlns:a16="http://schemas.microsoft.com/office/drawing/2014/main" id="{31342865-C786-3105-E769-766978BA331C}"/>
              </a:ext>
            </a:extLst>
          </p:cNvPr>
          <p:cNvSpPr>
            <a:spLocks noGrp="1"/>
          </p:cNvSpPr>
          <p:nvPr>
            <p:ph type="body" sz="quarter" idx="14" hasCustomPrompt="1"/>
          </p:nvPr>
        </p:nvSpPr>
        <p:spPr>
          <a:xfrm>
            <a:off x="5391807" y="5165663"/>
            <a:ext cx="6228693" cy="893732"/>
          </a:xfrm>
          <a:prstGeom prst="rect">
            <a:avLst/>
          </a:prstGeom>
        </p:spPr>
        <p:txBody>
          <a:bodyPr/>
          <a:lstStyle>
            <a:lvl1pPr marL="0" indent="0" algn="r">
              <a:lnSpc>
                <a:spcPct val="100000"/>
              </a:lnSpc>
              <a:spcBef>
                <a:spcPts val="300"/>
              </a:spcBef>
              <a:buNone/>
              <a:defRPr sz="1400" b="1"/>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Name, Title | Division SME</a:t>
            </a:r>
          </a:p>
        </p:txBody>
      </p:sp>
      <p:sp>
        <p:nvSpPr>
          <p:cNvPr id="18" name="Text Placeholder 16">
            <a:extLst>
              <a:ext uri="{FF2B5EF4-FFF2-40B4-BE49-F238E27FC236}">
                <a16:creationId xmlns:a16="http://schemas.microsoft.com/office/drawing/2014/main" id="{9DD3800F-93CE-1E50-3B29-8B46F538A521}"/>
              </a:ext>
            </a:extLst>
          </p:cNvPr>
          <p:cNvSpPr>
            <a:spLocks noGrp="1"/>
          </p:cNvSpPr>
          <p:nvPr>
            <p:ph type="body" sz="quarter" idx="16" hasCustomPrompt="1"/>
          </p:nvPr>
        </p:nvSpPr>
        <p:spPr>
          <a:xfrm>
            <a:off x="1524000" y="5145802"/>
            <a:ext cx="3867807" cy="483067"/>
          </a:xfrm>
          <a:prstGeom prst="rect">
            <a:avLst/>
          </a:prstGeom>
        </p:spPr>
        <p:txBody>
          <a:bodyPr/>
          <a:lstStyle>
            <a:lvl1pPr marL="0" indent="0" algn="l">
              <a:lnSpc>
                <a:spcPct val="100000"/>
              </a:lnSpc>
              <a:spcBef>
                <a:spcPts val="500"/>
              </a:spcBef>
              <a:buNone/>
              <a:defRPr sz="2400"/>
            </a:lvl1pPr>
          </a:lstStyle>
          <a:p>
            <a:pPr lvl="0"/>
            <a:r>
              <a:rPr lang="en-US"/>
              <a:t>Optional date</a:t>
            </a:r>
          </a:p>
        </p:txBody>
      </p:sp>
      <p:sp>
        <p:nvSpPr>
          <p:cNvPr id="12" name="Subtitle 2">
            <a:extLst>
              <a:ext uri="{FF2B5EF4-FFF2-40B4-BE49-F238E27FC236}">
                <a16:creationId xmlns:a16="http://schemas.microsoft.com/office/drawing/2014/main" id="{F62FDB6D-4848-F87E-847C-7767A11D720A}"/>
              </a:ext>
            </a:extLst>
          </p:cNvPr>
          <p:cNvSpPr>
            <a:spLocks noGrp="1"/>
          </p:cNvSpPr>
          <p:nvPr>
            <p:ph type="subTitle" idx="1" hasCustomPrompt="1"/>
          </p:nvPr>
        </p:nvSpPr>
        <p:spPr>
          <a:xfrm>
            <a:off x="1524000" y="3602039"/>
            <a:ext cx="9154510" cy="1385598"/>
          </a:xfrm>
          <a:prstGeom prst="rect">
            <a:avLst/>
          </a:prstGeom>
        </p:spPr>
        <p:txBody>
          <a:bodyPr/>
          <a:lstStyle>
            <a:lvl1pPr marL="0" indent="0" algn="l">
              <a:lnSpc>
                <a:spcPct val="100000"/>
              </a:lnSpc>
              <a:spcBef>
                <a:spcPts val="0"/>
              </a:spcBef>
              <a:buNone/>
              <a:defRPr lang="en-US"/>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Audience or optional subtitle with up to three lines</a:t>
            </a:r>
          </a:p>
        </p:txBody>
      </p:sp>
      <p:sp>
        <p:nvSpPr>
          <p:cNvPr id="11" name="Title 1">
            <a:extLst>
              <a:ext uri="{FF2B5EF4-FFF2-40B4-BE49-F238E27FC236}">
                <a16:creationId xmlns:a16="http://schemas.microsoft.com/office/drawing/2014/main" id="{45BA4572-6B99-2F7E-D468-E1DCA84786FC}"/>
              </a:ext>
            </a:extLst>
          </p:cNvPr>
          <p:cNvSpPr>
            <a:spLocks noGrp="1"/>
          </p:cNvSpPr>
          <p:nvPr>
            <p:ph type="ctrTitle" hasCustomPrompt="1"/>
          </p:nvPr>
        </p:nvSpPr>
        <p:spPr>
          <a:xfrm>
            <a:off x="1525928" y="1683611"/>
            <a:ext cx="10094571" cy="1826351"/>
          </a:xfrm>
          <a:prstGeom prst="rect">
            <a:avLst/>
          </a:prstGeom>
        </p:spPr>
        <p:txBody>
          <a:bodyPr anchor="ctr"/>
          <a:lstStyle>
            <a:lvl1pPr algn="l">
              <a:defRPr sz="5400" b="1" i="0">
                <a:latin typeface="Aptos SemiBold" panose="020B0004020202020204" pitchFamily="34" charset="0"/>
              </a:defRPr>
            </a:lvl1pPr>
          </a:lstStyle>
          <a:p>
            <a:r>
              <a:rPr lang="en-US"/>
              <a:t>Presentation title</a:t>
            </a:r>
            <a:br>
              <a:rPr lang="en-US"/>
            </a:br>
            <a:r>
              <a:rPr lang="en-US"/>
              <a:t>Should not exceed two lines</a:t>
            </a:r>
          </a:p>
        </p:txBody>
      </p:sp>
      <p:pic>
        <p:nvPicPr>
          <p:cNvPr id="8" name="Picture 7">
            <a:extLst>
              <a:ext uri="{FF2B5EF4-FFF2-40B4-BE49-F238E27FC236}">
                <a16:creationId xmlns:a16="http://schemas.microsoft.com/office/drawing/2014/main" id="{49CC3B38-61B7-783E-52C6-00B5050BFA4E}"/>
              </a:ext>
            </a:extLst>
          </p:cNvPr>
          <p:cNvPicPr>
            <a:picLocks noChangeAspect="1"/>
          </p:cNvPicPr>
          <p:nvPr userDrawn="1"/>
        </p:nvPicPr>
        <p:blipFill>
          <a:blip r:embed="rId2"/>
          <a:stretch>
            <a:fillRect/>
          </a:stretch>
        </p:blipFill>
        <p:spPr>
          <a:xfrm>
            <a:off x="10675328" y="6521450"/>
            <a:ext cx="975700" cy="266511"/>
          </a:xfrm>
          <a:prstGeom prst="rect">
            <a:avLst/>
          </a:prstGeom>
        </p:spPr>
      </p:pic>
      <p:grpSp>
        <p:nvGrpSpPr>
          <p:cNvPr id="2" name="Group 1">
            <a:extLst>
              <a:ext uri="{FF2B5EF4-FFF2-40B4-BE49-F238E27FC236}">
                <a16:creationId xmlns:a16="http://schemas.microsoft.com/office/drawing/2014/main" id="{7EA04BE3-B2E4-5E0B-DDDE-B54B250A9165}"/>
              </a:ext>
            </a:extLst>
          </p:cNvPr>
          <p:cNvGrpSpPr/>
          <p:nvPr userDrawn="1"/>
        </p:nvGrpSpPr>
        <p:grpSpPr>
          <a:xfrm>
            <a:off x="11577667" y="106426"/>
            <a:ext cx="443927" cy="395222"/>
            <a:chOff x="10830498" y="90551"/>
            <a:chExt cx="443927" cy="395222"/>
          </a:xfrm>
        </p:grpSpPr>
        <p:sp>
          <p:nvSpPr>
            <p:cNvPr id="4" name="Rectangle 3">
              <a:extLst>
                <a:ext uri="{FF2B5EF4-FFF2-40B4-BE49-F238E27FC236}">
                  <a16:creationId xmlns:a16="http://schemas.microsoft.com/office/drawing/2014/main" id="{2802C16D-1649-E412-C28B-CE9BB8349E63}"/>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Graphic 6">
              <a:extLst>
                <a:ext uri="{FF2B5EF4-FFF2-40B4-BE49-F238E27FC236}">
                  <a16:creationId xmlns:a16="http://schemas.microsoft.com/office/drawing/2014/main" id="{71BC2762-1D07-E88C-EB3B-2F7FC96B55F5}"/>
                </a:ext>
              </a:extLst>
            </p:cNvPr>
            <p:cNvPicPr>
              <a:picLocks noChangeAspect="1"/>
            </p:cNvPicPr>
            <p:nvPr userDrawn="1"/>
          </p:nvPicPr>
          <p:blipFill>
            <a:blip r:embed="rId3">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spTree>
    <p:extLst>
      <p:ext uri="{BB962C8B-B14F-4D97-AF65-F5344CB8AC3E}">
        <p14:creationId xmlns:p14="http://schemas.microsoft.com/office/powerpoint/2010/main" val="3652049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lemental Navy Title Slide One-line Subtitle Joint Logo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FC3773E-EFB0-9F62-37C6-747B3B73E543}"/>
              </a:ext>
            </a:extLst>
          </p:cNvPr>
          <p:cNvSpPr/>
          <p:nvPr userDrawn="1"/>
        </p:nvSpPr>
        <p:spPr>
          <a:xfrm>
            <a:off x="87141" y="6447101"/>
            <a:ext cx="1605928" cy="3749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8CBB9592-8864-BE40-C836-07BB5A185CD7}"/>
              </a:ext>
              <a:ext uri="{C183D7F6-B498-43B3-948B-1728B52AA6E4}">
                <adec:decorative xmlns:adec="http://schemas.microsoft.com/office/drawing/2017/decorative" val="1"/>
              </a:ext>
            </a:extLst>
          </p:cNvPr>
          <p:cNvCxnSpPr>
            <a:cxnSpLocks/>
          </p:cNvCxnSpPr>
          <p:nvPr userDrawn="1"/>
        </p:nvCxnSpPr>
        <p:spPr>
          <a:xfrm>
            <a:off x="1524000" y="3503524"/>
            <a:ext cx="10668000"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6184B7DD-AFA4-9301-1D26-123EB100365B}"/>
              </a:ext>
            </a:extLst>
          </p:cNvPr>
          <p:cNvSpPr txBox="1"/>
          <p:nvPr userDrawn="1"/>
        </p:nvSpPr>
        <p:spPr>
          <a:xfrm>
            <a:off x="87141" y="6032891"/>
            <a:ext cx="2619628"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bg1"/>
                </a:solidFill>
                <a:effectLst/>
                <a:latin typeface="Aptos Light" panose="020B0004020202020204" pitchFamily="34" charset="0"/>
              </a:rPr>
              <a:t>Prepared by LLNL under Contract DE-AC52-07NA27344.</a:t>
            </a:r>
          </a:p>
        </p:txBody>
      </p:sp>
      <p:sp>
        <p:nvSpPr>
          <p:cNvPr id="23" name="Text Placeholder 14">
            <a:extLst>
              <a:ext uri="{FF2B5EF4-FFF2-40B4-BE49-F238E27FC236}">
                <a16:creationId xmlns:a16="http://schemas.microsoft.com/office/drawing/2014/main" id="{1D6E4C27-AD38-CC97-A72B-8F14DDF64415}"/>
              </a:ext>
            </a:extLst>
          </p:cNvPr>
          <p:cNvSpPr>
            <a:spLocks noGrp="1"/>
          </p:cNvSpPr>
          <p:nvPr>
            <p:ph type="body" sz="quarter" idx="13" hasCustomPrompt="1"/>
          </p:nvPr>
        </p:nvSpPr>
        <p:spPr>
          <a:xfrm>
            <a:off x="5391807" y="6045585"/>
            <a:ext cx="6228693" cy="275523"/>
          </a:xfrm>
          <a:prstGeom prst="rect">
            <a:avLst/>
          </a:prstGeom>
        </p:spPr>
        <p:txBody>
          <a:bodyPr/>
          <a:lstStyle>
            <a:lvl1pPr marL="0" indent="0" algn="r">
              <a:lnSpc>
                <a:spcPts val="780"/>
              </a:lnSpc>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Optional organization name</a:t>
            </a:r>
          </a:p>
        </p:txBody>
      </p:sp>
      <p:sp>
        <p:nvSpPr>
          <p:cNvPr id="22" name="Text Placeholder 14">
            <a:extLst>
              <a:ext uri="{FF2B5EF4-FFF2-40B4-BE49-F238E27FC236}">
                <a16:creationId xmlns:a16="http://schemas.microsoft.com/office/drawing/2014/main" id="{3D6F3410-C340-4487-C22D-6AE50BC0C4BC}"/>
              </a:ext>
            </a:extLst>
          </p:cNvPr>
          <p:cNvSpPr>
            <a:spLocks noGrp="1"/>
          </p:cNvSpPr>
          <p:nvPr>
            <p:ph type="body" sz="quarter" idx="12" hasCustomPrompt="1"/>
          </p:nvPr>
        </p:nvSpPr>
        <p:spPr>
          <a:xfrm>
            <a:off x="5391807" y="5710031"/>
            <a:ext cx="6228693" cy="299735"/>
          </a:xfrm>
          <a:prstGeom prst="rect">
            <a:avLst/>
          </a:prstGeom>
        </p:spPr>
        <p:txBody>
          <a:bodyPr/>
          <a:lstStyle>
            <a:lvl1pPr marL="0" indent="0" algn="r">
              <a:lnSpc>
                <a:spcPct val="100000"/>
              </a:lnSpc>
              <a:spcBef>
                <a:spcPts val="500"/>
              </a:spcBef>
              <a:buNone/>
              <a:defRPr sz="1400" b="1"/>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Name, Title | Division SME</a:t>
            </a:r>
          </a:p>
        </p:txBody>
      </p:sp>
      <p:sp>
        <p:nvSpPr>
          <p:cNvPr id="4" name="Picture Placeholder 2">
            <a:extLst>
              <a:ext uri="{FF2B5EF4-FFF2-40B4-BE49-F238E27FC236}">
                <a16:creationId xmlns:a16="http://schemas.microsoft.com/office/drawing/2014/main" id="{7D3EDC3E-FABC-7C2D-C04C-79F7AB2B8AE1}"/>
              </a:ext>
            </a:extLst>
          </p:cNvPr>
          <p:cNvSpPr>
            <a:spLocks noGrp="1"/>
          </p:cNvSpPr>
          <p:nvPr>
            <p:ph type="pic" idx="16" hasCustomPrompt="1"/>
          </p:nvPr>
        </p:nvSpPr>
        <p:spPr>
          <a:xfrm>
            <a:off x="10120291" y="5068762"/>
            <a:ext cx="1500209" cy="515276"/>
          </a:xfrm>
          <a:prstGeom prst="rect">
            <a:avLst/>
          </a:prstGeom>
        </p:spPr>
        <p:txBody>
          <a:bodyPr>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Joint Logo</a:t>
            </a:r>
          </a:p>
        </p:txBody>
      </p:sp>
      <p:sp>
        <p:nvSpPr>
          <p:cNvPr id="3" name="Picture Placeholder 2">
            <a:extLst>
              <a:ext uri="{FF2B5EF4-FFF2-40B4-BE49-F238E27FC236}">
                <a16:creationId xmlns:a16="http://schemas.microsoft.com/office/drawing/2014/main" id="{10653E7E-7A9E-329B-FFD8-1D9BA9786AAD}"/>
              </a:ext>
            </a:extLst>
          </p:cNvPr>
          <p:cNvSpPr>
            <a:spLocks noGrp="1"/>
          </p:cNvSpPr>
          <p:nvPr>
            <p:ph type="pic" idx="15" hasCustomPrompt="1"/>
          </p:nvPr>
        </p:nvSpPr>
        <p:spPr>
          <a:xfrm>
            <a:off x="8470085" y="5068762"/>
            <a:ext cx="1500209" cy="515276"/>
          </a:xfrm>
          <a:prstGeom prst="rect">
            <a:avLst/>
          </a:prstGeom>
        </p:spPr>
        <p:txBody>
          <a:bodyPr>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Joint Logo</a:t>
            </a:r>
          </a:p>
        </p:txBody>
      </p:sp>
      <p:sp>
        <p:nvSpPr>
          <p:cNvPr id="5" name="Picture Placeholder 2">
            <a:extLst>
              <a:ext uri="{FF2B5EF4-FFF2-40B4-BE49-F238E27FC236}">
                <a16:creationId xmlns:a16="http://schemas.microsoft.com/office/drawing/2014/main" id="{F0EC055E-155F-D5A6-ED52-24C6B094DA6A}"/>
              </a:ext>
            </a:extLst>
          </p:cNvPr>
          <p:cNvSpPr>
            <a:spLocks noGrp="1"/>
          </p:cNvSpPr>
          <p:nvPr>
            <p:ph type="pic" idx="17" hasCustomPrompt="1"/>
          </p:nvPr>
        </p:nvSpPr>
        <p:spPr>
          <a:xfrm>
            <a:off x="6022181" y="5068762"/>
            <a:ext cx="2290764" cy="515276"/>
          </a:xfrm>
          <a:prstGeom prst="rect">
            <a:avLst/>
          </a:prstGeom>
        </p:spPr>
        <p:txBody>
          <a:bodyPr>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LLNL Primary Logo</a:t>
            </a:r>
          </a:p>
        </p:txBody>
      </p:sp>
      <p:sp>
        <p:nvSpPr>
          <p:cNvPr id="24" name="Text Placeholder 16">
            <a:extLst>
              <a:ext uri="{FF2B5EF4-FFF2-40B4-BE49-F238E27FC236}">
                <a16:creationId xmlns:a16="http://schemas.microsoft.com/office/drawing/2014/main" id="{39A06243-9718-3E77-00C3-D4F4052C2433}"/>
              </a:ext>
            </a:extLst>
          </p:cNvPr>
          <p:cNvSpPr>
            <a:spLocks noGrp="1"/>
          </p:cNvSpPr>
          <p:nvPr>
            <p:ph type="body" sz="quarter" idx="14" hasCustomPrompt="1"/>
          </p:nvPr>
        </p:nvSpPr>
        <p:spPr>
          <a:xfrm>
            <a:off x="1524000" y="4148504"/>
            <a:ext cx="4306957" cy="483067"/>
          </a:xfrm>
          <a:prstGeom prst="rect">
            <a:avLst/>
          </a:prstGeom>
        </p:spPr>
        <p:txBody>
          <a:bodyPr/>
          <a:lstStyle>
            <a:lvl1pPr marL="0" indent="0" algn="l">
              <a:lnSpc>
                <a:spcPct val="100000"/>
              </a:lnSpc>
              <a:spcBef>
                <a:spcPts val="500"/>
              </a:spcBef>
              <a:buNone/>
              <a:defRPr sz="2400"/>
            </a:lvl1pPr>
          </a:lstStyle>
          <a:p>
            <a:pPr lvl="0"/>
            <a:r>
              <a:rPr lang="en-US"/>
              <a:t>Optional date</a:t>
            </a:r>
          </a:p>
        </p:txBody>
      </p:sp>
      <p:sp>
        <p:nvSpPr>
          <p:cNvPr id="11" name="Subtitle 2">
            <a:extLst>
              <a:ext uri="{FF2B5EF4-FFF2-40B4-BE49-F238E27FC236}">
                <a16:creationId xmlns:a16="http://schemas.microsoft.com/office/drawing/2014/main" id="{8974BF3E-949D-80C5-E462-81C9E2FE42D4}"/>
              </a:ext>
            </a:extLst>
          </p:cNvPr>
          <p:cNvSpPr>
            <a:spLocks noGrp="1"/>
          </p:cNvSpPr>
          <p:nvPr>
            <p:ph type="subTitle" idx="1" hasCustomPrompt="1"/>
          </p:nvPr>
        </p:nvSpPr>
        <p:spPr>
          <a:xfrm>
            <a:off x="1524000" y="3718787"/>
            <a:ext cx="9144000" cy="423280"/>
          </a:xfrm>
          <a:prstGeom prst="rect">
            <a:avLst/>
          </a:prstGeom>
        </p:spPr>
        <p:txBody>
          <a:bodyPr/>
          <a:lstStyle>
            <a:lvl1pPr marL="0" indent="0" algn="l">
              <a:buNone/>
              <a:defRPr lang="en-US"/>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Audience or optional subtitle</a:t>
            </a:r>
          </a:p>
        </p:txBody>
      </p:sp>
      <p:sp>
        <p:nvSpPr>
          <p:cNvPr id="10" name="Title 1">
            <a:extLst>
              <a:ext uri="{FF2B5EF4-FFF2-40B4-BE49-F238E27FC236}">
                <a16:creationId xmlns:a16="http://schemas.microsoft.com/office/drawing/2014/main" id="{5550B73D-67B6-98C4-267E-659C89CADC7A}"/>
              </a:ext>
            </a:extLst>
          </p:cNvPr>
          <p:cNvSpPr>
            <a:spLocks noGrp="1"/>
          </p:cNvSpPr>
          <p:nvPr>
            <p:ph type="ctrTitle" hasCustomPrompt="1"/>
          </p:nvPr>
        </p:nvSpPr>
        <p:spPr>
          <a:xfrm>
            <a:off x="1525929" y="1683611"/>
            <a:ext cx="9144000" cy="1826351"/>
          </a:xfrm>
          <a:prstGeom prst="rect">
            <a:avLst/>
          </a:prstGeom>
        </p:spPr>
        <p:txBody>
          <a:bodyPr anchor="ctr"/>
          <a:lstStyle>
            <a:lvl1pPr algn="l">
              <a:defRPr sz="5400" b="1" i="0">
                <a:latin typeface="Aptos SemiBold" panose="020B0004020202020204" pitchFamily="34" charset="0"/>
              </a:defRPr>
            </a:lvl1pPr>
          </a:lstStyle>
          <a:p>
            <a:r>
              <a:rPr lang="en-US"/>
              <a:t>Presentation title</a:t>
            </a:r>
            <a:br>
              <a:rPr lang="en-US"/>
            </a:br>
            <a:r>
              <a:rPr lang="en-US"/>
              <a:t>Should not exceed two lines</a:t>
            </a:r>
          </a:p>
        </p:txBody>
      </p:sp>
      <p:pic>
        <p:nvPicPr>
          <p:cNvPr id="7" name="Picture 6">
            <a:extLst>
              <a:ext uri="{FF2B5EF4-FFF2-40B4-BE49-F238E27FC236}">
                <a16:creationId xmlns:a16="http://schemas.microsoft.com/office/drawing/2014/main" id="{D559819F-BE33-0619-00D8-AA2E74DB2E52}"/>
              </a:ext>
            </a:extLst>
          </p:cNvPr>
          <p:cNvPicPr>
            <a:picLocks noChangeAspect="1"/>
          </p:cNvPicPr>
          <p:nvPr userDrawn="1"/>
        </p:nvPicPr>
        <p:blipFill>
          <a:blip r:embed="rId2"/>
          <a:stretch>
            <a:fillRect/>
          </a:stretch>
        </p:blipFill>
        <p:spPr>
          <a:xfrm>
            <a:off x="10675328" y="6521450"/>
            <a:ext cx="975700" cy="266511"/>
          </a:xfrm>
          <a:prstGeom prst="rect">
            <a:avLst/>
          </a:prstGeom>
        </p:spPr>
      </p:pic>
      <p:grpSp>
        <p:nvGrpSpPr>
          <p:cNvPr id="12" name="Group 11">
            <a:extLst>
              <a:ext uri="{FF2B5EF4-FFF2-40B4-BE49-F238E27FC236}">
                <a16:creationId xmlns:a16="http://schemas.microsoft.com/office/drawing/2014/main" id="{A401DE8D-4627-4E63-01D7-7AFC7BD68C87}"/>
              </a:ext>
            </a:extLst>
          </p:cNvPr>
          <p:cNvGrpSpPr/>
          <p:nvPr userDrawn="1"/>
        </p:nvGrpSpPr>
        <p:grpSpPr>
          <a:xfrm>
            <a:off x="11577667" y="106426"/>
            <a:ext cx="443927" cy="395222"/>
            <a:chOff x="10830498" y="90551"/>
            <a:chExt cx="443927" cy="395222"/>
          </a:xfrm>
        </p:grpSpPr>
        <p:sp>
          <p:nvSpPr>
            <p:cNvPr id="13" name="Rectangle 12">
              <a:extLst>
                <a:ext uri="{FF2B5EF4-FFF2-40B4-BE49-F238E27FC236}">
                  <a16:creationId xmlns:a16="http://schemas.microsoft.com/office/drawing/2014/main" id="{C2EAB398-F5A2-BF1D-1D8B-85D9A1A0956B}"/>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Graphic 6">
              <a:extLst>
                <a:ext uri="{FF2B5EF4-FFF2-40B4-BE49-F238E27FC236}">
                  <a16:creationId xmlns:a16="http://schemas.microsoft.com/office/drawing/2014/main" id="{D5FD14F8-050B-EB31-7E6D-7F324858BCC8}"/>
                </a:ext>
              </a:extLst>
            </p:cNvPr>
            <p:cNvPicPr>
              <a:picLocks noChangeAspect="1"/>
            </p:cNvPicPr>
            <p:nvPr userDrawn="1"/>
          </p:nvPicPr>
          <p:blipFill>
            <a:blip r:embed="rId3">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spTree>
    <p:extLst>
      <p:ext uri="{BB962C8B-B14F-4D97-AF65-F5344CB8AC3E}">
        <p14:creationId xmlns:p14="http://schemas.microsoft.com/office/powerpoint/2010/main" val="24147433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Elemental Navy Title Slide Multi-line Subtitle Joint Logos">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F366E419-3817-1482-B04F-5F01CBD06BB7}"/>
              </a:ext>
              <a:ext uri="{C183D7F6-B498-43B3-948B-1728B52AA6E4}">
                <adec:decorative xmlns:adec="http://schemas.microsoft.com/office/drawing/2017/decorative" val="1"/>
              </a:ext>
            </a:extLst>
          </p:cNvPr>
          <p:cNvCxnSpPr>
            <a:cxnSpLocks/>
          </p:cNvCxnSpPr>
          <p:nvPr userDrawn="1"/>
        </p:nvCxnSpPr>
        <p:spPr>
          <a:xfrm>
            <a:off x="1524000" y="3503524"/>
            <a:ext cx="1066800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C2B645E0-C06E-36A3-FCCA-0958A2DE3F2E}"/>
              </a:ext>
            </a:extLst>
          </p:cNvPr>
          <p:cNvSpPr/>
          <p:nvPr userDrawn="1"/>
        </p:nvSpPr>
        <p:spPr>
          <a:xfrm>
            <a:off x="87141" y="6447101"/>
            <a:ext cx="1605928" cy="3749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2AF5BBB8-E60B-36CA-9501-4E9CBCD2EA07}"/>
              </a:ext>
            </a:extLst>
          </p:cNvPr>
          <p:cNvSpPr txBox="1"/>
          <p:nvPr userDrawn="1"/>
        </p:nvSpPr>
        <p:spPr>
          <a:xfrm>
            <a:off x="87141" y="6032891"/>
            <a:ext cx="2619628"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bg1"/>
                </a:solidFill>
                <a:effectLst/>
                <a:latin typeface="Aptos Light" panose="020B0004020202020204" pitchFamily="34" charset="0"/>
              </a:rPr>
              <a:t>Prepared by LLNL under Contract DE-AC52-07NA27344.</a:t>
            </a:r>
          </a:p>
        </p:txBody>
      </p:sp>
      <p:sp>
        <p:nvSpPr>
          <p:cNvPr id="16" name="Text Placeholder 14">
            <a:extLst>
              <a:ext uri="{FF2B5EF4-FFF2-40B4-BE49-F238E27FC236}">
                <a16:creationId xmlns:a16="http://schemas.microsoft.com/office/drawing/2014/main" id="{6BAE1E32-F0A5-85AD-A55D-6CABAFDA5E2C}"/>
              </a:ext>
            </a:extLst>
          </p:cNvPr>
          <p:cNvSpPr>
            <a:spLocks noGrp="1"/>
          </p:cNvSpPr>
          <p:nvPr>
            <p:ph type="body" sz="quarter" idx="13" hasCustomPrompt="1"/>
          </p:nvPr>
        </p:nvSpPr>
        <p:spPr>
          <a:xfrm>
            <a:off x="5733535" y="6045585"/>
            <a:ext cx="5886965" cy="195203"/>
          </a:xfrm>
          <a:prstGeom prst="rect">
            <a:avLst/>
          </a:prstGeom>
        </p:spPr>
        <p:txBody>
          <a:bodyPr/>
          <a:lstStyle>
            <a:lvl1pPr marL="0" indent="0" algn="r">
              <a:lnSpc>
                <a:spcPts val="780"/>
              </a:lnSpc>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Optional organization name</a:t>
            </a:r>
          </a:p>
        </p:txBody>
      </p:sp>
      <p:sp>
        <p:nvSpPr>
          <p:cNvPr id="17" name="Text Placeholder 14">
            <a:extLst>
              <a:ext uri="{FF2B5EF4-FFF2-40B4-BE49-F238E27FC236}">
                <a16:creationId xmlns:a16="http://schemas.microsoft.com/office/drawing/2014/main" id="{31342865-C786-3105-E769-766978BA331C}"/>
              </a:ext>
            </a:extLst>
          </p:cNvPr>
          <p:cNvSpPr>
            <a:spLocks noGrp="1"/>
          </p:cNvSpPr>
          <p:nvPr>
            <p:ph type="body" sz="quarter" idx="14" hasCustomPrompt="1"/>
          </p:nvPr>
        </p:nvSpPr>
        <p:spPr>
          <a:xfrm>
            <a:off x="5391807" y="5584038"/>
            <a:ext cx="6228693" cy="475356"/>
          </a:xfrm>
          <a:prstGeom prst="rect">
            <a:avLst/>
          </a:prstGeom>
        </p:spPr>
        <p:txBody>
          <a:bodyPr/>
          <a:lstStyle>
            <a:lvl1pPr marL="0" indent="0" algn="r">
              <a:lnSpc>
                <a:spcPct val="100000"/>
              </a:lnSpc>
              <a:spcBef>
                <a:spcPts val="300"/>
              </a:spcBef>
              <a:buNone/>
              <a:defRPr sz="1400" b="1"/>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Name, Title | Division SME</a:t>
            </a:r>
          </a:p>
        </p:txBody>
      </p:sp>
      <p:sp>
        <p:nvSpPr>
          <p:cNvPr id="4" name="Picture Placeholder 2">
            <a:extLst>
              <a:ext uri="{FF2B5EF4-FFF2-40B4-BE49-F238E27FC236}">
                <a16:creationId xmlns:a16="http://schemas.microsoft.com/office/drawing/2014/main" id="{9BAB132D-B4BF-5EAD-FEA3-E9DB260DC8DA}"/>
              </a:ext>
            </a:extLst>
          </p:cNvPr>
          <p:cNvSpPr>
            <a:spLocks noGrp="1"/>
          </p:cNvSpPr>
          <p:nvPr>
            <p:ph type="pic" idx="17" hasCustomPrompt="1"/>
          </p:nvPr>
        </p:nvSpPr>
        <p:spPr>
          <a:xfrm>
            <a:off x="10120291" y="5068762"/>
            <a:ext cx="1500209" cy="515276"/>
          </a:xfrm>
          <a:prstGeom prst="rect">
            <a:avLst/>
          </a:prstGeom>
        </p:spPr>
        <p:txBody>
          <a:bodyPr>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Joint Logo</a:t>
            </a:r>
          </a:p>
        </p:txBody>
      </p:sp>
      <p:sp>
        <p:nvSpPr>
          <p:cNvPr id="2" name="Picture Placeholder 2">
            <a:extLst>
              <a:ext uri="{FF2B5EF4-FFF2-40B4-BE49-F238E27FC236}">
                <a16:creationId xmlns:a16="http://schemas.microsoft.com/office/drawing/2014/main" id="{C5D7C6E2-A11F-9992-22D9-6F2C99874C8D}"/>
              </a:ext>
            </a:extLst>
          </p:cNvPr>
          <p:cNvSpPr>
            <a:spLocks noGrp="1"/>
          </p:cNvSpPr>
          <p:nvPr>
            <p:ph type="pic" idx="15" hasCustomPrompt="1"/>
          </p:nvPr>
        </p:nvSpPr>
        <p:spPr>
          <a:xfrm>
            <a:off x="8470085" y="5068762"/>
            <a:ext cx="1500209" cy="515276"/>
          </a:xfrm>
          <a:prstGeom prst="rect">
            <a:avLst/>
          </a:prstGeom>
        </p:spPr>
        <p:txBody>
          <a:bodyPr>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Joint Logo</a:t>
            </a:r>
          </a:p>
        </p:txBody>
      </p:sp>
      <p:sp>
        <p:nvSpPr>
          <p:cNvPr id="7" name="Picture Placeholder 2">
            <a:extLst>
              <a:ext uri="{FF2B5EF4-FFF2-40B4-BE49-F238E27FC236}">
                <a16:creationId xmlns:a16="http://schemas.microsoft.com/office/drawing/2014/main" id="{5AE4F60B-636D-0976-1F43-CA060E14B6FB}"/>
              </a:ext>
            </a:extLst>
          </p:cNvPr>
          <p:cNvSpPr>
            <a:spLocks noGrp="1"/>
          </p:cNvSpPr>
          <p:nvPr>
            <p:ph type="pic" idx="18" hasCustomPrompt="1"/>
          </p:nvPr>
        </p:nvSpPr>
        <p:spPr>
          <a:xfrm>
            <a:off x="6022181" y="5068762"/>
            <a:ext cx="2290764" cy="515276"/>
          </a:xfrm>
          <a:prstGeom prst="rect">
            <a:avLst/>
          </a:prstGeom>
        </p:spPr>
        <p:txBody>
          <a:bodyPr>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LLNL Primary Logo</a:t>
            </a:r>
          </a:p>
        </p:txBody>
      </p:sp>
      <p:sp>
        <p:nvSpPr>
          <p:cNvPr id="18" name="Text Placeholder 16">
            <a:extLst>
              <a:ext uri="{FF2B5EF4-FFF2-40B4-BE49-F238E27FC236}">
                <a16:creationId xmlns:a16="http://schemas.microsoft.com/office/drawing/2014/main" id="{9DD3800F-93CE-1E50-3B29-8B46F538A521}"/>
              </a:ext>
            </a:extLst>
          </p:cNvPr>
          <p:cNvSpPr>
            <a:spLocks noGrp="1"/>
          </p:cNvSpPr>
          <p:nvPr>
            <p:ph type="body" sz="quarter" idx="16" hasCustomPrompt="1"/>
          </p:nvPr>
        </p:nvSpPr>
        <p:spPr>
          <a:xfrm>
            <a:off x="1524000" y="5145802"/>
            <a:ext cx="3867807" cy="483067"/>
          </a:xfrm>
          <a:prstGeom prst="rect">
            <a:avLst/>
          </a:prstGeom>
        </p:spPr>
        <p:txBody>
          <a:bodyPr/>
          <a:lstStyle>
            <a:lvl1pPr marL="0" indent="0" algn="l">
              <a:lnSpc>
                <a:spcPct val="100000"/>
              </a:lnSpc>
              <a:spcBef>
                <a:spcPts val="500"/>
              </a:spcBef>
              <a:buNone/>
              <a:defRPr sz="2400"/>
            </a:lvl1pPr>
          </a:lstStyle>
          <a:p>
            <a:pPr lvl="0"/>
            <a:r>
              <a:rPr lang="en-US"/>
              <a:t>Optional date</a:t>
            </a:r>
          </a:p>
        </p:txBody>
      </p:sp>
      <p:sp>
        <p:nvSpPr>
          <p:cNvPr id="12" name="Subtitle 2">
            <a:extLst>
              <a:ext uri="{FF2B5EF4-FFF2-40B4-BE49-F238E27FC236}">
                <a16:creationId xmlns:a16="http://schemas.microsoft.com/office/drawing/2014/main" id="{F62FDB6D-4848-F87E-847C-7767A11D720A}"/>
              </a:ext>
            </a:extLst>
          </p:cNvPr>
          <p:cNvSpPr>
            <a:spLocks noGrp="1"/>
          </p:cNvSpPr>
          <p:nvPr>
            <p:ph type="subTitle" idx="1" hasCustomPrompt="1"/>
          </p:nvPr>
        </p:nvSpPr>
        <p:spPr>
          <a:xfrm>
            <a:off x="1524000" y="3602039"/>
            <a:ext cx="9154510" cy="1385598"/>
          </a:xfrm>
          <a:prstGeom prst="rect">
            <a:avLst/>
          </a:prstGeom>
        </p:spPr>
        <p:txBody>
          <a:bodyPr/>
          <a:lstStyle>
            <a:lvl1pPr marL="0" indent="0" algn="l">
              <a:lnSpc>
                <a:spcPct val="100000"/>
              </a:lnSpc>
              <a:spcBef>
                <a:spcPts val="0"/>
              </a:spcBef>
              <a:buNone/>
              <a:defRPr lang="en-US"/>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Audience or optional subtitle with up to three lines</a:t>
            </a:r>
          </a:p>
        </p:txBody>
      </p:sp>
      <p:sp>
        <p:nvSpPr>
          <p:cNvPr id="11" name="Title 1">
            <a:extLst>
              <a:ext uri="{FF2B5EF4-FFF2-40B4-BE49-F238E27FC236}">
                <a16:creationId xmlns:a16="http://schemas.microsoft.com/office/drawing/2014/main" id="{45BA4572-6B99-2F7E-D468-E1DCA84786FC}"/>
              </a:ext>
            </a:extLst>
          </p:cNvPr>
          <p:cNvSpPr>
            <a:spLocks noGrp="1"/>
          </p:cNvSpPr>
          <p:nvPr>
            <p:ph type="ctrTitle" hasCustomPrompt="1"/>
          </p:nvPr>
        </p:nvSpPr>
        <p:spPr>
          <a:xfrm>
            <a:off x="1525928" y="1683611"/>
            <a:ext cx="10094571" cy="1826351"/>
          </a:xfrm>
          <a:prstGeom prst="rect">
            <a:avLst/>
          </a:prstGeom>
        </p:spPr>
        <p:txBody>
          <a:bodyPr anchor="ctr"/>
          <a:lstStyle>
            <a:lvl1pPr algn="l">
              <a:defRPr sz="5400" b="1" i="0">
                <a:latin typeface="Aptos SemiBold" panose="020B0004020202020204" pitchFamily="34" charset="0"/>
              </a:defRPr>
            </a:lvl1pPr>
          </a:lstStyle>
          <a:p>
            <a:r>
              <a:rPr lang="en-US"/>
              <a:t>Presentation title</a:t>
            </a:r>
            <a:br>
              <a:rPr lang="en-US"/>
            </a:br>
            <a:r>
              <a:rPr lang="en-US"/>
              <a:t>Should not exceed two lines</a:t>
            </a:r>
          </a:p>
        </p:txBody>
      </p:sp>
      <p:pic>
        <p:nvPicPr>
          <p:cNvPr id="9" name="Picture 8">
            <a:extLst>
              <a:ext uri="{FF2B5EF4-FFF2-40B4-BE49-F238E27FC236}">
                <a16:creationId xmlns:a16="http://schemas.microsoft.com/office/drawing/2014/main" id="{D8350D76-D3DA-00B9-EB47-215F803C51CE}"/>
              </a:ext>
            </a:extLst>
          </p:cNvPr>
          <p:cNvPicPr>
            <a:picLocks noChangeAspect="1"/>
          </p:cNvPicPr>
          <p:nvPr userDrawn="1"/>
        </p:nvPicPr>
        <p:blipFill>
          <a:blip r:embed="rId2"/>
          <a:stretch>
            <a:fillRect/>
          </a:stretch>
        </p:blipFill>
        <p:spPr>
          <a:xfrm>
            <a:off x="10675328" y="6521450"/>
            <a:ext cx="975700" cy="266511"/>
          </a:xfrm>
          <a:prstGeom prst="rect">
            <a:avLst/>
          </a:prstGeom>
        </p:spPr>
      </p:pic>
      <p:grpSp>
        <p:nvGrpSpPr>
          <p:cNvPr id="14" name="Group 13">
            <a:extLst>
              <a:ext uri="{FF2B5EF4-FFF2-40B4-BE49-F238E27FC236}">
                <a16:creationId xmlns:a16="http://schemas.microsoft.com/office/drawing/2014/main" id="{52BBBD00-9842-E737-7C55-0014F698884D}"/>
              </a:ext>
            </a:extLst>
          </p:cNvPr>
          <p:cNvGrpSpPr/>
          <p:nvPr userDrawn="1"/>
        </p:nvGrpSpPr>
        <p:grpSpPr>
          <a:xfrm>
            <a:off x="11577667" y="106426"/>
            <a:ext cx="443927" cy="395222"/>
            <a:chOff x="10830498" y="90551"/>
            <a:chExt cx="443927" cy="395222"/>
          </a:xfrm>
        </p:grpSpPr>
        <p:sp>
          <p:nvSpPr>
            <p:cNvPr id="15" name="Rectangle 14">
              <a:extLst>
                <a:ext uri="{FF2B5EF4-FFF2-40B4-BE49-F238E27FC236}">
                  <a16:creationId xmlns:a16="http://schemas.microsoft.com/office/drawing/2014/main" id="{328D6176-3F76-1DE0-6227-B0D3D8D8D4CF}"/>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Graphic 6">
              <a:extLst>
                <a:ext uri="{FF2B5EF4-FFF2-40B4-BE49-F238E27FC236}">
                  <a16:creationId xmlns:a16="http://schemas.microsoft.com/office/drawing/2014/main" id="{1149AFE4-C705-3882-9F30-3EEEBA12BF15}"/>
                </a:ext>
              </a:extLst>
            </p:cNvPr>
            <p:cNvPicPr>
              <a:picLocks noChangeAspect="1"/>
            </p:cNvPicPr>
            <p:nvPr userDrawn="1"/>
          </p:nvPicPr>
          <p:blipFill>
            <a:blip r:embed="rId3">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spTree>
    <p:extLst>
      <p:ext uri="{BB962C8B-B14F-4D97-AF65-F5344CB8AC3E}">
        <p14:creationId xmlns:p14="http://schemas.microsoft.com/office/powerpoint/2010/main" val="25521161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lemental Navy Section Titl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D36A78C-E775-A660-63A5-DEC117A7F10C}"/>
              </a:ext>
              <a:ext uri="{C183D7F6-B498-43B3-948B-1728B52AA6E4}">
                <adec:decorative xmlns:adec="http://schemas.microsoft.com/office/drawing/2017/decorative" val="1"/>
              </a:ext>
            </a:extLst>
          </p:cNvPr>
          <p:cNvSpPr/>
          <p:nvPr userDrawn="1"/>
        </p:nvSpPr>
        <p:spPr>
          <a:xfrm>
            <a:off x="0" y="3503524"/>
            <a:ext cx="12192000" cy="1461315"/>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6">
            <a:extLst>
              <a:ext uri="{FF2B5EF4-FFF2-40B4-BE49-F238E27FC236}">
                <a16:creationId xmlns:a16="http://schemas.microsoft.com/office/drawing/2014/main" id="{8DE18753-2F2A-4623-864B-1C5D72E45BD5}"/>
              </a:ext>
            </a:extLst>
          </p:cNvPr>
          <p:cNvSpPr>
            <a:spLocks noGrp="1"/>
          </p:cNvSpPr>
          <p:nvPr>
            <p:ph type="body" sz="quarter" idx="12" hasCustomPrompt="1"/>
          </p:nvPr>
        </p:nvSpPr>
        <p:spPr>
          <a:xfrm>
            <a:off x="993745" y="1623606"/>
            <a:ext cx="9887615" cy="1879918"/>
          </a:xfrm>
          <a:prstGeom prst="rect">
            <a:avLst/>
          </a:prstGeom>
        </p:spPr>
        <p:txBody>
          <a:bodyPr anchor="ctr"/>
          <a:lstStyle>
            <a:lvl1pPr marL="0" indent="0" algn="l">
              <a:buNone/>
              <a:defRPr sz="4400" b="1" i="0">
                <a:solidFill>
                  <a:schemeClr val="bg1"/>
                </a:solidFill>
                <a:latin typeface="Aptos SemiBold" panose="020B0004020202020204" pitchFamily="34" charset="0"/>
              </a:defRPr>
            </a:lvl1pPr>
          </a:lstStyle>
          <a:p>
            <a:pPr lvl="0"/>
            <a:r>
              <a:rPr lang="en-US"/>
              <a:t>Optional section text</a:t>
            </a:r>
          </a:p>
          <a:p>
            <a:pPr lvl="0"/>
            <a:r>
              <a:rPr lang="en-US"/>
              <a:t>Can be two lines</a:t>
            </a:r>
          </a:p>
        </p:txBody>
      </p:sp>
      <p:sp>
        <p:nvSpPr>
          <p:cNvPr id="12" name="Text Placeholder 18">
            <a:extLst>
              <a:ext uri="{FF2B5EF4-FFF2-40B4-BE49-F238E27FC236}">
                <a16:creationId xmlns:a16="http://schemas.microsoft.com/office/drawing/2014/main" id="{68C20271-5651-D0C8-A20F-A5991817AB97}"/>
              </a:ext>
            </a:extLst>
          </p:cNvPr>
          <p:cNvSpPr>
            <a:spLocks noGrp="1"/>
          </p:cNvSpPr>
          <p:nvPr>
            <p:ph type="body" sz="quarter" idx="13" hasCustomPrompt="1"/>
          </p:nvPr>
        </p:nvSpPr>
        <p:spPr>
          <a:xfrm>
            <a:off x="993745" y="3776981"/>
            <a:ext cx="9887615" cy="914400"/>
          </a:xfrm>
          <a:prstGeom prst="rect">
            <a:avLst/>
          </a:prstGeom>
        </p:spPr>
        <p:txBody>
          <a:bodyPr anchor="ctr"/>
          <a:lstStyle>
            <a:lvl1pPr marL="0" indent="0" algn="l">
              <a:buNone/>
              <a:defRPr sz="6600" b="1">
                <a:solidFill>
                  <a:schemeClr val="bg1"/>
                </a:solidFill>
              </a:defRPr>
            </a:lvl1pPr>
          </a:lstStyle>
          <a:p>
            <a:pPr lvl="0"/>
            <a:r>
              <a:rPr lang="en-US"/>
              <a:t>Section heading</a:t>
            </a:r>
          </a:p>
        </p:txBody>
      </p:sp>
      <p:grpSp>
        <p:nvGrpSpPr>
          <p:cNvPr id="2" name="Group 1">
            <a:extLst>
              <a:ext uri="{FF2B5EF4-FFF2-40B4-BE49-F238E27FC236}">
                <a16:creationId xmlns:a16="http://schemas.microsoft.com/office/drawing/2014/main" id="{C5088618-7323-F613-021C-7EF282FEF3D3}"/>
              </a:ext>
            </a:extLst>
          </p:cNvPr>
          <p:cNvGrpSpPr/>
          <p:nvPr userDrawn="1"/>
        </p:nvGrpSpPr>
        <p:grpSpPr>
          <a:xfrm>
            <a:off x="11577667" y="106426"/>
            <a:ext cx="443927" cy="395222"/>
            <a:chOff x="10830498" y="90551"/>
            <a:chExt cx="443927" cy="395222"/>
          </a:xfrm>
        </p:grpSpPr>
        <p:sp>
          <p:nvSpPr>
            <p:cNvPr id="3" name="Rectangle 2">
              <a:extLst>
                <a:ext uri="{FF2B5EF4-FFF2-40B4-BE49-F238E27FC236}">
                  <a16:creationId xmlns:a16="http://schemas.microsoft.com/office/drawing/2014/main" id="{C14894D0-90BA-7383-BE51-E3CC9C80EC32}"/>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Graphic 6">
              <a:extLst>
                <a:ext uri="{FF2B5EF4-FFF2-40B4-BE49-F238E27FC236}">
                  <a16:creationId xmlns:a16="http://schemas.microsoft.com/office/drawing/2014/main" id="{63265006-4B41-90C0-F2C6-C22FDC0F02E6}"/>
                </a:ext>
              </a:extLst>
            </p:cNvPr>
            <p:cNvPicPr>
              <a:picLocks noChangeAspect="1"/>
            </p:cNvPicPr>
            <p:nvPr userDrawn="1"/>
          </p:nvPicPr>
          <p:blipFill>
            <a:blip r:embed="rId2">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spTree>
    <p:extLst>
      <p:ext uri="{BB962C8B-B14F-4D97-AF65-F5344CB8AC3E}">
        <p14:creationId xmlns:p14="http://schemas.microsoft.com/office/powerpoint/2010/main" val="9245012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Elemental Navy 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88DB9A-9551-5A40-D24C-13BA437C8ABB}"/>
              </a:ext>
            </a:extLst>
          </p:cNvPr>
          <p:cNvSpPr>
            <a:spLocks noGrp="1"/>
          </p:cNvSpPr>
          <p:nvPr>
            <p:ph idx="1" hasCustomPrompt="1"/>
          </p:nvPr>
        </p:nvSpPr>
        <p:spPr>
          <a:xfrm>
            <a:off x="739470" y="1733384"/>
            <a:ext cx="10614329" cy="4508697"/>
          </a:xfrm>
          <a:prstGeom prst="rect">
            <a:avLst/>
          </a:prstGeom>
        </p:spPr>
        <p:txBody>
          <a:bodyPr/>
          <a:lstStyle>
            <a:lvl1pPr algn="l">
              <a:lnSpc>
                <a:spcPct val="100000"/>
              </a:lnSpc>
              <a:spcBef>
                <a:spcPts val="1500"/>
              </a:spcBef>
              <a:defRPr/>
            </a:lvl1pPr>
            <a:lvl2pPr algn="l">
              <a:lnSpc>
                <a:spcPct val="100000"/>
              </a:lnSpc>
              <a:spcBef>
                <a:spcPts val="500"/>
              </a:spcBef>
              <a:defRPr sz="2400"/>
            </a:lvl2pPr>
            <a:lvl3pPr algn="l">
              <a:lnSpc>
                <a:spcPct val="100000"/>
              </a:lnSpc>
              <a:defRPr/>
            </a:lvl3pPr>
          </a:lstStyle>
          <a:p>
            <a:pPr lvl="0"/>
            <a:r>
              <a:rPr lang="en-US"/>
              <a:t>Click to edit Level 1 bullet</a:t>
            </a:r>
          </a:p>
          <a:p>
            <a:pPr lvl="0"/>
            <a:r>
              <a:rPr lang="en-US"/>
              <a:t>Additional Level 1 bullet </a:t>
            </a:r>
          </a:p>
          <a:p>
            <a:pPr lvl="1"/>
            <a:r>
              <a:rPr lang="en-US"/>
              <a:t>Second level bullet</a:t>
            </a:r>
          </a:p>
          <a:p>
            <a:pPr lvl="2"/>
            <a:r>
              <a:rPr lang="en-US"/>
              <a:t>Third level bullet</a:t>
            </a:r>
          </a:p>
        </p:txBody>
      </p:sp>
      <p:sp>
        <p:nvSpPr>
          <p:cNvPr id="2" name="Title 1">
            <a:extLst>
              <a:ext uri="{FF2B5EF4-FFF2-40B4-BE49-F238E27FC236}">
                <a16:creationId xmlns:a16="http://schemas.microsoft.com/office/drawing/2014/main" id="{792391FE-461A-8305-C8F0-8FC09663BB64}"/>
              </a:ext>
            </a:extLst>
          </p:cNvPr>
          <p:cNvSpPr>
            <a:spLocks noGrp="1"/>
          </p:cNvSpPr>
          <p:nvPr>
            <p:ph type="title" hasCustomPrompt="1"/>
          </p:nvPr>
        </p:nvSpPr>
        <p:spPr>
          <a:xfrm>
            <a:off x="739470" y="615918"/>
            <a:ext cx="10614329" cy="1025721"/>
          </a:xfrm>
          <a:prstGeom prst="rect">
            <a:avLst/>
          </a:prstGeom>
        </p:spPr>
        <p:txBody>
          <a:bodyPr/>
          <a:lstStyle>
            <a:lvl1pPr>
              <a:defRPr sz="3200"/>
            </a:lvl1pPr>
          </a:lstStyle>
          <a:p>
            <a:r>
              <a:rPr lang="en-US"/>
              <a:t>Title and content slide</a:t>
            </a:r>
            <a:br>
              <a:rPr lang="en-US"/>
            </a:br>
            <a:r>
              <a:rPr lang="en-US"/>
              <a:t>Title can be two lines</a:t>
            </a:r>
          </a:p>
        </p:txBody>
      </p:sp>
      <p:grpSp>
        <p:nvGrpSpPr>
          <p:cNvPr id="5" name="Group 4">
            <a:extLst>
              <a:ext uri="{FF2B5EF4-FFF2-40B4-BE49-F238E27FC236}">
                <a16:creationId xmlns:a16="http://schemas.microsoft.com/office/drawing/2014/main" id="{F34A268B-2822-3537-305A-4177E097BE6C}"/>
              </a:ext>
            </a:extLst>
          </p:cNvPr>
          <p:cNvGrpSpPr/>
          <p:nvPr userDrawn="1"/>
        </p:nvGrpSpPr>
        <p:grpSpPr>
          <a:xfrm>
            <a:off x="11577667" y="106426"/>
            <a:ext cx="443927" cy="395222"/>
            <a:chOff x="10830498" y="90551"/>
            <a:chExt cx="443927" cy="395222"/>
          </a:xfrm>
        </p:grpSpPr>
        <p:sp>
          <p:nvSpPr>
            <p:cNvPr id="6" name="Rectangle 5">
              <a:extLst>
                <a:ext uri="{FF2B5EF4-FFF2-40B4-BE49-F238E27FC236}">
                  <a16:creationId xmlns:a16="http://schemas.microsoft.com/office/drawing/2014/main" id="{2114D893-B608-B2AE-289A-D71AC38A5F93}"/>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Graphic 6">
              <a:extLst>
                <a:ext uri="{FF2B5EF4-FFF2-40B4-BE49-F238E27FC236}">
                  <a16:creationId xmlns:a16="http://schemas.microsoft.com/office/drawing/2014/main" id="{D9952794-4BBC-BB1F-AB0E-65F4BC6E1295}"/>
                </a:ext>
              </a:extLst>
            </p:cNvPr>
            <p:cNvPicPr>
              <a:picLocks noChangeAspect="1"/>
            </p:cNvPicPr>
            <p:nvPr userDrawn="1"/>
          </p:nvPicPr>
          <p:blipFill>
            <a:blip r:embed="rId2">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spTree>
    <p:extLst>
      <p:ext uri="{BB962C8B-B14F-4D97-AF65-F5344CB8AC3E}">
        <p14:creationId xmlns:p14="http://schemas.microsoft.com/office/powerpoint/2010/main" val="2594391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Elemental Navy 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391FE-461A-8305-C8F0-8FC09663BB64}"/>
              </a:ext>
            </a:extLst>
          </p:cNvPr>
          <p:cNvSpPr>
            <a:spLocks noGrp="1"/>
          </p:cNvSpPr>
          <p:nvPr>
            <p:ph type="title" hasCustomPrompt="1"/>
          </p:nvPr>
        </p:nvSpPr>
        <p:spPr>
          <a:xfrm>
            <a:off x="739470" y="615918"/>
            <a:ext cx="10614329" cy="1025721"/>
          </a:xfrm>
          <a:prstGeom prst="rect">
            <a:avLst/>
          </a:prstGeom>
        </p:spPr>
        <p:txBody>
          <a:bodyPr/>
          <a:lstStyle>
            <a:lvl1pPr>
              <a:defRPr sz="3200"/>
            </a:lvl1pPr>
          </a:lstStyle>
          <a:p>
            <a:r>
              <a:rPr lang="en-US"/>
              <a:t>Title only slide</a:t>
            </a:r>
            <a:br>
              <a:rPr lang="en-US"/>
            </a:br>
            <a:r>
              <a:rPr lang="en-US"/>
              <a:t>Title can be two lines</a:t>
            </a:r>
          </a:p>
        </p:txBody>
      </p:sp>
      <p:grpSp>
        <p:nvGrpSpPr>
          <p:cNvPr id="3" name="Group 2">
            <a:extLst>
              <a:ext uri="{FF2B5EF4-FFF2-40B4-BE49-F238E27FC236}">
                <a16:creationId xmlns:a16="http://schemas.microsoft.com/office/drawing/2014/main" id="{BF227045-5190-2224-75F9-3B5313E5EE84}"/>
              </a:ext>
            </a:extLst>
          </p:cNvPr>
          <p:cNvGrpSpPr/>
          <p:nvPr userDrawn="1"/>
        </p:nvGrpSpPr>
        <p:grpSpPr>
          <a:xfrm>
            <a:off x="11577667" y="106426"/>
            <a:ext cx="443927" cy="395222"/>
            <a:chOff x="10830498" y="90551"/>
            <a:chExt cx="443927" cy="395222"/>
          </a:xfrm>
        </p:grpSpPr>
        <p:sp>
          <p:nvSpPr>
            <p:cNvPr id="5" name="Rectangle 4">
              <a:extLst>
                <a:ext uri="{FF2B5EF4-FFF2-40B4-BE49-F238E27FC236}">
                  <a16:creationId xmlns:a16="http://schemas.microsoft.com/office/drawing/2014/main" id="{59A3F334-69F6-44FB-90E5-53B869F6EF5F}"/>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Graphic 6">
              <a:extLst>
                <a:ext uri="{FF2B5EF4-FFF2-40B4-BE49-F238E27FC236}">
                  <a16:creationId xmlns:a16="http://schemas.microsoft.com/office/drawing/2014/main" id="{52BA87F1-4CF9-E33E-B8A8-FD86542383AA}"/>
                </a:ext>
              </a:extLst>
            </p:cNvPr>
            <p:cNvPicPr>
              <a:picLocks noChangeAspect="1"/>
            </p:cNvPicPr>
            <p:nvPr userDrawn="1"/>
          </p:nvPicPr>
          <p:blipFill>
            <a:blip r:embed="rId2">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spTree>
    <p:extLst>
      <p:ext uri="{BB962C8B-B14F-4D97-AF65-F5344CB8AC3E}">
        <p14:creationId xmlns:p14="http://schemas.microsoft.com/office/powerpoint/2010/main" val="39230426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lemental Navy Two Content">
    <p:spTree>
      <p:nvGrpSpPr>
        <p:cNvPr id="1" name=""/>
        <p:cNvGrpSpPr/>
        <p:nvPr/>
      </p:nvGrpSpPr>
      <p:grpSpPr>
        <a:xfrm>
          <a:off x="0" y="0"/>
          <a:ext cx="0" cy="0"/>
          <a:chOff x="0" y="0"/>
          <a:chExt cx="0" cy="0"/>
        </a:xfrm>
      </p:grpSpPr>
      <p:sp>
        <p:nvSpPr>
          <p:cNvPr id="12" name="Content Placeholder 2">
            <a:extLst>
              <a:ext uri="{FF2B5EF4-FFF2-40B4-BE49-F238E27FC236}">
                <a16:creationId xmlns:a16="http://schemas.microsoft.com/office/drawing/2014/main" id="{A8627C3B-8F71-7E0E-F898-88D3D3B07579}"/>
              </a:ext>
            </a:extLst>
          </p:cNvPr>
          <p:cNvSpPr>
            <a:spLocks noGrp="1"/>
          </p:cNvSpPr>
          <p:nvPr>
            <p:ph idx="13" hasCustomPrompt="1"/>
          </p:nvPr>
        </p:nvSpPr>
        <p:spPr>
          <a:xfrm>
            <a:off x="6096000" y="2059189"/>
            <a:ext cx="5280329" cy="4182892"/>
          </a:xfrm>
          <a:prstGeom prst="rect">
            <a:avLst/>
          </a:prstGeom>
        </p:spPr>
        <p:txBody>
          <a:bodyPr/>
          <a:lstStyle>
            <a:lvl1pPr algn="l">
              <a:lnSpc>
                <a:spcPct val="100000"/>
              </a:lnSpc>
              <a:spcBef>
                <a:spcPts val="1500"/>
              </a:spcBef>
              <a:defRPr/>
            </a:lvl1pPr>
            <a:lvl2pPr algn="l">
              <a:lnSpc>
                <a:spcPct val="100000"/>
              </a:lnSpc>
              <a:spcBef>
                <a:spcPts val="500"/>
              </a:spcBef>
              <a:defRPr sz="2400"/>
            </a:lvl2pPr>
            <a:lvl3pPr algn="l">
              <a:lnSpc>
                <a:spcPct val="100000"/>
              </a:lnSpc>
              <a:defRPr/>
            </a:lvl3pPr>
          </a:lstStyle>
          <a:p>
            <a:pPr lvl="0"/>
            <a:r>
              <a:rPr lang="en-US"/>
              <a:t>Click to edit Level 1 bullet</a:t>
            </a:r>
          </a:p>
          <a:p>
            <a:pPr lvl="0"/>
            <a:r>
              <a:rPr lang="en-US"/>
              <a:t>Additional Level 1 bullet </a:t>
            </a:r>
          </a:p>
          <a:p>
            <a:pPr lvl="1"/>
            <a:r>
              <a:rPr lang="en-US"/>
              <a:t>Second level bullet</a:t>
            </a:r>
          </a:p>
          <a:p>
            <a:pPr lvl="2"/>
            <a:r>
              <a:rPr lang="en-US"/>
              <a:t>Third level bullet</a:t>
            </a:r>
          </a:p>
        </p:txBody>
      </p:sp>
      <p:sp>
        <p:nvSpPr>
          <p:cNvPr id="6" name="Content Placeholder 2">
            <a:extLst>
              <a:ext uri="{FF2B5EF4-FFF2-40B4-BE49-F238E27FC236}">
                <a16:creationId xmlns:a16="http://schemas.microsoft.com/office/drawing/2014/main" id="{053CAD0B-204C-C55B-5F5D-705D6E48C29B}"/>
              </a:ext>
            </a:extLst>
          </p:cNvPr>
          <p:cNvSpPr>
            <a:spLocks noGrp="1"/>
          </p:cNvSpPr>
          <p:nvPr>
            <p:ph idx="12" hasCustomPrompt="1"/>
          </p:nvPr>
        </p:nvSpPr>
        <p:spPr>
          <a:xfrm>
            <a:off x="739470" y="2059189"/>
            <a:ext cx="5280329" cy="4182892"/>
          </a:xfrm>
          <a:prstGeom prst="rect">
            <a:avLst/>
          </a:prstGeom>
        </p:spPr>
        <p:txBody>
          <a:bodyPr/>
          <a:lstStyle>
            <a:lvl1pPr algn="l">
              <a:lnSpc>
                <a:spcPct val="100000"/>
              </a:lnSpc>
              <a:spcBef>
                <a:spcPts val="1500"/>
              </a:spcBef>
              <a:defRPr/>
            </a:lvl1pPr>
            <a:lvl2pPr algn="l">
              <a:lnSpc>
                <a:spcPct val="100000"/>
              </a:lnSpc>
              <a:spcBef>
                <a:spcPts val="500"/>
              </a:spcBef>
              <a:defRPr sz="2400"/>
            </a:lvl2pPr>
            <a:lvl3pPr algn="l">
              <a:lnSpc>
                <a:spcPct val="100000"/>
              </a:lnSpc>
              <a:defRPr/>
            </a:lvl3pPr>
          </a:lstStyle>
          <a:p>
            <a:pPr lvl="0"/>
            <a:r>
              <a:rPr lang="en-US"/>
              <a:t>Click to edit Level 1 bullet</a:t>
            </a:r>
          </a:p>
          <a:p>
            <a:pPr lvl="0"/>
            <a:r>
              <a:rPr lang="en-US"/>
              <a:t>Additional Level 1 bullet </a:t>
            </a:r>
          </a:p>
          <a:p>
            <a:pPr lvl="1"/>
            <a:r>
              <a:rPr lang="en-US"/>
              <a:t>Second level bullet</a:t>
            </a:r>
          </a:p>
          <a:p>
            <a:pPr lvl="2"/>
            <a:r>
              <a:rPr lang="en-US"/>
              <a:t>Third level bullet</a:t>
            </a:r>
          </a:p>
        </p:txBody>
      </p:sp>
      <p:sp>
        <p:nvSpPr>
          <p:cNvPr id="5" name="Title 1">
            <a:extLst>
              <a:ext uri="{FF2B5EF4-FFF2-40B4-BE49-F238E27FC236}">
                <a16:creationId xmlns:a16="http://schemas.microsoft.com/office/drawing/2014/main" id="{D3ACEA37-8AD9-4011-E68E-30913E6DD2A3}"/>
              </a:ext>
            </a:extLst>
          </p:cNvPr>
          <p:cNvSpPr>
            <a:spLocks noGrp="1"/>
          </p:cNvSpPr>
          <p:nvPr>
            <p:ph type="title" hasCustomPrompt="1"/>
          </p:nvPr>
        </p:nvSpPr>
        <p:spPr>
          <a:xfrm>
            <a:off x="739470" y="615918"/>
            <a:ext cx="10614329" cy="1025721"/>
          </a:xfrm>
          <a:prstGeom prst="rect">
            <a:avLst/>
          </a:prstGeom>
        </p:spPr>
        <p:txBody>
          <a:bodyPr/>
          <a:lstStyle>
            <a:lvl1pPr>
              <a:defRPr sz="3200"/>
            </a:lvl1pPr>
          </a:lstStyle>
          <a:p>
            <a:r>
              <a:rPr lang="en-US"/>
              <a:t>Title and comparison slide</a:t>
            </a:r>
            <a:br>
              <a:rPr lang="en-US"/>
            </a:br>
            <a:r>
              <a:rPr lang="en-US"/>
              <a:t>Title can be two lines</a:t>
            </a:r>
          </a:p>
        </p:txBody>
      </p:sp>
      <p:grpSp>
        <p:nvGrpSpPr>
          <p:cNvPr id="2" name="Group 1">
            <a:extLst>
              <a:ext uri="{FF2B5EF4-FFF2-40B4-BE49-F238E27FC236}">
                <a16:creationId xmlns:a16="http://schemas.microsoft.com/office/drawing/2014/main" id="{E6490C2D-95CE-19F1-295D-B15FE9A497F7}"/>
              </a:ext>
            </a:extLst>
          </p:cNvPr>
          <p:cNvGrpSpPr/>
          <p:nvPr userDrawn="1"/>
        </p:nvGrpSpPr>
        <p:grpSpPr>
          <a:xfrm>
            <a:off x="11577667" y="106426"/>
            <a:ext cx="443927" cy="395222"/>
            <a:chOff x="10830498" y="90551"/>
            <a:chExt cx="443927" cy="395222"/>
          </a:xfrm>
        </p:grpSpPr>
        <p:sp>
          <p:nvSpPr>
            <p:cNvPr id="3" name="Rectangle 2">
              <a:extLst>
                <a:ext uri="{FF2B5EF4-FFF2-40B4-BE49-F238E27FC236}">
                  <a16:creationId xmlns:a16="http://schemas.microsoft.com/office/drawing/2014/main" id="{2614949C-B6BD-2031-B8B0-30CEEFBC0A67}"/>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Graphic 6">
              <a:extLst>
                <a:ext uri="{FF2B5EF4-FFF2-40B4-BE49-F238E27FC236}">
                  <a16:creationId xmlns:a16="http://schemas.microsoft.com/office/drawing/2014/main" id="{0939D1BB-8630-23C5-B112-501FBF484983}"/>
                </a:ext>
              </a:extLst>
            </p:cNvPr>
            <p:cNvPicPr>
              <a:picLocks noChangeAspect="1"/>
            </p:cNvPicPr>
            <p:nvPr userDrawn="1"/>
          </p:nvPicPr>
          <p:blipFill>
            <a:blip r:embed="rId2">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spTree>
    <p:extLst>
      <p:ext uri="{BB962C8B-B14F-4D97-AF65-F5344CB8AC3E}">
        <p14:creationId xmlns:p14="http://schemas.microsoft.com/office/powerpoint/2010/main" val="18844157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Elemental Navy Image with Bullets">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AB1E133E-DA39-5AA8-1013-A6F6833366BF}"/>
              </a:ext>
            </a:extLst>
          </p:cNvPr>
          <p:cNvSpPr>
            <a:spLocks noGrp="1"/>
          </p:cNvSpPr>
          <p:nvPr>
            <p:ph type="pic" idx="1"/>
          </p:nvPr>
        </p:nvSpPr>
        <p:spPr>
          <a:xfrm>
            <a:off x="5183188" y="987425"/>
            <a:ext cx="6172200" cy="4873625"/>
          </a:xfrm>
          <a:prstGeom prst="rect">
            <a:avLst/>
          </a:prstGeom>
        </p:spPr>
        <p:txBody>
          <a:bodyPr>
            <a:noAutofit/>
          </a:bodyPr>
          <a:lstStyle>
            <a:lvl1pPr marL="0" indent="0" algn="l">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2" name="Content Placeholder 2">
            <a:extLst>
              <a:ext uri="{FF2B5EF4-FFF2-40B4-BE49-F238E27FC236}">
                <a16:creationId xmlns:a16="http://schemas.microsoft.com/office/drawing/2014/main" id="{024D7E00-07A2-DC5A-7530-652E06E93542}"/>
              </a:ext>
            </a:extLst>
          </p:cNvPr>
          <p:cNvSpPr>
            <a:spLocks noGrp="1"/>
          </p:cNvSpPr>
          <p:nvPr>
            <p:ph idx="13" hasCustomPrompt="1"/>
          </p:nvPr>
        </p:nvSpPr>
        <p:spPr>
          <a:xfrm>
            <a:off x="739470" y="2059189"/>
            <a:ext cx="3932237" cy="3801861"/>
          </a:xfrm>
          <a:prstGeom prst="rect">
            <a:avLst/>
          </a:prstGeom>
        </p:spPr>
        <p:txBody>
          <a:bodyPr/>
          <a:lstStyle>
            <a:lvl1pPr algn="l">
              <a:lnSpc>
                <a:spcPct val="100000"/>
              </a:lnSpc>
              <a:spcBef>
                <a:spcPts val="1500"/>
              </a:spcBef>
              <a:defRPr/>
            </a:lvl1pPr>
            <a:lvl2pPr algn="l">
              <a:lnSpc>
                <a:spcPct val="100000"/>
              </a:lnSpc>
              <a:spcBef>
                <a:spcPts val="500"/>
              </a:spcBef>
              <a:defRPr sz="2400"/>
            </a:lvl2pPr>
            <a:lvl3pPr algn="l">
              <a:lnSpc>
                <a:spcPct val="100000"/>
              </a:lnSpc>
              <a:defRPr/>
            </a:lvl3pPr>
          </a:lstStyle>
          <a:p>
            <a:pPr lvl="0"/>
            <a:r>
              <a:rPr lang="en-US"/>
              <a:t>Click to edit Level 1 bullet</a:t>
            </a:r>
          </a:p>
          <a:p>
            <a:pPr lvl="0"/>
            <a:r>
              <a:rPr lang="en-US"/>
              <a:t>Additional Level 1 bullet </a:t>
            </a:r>
          </a:p>
          <a:p>
            <a:pPr lvl="1"/>
            <a:r>
              <a:rPr lang="en-US"/>
              <a:t>Second level bullet</a:t>
            </a:r>
          </a:p>
          <a:p>
            <a:pPr lvl="2"/>
            <a:r>
              <a:rPr lang="en-US"/>
              <a:t>Third level bullet</a:t>
            </a:r>
          </a:p>
        </p:txBody>
      </p:sp>
      <p:sp>
        <p:nvSpPr>
          <p:cNvPr id="3" name="Text Placeholder 3">
            <a:extLst>
              <a:ext uri="{FF2B5EF4-FFF2-40B4-BE49-F238E27FC236}">
                <a16:creationId xmlns:a16="http://schemas.microsoft.com/office/drawing/2014/main" id="{0E38749E-3D70-CF4A-F25F-2AF9BD0684BC}"/>
              </a:ext>
            </a:extLst>
          </p:cNvPr>
          <p:cNvSpPr>
            <a:spLocks noGrp="1"/>
          </p:cNvSpPr>
          <p:nvPr>
            <p:ph type="body" sz="half" idx="12" hasCustomPrompt="1"/>
          </p:nvPr>
        </p:nvSpPr>
        <p:spPr>
          <a:xfrm>
            <a:off x="739470" y="716957"/>
            <a:ext cx="3932237" cy="962304"/>
          </a:xfrm>
          <a:prstGeom prst="rect">
            <a:avLst/>
          </a:prstGeom>
        </p:spPr>
        <p:txBody>
          <a:bodyPr>
            <a:noAutofit/>
          </a:bodyPr>
          <a:lstStyle>
            <a:lvl1pPr marL="0" indent="0" algn="l">
              <a:buNone/>
              <a:defRPr sz="32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Content and image slide</a:t>
            </a:r>
          </a:p>
        </p:txBody>
      </p:sp>
      <p:grpSp>
        <p:nvGrpSpPr>
          <p:cNvPr id="5" name="Group 4">
            <a:extLst>
              <a:ext uri="{FF2B5EF4-FFF2-40B4-BE49-F238E27FC236}">
                <a16:creationId xmlns:a16="http://schemas.microsoft.com/office/drawing/2014/main" id="{8755691F-A11E-A92B-7325-3E4BB8EB72EA}"/>
              </a:ext>
            </a:extLst>
          </p:cNvPr>
          <p:cNvGrpSpPr/>
          <p:nvPr userDrawn="1"/>
        </p:nvGrpSpPr>
        <p:grpSpPr>
          <a:xfrm>
            <a:off x="11577667" y="106426"/>
            <a:ext cx="443927" cy="395222"/>
            <a:chOff x="10830498" y="90551"/>
            <a:chExt cx="443927" cy="395222"/>
          </a:xfrm>
        </p:grpSpPr>
        <p:sp>
          <p:nvSpPr>
            <p:cNvPr id="6" name="Rectangle 5">
              <a:extLst>
                <a:ext uri="{FF2B5EF4-FFF2-40B4-BE49-F238E27FC236}">
                  <a16:creationId xmlns:a16="http://schemas.microsoft.com/office/drawing/2014/main" id="{B7F7F92D-C7CB-5C6F-FD5C-6107C702BF14}"/>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Graphic 6">
              <a:extLst>
                <a:ext uri="{FF2B5EF4-FFF2-40B4-BE49-F238E27FC236}">
                  <a16:creationId xmlns:a16="http://schemas.microsoft.com/office/drawing/2014/main" id="{2EF14C0F-1069-0587-464E-DDA07BE35AE0}"/>
                </a:ext>
              </a:extLst>
            </p:cNvPr>
            <p:cNvPicPr>
              <a:picLocks noChangeAspect="1"/>
            </p:cNvPicPr>
            <p:nvPr userDrawn="1"/>
          </p:nvPicPr>
          <p:blipFill>
            <a:blip r:embed="rId2">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spTree>
    <p:extLst>
      <p:ext uri="{BB962C8B-B14F-4D97-AF65-F5344CB8AC3E}">
        <p14:creationId xmlns:p14="http://schemas.microsoft.com/office/powerpoint/2010/main" val="22967399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lemental Navy Image with Quote or Large Text">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138BCD77-48BE-35A7-99AC-A16EFB0B0F28}"/>
              </a:ext>
            </a:extLst>
          </p:cNvPr>
          <p:cNvSpPr>
            <a:spLocks noGrp="1"/>
          </p:cNvSpPr>
          <p:nvPr>
            <p:ph type="pic" idx="1"/>
          </p:nvPr>
        </p:nvSpPr>
        <p:spPr>
          <a:xfrm>
            <a:off x="5183188" y="987425"/>
            <a:ext cx="6172200" cy="4873625"/>
          </a:xfrm>
          <a:prstGeom prst="rect">
            <a:avLst/>
          </a:prstGeom>
        </p:spPr>
        <p:txBody>
          <a:bodyPr>
            <a:noAutofit/>
          </a:bodyPr>
          <a:lstStyle>
            <a:lvl1pPr marL="0" indent="0" algn="l">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E2353D1-8E82-98FB-E3FF-0FDB24FE9304}"/>
              </a:ext>
            </a:extLst>
          </p:cNvPr>
          <p:cNvSpPr>
            <a:spLocks noGrp="1"/>
          </p:cNvSpPr>
          <p:nvPr>
            <p:ph type="body" sz="half" idx="13" hasCustomPrompt="1"/>
          </p:nvPr>
        </p:nvSpPr>
        <p:spPr>
          <a:xfrm>
            <a:off x="739470" y="5653616"/>
            <a:ext cx="3932237" cy="611717"/>
          </a:xfrm>
          <a:prstGeom prst="rect">
            <a:avLst/>
          </a:prstGeom>
        </p:spPr>
        <p:txBody>
          <a:bodyPr>
            <a:noAutofit/>
          </a:bodyPr>
          <a:lstStyle>
            <a:lvl1pPr marL="0" indent="0" algn="r">
              <a:lnSpc>
                <a:spcPct val="100000"/>
              </a:lnSpc>
              <a:spcBef>
                <a:spcPts val="0"/>
              </a:spcBef>
              <a:buNone/>
              <a:defRPr sz="1400" b="0" i="0">
                <a:solidFill>
                  <a:schemeClr val="bg1"/>
                </a:solidFill>
                <a:latin typeface="Aptos Light" panose="020B00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—Name, Title</a:t>
            </a:r>
          </a:p>
          <a:p>
            <a:pPr lvl="0"/>
            <a:r>
              <a:rPr lang="en-US"/>
              <a:t>Organization</a:t>
            </a:r>
          </a:p>
        </p:txBody>
      </p:sp>
      <p:sp>
        <p:nvSpPr>
          <p:cNvPr id="3" name="Text Placeholder 3">
            <a:extLst>
              <a:ext uri="{FF2B5EF4-FFF2-40B4-BE49-F238E27FC236}">
                <a16:creationId xmlns:a16="http://schemas.microsoft.com/office/drawing/2014/main" id="{5B110F6E-0B47-7691-9751-12F585435727}"/>
              </a:ext>
            </a:extLst>
          </p:cNvPr>
          <p:cNvSpPr>
            <a:spLocks noGrp="1"/>
          </p:cNvSpPr>
          <p:nvPr>
            <p:ph type="body" sz="half" idx="12" hasCustomPrompt="1"/>
          </p:nvPr>
        </p:nvSpPr>
        <p:spPr>
          <a:xfrm>
            <a:off x="739470" y="716957"/>
            <a:ext cx="3932237" cy="4803310"/>
          </a:xfrm>
          <a:prstGeom prst="rect">
            <a:avLst/>
          </a:prstGeom>
        </p:spPr>
        <p:txBody>
          <a:bodyPr>
            <a:noAutofit/>
          </a:bodyPr>
          <a:lstStyle>
            <a:lvl1pPr marL="0" indent="0" algn="l">
              <a:buNone/>
              <a:defRPr sz="4800" b="1" i="0">
                <a:solidFill>
                  <a:schemeClr val="bg1"/>
                </a:solidFill>
                <a:latin typeface="Aptos SemiBold" panose="020B00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“Large text or a quote goes here”</a:t>
            </a:r>
          </a:p>
        </p:txBody>
      </p:sp>
      <p:grpSp>
        <p:nvGrpSpPr>
          <p:cNvPr id="5" name="Group 4">
            <a:extLst>
              <a:ext uri="{FF2B5EF4-FFF2-40B4-BE49-F238E27FC236}">
                <a16:creationId xmlns:a16="http://schemas.microsoft.com/office/drawing/2014/main" id="{3CA69396-10B4-E494-346D-4177C9346F09}"/>
              </a:ext>
            </a:extLst>
          </p:cNvPr>
          <p:cNvGrpSpPr/>
          <p:nvPr userDrawn="1"/>
        </p:nvGrpSpPr>
        <p:grpSpPr>
          <a:xfrm>
            <a:off x="11577667" y="106426"/>
            <a:ext cx="443927" cy="395222"/>
            <a:chOff x="10830498" y="90551"/>
            <a:chExt cx="443927" cy="395222"/>
          </a:xfrm>
        </p:grpSpPr>
        <p:sp>
          <p:nvSpPr>
            <p:cNvPr id="6" name="Rectangle 5">
              <a:extLst>
                <a:ext uri="{FF2B5EF4-FFF2-40B4-BE49-F238E27FC236}">
                  <a16:creationId xmlns:a16="http://schemas.microsoft.com/office/drawing/2014/main" id="{3AC6F2C1-373A-0AFC-60B4-358E19BD220C}"/>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Graphic 6">
              <a:extLst>
                <a:ext uri="{FF2B5EF4-FFF2-40B4-BE49-F238E27FC236}">
                  <a16:creationId xmlns:a16="http://schemas.microsoft.com/office/drawing/2014/main" id="{5668A782-35E1-40D9-72B5-2DE2AD48A5AC}"/>
                </a:ext>
              </a:extLst>
            </p:cNvPr>
            <p:cNvPicPr>
              <a:picLocks noChangeAspect="1"/>
            </p:cNvPicPr>
            <p:nvPr userDrawn="1"/>
          </p:nvPicPr>
          <p:blipFill>
            <a:blip r:embed="rId2">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spTree>
    <p:extLst>
      <p:ext uri="{BB962C8B-B14F-4D97-AF65-F5344CB8AC3E}">
        <p14:creationId xmlns:p14="http://schemas.microsoft.com/office/powerpoint/2010/main" val="38833084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Elemental Navy Summary">
    <p:spTree>
      <p:nvGrpSpPr>
        <p:cNvPr id="1" name=""/>
        <p:cNvGrpSpPr/>
        <p:nvPr/>
      </p:nvGrpSpPr>
      <p:grpSpPr>
        <a:xfrm>
          <a:off x="0" y="0"/>
          <a:ext cx="0" cy="0"/>
          <a:chOff x="0" y="0"/>
          <a:chExt cx="0" cy="0"/>
        </a:xfrm>
      </p:grpSpPr>
      <p:sp>
        <p:nvSpPr>
          <p:cNvPr id="5" name="Text Placeholder 18">
            <a:extLst>
              <a:ext uri="{FF2B5EF4-FFF2-40B4-BE49-F238E27FC236}">
                <a16:creationId xmlns:a16="http://schemas.microsoft.com/office/drawing/2014/main" id="{F465E69D-2EBA-EAF0-02C7-23C4EE46C5A2}"/>
              </a:ext>
              <a:ext uri="{C183D7F6-B498-43B3-948B-1728B52AA6E4}">
                <adec:decorative xmlns:adec="http://schemas.microsoft.com/office/drawing/2017/decorative" val="1"/>
              </a:ext>
            </a:extLst>
          </p:cNvPr>
          <p:cNvSpPr>
            <a:spLocks noGrp="1"/>
          </p:cNvSpPr>
          <p:nvPr>
            <p:ph type="body" sz="quarter" idx="13" hasCustomPrompt="1"/>
          </p:nvPr>
        </p:nvSpPr>
        <p:spPr>
          <a:xfrm>
            <a:off x="0" y="5843392"/>
            <a:ext cx="12191999" cy="551144"/>
          </a:xfrm>
          <a:prstGeom prst="rect">
            <a:avLst/>
          </a:prstGeom>
          <a:solidFill>
            <a:srgbClr val="0031A1"/>
          </a:solidFill>
        </p:spPr>
        <p:txBody>
          <a:bodyPr anchor="ctr"/>
          <a:lstStyle>
            <a:lvl1pPr marL="0" indent="0" algn="ctr">
              <a:buNone/>
              <a:defRPr sz="2000" b="0">
                <a:solidFill>
                  <a:schemeClr val="bg1"/>
                </a:solidFill>
              </a:defRPr>
            </a:lvl1pPr>
          </a:lstStyle>
          <a:p>
            <a:pPr lvl="0"/>
            <a:r>
              <a:rPr lang="en-US"/>
              <a:t>Click to edit optional summary. Remove if not needed.</a:t>
            </a:r>
          </a:p>
        </p:txBody>
      </p:sp>
      <p:sp>
        <p:nvSpPr>
          <p:cNvPr id="3" name="Content Placeholder 2">
            <a:extLst>
              <a:ext uri="{FF2B5EF4-FFF2-40B4-BE49-F238E27FC236}">
                <a16:creationId xmlns:a16="http://schemas.microsoft.com/office/drawing/2014/main" id="{355AF0F2-3CEF-3390-AFA9-92EA0122B715}"/>
              </a:ext>
            </a:extLst>
          </p:cNvPr>
          <p:cNvSpPr>
            <a:spLocks noGrp="1"/>
          </p:cNvSpPr>
          <p:nvPr>
            <p:ph idx="1" hasCustomPrompt="1"/>
          </p:nvPr>
        </p:nvSpPr>
        <p:spPr>
          <a:xfrm>
            <a:off x="739470" y="1733384"/>
            <a:ext cx="10614329" cy="3921981"/>
          </a:xfrm>
          <a:prstGeom prst="rect">
            <a:avLst/>
          </a:prstGeom>
        </p:spPr>
        <p:txBody>
          <a:bodyPr/>
          <a:lstStyle>
            <a:lvl1pPr algn="l">
              <a:lnSpc>
                <a:spcPct val="100000"/>
              </a:lnSpc>
              <a:spcBef>
                <a:spcPts val="1500"/>
              </a:spcBef>
              <a:defRPr/>
            </a:lvl1pPr>
            <a:lvl2pPr algn="l">
              <a:lnSpc>
                <a:spcPct val="100000"/>
              </a:lnSpc>
              <a:spcBef>
                <a:spcPts val="500"/>
              </a:spcBef>
              <a:defRPr sz="2400"/>
            </a:lvl2pPr>
            <a:lvl3pPr algn="l">
              <a:lnSpc>
                <a:spcPct val="100000"/>
              </a:lnSpc>
              <a:defRPr/>
            </a:lvl3pPr>
          </a:lstStyle>
          <a:p>
            <a:pPr lvl="0"/>
            <a:r>
              <a:rPr lang="en-US"/>
              <a:t>Click to edit Level 1 bullet</a:t>
            </a:r>
          </a:p>
          <a:p>
            <a:pPr lvl="0"/>
            <a:r>
              <a:rPr lang="en-US"/>
              <a:t>Additional Level 1 bullet </a:t>
            </a:r>
          </a:p>
          <a:p>
            <a:pPr lvl="1"/>
            <a:r>
              <a:rPr lang="en-US"/>
              <a:t>Second level bullet</a:t>
            </a:r>
          </a:p>
          <a:p>
            <a:pPr lvl="2"/>
            <a:r>
              <a:rPr lang="en-US"/>
              <a:t>Third level bullet</a:t>
            </a:r>
          </a:p>
        </p:txBody>
      </p:sp>
      <p:sp>
        <p:nvSpPr>
          <p:cNvPr id="2" name="Title 1">
            <a:extLst>
              <a:ext uri="{FF2B5EF4-FFF2-40B4-BE49-F238E27FC236}">
                <a16:creationId xmlns:a16="http://schemas.microsoft.com/office/drawing/2014/main" id="{792391FE-461A-8305-C8F0-8FC09663BB64}"/>
              </a:ext>
            </a:extLst>
          </p:cNvPr>
          <p:cNvSpPr>
            <a:spLocks noGrp="1"/>
          </p:cNvSpPr>
          <p:nvPr>
            <p:ph type="title" hasCustomPrompt="1"/>
          </p:nvPr>
        </p:nvSpPr>
        <p:spPr>
          <a:xfrm>
            <a:off x="739470" y="615918"/>
            <a:ext cx="10614329" cy="1025721"/>
          </a:xfrm>
          <a:prstGeom prst="rect">
            <a:avLst/>
          </a:prstGeom>
        </p:spPr>
        <p:txBody>
          <a:bodyPr/>
          <a:lstStyle>
            <a:lvl1pPr>
              <a:defRPr sz="3200"/>
            </a:lvl1pPr>
          </a:lstStyle>
          <a:p>
            <a:r>
              <a:rPr lang="en-US"/>
              <a:t>Title slide with summary box</a:t>
            </a:r>
            <a:br>
              <a:rPr lang="en-US"/>
            </a:br>
            <a:r>
              <a:rPr lang="en-US"/>
              <a:t>Title can be two lines</a:t>
            </a:r>
          </a:p>
        </p:txBody>
      </p:sp>
      <p:grpSp>
        <p:nvGrpSpPr>
          <p:cNvPr id="6" name="Group 5">
            <a:extLst>
              <a:ext uri="{FF2B5EF4-FFF2-40B4-BE49-F238E27FC236}">
                <a16:creationId xmlns:a16="http://schemas.microsoft.com/office/drawing/2014/main" id="{31A6CF2F-F87B-580E-E55A-5260D8CCD093}"/>
              </a:ext>
            </a:extLst>
          </p:cNvPr>
          <p:cNvGrpSpPr/>
          <p:nvPr userDrawn="1"/>
        </p:nvGrpSpPr>
        <p:grpSpPr>
          <a:xfrm>
            <a:off x="11577667" y="106426"/>
            <a:ext cx="443927" cy="395222"/>
            <a:chOff x="10830498" y="90551"/>
            <a:chExt cx="443927" cy="395222"/>
          </a:xfrm>
        </p:grpSpPr>
        <p:sp>
          <p:nvSpPr>
            <p:cNvPr id="7" name="Rectangle 6">
              <a:extLst>
                <a:ext uri="{FF2B5EF4-FFF2-40B4-BE49-F238E27FC236}">
                  <a16:creationId xmlns:a16="http://schemas.microsoft.com/office/drawing/2014/main" id="{14A610CD-738E-D5AD-87BD-E5FD0B4ACA25}"/>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Graphic 6">
              <a:extLst>
                <a:ext uri="{FF2B5EF4-FFF2-40B4-BE49-F238E27FC236}">
                  <a16:creationId xmlns:a16="http://schemas.microsoft.com/office/drawing/2014/main" id="{E4653727-A3C9-DBD4-3E86-14C88B4104A5}"/>
                </a:ext>
              </a:extLst>
            </p:cNvPr>
            <p:cNvPicPr>
              <a:picLocks noChangeAspect="1"/>
            </p:cNvPicPr>
            <p:nvPr userDrawn="1"/>
          </p:nvPicPr>
          <p:blipFill>
            <a:blip r:embed="rId2">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spTree>
    <p:extLst>
      <p:ext uri="{BB962C8B-B14F-4D97-AF65-F5344CB8AC3E}">
        <p14:creationId xmlns:p14="http://schemas.microsoft.com/office/powerpoint/2010/main" val="33195948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Elemental Navy Blank">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531FF6B2-35C7-D306-77E2-0CED076EEAAF}"/>
              </a:ext>
            </a:extLst>
          </p:cNvPr>
          <p:cNvGrpSpPr/>
          <p:nvPr userDrawn="1"/>
        </p:nvGrpSpPr>
        <p:grpSpPr>
          <a:xfrm>
            <a:off x="11622555" y="103251"/>
            <a:ext cx="354152" cy="382723"/>
            <a:chOff x="11622555" y="90551"/>
            <a:chExt cx="354152" cy="382723"/>
          </a:xfrm>
        </p:grpSpPr>
        <p:sp>
          <p:nvSpPr>
            <p:cNvPr id="8" name="Rectangle 7">
              <a:extLst>
                <a:ext uri="{FF2B5EF4-FFF2-40B4-BE49-F238E27FC236}">
                  <a16:creationId xmlns:a16="http://schemas.microsoft.com/office/drawing/2014/main" id="{22ED90EF-C05F-D7B5-C320-E6BBCD1B69A6}"/>
                </a:ext>
              </a:extLst>
            </p:cNvPr>
            <p:cNvSpPr/>
            <p:nvPr userDrawn="1"/>
          </p:nvSpPr>
          <p:spPr>
            <a:xfrm>
              <a:off x="11622555"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pic>
          <p:nvPicPr>
            <p:cNvPr id="10" name="Graphic 9">
              <a:extLst>
                <a:ext uri="{FF2B5EF4-FFF2-40B4-BE49-F238E27FC236}">
                  <a16:creationId xmlns:a16="http://schemas.microsoft.com/office/drawing/2014/main" id="{7B5A7D9F-8188-5BF9-BE92-C9BF876EFBDC}"/>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1648902" y="122528"/>
              <a:ext cx="323829" cy="318769"/>
            </a:xfrm>
            <a:prstGeom prst="rect">
              <a:avLst/>
            </a:prstGeom>
          </p:spPr>
        </p:pic>
      </p:grpSp>
      <p:sp>
        <p:nvSpPr>
          <p:cNvPr id="3" name="Rectangle 2">
            <a:extLst>
              <a:ext uri="{FF2B5EF4-FFF2-40B4-BE49-F238E27FC236}">
                <a16:creationId xmlns:a16="http://schemas.microsoft.com/office/drawing/2014/main" id="{C56F4057-8E98-FA08-9013-6E5B914B0E72}"/>
              </a:ext>
            </a:extLst>
          </p:cNvPr>
          <p:cNvSpPr/>
          <p:nvPr userDrawn="1"/>
        </p:nvSpPr>
        <p:spPr>
          <a:xfrm>
            <a:off x="-9651" y="0"/>
            <a:ext cx="12201652" cy="6896100"/>
          </a:xfrm>
          <a:prstGeom prst="rect">
            <a:avLst/>
          </a:prstGeom>
          <a:solidFill>
            <a:srgbClr val="001E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1871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Elemental Navy Watermark">
    <p:spTree>
      <p:nvGrpSpPr>
        <p:cNvPr id="1" name=""/>
        <p:cNvGrpSpPr/>
        <p:nvPr/>
      </p:nvGrpSpPr>
      <p:grpSpPr>
        <a:xfrm>
          <a:off x="0" y="0"/>
          <a:ext cx="0" cy="0"/>
          <a:chOff x="0" y="0"/>
          <a:chExt cx="0" cy="0"/>
        </a:xfrm>
      </p:grpSpPr>
      <p:pic>
        <p:nvPicPr>
          <p:cNvPr id="5" name="Graphic 4" descr="LLNL logomark">
            <a:extLst>
              <a:ext uri="{FF2B5EF4-FFF2-40B4-BE49-F238E27FC236}">
                <a16:creationId xmlns:a16="http://schemas.microsoft.com/office/drawing/2014/main" id="{D8DF9641-42BB-6DDC-39B7-5EE92E0E56BA}"/>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295061" y="134938"/>
            <a:ext cx="4714244" cy="4672341"/>
          </a:xfrm>
          <a:prstGeom prst="rect">
            <a:avLst/>
          </a:prstGeom>
        </p:spPr>
      </p:pic>
    </p:spTree>
    <p:extLst>
      <p:ext uri="{BB962C8B-B14F-4D97-AF65-F5344CB8AC3E}">
        <p14:creationId xmlns:p14="http://schemas.microsoft.com/office/powerpoint/2010/main" val="5549568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sv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6" Type="http://schemas.openxmlformats.org/officeDocument/2006/relationships/image" Target="../media/image2.pn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7.sv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6D6F184-D98A-76A1-D3A3-6220CD59274F}"/>
              </a:ext>
              <a:ext uri="{C183D7F6-B498-43B3-948B-1728B52AA6E4}">
                <adec:decorative xmlns:adec="http://schemas.microsoft.com/office/drawing/2017/decorative" val="1"/>
              </a:ext>
            </a:extLst>
          </p:cNvPr>
          <p:cNvSpPr/>
          <p:nvPr userDrawn="1"/>
        </p:nvSpPr>
        <p:spPr>
          <a:xfrm>
            <a:off x="-7667" y="6383633"/>
            <a:ext cx="12199667" cy="501839"/>
          </a:xfrm>
          <a:prstGeom prst="rect">
            <a:avLst/>
          </a:prstGeom>
          <a:solidFill>
            <a:srgbClr val="EAF0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Slide Number Placeholder 7">
            <a:extLst>
              <a:ext uri="{FF2B5EF4-FFF2-40B4-BE49-F238E27FC236}">
                <a16:creationId xmlns:a16="http://schemas.microsoft.com/office/drawing/2014/main" id="{FF9AD165-772F-EC00-FCE9-651F03CD8A55}"/>
              </a:ext>
            </a:extLst>
          </p:cNvPr>
          <p:cNvSpPr txBox="1">
            <a:spLocks/>
          </p:cNvSpPr>
          <p:nvPr userDrawn="1"/>
        </p:nvSpPr>
        <p:spPr>
          <a:xfrm>
            <a:off x="11082131" y="6515434"/>
            <a:ext cx="975332" cy="257361"/>
          </a:xfrm>
          <a:prstGeom prst="rect">
            <a:avLst/>
          </a:prstGeom>
        </p:spPr>
        <p:txBody>
          <a:bodyPr rIns="45720" anchor="ctr" anchorCtr="0">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8C8516-CBB0-4BEF-BA7F-65371927869A}" type="slidenum">
              <a:rPr kumimoji="0" lang="en-US" sz="1000" b="0" i="0" u="none" strike="noStrike" kern="1200" cap="none" spc="0" normalizeH="0" baseline="0" noProof="0" smtClean="0">
                <a:ln>
                  <a:noFill/>
                </a:ln>
                <a:solidFill>
                  <a:srgbClr val="0532A0"/>
                </a:solidFill>
                <a:effectLst/>
                <a:uLnTx/>
                <a:uFillTx/>
                <a:latin typeface="Aptos" panose="020B0004020202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srgbClr val="0532A0"/>
              </a:solidFill>
              <a:effectLst/>
              <a:uLnTx/>
              <a:uFillTx/>
              <a:latin typeface="Aptos" panose="020B0004020202020204" pitchFamily="34" charset="0"/>
              <a:ea typeface="+mn-ea"/>
              <a:cs typeface="Calibri" panose="020F0502020204030204" pitchFamily="34" charset="0"/>
            </a:endParaRPr>
          </a:p>
        </p:txBody>
      </p:sp>
      <p:sp>
        <p:nvSpPr>
          <p:cNvPr id="4" name="Rectangle 3">
            <a:extLst>
              <a:ext uri="{FF2B5EF4-FFF2-40B4-BE49-F238E27FC236}">
                <a16:creationId xmlns:a16="http://schemas.microsoft.com/office/drawing/2014/main" id="{36D88313-0A9D-F699-01E9-023C12C3B895}"/>
              </a:ext>
              <a:ext uri="{C183D7F6-B498-43B3-948B-1728B52AA6E4}">
                <adec:decorative xmlns:adec="http://schemas.microsoft.com/office/drawing/2017/decorative" val="1"/>
              </a:ext>
            </a:extLst>
          </p:cNvPr>
          <p:cNvSpPr/>
          <p:nvPr userDrawn="1"/>
        </p:nvSpPr>
        <p:spPr>
          <a:xfrm>
            <a:off x="0" y="-13193"/>
            <a:ext cx="12192000" cy="135721"/>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Graphic 7">
            <a:extLst>
              <a:ext uri="{FF2B5EF4-FFF2-40B4-BE49-F238E27FC236}">
                <a16:creationId xmlns:a16="http://schemas.microsoft.com/office/drawing/2014/main" id="{C6AFA23F-FEE1-1DA4-1DDD-8AB326D8151F}"/>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15"/>
              </a:ext>
            </a:extLst>
          </a:blip>
          <a:stretch>
            <a:fillRect/>
          </a:stretch>
        </p:blipFill>
        <p:spPr>
          <a:xfrm>
            <a:off x="-7622" y="122528"/>
            <a:ext cx="1041925" cy="983453"/>
          </a:xfrm>
          <a:prstGeom prst="rect">
            <a:avLst/>
          </a:prstGeom>
        </p:spPr>
      </p:pic>
      <p:sp>
        <p:nvSpPr>
          <p:cNvPr id="11" name="TextBox 10">
            <a:extLst>
              <a:ext uri="{FF2B5EF4-FFF2-40B4-BE49-F238E27FC236}">
                <a16:creationId xmlns:a16="http://schemas.microsoft.com/office/drawing/2014/main" id="{AA551A2E-D8B5-88F1-6C7A-F6D05C3BC2D5}"/>
              </a:ext>
            </a:extLst>
          </p:cNvPr>
          <p:cNvSpPr txBox="1"/>
          <p:nvPr userDrawn="1"/>
        </p:nvSpPr>
        <p:spPr>
          <a:xfrm>
            <a:off x="1750786" y="6536424"/>
            <a:ext cx="1423033" cy="257361"/>
          </a:xfrm>
          <a:prstGeom prst="rect">
            <a:avLst/>
          </a:prstGeom>
          <a:noFill/>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LLNL-CFPRES-2025223</a:t>
            </a:r>
            <a:endParaRPr kumimoji="0" lang="en-US" sz="900" b="0" i="0" u="none" strike="noStrike" kern="1200" cap="none" spc="0" normalizeH="0" baseline="0" noProof="0" dirty="0">
              <a:ln>
                <a:noFill/>
              </a:ln>
              <a:solidFill>
                <a:schemeClr val="tx1"/>
              </a:solidFill>
              <a:effectLst/>
              <a:uLnTx/>
              <a:uFillTx/>
              <a:latin typeface="Aptos" panose="020B0004020202020204" pitchFamily="34" charset="0"/>
              <a:ea typeface="+mn-ea"/>
              <a:cs typeface="+mn-cs"/>
            </a:endParaRPr>
          </a:p>
        </p:txBody>
      </p:sp>
      <p:pic>
        <p:nvPicPr>
          <p:cNvPr id="10" name="Picture 9">
            <a:extLst>
              <a:ext uri="{FF2B5EF4-FFF2-40B4-BE49-F238E27FC236}">
                <a16:creationId xmlns:a16="http://schemas.microsoft.com/office/drawing/2014/main" id="{C8997AF6-180B-90C4-1FCF-46A9832F4561}"/>
              </a:ext>
            </a:extLst>
          </p:cNvPr>
          <p:cNvPicPr>
            <a:picLocks noChangeAspect="1"/>
          </p:cNvPicPr>
          <p:nvPr userDrawn="1"/>
        </p:nvPicPr>
        <p:blipFill>
          <a:blip r:embed="rId16">
            <a:extLst>
              <a:ext uri="{28A0092B-C50C-407E-A947-70E740481C1C}">
                <a14:useLocalDpi xmlns:a14="http://schemas.microsoft.com/office/drawing/2010/main" val="0"/>
              </a:ext>
            </a:extLst>
          </a:blip>
          <a:srcRect l="4994" t="11610" r="5288" b="21429"/>
          <a:stretch/>
        </p:blipFill>
        <p:spPr>
          <a:xfrm>
            <a:off x="111125" y="6486525"/>
            <a:ext cx="1505124" cy="307260"/>
          </a:xfrm>
          <a:prstGeom prst="rect">
            <a:avLst/>
          </a:prstGeom>
        </p:spPr>
      </p:pic>
      <p:sp>
        <p:nvSpPr>
          <p:cNvPr id="7" name="TextBox 6">
            <a:extLst>
              <a:ext uri="{FF2B5EF4-FFF2-40B4-BE49-F238E27FC236}">
                <a16:creationId xmlns:a16="http://schemas.microsoft.com/office/drawing/2014/main" id="{E8959E4C-0B40-E11F-C73B-1542B31B37F9}"/>
              </a:ext>
            </a:extLst>
          </p:cNvPr>
          <p:cNvSpPr txBox="1"/>
          <p:nvPr userDrawn="1"/>
        </p:nvSpPr>
        <p:spPr>
          <a:xfrm>
            <a:off x="469806" y="-1652398"/>
            <a:ext cx="1774588" cy="369332"/>
          </a:xfrm>
          <a:prstGeom prst="rect">
            <a:avLst/>
          </a:prstGeom>
          <a:noFill/>
        </p:spPr>
        <p:txBody>
          <a:bodyPr wrap="none" rtlCol="0">
            <a:spAutoFit/>
          </a:bodyPr>
          <a:lstStyle/>
          <a:p>
            <a:r>
              <a:rPr lang="en-US" dirty="0"/>
              <a:t>Secondary colors</a:t>
            </a:r>
          </a:p>
        </p:txBody>
      </p:sp>
      <p:sp>
        <p:nvSpPr>
          <p:cNvPr id="15" name="TextBox 14">
            <a:extLst>
              <a:ext uri="{FF2B5EF4-FFF2-40B4-BE49-F238E27FC236}">
                <a16:creationId xmlns:a16="http://schemas.microsoft.com/office/drawing/2014/main" id="{77E7451D-7E0B-7E91-EA0B-DBF5AA8773AF}"/>
              </a:ext>
            </a:extLst>
          </p:cNvPr>
          <p:cNvSpPr txBox="1"/>
          <p:nvPr userDrawn="1"/>
        </p:nvSpPr>
        <p:spPr>
          <a:xfrm>
            <a:off x="716347" y="-665551"/>
            <a:ext cx="1528047" cy="369332"/>
          </a:xfrm>
          <a:prstGeom prst="rect">
            <a:avLst/>
          </a:prstGeom>
          <a:noFill/>
        </p:spPr>
        <p:txBody>
          <a:bodyPr wrap="none" rtlCol="0">
            <a:spAutoFit/>
          </a:bodyPr>
          <a:lstStyle/>
          <a:p>
            <a:r>
              <a:rPr lang="en-US" dirty="0"/>
              <a:t>Primary colors</a:t>
            </a:r>
          </a:p>
        </p:txBody>
      </p:sp>
      <p:sp>
        <p:nvSpPr>
          <p:cNvPr id="16" name="Rectangle 15">
            <a:extLst>
              <a:ext uri="{FF2B5EF4-FFF2-40B4-BE49-F238E27FC236}">
                <a16:creationId xmlns:a16="http://schemas.microsoft.com/office/drawing/2014/main" id="{FAE0D5BE-76E4-60BB-30F4-339A39ECBA60}"/>
              </a:ext>
            </a:extLst>
          </p:cNvPr>
          <p:cNvSpPr/>
          <p:nvPr userDrawn="1"/>
        </p:nvSpPr>
        <p:spPr>
          <a:xfrm>
            <a:off x="2498958" y="-1807534"/>
            <a:ext cx="679605" cy="679605"/>
          </a:xfrm>
          <a:prstGeom prst="rect">
            <a:avLst/>
          </a:prstGeom>
          <a:solidFill>
            <a:srgbClr val="9D0C0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7" name="Rectangle 16">
            <a:extLst>
              <a:ext uri="{FF2B5EF4-FFF2-40B4-BE49-F238E27FC236}">
                <a16:creationId xmlns:a16="http://schemas.microsoft.com/office/drawing/2014/main" id="{628C5647-1017-7BF3-20C9-F6973980A515}"/>
              </a:ext>
            </a:extLst>
          </p:cNvPr>
          <p:cNvSpPr/>
          <p:nvPr userDrawn="1"/>
        </p:nvSpPr>
        <p:spPr>
          <a:xfrm>
            <a:off x="4362240" y="-1807534"/>
            <a:ext cx="679605" cy="679605"/>
          </a:xfrm>
          <a:prstGeom prst="rect">
            <a:avLst/>
          </a:prstGeom>
          <a:solidFill>
            <a:srgbClr val="FF79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8" name="Rectangle 17">
            <a:extLst>
              <a:ext uri="{FF2B5EF4-FFF2-40B4-BE49-F238E27FC236}">
                <a16:creationId xmlns:a16="http://schemas.microsoft.com/office/drawing/2014/main" id="{2FB73925-972A-A7EB-0DA3-4307F45B33E5}"/>
              </a:ext>
            </a:extLst>
          </p:cNvPr>
          <p:cNvSpPr>
            <a:spLocks/>
          </p:cNvSpPr>
          <p:nvPr userDrawn="1"/>
        </p:nvSpPr>
        <p:spPr>
          <a:xfrm>
            <a:off x="6225564" y="-1807534"/>
            <a:ext cx="679605" cy="679605"/>
          </a:xfrm>
          <a:prstGeom prst="rect">
            <a:avLst/>
          </a:prstGeom>
          <a:solidFill>
            <a:srgbClr val="84C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latin typeface="Aptos Display" panose="020B0004020202020204" pitchFamily="34" charset="0"/>
            </a:endParaRPr>
          </a:p>
        </p:txBody>
      </p:sp>
      <p:sp>
        <p:nvSpPr>
          <p:cNvPr id="19" name="Rectangle 18">
            <a:extLst>
              <a:ext uri="{FF2B5EF4-FFF2-40B4-BE49-F238E27FC236}">
                <a16:creationId xmlns:a16="http://schemas.microsoft.com/office/drawing/2014/main" id="{A2C6D589-70CA-D5E6-9ADC-2B66BFA18A99}"/>
              </a:ext>
            </a:extLst>
          </p:cNvPr>
          <p:cNvSpPr>
            <a:spLocks/>
          </p:cNvSpPr>
          <p:nvPr userDrawn="1"/>
        </p:nvSpPr>
        <p:spPr>
          <a:xfrm>
            <a:off x="5293902" y="-1807534"/>
            <a:ext cx="679605" cy="679605"/>
          </a:xfrm>
          <a:prstGeom prst="rect">
            <a:avLst/>
          </a:prstGeom>
          <a:solidFill>
            <a:srgbClr val="FFD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latin typeface="Aptos Display" panose="020B0004020202020204" pitchFamily="34" charset="0"/>
            </a:endParaRPr>
          </a:p>
        </p:txBody>
      </p:sp>
      <p:sp>
        <p:nvSpPr>
          <p:cNvPr id="20" name="Rectangle 19">
            <a:extLst>
              <a:ext uri="{FF2B5EF4-FFF2-40B4-BE49-F238E27FC236}">
                <a16:creationId xmlns:a16="http://schemas.microsoft.com/office/drawing/2014/main" id="{6470D093-72F0-FEEA-18FB-51F93411D07A}"/>
              </a:ext>
            </a:extLst>
          </p:cNvPr>
          <p:cNvSpPr>
            <a:spLocks noChangeAspect="1"/>
          </p:cNvSpPr>
          <p:nvPr userDrawn="1"/>
        </p:nvSpPr>
        <p:spPr>
          <a:xfrm>
            <a:off x="3424761" y="-823131"/>
            <a:ext cx="679428" cy="679605"/>
          </a:xfrm>
          <a:prstGeom prst="rect">
            <a:avLst/>
          </a:prstGeom>
          <a:solidFill>
            <a:srgbClr val="001E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dirty="0">
              <a:highlight>
                <a:srgbClr val="FFFF00"/>
              </a:highlight>
            </a:endParaRPr>
          </a:p>
        </p:txBody>
      </p:sp>
      <p:sp>
        <p:nvSpPr>
          <p:cNvPr id="21" name="Rectangle 20">
            <a:extLst>
              <a:ext uri="{FF2B5EF4-FFF2-40B4-BE49-F238E27FC236}">
                <a16:creationId xmlns:a16="http://schemas.microsoft.com/office/drawing/2014/main" id="{7B3D9189-C597-53D9-85BF-96B774A10E3A}"/>
              </a:ext>
            </a:extLst>
          </p:cNvPr>
          <p:cNvSpPr>
            <a:spLocks noChangeAspect="1"/>
          </p:cNvSpPr>
          <p:nvPr userDrawn="1"/>
        </p:nvSpPr>
        <p:spPr>
          <a:xfrm>
            <a:off x="2490769" y="-823131"/>
            <a:ext cx="679428" cy="679605"/>
          </a:xfrm>
          <a:prstGeom prst="rect">
            <a:avLst/>
          </a:prstGeom>
          <a:solidFill>
            <a:srgbClr val="0032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a:p>
        </p:txBody>
      </p:sp>
      <p:sp>
        <p:nvSpPr>
          <p:cNvPr id="22" name="Rectangle 21">
            <a:extLst>
              <a:ext uri="{FF2B5EF4-FFF2-40B4-BE49-F238E27FC236}">
                <a16:creationId xmlns:a16="http://schemas.microsoft.com/office/drawing/2014/main" id="{5A038435-6BF1-5F0E-3BAB-57AFC315DFDB}"/>
              </a:ext>
            </a:extLst>
          </p:cNvPr>
          <p:cNvSpPr>
            <a:spLocks noChangeAspect="1"/>
          </p:cNvSpPr>
          <p:nvPr userDrawn="1"/>
        </p:nvSpPr>
        <p:spPr>
          <a:xfrm>
            <a:off x="4367119" y="-823131"/>
            <a:ext cx="679428" cy="679605"/>
          </a:xfrm>
          <a:prstGeom prst="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a:p>
        </p:txBody>
      </p:sp>
      <p:sp>
        <p:nvSpPr>
          <p:cNvPr id="23" name="Rectangle 22">
            <a:extLst>
              <a:ext uri="{FF2B5EF4-FFF2-40B4-BE49-F238E27FC236}">
                <a16:creationId xmlns:a16="http://schemas.microsoft.com/office/drawing/2014/main" id="{A96D5522-A6C5-EBCB-F43F-098B7950B145}"/>
              </a:ext>
            </a:extLst>
          </p:cNvPr>
          <p:cNvSpPr>
            <a:spLocks noChangeAspect="1"/>
          </p:cNvSpPr>
          <p:nvPr userDrawn="1"/>
        </p:nvSpPr>
        <p:spPr>
          <a:xfrm>
            <a:off x="5301111" y="-823131"/>
            <a:ext cx="679428" cy="679605"/>
          </a:xfrm>
          <a:prstGeom prst="rect">
            <a:avLst/>
          </a:prstGeom>
          <a:solidFill>
            <a:srgbClr val="EAF0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a:p>
        </p:txBody>
      </p:sp>
      <p:sp>
        <p:nvSpPr>
          <p:cNvPr id="24" name="Rectangle 23">
            <a:extLst>
              <a:ext uri="{FF2B5EF4-FFF2-40B4-BE49-F238E27FC236}">
                <a16:creationId xmlns:a16="http://schemas.microsoft.com/office/drawing/2014/main" id="{9F91CB4B-47EC-F4B9-9E72-4430825A4596}"/>
              </a:ext>
            </a:extLst>
          </p:cNvPr>
          <p:cNvSpPr>
            <a:spLocks noChangeAspect="1"/>
          </p:cNvSpPr>
          <p:nvPr userDrawn="1"/>
        </p:nvSpPr>
        <p:spPr>
          <a:xfrm>
            <a:off x="6235103" y="-823131"/>
            <a:ext cx="679428" cy="679605"/>
          </a:xfrm>
          <a:prstGeom prst="rect">
            <a:avLst/>
          </a:prstGeom>
          <a:solidFill>
            <a:srgbClr val="A9AA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a:p>
        </p:txBody>
      </p:sp>
      <p:sp>
        <p:nvSpPr>
          <p:cNvPr id="25" name="Rectangle 24">
            <a:extLst>
              <a:ext uri="{FF2B5EF4-FFF2-40B4-BE49-F238E27FC236}">
                <a16:creationId xmlns:a16="http://schemas.microsoft.com/office/drawing/2014/main" id="{E471AE23-E2AD-B1B7-6FA7-B2FDDC470464}"/>
              </a:ext>
            </a:extLst>
          </p:cNvPr>
          <p:cNvSpPr>
            <a:spLocks noChangeAspect="1"/>
          </p:cNvSpPr>
          <p:nvPr userDrawn="1"/>
        </p:nvSpPr>
        <p:spPr>
          <a:xfrm>
            <a:off x="7169095" y="-823131"/>
            <a:ext cx="679428" cy="679605"/>
          </a:xfrm>
          <a:prstGeom prst="rect">
            <a:avLst/>
          </a:prstGeom>
          <a:solidFill>
            <a:srgbClr val="6E6E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a:p>
        </p:txBody>
      </p:sp>
      <p:sp>
        <p:nvSpPr>
          <p:cNvPr id="26" name="Rectangle 25">
            <a:extLst>
              <a:ext uri="{FF2B5EF4-FFF2-40B4-BE49-F238E27FC236}">
                <a16:creationId xmlns:a16="http://schemas.microsoft.com/office/drawing/2014/main" id="{99ABE289-2E64-A404-121A-62D28018A7BD}"/>
              </a:ext>
            </a:extLst>
          </p:cNvPr>
          <p:cNvSpPr/>
          <p:nvPr userDrawn="1"/>
        </p:nvSpPr>
        <p:spPr>
          <a:xfrm>
            <a:off x="3430577" y="-1807534"/>
            <a:ext cx="679605" cy="679605"/>
          </a:xfrm>
          <a:prstGeom prst="rect">
            <a:avLst/>
          </a:prstGeom>
          <a:solidFill>
            <a:srgbClr val="B40F6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7" name="Rectangle 26">
            <a:extLst>
              <a:ext uri="{FF2B5EF4-FFF2-40B4-BE49-F238E27FC236}">
                <a16:creationId xmlns:a16="http://schemas.microsoft.com/office/drawing/2014/main" id="{9DA244F8-9F2C-1D7C-7F4D-1D5CC47C377A}"/>
              </a:ext>
            </a:extLst>
          </p:cNvPr>
          <p:cNvSpPr/>
          <p:nvPr userDrawn="1"/>
        </p:nvSpPr>
        <p:spPr>
          <a:xfrm>
            <a:off x="7157226" y="-1807534"/>
            <a:ext cx="679605" cy="679605"/>
          </a:xfrm>
          <a:prstGeom prst="rect">
            <a:avLst/>
          </a:prstGeom>
          <a:solidFill>
            <a:srgbClr val="00A5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8" name="Rectangle 27">
            <a:extLst>
              <a:ext uri="{FF2B5EF4-FFF2-40B4-BE49-F238E27FC236}">
                <a16:creationId xmlns:a16="http://schemas.microsoft.com/office/drawing/2014/main" id="{ECBF98ED-2FAD-F9AF-C5CE-962954EAE6F9}"/>
              </a:ext>
            </a:extLst>
          </p:cNvPr>
          <p:cNvSpPr/>
          <p:nvPr userDrawn="1"/>
        </p:nvSpPr>
        <p:spPr>
          <a:xfrm>
            <a:off x="8088888" y="-1807534"/>
            <a:ext cx="679605" cy="679605"/>
          </a:xfrm>
          <a:prstGeom prst="rect">
            <a:avLst/>
          </a:prstGeom>
          <a:solidFill>
            <a:srgbClr val="4B008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9" name="Rectangle 28">
            <a:extLst>
              <a:ext uri="{FF2B5EF4-FFF2-40B4-BE49-F238E27FC236}">
                <a16:creationId xmlns:a16="http://schemas.microsoft.com/office/drawing/2014/main" id="{EA4C00F2-DAA0-BF14-6AC5-A85947B03605}"/>
              </a:ext>
            </a:extLst>
          </p:cNvPr>
          <p:cNvSpPr>
            <a:spLocks noChangeAspect="1"/>
          </p:cNvSpPr>
          <p:nvPr userDrawn="1"/>
        </p:nvSpPr>
        <p:spPr>
          <a:xfrm>
            <a:off x="8118543" y="-823131"/>
            <a:ext cx="679428" cy="679605"/>
          </a:xfrm>
          <a:prstGeom prst="rect">
            <a:avLst/>
          </a:prstGeom>
          <a:solidFill>
            <a:srgbClr val="FCB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a:p>
        </p:txBody>
      </p:sp>
      <p:sp>
        <p:nvSpPr>
          <p:cNvPr id="30" name="TextBox 29">
            <a:extLst>
              <a:ext uri="{FF2B5EF4-FFF2-40B4-BE49-F238E27FC236}">
                <a16:creationId xmlns:a16="http://schemas.microsoft.com/office/drawing/2014/main" id="{6ACBB6D2-C908-7C4F-EFF9-0F9BE7C96D98}"/>
              </a:ext>
            </a:extLst>
          </p:cNvPr>
          <p:cNvSpPr txBox="1"/>
          <p:nvPr userDrawn="1"/>
        </p:nvSpPr>
        <p:spPr>
          <a:xfrm>
            <a:off x="3382444" y="-733839"/>
            <a:ext cx="764062" cy="507831"/>
          </a:xfrm>
          <a:prstGeom prst="rect">
            <a:avLst/>
          </a:prstGeom>
          <a:noFill/>
        </p:spPr>
        <p:txBody>
          <a:bodyPr wrap="square" rtlCol="0">
            <a:spAutoFit/>
          </a:bodyPr>
          <a:lstStyle/>
          <a:p>
            <a:pPr algn="ctr"/>
            <a:r>
              <a:rPr lang="en-US" sz="900" i="0" dirty="0">
                <a:solidFill>
                  <a:srgbClr val="FFFFFF"/>
                </a:solidFill>
                <a:effectLst/>
                <a:latin typeface="Aptos" panose="020B0004020202020204" pitchFamily="34" charset="0"/>
              </a:rPr>
              <a:t>Elemental</a:t>
            </a:r>
          </a:p>
          <a:p>
            <a:pPr algn="ctr"/>
            <a:r>
              <a:rPr lang="en-US" sz="900" i="0" dirty="0">
                <a:solidFill>
                  <a:srgbClr val="FFFFFF"/>
                </a:solidFill>
                <a:effectLst/>
                <a:latin typeface="Aptos" panose="020B0004020202020204" pitchFamily="34" charset="0"/>
              </a:rPr>
              <a:t>Navy</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i="0" dirty="0">
                <a:solidFill>
                  <a:srgbClr val="FFFFFF"/>
                </a:solidFill>
                <a:effectLst/>
                <a:latin typeface="Aptos" panose="020B0004020202020204" pitchFamily="34" charset="0"/>
              </a:rPr>
              <a:t>#</a:t>
            </a:r>
            <a:r>
              <a:rPr lang="en-US" sz="900" i="0" dirty="0">
                <a:solidFill>
                  <a:srgbClr val="FFFFFF"/>
                </a:solidFill>
                <a:effectLst/>
                <a:latin typeface="Aptos" panose="020B0004020202020204" pitchFamily="34" charset="0"/>
              </a:rPr>
              <a:t>001E62</a:t>
            </a:r>
          </a:p>
        </p:txBody>
      </p:sp>
      <p:sp>
        <p:nvSpPr>
          <p:cNvPr id="31" name="TextBox 30">
            <a:extLst>
              <a:ext uri="{FF2B5EF4-FFF2-40B4-BE49-F238E27FC236}">
                <a16:creationId xmlns:a16="http://schemas.microsoft.com/office/drawing/2014/main" id="{14F7AF79-99AD-EF3A-AEBF-02EC7D405413}"/>
              </a:ext>
            </a:extLst>
          </p:cNvPr>
          <p:cNvSpPr txBox="1"/>
          <p:nvPr userDrawn="1"/>
        </p:nvSpPr>
        <p:spPr>
          <a:xfrm>
            <a:off x="2448452" y="-733839"/>
            <a:ext cx="764062" cy="507831"/>
          </a:xfrm>
          <a:prstGeom prst="rect">
            <a:avLst/>
          </a:prstGeom>
          <a:noFill/>
        </p:spPr>
        <p:txBody>
          <a:bodyPr wrap="square" rtlCol="0">
            <a:spAutoFit/>
          </a:bodyPr>
          <a:lstStyle/>
          <a:p>
            <a:pPr algn="ctr"/>
            <a:r>
              <a:rPr lang="en-US" sz="900" i="0" dirty="0">
                <a:solidFill>
                  <a:srgbClr val="FFFFFF"/>
                </a:solidFill>
                <a:effectLst/>
                <a:latin typeface="Aptos" panose="020B0004020202020204" pitchFamily="34" charset="0"/>
              </a:rPr>
              <a:t>Impact</a:t>
            </a:r>
          </a:p>
          <a:p>
            <a:pPr algn="ctr"/>
            <a:r>
              <a:rPr lang="en-US" sz="900" i="0" dirty="0">
                <a:solidFill>
                  <a:srgbClr val="FFFFFF"/>
                </a:solidFill>
                <a:effectLst/>
                <a:latin typeface="Aptos" panose="020B0004020202020204" pitchFamily="34" charset="0"/>
              </a:rPr>
              <a:t>(Lab) Blue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i="0" dirty="0">
                <a:solidFill>
                  <a:srgbClr val="FFFFFF"/>
                </a:solidFill>
                <a:effectLst/>
                <a:latin typeface="Aptos" panose="020B0004020202020204" pitchFamily="34" charset="0"/>
              </a:rPr>
              <a:t>#0032a1</a:t>
            </a:r>
          </a:p>
        </p:txBody>
      </p:sp>
      <p:sp>
        <p:nvSpPr>
          <p:cNvPr id="32" name="TextBox 31">
            <a:extLst>
              <a:ext uri="{FF2B5EF4-FFF2-40B4-BE49-F238E27FC236}">
                <a16:creationId xmlns:a16="http://schemas.microsoft.com/office/drawing/2014/main" id="{29FB10BD-EC4E-AD99-DF93-0031CAE62128}"/>
              </a:ext>
            </a:extLst>
          </p:cNvPr>
          <p:cNvSpPr txBox="1"/>
          <p:nvPr userDrawn="1"/>
        </p:nvSpPr>
        <p:spPr>
          <a:xfrm>
            <a:off x="4360061" y="-733839"/>
            <a:ext cx="695262" cy="507831"/>
          </a:xfrm>
          <a:prstGeom prst="rect">
            <a:avLst/>
          </a:prstGeom>
          <a:noFill/>
        </p:spPr>
        <p:txBody>
          <a:bodyPr wrap="square" rtlCol="0">
            <a:spAutoFit/>
          </a:bodyPr>
          <a:lstStyle/>
          <a:p>
            <a:pPr algn="ctr"/>
            <a:r>
              <a:rPr lang="en-US" sz="900" i="0" dirty="0">
                <a:solidFill>
                  <a:srgbClr val="FFFFFF"/>
                </a:solidFill>
                <a:effectLst/>
                <a:latin typeface="Aptos" panose="020B0004020202020204" pitchFamily="34" charset="0"/>
              </a:rPr>
              <a:t>Energetic</a:t>
            </a:r>
          </a:p>
          <a:p>
            <a:pPr algn="ctr"/>
            <a:r>
              <a:rPr lang="en-US" sz="900" i="0" dirty="0">
                <a:solidFill>
                  <a:srgbClr val="FFFFFF"/>
                </a:solidFill>
                <a:effectLst/>
                <a:latin typeface="Aptos" panose="020B0004020202020204" pitchFamily="34" charset="0"/>
              </a:rPr>
              <a:t>Azure</a:t>
            </a:r>
          </a:p>
          <a:p>
            <a:pPr algn="ctr"/>
            <a:r>
              <a:rPr lang="en-US" sz="900" i="0" dirty="0">
                <a:solidFill>
                  <a:srgbClr val="FFFFFF"/>
                </a:solidFill>
                <a:effectLst/>
                <a:latin typeface="Aptos" panose="020B0004020202020204" pitchFamily="34" charset="0"/>
              </a:rPr>
              <a:t>#3366CC</a:t>
            </a:r>
          </a:p>
        </p:txBody>
      </p:sp>
      <p:sp>
        <p:nvSpPr>
          <p:cNvPr id="33" name="TextBox 32">
            <a:extLst>
              <a:ext uri="{FF2B5EF4-FFF2-40B4-BE49-F238E27FC236}">
                <a16:creationId xmlns:a16="http://schemas.microsoft.com/office/drawing/2014/main" id="{6FDAD7D3-FB35-2D1F-E87B-768FBC6980D1}"/>
              </a:ext>
            </a:extLst>
          </p:cNvPr>
          <p:cNvSpPr txBox="1"/>
          <p:nvPr userDrawn="1"/>
        </p:nvSpPr>
        <p:spPr>
          <a:xfrm>
            <a:off x="5169207" y="-733839"/>
            <a:ext cx="938614" cy="507831"/>
          </a:xfrm>
          <a:prstGeom prst="rect">
            <a:avLst/>
          </a:prstGeom>
          <a:noFill/>
        </p:spPr>
        <p:txBody>
          <a:bodyPr wrap="square" rtlCol="0">
            <a:spAutoFit/>
          </a:bodyPr>
          <a:lstStyle/>
          <a:p>
            <a:pPr algn="ctr"/>
            <a:r>
              <a:rPr lang="en-US" sz="900" i="0" dirty="0">
                <a:effectLst/>
                <a:latin typeface="Aptos" panose="020B0004020202020204" pitchFamily="34" charset="0"/>
              </a:rPr>
              <a:t>Livermorium</a:t>
            </a:r>
          </a:p>
          <a:p>
            <a:pPr algn="ctr"/>
            <a:r>
              <a:rPr lang="en-US" sz="900" i="0" dirty="0">
                <a:effectLst/>
                <a:latin typeface="Aptos" panose="020B0004020202020204" pitchFamily="34" charset="0"/>
              </a:rPr>
              <a:t>Ice</a:t>
            </a:r>
            <a:endParaRPr lang="en-US" sz="900" b="0" i="0" dirty="0">
              <a:solidFill>
                <a:schemeClr val="tx1"/>
              </a:solidFill>
              <a:effectLst/>
              <a:latin typeface="Aptos" panose="020B0004020202020204" pitchFamily="34" charset="0"/>
            </a:endParaRPr>
          </a:p>
          <a:p>
            <a:pPr algn="ctr"/>
            <a:r>
              <a:rPr lang="en-US" sz="900" b="0" i="0" dirty="0">
                <a:solidFill>
                  <a:schemeClr val="tx1"/>
                </a:solidFill>
                <a:effectLst/>
                <a:latin typeface="Aptos" panose="020B0004020202020204" pitchFamily="34" charset="0"/>
              </a:rPr>
              <a:t>#</a:t>
            </a:r>
            <a:r>
              <a:rPr lang="en-US" sz="900" i="0" dirty="0">
                <a:effectLst/>
                <a:latin typeface="Aptos" panose="020B0004020202020204" pitchFamily="34" charset="0"/>
              </a:rPr>
              <a:t>eaf0fb</a:t>
            </a:r>
          </a:p>
        </p:txBody>
      </p:sp>
      <p:sp>
        <p:nvSpPr>
          <p:cNvPr id="34" name="TextBox 33">
            <a:extLst>
              <a:ext uri="{FF2B5EF4-FFF2-40B4-BE49-F238E27FC236}">
                <a16:creationId xmlns:a16="http://schemas.microsoft.com/office/drawing/2014/main" id="{EDF0C0BC-D896-A401-AAC4-EE91E9B12C8E}"/>
              </a:ext>
            </a:extLst>
          </p:cNvPr>
          <p:cNvSpPr txBox="1"/>
          <p:nvPr userDrawn="1"/>
        </p:nvSpPr>
        <p:spPr>
          <a:xfrm>
            <a:off x="6243880" y="-713663"/>
            <a:ext cx="679427" cy="507831"/>
          </a:xfrm>
          <a:prstGeom prst="rect">
            <a:avLst/>
          </a:prstGeom>
          <a:noFill/>
        </p:spPr>
        <p:txBody>
          <a:bodyPr wrap="square" rtlCol="0">
            <a:spAutoFit/>
          </a:bodyPr>
          <a:lstStyle/>
          <a:p>
            <a:pPr algn="ctr"/>
            <a:r>
              <a:rPr lang="en-US" sz="900" i="0" dirty="0">
                <a:effectLst/>
                <a:latin typeface="Aptos" panose="020B0004020202020204" pitchFamily="34" charset="0"/>
              </a:rPr>
              <a:t>Carbon </a:t>
            </a:r>
          </a:p>
          <a:p>
            <a:pPr algn="ctr"/>
            <a:r>
              <a:rPr lang="en-US" sz="900" i="0" dirty="0">
                <a:effectLst/>
                <a:latin typeface="Aptos" panose="020B0004020202020204" pitchFamily="34" charset="0"/>
              </a:rPr>
              <a:t>Gray</a:t>
            </a:r>
          </a:p>
          <a:p>
            <a:pPr algn="ctr"/>
            <a:r>
              <a:rPr lang="en-US" sz="900" i="0" dirty="0">
                <a:effectLst/>
                <a:latin typeface="Aptos" panose="020B0004020202020204" pitchFamily="34" charset="0"/>
              </a:rPr>
              <a:t>#a9aabc</a:t>
            </a:r>
          </a:p>
        </p:txBody>
      </p:sp>
      <p:sp>
        <p:nvSpPr>
          <p:cNvPr id="45" name="TextBox 44">
            <a:extLst>
              <a:ext uri="{FF2B5EF4-FFF2-40B4-BE49-F238E27FC236}">
                <a16:creationId xmlns:a16="http://schemas.microsoft.com/office/drawing/2014/main" id="{A7DBC23D-583C-AFAB-1853-85EAFB10D8DB}"/>
              </a:ext>
            </a:extLst>
          </p:cNvPr>
          <p:cNvSpPr txBox="1"/>
          <p:nvPr userDrawn="1"/>
        </p:nvSpPr>
        <p:spPr>
          <a:xfrm>
            <a:off x="7179546" y="-713664"/>
            <a:ext cx="668978" cy="507831"/>
          </a:xfrm>
          <a:prstGeom prst="rect">
            <a:avLst/>
          </a:prstGeom>
          <a:noFill/>
        </p:spPr>
        <p:txBody>
          <a:bodyPr wrap="square" rtlCol="0">
            <a:spAutoFit/>
          </a:bodyPr>
          <a:lstStyle/>
          <a:p>
            <a:pPr algn="ctr"/>
            <a:r>
              <a:rPr lang="en-US" sz="900" i="0" dirty="0">
                <a:solidFill>
                  <a:srgbClr val="FFFFFF"/>
                </a:solidFill>
                <a:effectLst/>
                <a:latin typeface="Aptos" panose="020B0004020202020204" pitchFamily="34" charset="0"/>
              </a:rPr>
              <a:t>Quantum</a:t>
            </a:r>
          </a:p>
          <a:p>
            <a:pPr algn="ctr"/>
            <a:r>
              <a:rPr lang="en-US" sz="900" i="0" dirty="0">
                <a:solidFill>
                  <a:srgbClr val="FFFFFF"/>
                </a:solidFill>
                <a:effectLst/>
                <a:latin typeface="Aptos" panose="020B0004020202020204" pitchFamily="34" charset="0"/>
              </a:rPr>
              <a:t>Slate</a:t>
            </a:r>
          </a:p>
          <a:p>
            <a:pPr algn="ctr"/>
            <a:r>
              <a:rPr lang="en-US" sz="900" i="0" dirty="0">
                <a:solidFill>
                  <a:srgbClr val="FFFFFF"/>
                </a:solidFill>
                <a:effectLst/>
                <a:latin typeface="Aptos" panose="020B0004020202020204" pitchFamily="34" charset="0"/>
              </a:rPr>
              <a:t>#6e6e7c</a:t>
            </a:r>
          </a:p>
        </p:txBody>
      </p:sp>
      <p:sp>
        <p:nvSpPr>
          <p:cNvPr id="46" name="TextBox 45">
            <a:extLst>
              <a:ext uri="{FF2B5EF4-FFF2-40B4-BE49-F238E27FC236}">
                <a16:creationId xmlns:a16="http://schemas.microsoft.com/office/drawing/2014/main" id="{E741003F-A5C7-1A1F-FCEA-0CC45DBBA0F3}"/>
              </a:ext>
            </a:extLst>
          </p:cNvPr>
          <p:cNvSpPr txBox="1"/>
          <p:nvPr userDrawn="1"/>
        </p:nvSpPr>
        <p:spPr>
          <a:xfrm>
            <a:off x="8081022" y="-713664"/>
            <a:ext cx="754470" cy="507831"/>
          </a:xfrm>
          <a:prstGeom prst="rect">
            <a:avLst/>
          </a:prstGeom>
          <a:noFill/>
        </p:spPr>
        <p:txBody>
          <a:bodyPr wrap="square" rtlCol="0">
            <a:spAutoFit/>
          </a:bodyPr>
          <a:lstStyle/>
          <a:p>
            <a:pPr algn="ctr"/>
            <a:r>
              <a:rPr lang="en-US" sz="900" i="0" dirty="0">
                <a:effectLst/>
                <a:latin typeface="Aptos" panose="020B0004020202020204" pitchFamily="34" charset="0"/>
              </a:rPr>
              <a:t>Innovation</a:t>
            </a:r>
          </a:p>
          <a:p>
            <a:pPr algn="ctr"/>
            <a:r>
              <a:rPr lang="en-US" sz="900" i="0" dirty="0">
                <a:effectLst/>
                <a:latin typeface="Aptos" panose="020B0004020202020204" pitchFamily="34" charset="0"/>
              </a:rPr>
              <a:t>Yellow</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i="0" dirty="0">
                <a:solidFill>
                  <a:schemeClr val="tx1"/>
                </a:solidFill>
                <a:effectLst/>
                <a:latin typeface="Aptos" panose="020B0004020202020204" pitchFamily="34" charset="0"/>
              </a:rPr>
              <a:t>#</a:t>
            </a:r>
            <a:r>
              <a:rPr lang="en-US" sz="900" i="0" dirty="0">
                <a:effectLst/>
                <a:latin typeface="Aptos" panose="020B0004020202020204" pitchFamily="34" charset="0"/>
              </a:rPr>
              <a:t>fcb317</a:t>
            </a:r>
          </a:p>
        </p:txBody>
      </p:sp>
      <p:sp>
        <p:nvSpPr>
          <p:cNvPr id="47" name="TextBox 46">
            <a:extLst>
              <a:ext uri="{FF2B5EF4-FFF2-40B4-BE49-F238E27FC236}">
                <a16:creationId xmlns:a16="http://schemas.microsoft.com/office/drawing/2014/main" id="{6D18BF93-7C34-E7D3-3B00-E87D36B0803F}"/>
              </a:ext>
            </a:extLst>
          </p:cNvPr>
          <p:cNvSpPr txBox="1"/>
          <p:nvPr userDrawn="1"/>
        </p:nvSpPr>
        <p:spPr>
          <a:xfrm>
            <a:off x="2498958" y="-1701414"/>
            <a:ext cx="671239" cy="507831"/>
          </a:xfrm>
          <a:prstGeom prst="rect">
            <a:avLst/>
          </a:prstGeom>
          <a:noFill/>
        </p:spPr>
        <p:txBody>
          <a:bodyPr wrap="square" rtlCol="0">
            <a:spAutoFit/>
          </a:bodyPr>
          <a:lstStyle/>
          <a:p>
            <a:pPr algn="ctr"/>
            <a:r>
              <a:rPr lang="en-US" sz="900" i="0" dirty="0">
                <a:solidFill>
                  <a:schemeClr val="bg1"/>
                </a:solidFill>
                <a:effectLst/>
                <a:latin typeface="Aptos" panose="020B0004020202020204" pitchFamily="34" charset="0"/>
              </a:rPr>
              <a:t>Research Red</a:t>
            </a:r>
          </a:p>
          <a:p>
            <a:pPr algn="ctr"/>
            <a:r>
              <a:rPr lang="en-US" sz="900" i="0" dirty="0">
                <a:solidFill>
                  <a:schemeClr val="bg1"/>
                </a:solidFill>
                <a:effectLst/>
                <a:latin typeface="Aptos" panose="020B0004020202020204" pitchFamily="34" charset="0"/>
              </a:rPr>
              <a:t>#9d0c0c</a:t>
            </a:r>
          </a:p>
        </p:txBody>
      </p:sp>
      <p:sp>
        <p:nvSpPr>
          <p:cNvPr id="48" name="TextBox 47">
            <a:extLst>
              <a:ext uri="{FF2B5EF4-FFF2-40B4-BE49-F238E27FC236}">
                <a16:creationId xmlns:a16="http://schemas.microsoft.com/office/drawing/2014/main" id="{00B37A5C-1BD6-BD93-866F-F3DC930A6348}"/>
              </a:ext>
            </a:extLst>
          </p:cNvPr>
          <p:cNvSpPr txBox="1"/>
          <p:nvPr userDrawn="1"/>
        </p:nvSpPr>
        <p:spPr>
          <a:xfrm>
            <a:off x="3323492" y="-1701414"/>
            <a:ext cx="898591"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i="0" dirty="0">
                <a:solidFill>
                  <a:schemeClr val="bg1"/>
                </a:solidFill>
                <a:effectLst/>
                <a:latin typeface="Aptos" panose="020B0004020202020204" pitchFamily="34" charset="0"/>
              </a:rPr>
              <a:t>Performance Pink</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i="0" dirty="0">
                <a:solidFill>
                  <a:schemeClr val="bg1"/>
                </a:solidFill>
                <a:effectLst/>
                <a:latin typeface="Aptos" panose="020B0004020202020204" pitchFamily="34" charset="0"/>
              </a:rPr>
              <a:t>#b40f64</a:t>
            </a:r>
          </a:p>
        </p:txBody>
      </p:sp>
      <p:sp>
        <p:nvSpPr>
          <p:cNvPr id="49" name="TextBox 48">
            <a:extLst>
              <a:ext uri="{FF2B5EF4-FFF2-40B4-BE49-F238E27FC236}">
                <a16:creationId xmlns:a16="http://schemas.microsoft.com/office/drawing/2014/main" id="{23F6CF33-72EA-84E9-EF88-0D5CF566B395}"/>
              </a:ext>
            </a:extLst>
          </p:cNvPr>
          <p:cNvSpPr txBox="1"/>
          <p:nvPr userDrawn="1"/>
        </p:nvSpPr>
        <p:spPr>
          <a:xfrm>
            <a:off x="4360061" y="-1701414"/>
            <a:ext cx="674832"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i="0" dirty="0">
                <a:effectLst/>
                <a:latin typeface="Aptos" panose="020B0004020202020204" pitchFamily="34" charset="0"/>
              </a:rPr>
              <a:t>Algorithm Orange</a:t>
            </a:r>
          </a:p>
          <a:p>
            <a:pPr algn="ctr"/>
            <a:r>
              <a:rPr lang="en-US" sz="900" i="0" dirty="0">
                <a:effectLst/>
                <a:latin typeface="Aptos" panose="020B0004020202020204" pitchFamily="34" charset="0"/>
              </a:rPr>
              <a:t>#ff7900</a:t>
            </a:r>
          </a:p>
        </p:txBody>
      </p:sp>
      <p:sp>
        <p:nvSpPr>
          <p:cNvPr id="50" name="TextBox 49">
            <a:extLst>
              <a:ext uri="{FF2B5EF4-FFF2-40B4-BE49-F238E27FC236}">
                <a16:creationId xmlns:a16="http://schemas.microsoft.com/office/drawing/2014/main" id="{BC23073A-1142-A88B-30BA-516E2B99FDCC}"/>
              </a:ext>
            </a:extLst>
          </p:cNvPr>
          <p:cNvSpPr txBox="1"/>
          <p:nvPr userDrawn="1"/>
        </p:nvSpPr>
        <p:spPr>
          <a:xfrm>
            <a:off x="5286950" y="-1701414"/>
            <a:ext cx="711142" cy="507831"/>
          </a:xfrm>
          <a:prstGeom prst="rect">
            <a:avLst/>
          </a:prstGeom>
          <a:noFill/>
        </p:spPr>
        <p:txBody>
          <a:bodyPr wrap="square" rtlCol="0">
            <a:spAutoFit/>
          </a:bodyPr>
          <a:lstStyle/>
          <a:p>
            <a:pPr algn="ctr"/>
            <a:r>
              <a:rPr lang="en-US" sz="900" i="0" dirty="0">
                <a:effectLst/>
                <a:latin typeface="Aptos" panose="020B0004020202020204" pitchFamily="34" charset="0"/>
              </a:rPr>
              <a:t>Solar</a:t>
            </a:r>
          </a:p>
          <a:p>
            <a:pPr algn="ctr"/>
            <a:r>
              <a:rPr lang="en-US" sz="900" i="0" dirty="0">
                <a:effectLst/>
                <a:latin typeface="Aptos" panose="020B0004020202020204" pitchFamily="34" charset="0"/>
              </a:rPr>
              <a:t>Yellow</a:t>
            </a:r>
          </a:p>
          <a:p>
            <a:pPr algn="ctr"/>
            <a:r>
              <a:rPr lang="en-US" sz="900" i="0" dirty="0">
                <a:effectLst/>
                <a:latin typeface="Aptos" panose="020B0004020202020204" pitchFamily="34" charset="0"/>
              </a:rPr>
              <a:t>#ffd900</a:t>
            </a:r>
          </a:p>
        </p:txBody>
      </p:sp>
      <p:sp>
        <p:nvSpPr>
          <p:cNvPr id="51" name="TextBox 50">
            <a:extLst>
              <a:ext uri="{FF2B5EF4-FFF2-40B4-BE49-F238E27FC236}">
                <a16:creationId xmlns:a16="http://schemas.microsoft.com/office/drawing/2014/main" id="{DFFF46EA-2247-0672-B0F2-72BDABBFEAFC}"/>
              </a:ext>
            </a:extLst>
          </p:cNvPr>
          <p:cNvSpPr txBox="1"/>
          <p:nvPr userDrawn="1"/>
        </p:nvSpPr>
        <p:spPr>
          <a:xfrm>
            <a:off x="6243880" y="-1701414"/>
            <a:ext cx="679427" cy="507831"/>
          </a:xfrm>
          <a:prstGeom prst="rect">
            <a:avLst/>
          </a:prstGeom>
          <a:noFill/>
        </p:spPr>
        <p:txBody>
          <a:bodyPr wrap="square" rtlCol="0">
            <a:spAutoFit/>
          </a:bodyPr>
          <a:lstStyle/>
          <a:p>
            <a:pPr algn="ctr"/>
            <a:r>
              <a:rPr lang="en-US" sz="900" i="0" dirty="0">
                <a:effectLst/>
                <a:latin typeface="Aptos" panose="020B0004020202020204" pitchFamily="34" charset="0"/>
              </a:rPr>
              <a:t>Gamma Green</a:t>
            </a:r>
          </a:p>
          <a:p>
            <a:pPr algn="ctr"/>
            <a:r>
              <a:rPr lang="en-US" sz="900" i="0" dirty="0">
                <a:effectLst/>
                <a:latin typeface="Aptos" panose="020B0004020202020204" pitchFamily="34" charset="0"/>
              </a:rPr>
              <a:t>#84c342</a:t>
            </a:r>
          </a:p>
        </p:txBody>
      </p:sp>
      <p:sp>
        <p:nvSpPr>
          <p:cNvPr id="52" name="TextBox 51">
            <a:extLst>
              <a:ext uri="{FF2B5EF4-FFF2-40B4-BE49-F238E27FC236}">
                <a16:creationId xmlns:a16="http://schemas.microsoft.com/office/drawing/2014/main" id="{8B48578C-A2C1-33C7-A608-29A6AF95A044}"/>
              </a:ext>
            </a:extLst>
          </p:cNvPr>
          <p:cNvSpPr txBox="1"/>
          <p:nvPr userDrawn="1"/>
        </p:nvSpPr>
        <p:spPr>
          <a:xfrm>
            <a:off x="7179546" y="-1701414"/>
            <a:ext cx="679428"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i="0" dirty="0">
                <a:effectLst/>
                <a:latin typeface="Aptos" panose="020B0004020202020204" pitchFamily="34" charset="0"/>
              </a:rPr>
              <a:t>Extreme Turquoise</a:t>
            </a:r>
          </a:p>
          <a:p>
            <a:pPr algn="ctr"/>
            <a:r>
              <a:rPr lang="en-US" sz="900" i="0" dirty="0">
                <a:effectLst/>
                <a:latin typeface="Aptos" panose="020B0004020202020204" pitchFamily="34" charset="0"/>
              </a:rPr>
              <a:t>#00a5b8</a:t>
            </a:r>
          </a:p>
        </p:txBody>
      </p:sp>
      <p:sp>
        <p:nvSpPr>
          <p:cNvPr id="53" name="TextBox 52">
            <a:extLst>
              <a:ext uri="{FF2B5EF4-FFF2-40B4-BE49-F238E27FC236}">
                <a16:creationId xmlns:a16="http://schemas.microsoft.com/office/drawing/2014/main" id="{F4DCED45-5CA0-272F-02B2-18978BDB293C}"/>
              </a:ext>
            </a:extLst>
          </p:cNvPr>
          <p:cNvSpPr txBox="1"/>
          <p:nvPr userDrawn="1"/>
        </p:nvSpPr>
        <p:spPr>
          <a:xfrm>
            <a:off x="8043502" y="-1701414"/>
            <a:ext cx="754469"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i="0" dirty="0">
                <a:solidFill>
                  <a:schemeClr val="bg1"/>
                </a:solidFill>
                <a:effectLst/>
                <a:latin typeface="Helvetica" pitchFamily="2" charset="0"/>
              </a:rPr>
              <a:t>Inspiration Indigo</a:t>
            </a:r>
          </a:p>
          <a:p>
            <a:pPr algn="ctr"/>
            <a:r>
              <a:rPr lang="en-US" sz="900" i="0" dirty="0">
                <a:solidFill>
                  <a:schemeClr val="bg1"/>
                </a:solidFill>
                <a:effectLst/>
                <a:latin typeface="Aptos" panose="020B0004020202020204" pitchFamily="34" charset="0"/>
              </a:rPr>
              <a:t>#4b0082</a:t>
            </a:r>
          </a:p>
        </p:txBody>
      </p:sp>
    </p:spTree>
    <p:extLst>
      <p:ext uri="{BB962C8B-B14F-4D97-AF65-F5344CB8AC3E}">
        <p14:creationId xmlns:p14="http://schemas.microsoft.com/office/powerpoint/2010/main" val="4048822221"/>
      </p:ext>
    </p:extLst>
  </p:cSld>
  <p:clrMap bg1="lt1" tx1="dk1" bg2="lt2" tx2="dk2" accent1="accent1" accent2="accent2" accent3="accent3" accent4="accent4" accent5="accent5" accent6="accent6" hlink="hlink" folHlink="folHlink"/>
  <p:sldLayoutIdLst>
    <p:sldLayoutId id="2147483693" r:id="rId1"/>
    <p:sldLayoutId id="2147483719" r:id="rId2"/>
    <p:sldLayoutId id="2147483748" r:id="rId3"/>
    <p:sldLayoutId id="2147483749" r:id="rId4"/>
    <p:sldLayoutId id="2147483686" r:id="rId5"/>
    <p:sldLayoutId id="2147483706" r:id="rId6"/>
    <p:sldLayoutId id="2147483744" r:id="rId7"/>
    <p:sldLayoutId id="2147483688" r:id="rId8"/>
    <p:sldLayoutId id="2147483690" r:id="rId9"/>
    <p:sldLayoutId id="2147483725" r:id="rId10"/>
    <p:sldLayoutId id="2147483742" r:id="rId11"/>
    <p:sldLayoutId id="2147483746" r:id="rId12"/>
    <p:sldLayoutId id="2147483687" r:id="rId13"/>
  </p:sldLayoutIdLst>
  <p:txStyles>
    <p:titleStyle>
      <a:lvl1pPr algn="l" defTabSz="914400" rtl="0" eaLnBrk="1" latinLnBrk="0" hangingPunct="1">
        <a:lnSpc>
          <a:spcPct val="90000"/>
        </a:lnSpc>
        <a:spcBef>
          <a:spcPct val="0"/>
        </a:spcBef>
        <a:buNone/>
        <a:defRPr sz="3600" kern="1200">
          <a:solidFill>
            <a:srgbClr val="0532A0"/>
          </a:solidFill>
          <a:latin typeface="Aptos" panose="020B00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85000"/>
              <a:lumOff val="15000"/>
            </a:schemeClr>
          </a:solidFill>
          <a:latin typeface="Aptos" panose="020B00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85000"/>
              <a:lumOff val="15000"/>
            </a:schemeClr>
          </a:solidFill>
          <a:latin typeface="Aptos" panose="020B00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85000"/>
              <a:lumOff val="15000"/>
            </a:schemeClr>
          </a:solidFill>
          <a:latin typeface="Aptos" panose="020B00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Aptos" panose="020B00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Aptos"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40" userDrawn="1">
          <p15:clr>
            <a:srgbClr val="F26B43"/>
          </p15:clr>
        </p15:guide>
        <p15:guide id="3" orient="horz" pos="2088" userDrawn="1">
          <p15:clr>
            <a:srgbClr val="F26B43"/>
          </p15:clr>
        </p15:guide>
        <p15:guide id="5" orient="horz" pos="4200" userDrawn="1">
          <p15:clr>
            <a:srgbClr val="F26B43"/>
          </p15:clr>
        </p15:guide>
        <p15:guide id="6" orient="horz" pos="4224" userDrawn="1">
          <p15:clr>
            <a:srgbClr val="F26B43"/>
          </p15:clr>
        </p15:guide>
        <p15:guide id="7" orient="horz" pos="388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6D6F184-D98A-76A1-D3A3-6220CD59274F}"/>
              </a:ext>
              <a:ext uri="{C183D7F6-B498-43B3-948B-1728B52AA6E4}">
                <adec:decorative xmlns:adec="http://schemas.microsoft.com/office/drawing/2017/decorative" val="1"/>
              </a:ext>
            </a:extLst>
          </p:cNvPr>
          <p:cNvSpPr/>
          <p:nvPr userDrawn="1"/>
        </p:nvSpPr>
        <p:spPr>
          <a:xfrm flipV="1">
            <a:off x="-7622" y="6069"/>
            <a:ext cx="12199622" cy="6386623"/>
          </a:xfrm>
          <a:prstGeom prst="rect">
            <a:avLst/>
          </a:prstGeom>
          <a:solidFill>
            <a:srgbClr val="001E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D4570886-F1AB-A724-0F90-31CF90944536}"/>
              </a:ext>
              <a:ext uri="{C183D7F6-B498-43B3-948B-1728B52AA6E4}">
                <adec:decorative xmlns:adec="http://schemas.microsoft.com/office/drawing/2017/decorative" val="1"/>
              </a:ext>
            </a:extLst>
          </p:cNvPr>
          <p:cNvSpPr/>
          <p:nvPr userDrawn="1"/>
        </p:nvSpPr>
        <p:spPr>
          <a:xfrm>
            <a:off x="-7667" y="6383633"/>
            <a:ext cx="12199667" cy="5018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Slide Number Placeholder 7">
            <a:extLst>
              <a:ext uri="{FF2B5EF4-FFF2-40B4-BE49-F238E27FC236}">
                <a16:creationId xmlns:a16="http://schemas.microsoft.com/office/drawing/2014/main" id="{FF9AD165-772F-EC00-FCE9-651F03CD8A55}"/>
              </a:ext>
            </a:extLst>
          </p:cNvPr>
          <p:cNvSpPr txBox="1">
            <a:spLocks/>
          </p:cNvSpPr>
          <p:nvPr userDrawn="1"/>
        </p:nvSpPr>
        <p:spPr>
          <a:xfrm>
            <a:off x="11032435" y="6515434"/>
            <a:ext cx="1025027" cy="257361"/>
          </a:xfrm>
          <a:prstGeom prst="rect">
            <a:avLst/>
          </a:prstGeom>
        </p:spPr>
        <p:txBody>
          <a:bodyPr rIns="45720" anchor="ctr" anchorCtr="0">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8C8516-CBB0-4BEF-BA7F-65371927869A}" type="slidenum">
              <a:rPr kumimoji="0" lang="en-US" sz="1000" b="0" i="0" u="none" strike="noStrike" kern="1200" cap="none" spc="0" normalizeH="0" baseline="0" noProof="0" smtClean="0">
                <a:ln>
                  <a:noFill/>
                </a:ln>
                <a:solidFill>
                  <a:srgbClr val="0532A0"/>
                </a:solidFill>
                <a:effectLst/>
                <a:uLnTx/>
                <a:uFillTx/>
                <a:latin typeface="Aptos" panose="020B0004020202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srgbClr val="0532A0"/>
              </a:solidFill>
              <a:effectLst/>
              <a:uLnTx/>
              <a:uFillTx/>
              <a:latin typeface="Aptos" panose="020B0004020202020204" pitchFamily="34" charset="0"/>
              <a:ea typeface="+mn-ea"/>
              <a:cs typeface="Calibri" panose="020F0502020204030204" pitchFamily="34" charset="0"/>
            </a:endParaRPr>
          </a:p>
        </p:txBody>
      </p:sp>
      <p:sp>
        <p:nvSpPr>
          <p:cNvPr id="4" name="Rectangle 3">
            <a:extLst>
              <a:ext uri="{FF2B5EF4-FFF2-40B4-BE49-F238E27FC236}">
                <a16:creationId xmlns:a16="http://schemas.microsoft.com/office/drawing/2014/main" id="{36D88313-0A9D-F699-01E9-023C12C3B895}"/>
              </a:ext>
              <a:ext uri="{C183D7F6-B498-43B3-948B-1728B52AA6E4}">
                <adec:decorative xmlns:adec="http://schemas.microsoft.com/office/drawing/2017/decorative" val="1"/>
              </a:ext>
            </a:extLst>
          </p:cNvPr>
          <p:cNvSpPr/>
          <p:nvPr userDrawn="1"/>
        </p:nvSpPr>
        <p:spPr>
          <a:xfrm>
            <a:off x="-7622" y="-3646"/>
            <a:ext cx="12192000" cy="135721"/>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pic>
        <p:nvPicPr>
          <p:cNvPr id="34" name="Graphic 33">
            <a:extLst>
              <a:ext uri="{FF2B5EF4-FFF2-40B4-BE49-F238E27FC236}">
                <a16:creationId xmlns:a16="http://schemas.microsoft.com/office/drawing/2014/main" id="{A3A5C465-1B9B-422D-7333-59CF628CEB14}"/>
              </a:ext>
              <a:ext uri="{C183D7F6-B498-43B3-948B-1728B52AA6E4}">
                <adec:decorative xmlns:adec="http://schemas.microsoft.com/office/drawing/2017/decorative" val="1"/>
              </a:ext>
            </a:extLst>
          </p:cNvPr>
          <p:cNvPicPr>
            <a:picLocks noChangeAspect="1"/>
          </p:cNvPicPr>
          <p:nvPr userDrawn="1"/>
        </p:nvPicPr>
        <p:blipFill>
          <a:blip>
            <a:alphaModFix amt="50000"/>
            <a:extLst>
              <a:ext uri="{96DAC541-7B7A-43D3-8B79-37D633B846F1}">
                <asvg:svgBlip xmlns:asvg="http://schemas.microsoft.com/office/drawing/2016/SVG/main" r:embed="rId15"/>
              </a:ext>
            </a:extLst>
          </a:blip>
          <a:stretch>
            <a:fillRect/>
          </a:stretch>
        </p:blipFill>
        <p:spPr>
          <a:xfrm>
            <a:off x="-7623" y="132074"/>
            <a:ext cx="1030960" cy="987552"/>
          </a:xfrm>
          <a:prstGeom prst="rect">
            <a:avLst/>
          </a:prstGeom>
        </p:spPr>
      </p:pic>
      <p:sp>
        <p:nvSpPr>
          <p:cNvPr id="8" name="TextBox 7">
            <a:extLst>
              <a:ext uri="{FF2B5EF4-FFF2-40B4-BE49-F238E27FC236}">
                <a16:creationId xmlns:a16="http://schemas.microsoft.com/office/drawing/2014/main" id="{30773BBB-EBD8-923E-4E8D-AE21F233EF6D}"/>
              </a:ext>
            </a:extLst>
          </p:cNvPr>
          <p:cNvSpPr txBox="1"/>
          <p:nvPr userDrawn="1"/>
        </p:nvSpPr>
        <p:spPr>
          <a:xfrm>
            <a:off x="1750786" y="6536424"/>
            <a:ext cx="1423033" cy="257361"/>
          </a:xfrm>
          <a:prstGeom prst="rect">
            <a:avLst/>
          </a:prstGeom>
          <a:noFill/>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chemeClr val="tx1"/>
                </a:solidFill>
                <a:effectLst/>
                <a:uLnTx/>
                <a:uFillTx/>
                <a:latin typeface="Aptos" panose="020B0004020202020204" pitchFamily="34" charset="0"/>
                <a:ea typeface="+mn-ea"/>
                <a:cs typeface="+mn-cs"/>
              </a:rPr>
              <a:t>IM NUMBER</a:t>
            </a:r>
          </a:p>
        </p:txBody>
      </p:sp>
      <p:pic>
        <p:nvPicPr>
          <p:cNvPr id="10" name="Picture 9">
            <a:extLst>
              <a:ext uri="{FF2B5EF4-FFF2-40B4-BE49-F238E27FC236}">
                <a16:creationId xmlns:a16="http://schemas.microsoft.com/office/drawing/2014/main" id="{11A7FB9D-0F50-CCE0-659E-1BECD8A1C181}"/>
              </a:ext>
            </a:extLst>
          </p:cNvPr>
          <p:cNvPicPr>
            <a:picLocks noChangeAspect="1"/>
          </p:cNvPicPr>
          <p:nvPr userDrawn="1"/>
        </p:nvPicPr>
        <p:blipFill>
          <a:blip r:embed="rId16">
            <a:extLst>
              <a:ext uri="{28A0092B-C50C-407E-A947-70E740481C1C}">
                <a14:useLocalDpi xmlns:a14="http://schemas.microsoft.com/office/drawing/2010/main" val="0"/>
              </a:ext>
            </a:extLst>
          </a:blip>
          <a:srcRect l="4994" t="11610" r="5288" b="21429"/>
          <a:stretch/>
        </p:blipFill>
        <p:spPr>
          <a:xfrm>
            <a:off x="111125" y="6486525"/>
            <a:ext cx="1505124" cy="307260"/>
          </a:xfrm>
          <a:prstGeom prst="rect">
            <a:avLst/>
          </a:prstGeom>
        </p:spPr>
      </p:pic>
      <p:sp>
        <p:nvSpPr>
          <p:cNvPr id="7" name="TextBox 6">
            <a:extLst>
              <a:ext uri="{FF2B5EF4-FFF2-40B4-BE49-F238E27FC236}">
                <a16:creationId xmlns:a16="http://schemas.microsoft.com/office/drawing/2014/main" id="{982A7DFA-65B0-0636-93FD-F828C0FDE051}"/>
              </a:ext>
            </a:extLst>
          </p:cNvPr>
          <p:cNvSpPr txBox="1"/>
          <p:nvPr userDrawn="1"/>
        </p:nvSpPr>
        <p:spPr>
          <a:xfrm>
            <a:off x="469806" y="-1652398"/>
            <a:ext cx="1774588" cy="369332"/>
          </a:xfrm>
          <a:prstGeom prst="rect">
            <a:avLst/>
          </a:prstGeom>
          <a:noFill/>
        </p:spPr>
        <p:txBody>
          <a:bodyPr wrap="none" rtlCol="0">
            <a:spAutoFit/>
          </a:bodyPr>
          <a:lstStyle/>
          <a:p>
            <a:r>
              <a:rPr lang="en-US" dirty="0"/>
              <a:t>Secondary colors</a:t>
            </a:r>
          </a:p>
        </p:txBody>
      </p:sp>
      <p:sp>
        <p:nvSpPr>
          <p:cNvPr id="15" name="TextBox 14">
            <a:extLst>
              <a:ext uri="{FF2B5EF4-FFF2-40B4-BE49-F238E27FC236}">
                <a16:creationId xmlns:a16="http://schemas.microsoft.com/office/drawing/2014/main" id="{46E2BF41-DE54-3917-0EC3-FB9E29DF5013}"/>
              </a:ext>
            </a:extLst>
          </p:cNvPr>
          <p:cNvSpPr txBox="1"/>
          <p:nvPr userDrawn="1"/>
        </p:nvSpPr>
        <p:spPr>
          <a:xfrm>
            <a:off x="716347" y="-665551"/>
            <a:ext cx="1528047" cy="369332"/>
          </a:xfrm>
          <a:prstGeom prst="rect">
            <a:avLst/>
          </a:prstGeom>
          <a:noFill/>
        </p:spPr>
        <p:txBody>
          <a:bodyPr wrap="none" rtlCol="0">
            <a:spAutoFit/>
          </a:bodyPr>
          <a:lstStyle/>
          <a:p>
            <a:r>
              <a:rPr lang="en-US" dirty="0"/>
              <a:t>Primary colors</a:t>
            </a:r>
          </a:p>
        </p:txBody>
      </p:sp>
      <p:sp>
        <p:nvSpPr>
          <p:cNvPr id="16" name="Rectangle 15">
            <a:extLst>
              <a:ext uri="{FF2B5EF4-FFF2-40B4-BE49-F238E27FC236}">
                <a16:creationId xmlns:a16="http://schemas.microsoft.com/office/drawing/2014/main" id="{5CE9BBD5-C27C-7DE7-930C-9CF1269977E6}"/>
              </a:ext>
            </a:extLst>
          </p:cNvPr>
          <p:cNvSpPr/>
          <p:nvPr userDrawn="1"/>
        </p:nvSpPr>
        <p:spPr>
          <a:xfrm>
            <a:off x="2498958" y="-1807534"/>
            <a:ext cx="679605" cy="679605"/>
          </a:xfrm>
          <a:prstGeom prst="rect">
            <a:avLst/>
          </a:prstGeom>
          <a:solidFill>
            <a:srgbClr val="9D0C0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7" name="Rectangle 16">
            <a:extLst>
              <a:ext uri="{FF2B5EF4-FFF2-40B4-BE49-F238E27FC236}">
                <a16:creationId xmlns:a16="http://schemas.microsoft.com/office/drawing/2014/main" id="{28A0FF3C-9AAB-6E70-2170-E6F82DEC227F}"/>
              </a:ext>
            </a:extLst>
          </p:cNvPr>
          <p:cNvSpPr/>
          <p:nvPr userDrawn="1"/>
        </p:nvSpPr>
        <p:spPr>
          <a:xfrm>
            <a:off x="4362240" y="-1807534"/>
            <a:ext cx="679605" cy="679605"/>
          </a:xfrm>
          <a:prstGeom prst="rect">
            <a:avLst/>
          </a:prstGeom>
          <a:solidFill>
            <a:srgbClr val="FF79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8" name="Rectangle 17">
            <a:extLst>
              <a:ext uri="{FF2B5EF4-FFF2-40B4-BE49-F238E27FC236}">
                <a16:creationId xmlns:a16="http://schemas.microsoft.com/office/drawing/2014/main" id="{1DC60EE9-3C5D-8ADF-F3BA-245D5C56B604}"/>
              </a:ext>
            </a:extLst>
          </p:cNvPr>
          <p:cNvSpPr>
            <a:spLocks/>
          </p:cNvSpPr>
          <p:nvPr userDrawn="1"/>
        </p:nvSpPr>
        <p:spPr>
          <a:xfrm>
            <a:off x="6225564" y="-1807534"/>
            <a:ext cx="679605" cy="679605"/>
          </a:xfrm>
          <a:prstGeom prst="rect">
            <a:avLst/>
          </a:prstGeom>
          <a:solidFill>
            <a:srgbClr val="84C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latin typeface="Aptos Display" panose="020B0004020202020204" pitchFamily="34" charset="0"/>
            </a:endParaRPr>
          </a:p>
        </p:txBody>
      </p:sp>
      <p:sp>
        <p:nvSpPr>
          <p:cNvPr id="19" name="Rectangle 18">
            <a:extLst>
              <a:ext uri="{FF2B5EF4-FFF2-40B4-BE49-F238E27FC236}">
                <a16:creationId xmlns:a16="http://schemas.microsoft.com/office/drawing/2014/main" id="{27EFE9B1-65FE-BE22-0384-0AAD5A95D85C}"/>
              </a:ext>
            </a:extLst>
          </p:cNvPr>
          <p:cNvSpPr>
            <a:spLocks/>
          </p:cNvSpPr>
          <p:nvPr userDrawn="1"/>
        </p:nvSpPr>
        <p:spPr>
          <a:xfrm>
            <a:off x="5293902" y="-1807534"/>
            <a:ext cx="679605" cy="679605"/>
          </a:xfrm>
          <a:prstGeom prst="rect">
            <a:avLst/>
          </a:prstGeom>
          <a:solidFill>
            <a:srgbClr val="FFD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latin typeface="Aptos Display" panose="020B0004020202020204" pitchFamily="34" charset="0"/>
            </a:endParaRPr>
          </a:p>
        </p:txBody>
      </p:sp>
      <p:sp>
        <p:nvSpPr>
          <p:cNvPr id="20" name="Rectangle 19">
            <a:extLst>
              <a:ext uri="{FF2B5EF4-FFF2-40B4-BE49-F238E27FC236}">
                <a16:creationId xmlns:a16="http://schemas.microsoft.com/office/drawing/2014/main" id="{FDA02CB6-0946-ACBC-BC1C-2FF6325A7329}"/>
              </a:ext>
            </a:extLst>
          </p:cNvPr>
          <p:cNvSpPr>
            <a:spLocks noChangeAspect="1"/>
          </p:cNvSpPr>
          <p:nvPr userDrawn="1"/>
        </p:nvSpPr>
        <p:spPr>
          <a:xfrm>
            <a:off x="3424761" y="-823131"/>
            <a:ext cx="679428" cy="679605"/>
          </a:xfrm>
          <a:prstGeom prst="rect">
            <a:avLst/>
          </a:prstGeom>
          <a:solidFill>
            <a:srgbClr val="001E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dirty="0">
              <a:highlight>
                <a:srgbClr val="FFFF00"/>
              </a:highlight>
            </a:endParaRPr>
          </a:p>
        </p:txBody>
      </p:sp>
      <p:sp>
        <p:nvSpPr>
          <p:cNvPr id="21" name="Rectangle 20">
            <a:extLst>
              <a:ext uri="{FF2B5EF4-FFF2-40B4-BE49-F238E27FC236}">
                <a16:creationId xmlns:a16="http://schemas.microsoft.com/office/drawing/2014/main" id="{81A8102F-57B2-001C-4D81-F55ACD4E445B}"/>
              </a:ext>
            </a:extLst>
          </p:cNvPr>
          <p:cNvSpPr>
            <a:spLocks noChangeAspect="1"/>
          </p:cNvSpPr>
          <p:nvPr userDrawn="1"/>
        </p:nvSpPr>
        <p:spPr>
          <a:xfrm>
            <a:off x="2490769" y="-823131"/>
            <a:ext cx="679428" cy="679605"/>
          </a:xfrm>
          <a:prstGeom prst="rect">
            <a:avLst/>
          </a:prstGeom>
          <a:solidFill>
            <a:srgbClr val="0032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a:p>
        </p:txBody>
      </p:sp>
      <p:sp>
        <p:nvSpPr>
          <p:cNvPr id="22" name="Rectangle 21">
            <a:extLst>
              <a:ext uri="{FF2B5EF4-FFF2-40B4-BE49-F238E27FC236}">
                <a16:creationId xmlns:a16="http://schemas.microsoft.com/office/drawing/2014/main" id="{3D90F5D6-AFE4-8CA5-35FB-0E291750B2B6}"/>
              </a:ext>
            </a:extLst>
          </p:cNvPr>
          <p:cNvSpPr>
            <a:spLocks noChangeAspect="1"/>
          </p:cNvSpPr>
          <p:nvPr userDrawn="1"/>
        </p:nvSpPr>
        <p:spPr>
          <a:xfrm>
            <a:off x="4367119" y="-823131"/>
            <a:ext cx="679428" cy="679605"/>
          </a:xfrm>
          <a:prstGeom prst="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a:p>
        </p:txBody>
      </p:sp>
      <p:sp>
        <p:nvSpPr>
          <p:cNvPr id="23" name="Rectangle 22">
            <a:extLst>
              <a:ext uri="{FF2B5EF4-FFF2-40B4-BE49-F238E27FC236}">
                <a16:creationId xmlns:a16="http://schemas.microsoft.com/office/drawing/2014/main" id="{FCF251F2-EE36-B660-AE40-842B8788BAB7}"/>
              </a:ext>
            </a:extLst>
          </p:cNvPr>
          <p:cNvSpPr>
            <a:spLocks noChangeAspect="1"/>
          </p:cNvSpPr>
          <p:nvPr userDrawn="1"/>
        </p:nvSpPr>
        <p:spPr>
          <a:xfrm>
            <a:off x="5301111" y="-823131"/>
            <a:ext cx="679428" cy="679605"/>
          </a:xfrm>
          <a:prstGeom prst="rect">
            <a:avLst/>
          </a:prstGeom>
          <a:solidFill>
            <a:srgbClr val="EAF0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a:p>
        </p:txBody>
      </p:sp>
      <p:sp>
        <p:nvSpPr>
          <p:cNvPr id="24" name="Rectangle 23">
            <a:extLst>
              <a:ext uri="{FF2B5EF4-FFF2-40B4-BE49-F238E27FC236}">
                <a16:creationId xmlns:a16="http://schemas.microsoft.com/office/drawing/2014/main" id="{48A82D47-E137-DBBD-DB5E-01894E4849DD}"/>
              </a:ext>
            </a:extLst>
          </p:cNvPr>
          <p:cNvSpPr>
            <a:spLocks noChangeAspect="1"/>
          </p:cNvSpPr>
          <p:nvPr userDrawn="1"/>
        </p:nvSpPr>
        <p:spPr>
          <a:xfrm>
            <a:off x="6235103" y="-823131"/>
            <a:ext cx="679428" cy="679605"/>
          </a:xfrm>
          <a:prstGeom prst="rect">
            <a:avLst/>
          </a:prstGeom>
          <a:solidFill>
            <a:srgbClr val="A9AA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a:p>
        </p:txBody>
      </p:sp>
      <p:sp>
        <p:nvSpPr>
          <p:cNvPr id="25" name="Rectangle 24">
            <a:extLst>
              <a:ext uri="{FF2B5EF4-FFF2-40B4-BE49-F238E27FC236}">
                <a16:creationId xmlns:a16="http://schemas.microsoft.com/office/drawing/2014/main" id="{1D05E0C1-DFA8-34CD-475F-9E012143B9AF}"/>
              </a:ext>
            </a:extLst>
          </p:cNvPr>
          <p:cNvSpPr>
            <a:spLocks noChangeAspect="1"/>
          </p:cNvSpPr>
          <p:nvPr userDrawn="1"/>
        </p:nvSpPr>
        <p:spPr>
          <a:xfrm>
            <a:off x="7169095" y="-823131"/>
            <a:ext cx="679428" cy="679605"/>
          </a:xfrm>
          <a:prstGeom prst="rect">
            <a:avLst/>
          </a:prstGeom>
          <a:solidFill>
            <a:srgbClr val="6E6E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a:p>
        </p:txBody>
      </p:sp>
      <p:sp>
        <p:nvSpPr>
          <p:cNvPr id="26" name="Rectangle 25">
            <a:extLst>
              <a:ext uri="{FF2B5EF4-FFF2-40B4-BE49-F238E27FC236}">
                <a16:creationId xmlns:a16="http://schemas.microsoft.com/office/drawing/2014/main" id="{08BCE5D2-964B-7DEB-C02A-60D7995DF62B}"/>
              </a:ext>
            </a:extLst>
          </p:cNvPr>
          <p:cNvSpPr/>
          <p:nvPr userDrawn="1"/>
        </p:nvSpPr>
        <p:spPr>
          <a:xfrm>
            <a:off x="3430577" y="-1807534"/>
            <a:ext cx="679605" cy="679605"/>
          </a:xfrm>
          <a:prstGeom prst="rect">
            <a:avLst/>
          </a:prstGeom>
          <a:solidFill>
            <a:srgbClr val="B40F6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7" name="Rectangle 26">
            <a:extLst>
              <a:ext uri="{FF2B5EF4-FFF2-40B4-BE49-F238E27FC236}">
                <a16:creationId xmlns:a16="http://schemas.microsoft.com/office/drawing/2014/main" id="{B5C8363B-8B11-8CE6-61DE-A61A05D54B0F}"/>
              </a:ext>
            </a:extLst>
          </p:cNvPr>
          <p:cNvSpPr/>
          <p:nvPr userDrawn="1"/>
        </p:nvSpPr>
        <p:spPr>
          <a:xfrm>
            <a:off x="7157226" y="-1807534"/>
            <a:ext cx="679605" cy="679605"/>
          </a:xfrm>
          <a:prstGeom prst="rect">
            <a:avLst/>
          </a:prstGeom>
          <a:solidFill>
            <a:srgbClr val="00A5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8" name="Rectangle 27">
            <a:extLst>
              <a:ext uri="{FF2B5EF4-FFF2-40B4-BE49-F238E27FC236}">
                <a16:creationId xmlns:a16="http://schemas.microsoft.com/office/drawing/2014/main" id="{C370BF72-77DF-B466-3FD1-F7F081FA9CA6}"/>
              </a:ext>
            </a:extLst>
          </p:cNvPr>
          <p:cNvSpPr/>
          <p:nvPr userDrawn="1"/>
        </p:nvSpPr>
        <p:spPr>
          <a:xfrm>
            <a:off x="8088888" y="-1807534"/>
            <a:ext cx="679605" cy="679605"/>
          </a:xfrm>
          <a:prstGeom prst="rect">
            <a:avLst/>
          </a:prstGeom>
          <a:solidFill>
            <a:srgbClr val="4B008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9" name="Rectangle 28">
            <a:extLst>
              <a:ext uri="{FF2B5EF4-FFF2-40B4-BE49-F238E27FC236}">
                <a16:creationId xmlns:a16="http://schemas.microsoft.com/office/drawing/2014/main" id="{C9EBCDBE-DABB-3438-8C69-A481C74489B9}"/>
              </a:ext>
            </a:extLst>
          </p:cNvPr>
          <p:cNvSpPr>
            <a:spLocks noChangeAspect="1"/>
          </p:cNvSpPr>
          <p:nvPr userDrawn="1"/>
        </p:nvSpPr>
        <p:spPr>
          <a:xfrm>
            <a:off x="8118543" y="-823131"/>
            <a:ext cx="679428" cy="679605"/>
          </a:xfrm>
          <a:prstGeom prst="rect">
            <a:avLst/>
          </a:prstGeom>
          <a:solidFill>
            <a:srgbClr val="FCB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a:p>
        </p:txBody>
      </p:sp>
      <p:sp>
        <p:nvSpPr>
          <p:cNvPr id="30" name="TextBox 29">
            <a:extLst>
              <a:ext uri="{FF2B5EF4-FFF2-40B4-BE49-F238E27FC236}">
                <a16:creationId xmlns:a16="http://schemas.microsoft.com/office/drawing/2014/main" id="{5412224D-01B0-1297-3FE3-13F0404B0F77}"/>
              </a:ext>
            </a:extLst>
          </p:cNvPr>
          <p:cNvSpPr txBox="1"/>
          <p:nvPr userDrawn="1"/>
        </p:nvSpPr>
        <p:spPr>
          <a:xfrm>
            <a:off x="3382444" y="-733839"/>
            <a:ext cx="764062" cy="507831"/>
          </a:xfrm>
          <a:prstGeom prst="rect">
            <a:avLst/>
          </a:prstGeom>
          <a:noFill/>
        </p:spPr>
        <p:txBody>
          <a:bodyPr wrap="square" rtlCol="0">
            <a:spAutoFit/>
          </a:bodyPr>
          <a:lstStyle/>
          <a:p>
            <a:pPr algn="ctr"/>
            <a:r>
              <a:rPr lang="en-US" sz="900" i="0" dirty="0">
                <a:solidFill>
                  <a:srgbClr val="FFFFFF"/>
                </a:solidFill>
                <a:effectLst/>
                <a:latin typeface="Aptos" panose="020B0004020202020204" pitchFamily="34" charset="0"/>
              </a:rPr>
              <a:t>Elemental</a:t>
            </a:r>
          </a:p>
          <a:p>
            <a:pPr algn="ctr"/>
            <a:r>
              <a:rPr lang="en-US" sz="900" i="0" dirty="0">
                <a:solidFill>
                  <a:srgbClr val="FFFFFF"/>
                </a:solidFill>
                <a:effectLst/>
                <a:latin typeface="Aptos" panose="020B0004020202020204" pitchFamily="34" charset="0"/>
              </a:rPr>
              <a:t>Navy</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i="0" dirty="0">
                <a:solidFill>
                  <a:srgbClr val="FFFFFF"/>
                </a:solidFill>
                <a:effectLst/>
                <a:latin typeface="Aptos" panose="020B0004020202020204" pitchFamily="34" charset="0"/>
              </a:rPr>
              <a:t>#</a:t>
            </a:r>
            <a:r>
              <a:rPr lang="en-US" sz="900" i="0" dirty="0">
                <a:solidFill>
                  <a:srgbClr val="FFFFFF"/>
                </a:solidFill>
                <a:effectLst/>
                <a:latin typeface="Aptos" panose="020B0004020202020204" pitchFamily="34" charset="0"/>
              </a:rPr>
              <a:t>001E62</a:t>
            </a:r>
          </a:p>
        </p:txBody>
      </p:sp>
      <p:sp>
        <p:nvSpPr>
          <p:cNvPr id="31" name="TextBox 30">
            <a:extLst>
              <a:ext uri="{FF2B5EF4-FFF2-40B4-BE49-F238E27FC236}">
                <a16:creationId xmlns:a16="http://schemas.microsoft.com/office/drawing/2014/main" id="{D8DF19DC-423E-4783-2C16-D373B1C5B24A}"/>
              </a:ext>
            </a:extLst>
          </p:cNvPr>
          <p:cNvSpPr txBox="1"/>
          <p:nvPr userDrawn="1"/>
        </p:nvSpPr>
        <p:spPr>
          <a:xfrm>
            <a:off x="2448452" y="-733839"/>
            <a:ext cx="764062" cy="507831"/>
          </a:xfrm>
          <a:prstGeom prst="rect">
            <a:avLst/>
          </a:prstGeom>
          <a:noFill/>
        </p:spPr>
        <p:txBody>
          <a:bodyPr wrap="square" rtlCol="0">
            <a:spAutoFit/>
          </a:bodyPr>
          <a:lstStyle/>
          <a:p>
            <a:pPr algn="ctr"/>
            <a:r>
              <a:rPr lang="en-US" sz="900" i="0" dirty="0">
                <a:solidFill>
                  <a:srgbClr val="FFFFFF"/>
                </a:solidFill>
                <a:effectLst/>
                <a:latin typeface="Aptos" panose="020B0004020202020204" pitchFamily="34" charset="0"/>
              </a:rPr>
              <a:t>Impact</a:t>
            </a:r>
          </a:p>
          <a:p>
            <a:pPr algn="ctr"/>
            <a:r>
              <a:rPr lang="en-US" sz="900" i="0" dirty="0">
                <a:solidFill>
                  <a:srgbClr val="FFFFFF"/>
                </a:solidFill>
                <a:effectLst/>
                <a:latin typeface="Aptos" panose="020B0004020202020204" pitchFamily="34" charset="0"/>
              </a:rPr>
              <a:t>(Lab) Blue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i="0" dirty="0">
                <a:solidFill>
                  <a:srgbClr val="FFFFFF"/>
                </a:solidFill>
                <a:effectLst/>
                <a:latin typeface="Aptos" panose="020B0004020202020204" pitchFamily="34" charset="0"/>
              </a:rPr>
              <a:t>#0032a1</a:t>
            </a:r>
          </a:p>
        </p:txBody>
      </p:sp>
      <p:sp>
        <p:nvSpPr>
          <p:cNvPr id="32" name="TextBox 31">
            <a:extLst>
              <a:ext uri="{FF2B5EF4-FFF2-40B4-BE49-F238E27FC236}">
                <a16:creationId xmlns:a16="http://schemas.microsoft.com/office/drawing/2014/main" id="{9EDF076D-1D17-DA25-B8F4-C78C00AFB5D1}"/>
              </a:ext>
            </a:extLst>
          </p:cNvPr>
          <p:cNvSpPr txBox="1"/>
          <p:nvPr userDrawn="1"/>
        </p:nvSpPr>
        <p:spPr>
          <a:xfrm>
            <a:off x="4360061" y="-733839"/>
            <a:ext cx="695262" cy="507831"/>
          </a:xfrm>
          <a:prstGeom prst="rect">
            <a:avLst/>
          </a:prstGeom>
          <a:noFill/>
        </p:spPr>
        <p:txBody>
          <a:bodyPr wrap="square" rtlCol="0">
            <a:spAutoFit/>
          </a:bodyPr>
          <a:lstStyle/>
          <a:p>
            <a:pPr algn="ctr"/>
            <a:r>
              <a:rPr lang="en-US" sz="900" i="0" dirty="0">
                <a:solidFill>
                  <a:srgbClr val="FFFFFF"/>
                </a:solidFill>
                <a:effectLst/>
                <a:latin typeface="Aptos" panose="020B0004020202020204" pitchFamily="34" charset="0"/>
              </a:rPr>
              <a:t>Energetic</a:t>
            </a:r>
          </a:p>
          <a:p>
            <a:pPr algn="ctr"/>
            <a:r>
              <a:rPr lang="en-US" sz="900" i="0" dirty="0">
                <a:solidFill>
                  <a:srgbClr val="FFFFFF"/>
                </a:solidFill>
                <a:effectLst/>
                <a:latin typeface="Aptos" panose="020B0004020202020204" pitchFamily="34" charset="0"/>
              </a:rPr>
              <a:t>Azure</a:t>
            </a:r>
          </a:p>
          <a:p>
            <a:pPr algn="ctr"/>
            <a:r>
              <a:rPr lang="en-US" sz="900" i="0" dirty="0">
                <a:solidFill>
                  <a:srgbClr val="FFFFFF"/>
                </a:solidFill>
                <a:effectLst/>
                <a:latin typeface="Aptos" panose="020B0004020202020204" pitchFamily="34" charset="0"/>
              </a:rPr>
              <a:t>#3366CC</a:t>
            </a:r>
          </a:p>
        </p:txBody>
      </p:sp>
      <p:sp>
        <p:nvSpPr>
          <p:cNvPr id="37" name="TextBox 36">
            <a:extLst>
              <a:ext uri="{FF2B5EF4-FFF2-40B4-BE49-F238E27FC236}">
                <a16:creationId xmlns:a16="http://schemas.microsoft.com/office/drawing/2014/main" id="{E917914D-589E-020D-9C16-400A30C7992C}"/>
              </a:ext>
            </a:extLst>
          </p:cNvPr>
          <p:cNvSpPr txBox="1"/>
          <p:nvPr userDrawn="1"/>
        </p:nvSpPr>
        <p:spPr>
          <a:xfrm>
            <a:off x="5169207" y="-733839"/>
            <a:ext cx="938614" cy="507831"/>
          </a:xfrm>
          <a:prstGeom prst="rect">
            <a:avLst/>
          </a:prstGeom>
          <a:noFill/>
        </p:spPr>
        <p:txBody>
          <a:bodyPr wrap="square" rtlCol="0">
            <a:spAutoFit/>
          </a:bodyPr>
          <a:lstStyle/>
          <a:p>
            <a:pPr algn="ctr"/>
            <a:r>
              <a:rPr lang="en-US" sz="900" i="0" dirty="0">
                <a:effectLst/>
                <a:latin typeface="Aptos" panose="020B0004020202020204" pitchFamily="34" charset="0"/>
              </a:rPr>
              <a:t>Livermorium</a:t>
            </a:r>
          </a:p>
          <a:p>
            <a:pPr algn="ctr"/>
            <a:r>
              <a:rPr lang="en-US" sz="900" i="0" dirty="0">
                <a:effectLst/>
                <a:latin typeface="Aptos" panose="020B0004020202020204" pitchFamily="34" charset="0"/>
              </a:rPr>
              <a:t>Ice</a:t>
            </a:r>
            <a:endParaRPr lang="en-US" sz="900" b="0" i="0" dirty="0">
              <a:solidFill>
                <a:schemeClr val="tx1"/>
              </a:solidFill>
              <a:effectLst/>
              <a:latin typeface="Aptos" panose="020B0004020202020204" pitchFamily="34" charset="0"/>
            </a:endParaRPr>
          </a:p>
          <a:p>
            <a:pPr algn="ctr"/>
            <a:r>
              <a:rPr lang="en-US" sz="900" b="0" i="0" dirty="0">
                <a:solidFill>
                  <a:schemeClr val="tx1"/>
                </a:solidFill>
                <a:effectLst/>
                <a:latin typeface="Aptos" panose="020B0004020202020204" pitchFamily="34" charset="0"/>
              </a:rPr>
              <a:t>#</a:t>
            </a:r>
            <a:r>
              <a:rPr lang="en-US" sz="900" i="0" dirty="0">
                <a:effectLst/>
                <a:latin typeface="Aptos" panose="020B0004020202020204" pitchFamily="34" charset="0"/>
              </a:rPr>
              <a:t>eaf0fb</a:t>
            </a:r>
          </a:p>
        </p:txBody>
      </p:sp>
      <p:sp>
        <p:nvSpPr>
          <p:cNvPr id="38" name="TextBox 37">
            <a:extLst>
              <a:ext uri="{FF2B5EF4-FFF2-40B4-BE49-F238E27FC236}">
                <a16:creationId xmlns:a16="http://schemas.microsoft.com/office/drawing/2014/main" id="{25FFCEEF-1880-D2BC-D4CD-5AC62C1B16AE}"/>
              </a:ext>
            </a:extLst>
          </p:cNvPr>
          <p:cNvSpPr txBox="1"/>
          <p:nvPr userDrawn="1"/>
        </p:nvSpPr>
        <p:spPr>
          <a:xfrm>
            <a:off x="6243880" y="-713663"/>
            <a:ext cx="679427" cy="507831"/>
          </a:xfrm>
          <a:prstGeom prst="rect">
            <a:avLst/>
          </a:prstGeom>
          <a:noFill/>
        </p:spPr>
        <p:txBody>
          <a:bodyPr wrap="square" rtlCol="0">
            <a:spAutoFit/>
          </a:bodyPr>
          <a:lstStyle/>
          <a:p>
            <a:pPr algn="ctr"/>
            <a:r>
              <a:rPr lang="en-US" sz="900" i="0" dirty="0">
                <a:effectLst/>
                <a:latin typeface="Aptos" panose="020B0004020202020204" pitchFamily="34" charset="0"/>
              </a:rPr>
              <a:t>Carbon </a:t>
            </a:r>
          </a:p>
          <a:p>
            <a:pPr algn="ctr"/>
            <a:r>
              <a:rPr lang="en-US" sz="900" i="0" dirty="0">
                <a:effectLst/>
                <a:latin typeface="Aptos" panose="020B0004020202020204" pitchFamily="34" charset="0"/>
              </a:rPr>
              <a:t>Gray</a:t>
            </a:r>
          </a:p>
          <a:p>
            <a:pPr algn="ctr"/>
            <a:r>
              <a:rPr lang="en-US" sz="900" i="0" dirty="0">
                <a:effectLst/>
                <a:latin typeface="Aptos" panose="020B0004020202020204" pitchFamily="34" charset="0"/>
              </a:rPr>
              <a:t>#a9aabc</a:t>
            </a:r>
          </a:p>
        </p:txBody>
      </p:sp>
      <p:sp>
        <p:nvSpPr>
          <p:cNvPr id="46" name="TextBox 45">
            <a:extLst>
              <a:ext uri="{FF2B5EF4-FFF2-40B4-BE49-F238E27FC236}">
                <a16:creationId xmlns:a16="http://schemas.microsoft.com/office/drawing/2014/main" id="{D92074D8-7FD6-A412-5B3E-A83A96118029}"/>
              </a:ext>
            </a:extLst>
          </p:cNvPr>
          <p:cNvSpPr txBox="1"/>
          <p:nvPr userDrawn="1"/>
        </p:nvSpPr>
        <p:spPr>
          <a:xfrm>
            <a:off x="7179546" y="-713664"/>
            <a:ext cx="668978" cy="507831"/>
          </a:xfrm>
          <a:prstGeom prst="rect">
            <a:avLst/>
          </a:prstGeom>
          <a:noFill/>
        </p:spPr>
        <p:txBody>
          <a:bodyPr wrap="square" rtlCol="0">
            <a:spAutoFit/>
          </a:bodyPr>
          <a:lstStyle/>
          <a:p>
            <a:pPr algn="ctr"/>
            <a:r>
              <a:rPr lang="en-US" sz="900" i="0" dirty="0">
                <a:solidFill>
                  <a:srgbClr val="FFFFFF"/>
                </a:solidFill>
                <a:effectLst/>
                <a:latin typeface="Aptos" panose="020B0004020202020204" pitchFamily="34" charset="0"/>
              </a:rPr>
              <a:t>Quantum</a:t>
            </a:r>
          </a:p>
          <a:p>
            <a:pPr algn="ctr"/>
            <a:r>
              <a:rPr lang="en-US" sz="900" i="0" dirty="0">
                <a:solidFill>
                  <a:srgbClr val="FFFFFF"/>
                </a:solidFill>
                <a:effectLst/>
                <a:latin typeface="Aptos" panose="020B0004020202020204" pitchFamily="34" charset="0"/>
              </a:rPr>
              <a:t>Slate</a:t>
            </a:r>
          </a:p>
          <a:p>
            <a:pPr algn="ctr"/>
            <a:r>
              <a:rPr lang="en-US" sz="900" i="0" dirty="0">
                <a:solidFill>
                  <a:srgbClr val="FFFFFF"/>
                </a:solidFill>
                <a:effectLst/>
                <a:latin typeface="Aptos" panose="020B0004020202020204" pitchFamily="34" charset="0"/>
              </a:rPr>
              <a:t>#6e6e7c</a:t>
            </a:r>
          </a:p>
        </p:txBody>
      </p:sp>
      <p:sp>
        <p:nvSpPr>
          <p:cNvPr id="47" name="TextBox 46">
            <a:extLst>
              <a:ext uri="{FF2B5EF4-FFF2-40B4-BE49-F238E27FC236}">
                <a16:creationId xmlns:a16="http://schemas.microsoft.com/office/drawing/2014/main" id="{C06CD0D2-A217-246E-86F0-7BAE0694613B}"/>
              </a:ext>
            </a:extLst>
          </p:cNvPr>
          <p:cNvSpPr txBox="1"/>
          <p:nvPr userDrawn="1"/>
        </p:nvSpPr>
        <p:spPr>
          <a:xfrm>
            <a:off x="8081022" y="-713664"/>
            <a:ext cx="754470" cy="507831"/>
          </a:xfrm>
          <a:prstGeom prst="rect">
            <a:avLst/>
          </a:prstGeom>
          <a:noFill/>
        </p:spPr>
        <p:txBody>
          <a:bodyPr wrap="square" rtlCol="0">
            <a:spAutoFit/>
          </a:bodyPr>
          <a:lstStyle/>
          <a:p>
            <a:pPr algn="ctr"/>
            <a:r>
              <a:rPr lang="en-US" sz="900" i="0" dirty="0">
                <a:effectLst/>
                <a:latin typeface="Aptos" panose="020B0004020202020204" pitchFamily="34" charset="0"/>
              </a:rPr>
              <a:t>Innovation</a:t>
            </a:r>
          </a:p>
          <a:p>
            <a:pPr algn="ctr"/>
            <a:r>
              <a:rPr lang="en-US" sz="900" i="0" dirty="0">
                <a:effectLst/>
                <a:latin typeface="Aptos" panose="020B0004020202020204" pitchFamily="34" charset="0"/>
              </a:rPr>
              <a:t>Yellow</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i="0" dirty="0">
                <a:solidFill>
                  <a:schemeClr val="tx1"/>
                </a:solidFill>
                <a:effectLst/>
                <a:latin typeface="Aptos" panose="020B0004020202020204" pitchFamily="34" charset="0"/>
              </a:rPr>
              <a:t>#</a:t>
            </a:r>
            <a:r>
              <a:rPr lang="en-US" sz="900" i="0" dirty="0">
                <a:effectLst/>
                <a:latin typeface="Aptos" panose="020B0004020202020204" pitchFamily="34" charset="0"/>
              </a:rPr>
              <a:t>fcb317</a:t>
            </a:r>
          </a:p>
        </p:txBody>
      </p:sp>
      <p:sp>
        <p:nvSpPr>
          <p:cNvPr id="48" name="TextBox 47">
            <a:extLst>
              <a:ext uri="{FF2B5EF4-FFF2-40B4-BE49-F238E27FC236}">
                <a16:creationId xmlns:a16="http://schemas.microsoft.com/office/drawing/2014/main" id="{5C531D96-5978-B8C1-2305-1A521149E81D}"/>
              </a:ext>
            </a:extLst>
          </p:cNvPr>
          <p:cNvSpPr txBox="1"/>
          <p:nvPr userDrawn="1"/>
        </p:nvSpPr>
        <p:spPr>
          <a:xfrm>
            <a:off x="2498958" y="-1701414"/>
            <a:ext cx="671239" cy="507831"/>
          </a:xfrm>
          <a:prstGeom prst="rect">
            <a:avLst/>
          </a:prstGeom>
          <a:noFill/>
        </p:spPr>
        <p:txBody>
          <a:bodyPr wrap="square" rtlCol="0">
            <a:spAutoFit/>
          </a:bodyPr>
          <a:lstStyle/>
          <a:p>
            <a:pPr algn="ctr"/>
            <a:r>
              <a:rPr lang="en-US" sz="900" i="0" dirty="0">
                <a:solidFill>
                  <a:schemeClr val="bg1"/>
                </a:solidFill>
                <a:effectLst/>
                <a:latin typeface="Aptos" panose="020B0004020202020204" pitchFamily="34" charset="0"/>
              </a:rPr>
              <a:t>Research Red</a:t>
            </a:r>
          </a:p>
          <a:p>
            <a:pPr algn="ctr"/>
            <a:r>
              <a:rPr lang="en-US" sz="900" i="0" dirty="0">
                <a:solidFill>
                  <a:schemeClr val="bg1"/>
                </a:solidFill>
                <a:effectLst/>
                <a:latin typeface="Aptos" panose="020B0004020202020204" pitchFamily="34" charset="0"/>
              </a:rPr>
              <a:t>#9d0c0c</a:t>
            </a:r>
          </a:p>
        </p:txBody>
      </p:sp>
      <p:sp>
        <p:nvSpPr>
          <p:cNvPr id="49" name="TextBox 48">
            <a:extLst>
              <a:ext uri="{FF2B5EF4-FFF2-40B4-BE49-F238E27FC236}">
                <a16:creationId xmlns:a16="http://schemas.microsoft.com/office/drawing/2014/main" id="{278734A2-9420-F13D-9F60-9A664115B793}"/>
              </a:ext>
            </a:extLst>
          </p:cNvPr>
          <p:cNvSpPr txBox="1"/>
          <p:nvPr userDrawn="1"/>
        </p:nvSpPr>
        <p:spPr>
          <a:xfrm>
            <a:off x="3323492" y="-1701414"/>
            <a:ext cx="898591"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i="0" dirty="0">
                <a:solidFill>
                  <a:schemeClr val="bg1"/>
                </a:solidFill>
                <a:effectLst/>
                <a:latin typeface="Aptos" panose="020B0004020202020204" pitchFamily="34" charset="0"/>
              </a:rPr>
              <a:t>Performance Pink</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i="0" dirty="0">
                <a:solidFill>
                  <a:schemeClr val="bg1"/>
                </a:solidFill>
                <a:effectLst/>
                <a:latin typeface="Aptos" panose="020B0004020202020204" pitchFamily="34" charset="0"/>
              </a:rPr>
              <a:t>#b40f64</a:t>
            </a:r>
          </a:p>
        </p:txBody>
      </p:sp>
      <p:sp>
        <p:nvSpPr>
          <p:cNvPr id="50" name="TextBox 49">
            <a:extLst>
              <a:ext uri="{FF2B5EF4-FFF2-40B4-BE49-F238E27FC236}">
                <a16:creationId xmlns:a16="http://schemas.microsoft.com/office/drawing/2014/main" id="{167BB533-7CC3-816F-9772-4E7A55E01839}"/>
              </a:ext>
            </a:extLst>
          </p:cNvPr>
          <p:cNvSpPr txBox="1"/>
          <p:nvPr userDrawn="1"/>
        </p:nvSpPr>
        <p:spPr>
          <a:xfrm>
            <a:off x="4360061" y="-1701414"/>
            <a:ext cx="674832"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i="0" dirty="0">
                <a:effectLst/>
                <a:latin typeface="Aptos" panose="020B0004020202020204" pitchFamily="34" charset="0"/>
              </a:rPr>
              <a:t>Algorithm Orange</a:t>
            </a:r>
          </a:p>
          <a:p>
            <a:pPr algn="ctr"/>
            <a:r>
              <a:rPr lang="en-US" sz="900" i="0" dirty="0">
                <a:effectLst/>
                <a:latin typeface="Aptos" panose="020B0004020202020204" pitchFamily="34" charset="0"/>
              </a:rPr>
              <a:t>#ff7900</a:t>
            </a:r>
          </a:p>
        </p:txBody>
      </p:sp>
      <p:sp>
        <p:nvSpPr>
          <p:cNvPr id="51" name="TextBox 50">
            <a:extLst>
              <a:ext uri="{FF2B5EF4-FFF2-40B4-BE49-F238E27FC236}">
                <a16:creationId xmlns:a16="http://schemas.microsoft.com/office/drawing/2014/main" id="{054D929E-06B5-C3C5-6BB2-6E2C4D68CB16}"/>
              </a:ext>
            </a:extLst>
          </p:cNvPr>
          <p:cNvSpPr txBox="1"/>
          <p:nvPr userDrawn="1"/>
        </p:nvSpPr>
        <p:spPr>
          <a:xfrm>
            <a:off x="5286950" y="-1701414"/>
            <a:ext cx="711142" cy="507831"/>
          </a:xfrm>
          <a:prstGeom prst="rect">
            <a:avLst/>
          </a:prstGeom>
          <a:noFill/>
        </p:spPr>
        <p:txBody>
          <a:bodyPr wrap="square" rtlCol="0">
            <a:spAutoFit/>
          </a:bodyPr>
          <a:lstStyle/>
          <a:p>
            <a:pPr algn="ctr"/>
            <a:r>
              <a:rPr lang="en-US" sz="900" i="0" dirty="0">
                <a:effectLst/>
                <a:latin typeface="Aptos" panose="020B0004020202020204" pitchFamily="34" charset="0"/>
              </a:rPr>
              <a:t>Solar</a:t>
            </a:r>
          </a:p>
          <a:p>
            <a:pPr algn="ctr"/>
            <a:r>
              <a:rPr lang="en-US" sz="900" i="0" dirty="0">
                <a:effectLst/>
                <a:latin typeface="Aptos" panose="020B0004020202020204" pitchFamily="34" charset="0"/>
              </a:rPr>
              <a:t>Yellow</a:t>
            </a:r>
          </a:p>
          <a:p>
            <a:pPr algn="ctr"/>
            <a:r>
              <a:rPr lang="en-US" sz="900" i="0" dirty="0">
                <a:effectLst/>
                <a:latin typeface="Aptos" panose="020B0004020202020204" pitchFamily="34" charset="0"/>
              </a:rPr>
              <a:t>#ffd900</a:t>
            </a:r>
          </a:p>
        </p:txBody>
      </p:sp>
      <p:sp>
        <p:nvSpPr>
          <p:cNvPr id="52" name="TextBox 51">
            <a:extLst>
              <a:ext uri="{FF2B5EF4-FFF2-40B4-BE49-F238E27FC236}">
                <a16:creationId xmlns:a16="http://schemas.microsoft.com/office/drawing/2014/main" id="{9F86E4CA-2051-193B-B256-F949E089B5F0}"/>
              </a:ext>
            </a:extLst>
          </p:cNvPr>
          <p:cNvSpPr txBox="1"/>
          <p:nvPr userDrawn="1"/>
        </p:nvSpPr>
        <p:spPr>
          <a:xfrm>
            <a:off x="6243880" y="-1701414"/>
            <a:ext cx="679427" cy="507831"/>
          </a:xfrm>
          <a:prstGeom prst="rect">
            <a:avLst/>
          </a:prstGeom>
          <a:noFill/>
        </p:spPr>
        <p:txBody>
          <a:bodyPr wrap="square" rtlCol="0">
            <a:spAutoFit/>
          </a:bodyPr>
          <a:lstStyle/>
          <a:p>
            <a:pPr algn="ctr"/>
            <a:r>
              <a:rPr lang="en-US" sz="900" i="0" dirty="0">
                <a:effectLst/>
                <a:latin typeface="Aptos" panose="020B0004020202020204" pitchFamily="34" charset="0"/>
              </a:rPr>
              <a:t>Gamma Green</a:t>
            </a:r>
          </a:p>
          <a:p>
            <a:pPr algn="ctr"/>
            <a:r>
              <a:rPr lang="en-US" sz="900" i="0" dirty="0">
                <a:effectLst/>
                <a:latin typeface="Aptos" panose="020B0004020202020204" pitchFamily="34" charset="0"/>
              </a:rPr>
              <a:t>#84c342</a:t>
            </a:r>
          </a:p>
        </p:txBody>
      </p:sp>
      <p:sp>
        <p:nvSpPr>
          <p:cNvPr id="53" name="TextBox 52">
            <a:extLst>
              <a:ext uri="{FF2B5EF4-FFF2-40B4-BE49-F238E27FC236}">
                <a16:creationId xmlns:a16="http://schemas.microsoft.com/office/drawing/2014/main" id="{630328D9-49EE-6A7D-64F1-4F8C8F6C0EB8}"/>
              </a:ext>
            </a:extLst>
          </p:cNvPr>
          <p:cNvSpPr txBox="1"/>
          <p:nvPr userDrawn="1"/>
        </p:nvSpPr>
        <p:spPr>
          <a:xfrm>
            <a:off x="7179546" y="-1701414"/>
            <a:ext cx="679428"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i="0" dirty="0">
                <a:effectLst/>
                <a:latin typeface="Aptos" panose="020B0004020202020204" pitchFamily="34" charset="0"/>
              </a:rPr>
              <a:t>Extreme Turquoise</a:t>
            </a:r>
          </a:p>
          <a:p>
            <a:pPr algn="ctr"/>
            <a:r>
              <a:rPr lang="en-US" sz="900" i="0" dirty="0">
                <a:effectLst/>
                <a:latin typeface="Aptos" panose="020B0004020202020204" pitchFamily="34" charset="0"/>
              </a:rPr>
              <a:t>#00a5b8</a:t>
            </a:r>
          </a:p>
        </p:txBody>
      </p:sp>
      <p:sp>
        <p:nvSpPr>
          <p:cNvPr id="54" name="TextBox 53">
            <a:extLst>
              <a:ext uri="{FF2B5EF4-FFF2-40B4-BE49-F238E27FC236}">
                <a16:creationId xmlns:a16="http://schemas.microsoft.com/office/drawing/2014/main" id="{7EE25DD1-5379-B65B-5858-CB4529762F43}"/>
              </a:ext>
            </a:extLst>
          </p:cNvPr>
          <p:cNvSpPr txBox="1"/>
          <p:nvPr userDrawn="1"/>
        </p:nvSpPr>
        <p:spPr>
          <a:xfrm>
            <a:off x="8043502" y="-1701414"/>
            <a:ext cx="754469"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i="0" dirty="0">
                <a:solidFill>
                  <a:schemeClr val="bg1"/>
                </a:solidFill>
                <a:effectLst/>
                <a:latin typeface="Helvetica" pitchFamily="2" charset="0"/>
              </a:rPr>
              <a:t>Inspiration Indigo</a:t>
            </a:r>
          </a:p>
          <a:p>
            <a:pPr algn="ctr"/>
            <a:r>
              <a:rPr lang="en-US" sz="900" i="0" dirty="0">
                <a:solidFill>
                  <a:schemeClr val="bg1"/>
                </a:solidFill>
                <a:effectLst/>
                <a:latin typeface="Aptos" panose="020B0004020202020204" pitchFamily="34" charset="0"/>
              </a:rPr>
              <a:t>#4b0082</a:t>
            </a:r>
          </a:p>
        </p:txBody>
      </p:sp>
    </p:spTree>
    <p:extLst>
      <p:ext uri="{BB962C8B-B14F-4D97-AF65-F5344CB8AC3E}">
        <p14:creationId xmlns:p14="http://schemas.microsoft.com/office/powerpoint/2010/main" val="1063208002"/>
      </p:ext>
    </p:extLst>
  </p:cSld>
  <p:clrMap bg1="lt1" tx1="dk1" bg2="lt2" tx2="dk2" accent1="accent1" accent2="accent2" accent3="accent3" accent4="accent4" accent5="accent5" accent6="accent6" hlink="hlink" folHlink="folHlink"/>
  <p:sldLayoutIdLst>
    <p:sldLayoutId id="2147483708" r:id="rId1"/>
    <p:sldLayoutId id="2147483728" r:id="rId2"/>
    <p:sldLayoutId id="2147483752" r:id="rId3"/>
    <p:sldLayoutId id="2147483753" r:id="rId4"/>
    <p:sldLayoutId id="2147483710" r:id="rId5"/>
    <p:sldLayoutId id="2147483711" r:id="rId6"/>
    <p:sldLayoutId id="2147483745" r:id="rId7"/>
    <p:sldLayoutId id="2147483712" r:id="rId8"/>
    <p:sldLayoutId id="2147483713" r:id="rId9"/>
    <p:sldLayoutId id="2147483740" r:id="rId10"/>
    <p:sldLayoutId id="2147483743" r:id="rId11"/>
    <p:sldLayoutId id="2147483747" r:id="rId12"/>
    <p:sldLayoutId id="2147483715" r:id="rId13"/>
  </p:sldLayoutIdLst>
  <p:txStyles>
    <p:titleStyle>
      <a:lvl1pPr algn="l" defTabSz="914400" rtl="0" eaLnBrk="1" latinLnBrk="0" hangingPunct="1">
        <a:lnSpc>
          <a:spcPct val="90000"/>
        </a:lnSpc>
        <a:spcBef>
          <a:spcPct val="0"/>
        </a:spcBef>
        <a:buNone/>
        <a:defRPr sz="3600" kern="1200">
          <a:solidFill>
            <a:schemeClr val="bg1"/>
          </a:solidFill>
          <a:latin typeface="Aptos" panose="020B0004020202020204" pitchFamily="34" charset="0"/>
          <a:ea typeface="+mj-ea"/>
          <a:cs typeface="+mj-cs"/>
        </a:defRPr>
      </a:lvl1pPr>
    </p:titleStyle>
    <p:bodyStyle>
      <a:lvl1pPr marL="228600" indent="-228600" algn="r"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ptos" panose="020B0004020202020204" pitchFamily="34" charset="0"/>
          <a:ea typeface="+mn-ea"/>
          <a:cs typeface="+mn-cs"/>
        </a:defRPr>
      </a:lvl1pPr>
      <a:lvl2pPr marL="685800" indent="-228600" algn="r"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ptos" panose="020B0004020202020204" pitchFamily="34" charset="0"/>
          <a:ea typeface="+mn-ea"/>
          <a:cs typeface="+mn-cs"/>
        </a:defRPr>
      </a:lvl2pPr>
      <a:lvl3pPr marL="1143000" indent="-228600" algn="r"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ptos" panose="020B0004020202020204" pitchFamily="34" charset="0"/>
          <a:ea typeface="+mn-ea"/>
          <a:cs typeface="+mn-cs"/>
        </a:defRPr>
      </a:lvl3pPr>
      <a:lvl4pPr marL="1600200" indent="-228600" algn="r"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ptos" panose="020B0004020202020204" pitchFamily="34" charset="0"/>
          <a:ea typeface="+mn-ea"/>
          <a:cs typeface="+mn-cs"/>
        </a:defRPr>
      </a:lvl4pPr>
      <a:lvl5pPr marL="2057400" indent="-228600" algn="r"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ptos"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424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4.xml.rels><?xml version="1.0" encoding="UTF-8" standalone="yes"?>
<Relationships xmlns="http://schemas.openxmlformats.org/package/2006/relationships"><Relationship Id="rId8" Type="http://schemas.openxmlformats.org/officeDocument/2006/relationships/diagramData" Target="../diagrams/data5.xml"/><Relationship Id="rId13" Type="http://schemas.openxmlformats.org/officeDocument/2006/relationships/diagramData" Target="../diagrams/data6.xml"/><Relationship Id="rId18" Type="http://schemas.openxmlformats.org/officeDocument/2006/relationships/diagramData" Target="../diagrams/data7.xml"/><Relationship Id="rId26" Type="http://schemas.openxmlformats.org/officeDocument/2006/relationships/diagramColors" Target="../diagrams/colors8.xml"/><Relationship Id="rId3" Type="http://schemas.openxmlformats.org/officeDocument/2006/relationships/diagramData" Target="../diagrams/data4.xml"/><Relationship Id="rId21" Type="http://schemas.openxmlformats.org/officeDocument/2006/relationships/diagramColors" Target="../diagrams/colors7.xml"/><Relationship Id="rId7" Type="http://schemas.microsoft.com/office/2007/relationships/diagramDrawing" Target="../diagrams/drawing4.xml"/><Relationship Id="rId12" Type="http://schemas.microsoft.com/office/2007/relationships/diagramDrawing" Target="../diagrams/drawing5.xml"/><Relationship Id="rId17" Type="http://schemas.microsoft.com/office/2007/relationships/diagramDrawing" Target="../diagrams/drawing6.xml"/><Relationship Id="rId25" Type="http://schemas.openxmlformats.org/officeDocument/2006/relationships/diagramQuickStyle" Target="../diagrams/quickStyle8.xml"/><Relationship Id="rId2" Type="http://schemas.openxmlformats.org/officeDocument/2006/relationships/notesSlide" Target="../notesSlides/notesSlide3.xml"/><Relationship Id="rId16" Type="http://schemas.openxmlformats.org/officeDocument/2006/relationships/diagramColors" Target="../diagrams/colors6.xml"/><Relationship Id="rId20" Type="http://schemas.openxmlformats.org/officeDocument/2006/relationships/diagramQuickStyle" Target="../diagrams/quickStyle7.xml"/><Relationship Id="rId1" Type="http://schemas.openxmlformats.org/officeDocument/2006/relationships/slideLayout" Target="../slideLayouts/slideLayout6.xml"/><Relationship Id="rId6" Type="http://schemas.openxmlformats.org/officeDocument/2006/relationships/diagramColors" Target="../diagrams/colors4.xml"/><Relationship Id="rId11" Type="http://schemas.openxmlformats.org/officeDocument/2006/relationships/diagramColors" Target="../diagrams/colors5.xml"/><Relationship Id="rId24" Type="http://schemas.openxmlformats.org/officeDocument/2006/relationships/diagramLayout" Target="../diagrams/layout8.xml"/><Relationship Id="rId5" Type="http://schemas.openxmlformats.org/officeDocument/2006/relationships/diagramQuickStyle" Target="../diagrams/quickStyle4.xml"/><Relationship Id="rId15" Type="http://schemas.openxmlformats.org/officeDocument/2006/relationships/diagramQuickStyle" Target="../diagrams/quickStyle6.xml"/><Relationship Id="rId23" Type="http://schemas.openxmlformats.org/officeDocument/2006/relationships/diagramData" Target="../diagrams/data8.xml"/><Relationship Id="rId10" Type="http://schemas.openxmlformats.org/officeDocument/2006/relationships/diagramQuickStyle" Target="../diagrams/quickStyle5.xml"/><Relationship Id="rId19" Type="http://schemas.openxmlformats.org/officeDocument/2006/relationships/diagramLayout" Target="../diagrams/layout7.xml"/><Relationship Id="rId4" Type="http://schemas.openxmlformats.org/officeDocument/2006/relationships/diagramLayout" Target="../diagrams/layout4.xml"/><Relationship Id="rId9" Type="http://schemas.openxmlformats.org/officeDocument/2006/relationships/diagramLayout" Target="../diagrams/layout5.xml"/><Relationship Id="rId14" Type="http://schemas.openxmlformats.org/officeDocument/2006/relationships/diagramLayout" Target="../diagrams/layout6.xml"/><Relationship Id="rId22" Type="http://schemas.microsoft.com/office/2007/relationships/diagramDrawing" Target="../diagrams/drawing7.xml"/><Relationship Id="rId27" Type="http://schemas.microsoft.com/office/2007/relationships/diagramDrawing" Target="../diagrams/drawing8.xml"/></Relationships>
</file>

<file path=ppt/slides/_rels/slide5.xml.rels><?xml version="1.0" encoding="UTF-8" standalone="yes"?>
<Relationships xmlns="http://schemas.openxmlformats.org/package/2006/relationships"><Relationship Id="rId13" Type="http://schemas.openxmlformats.org/officeDocument/2006/relationships/diagramData" Target="../diagrams/data11.xml"/><Relationship Id="rId18" Type="http://schemas.openxmlformats.org/officeDocument/2006/relationships/image" Target="../media/image9.png"/><Relationship Id="rId26" Type="http://schemas.openxmlformats.org/officeDocument/2006/relationships/diagramData" Target="../diagrams/data12.xml"/><Relationship Id="rId3" Type="http://schemas.openxmlformats.org/officeDocument/2006/relationships/diagramData" Target="../diagrams/data9.xml"/><Relationship Id="rId21" Type="http://schemas.openxmlformats.org/officeDocument/2006/relationships/slide" Target="slide7.xml"/><Relationship Id="rId34" Type="http://schemas.openxmlformats.org/officeDocument/2006/relationships/diagramColors" Target="../diagrams/colors13.xml"/><Relationship Id="rId7" Type="http://schemas.microsoft.com/office/2007/relationships/diagramDrawing" Target="../diagrams/drawing9.xml"/><Relationship Id="rId12" Type="http://schemas.microsoft.com/office/2007/relationships/diagramDrawing" Target="../diagrams/drawing10.xml"/><Relationship Id="rId17" Type="http://schemas.microsoft.com/office/2007/relationships/diagramDrawing" Target="../diagrams/drawing11.xml"/><Relationship Id="rId25" Type="http://schemas.openxmlformats.org/officeDocument/2006/relationships/slide" Target="slide15.xml"/><Relationship Id="rId33" Type="http://schemas.openxmlformats.org/officeDocument/2006/relationships/diagramQuickStyle" Target="../diagrams/quickStyle13.xml"/><Relationship Id="rId2" Type="http://schemas.openxmlformats.org/officeDocument/2006/relationships/notesSlide" Target="../notesSlides/notesSlide4.xml"/><Relationship Id="rId16" Type="http://schemas.openxmlformats.org/officeDocument/2006/relationships/diagramColors" Target="../diagrams/colors11.xml"/><Relationship Id="rId20" Type="http://schemas.openxmlformats.org/officeDocument/2006/relationships/image" Target="../media/image10.png"/><Relationship Id="rId29" Type="http://schemas.openxmlformats.org/officeDocument/2006/relationships/diagramColors" Target="../diagrams/colors12.xml"/><Relationship Id="rId1" Type="http://schemas.openxmlformats.org/officeDocument/2006/relationships/slideLayout" Target="../slideLayouts/slideLayout6.xml"/><Relationship Id="rId6" Type="http://schemas.openxmlformats.org/officeDocument/2006/relationships/diagramColors" Target="../diagrams/colors9.xml"/><Relationship Id="rId11" Type="http://schemas.openxmlformats.org/officeDocument/2006/relationships/diagramColors" Target="../diagrams/colors10.xml"/><Relationship Id="rId24" Type="http://schemas.openxmlformats.org/officeDocument/2006/relationships/image" Target="../media/image12.png"/><Relationship Id="rId32" Type="http://schemas.openxmlformats.org/officeDocument/2006/relationships/diagramLayout" Target="../diagrams/layout13.xml"/><Relationship Id="rId5" Type="http://schemas.openxmlformats.org/officeDocument/2006/relationships/diagramQuickStyle" Target="../diagrams/quickStyle9.xml"/><Relationship Id="rId15" Type="http://schemas.openxmlformats.org/officeDocument/2006/relationships/diagramQuickStyle" Target="../diagrams/quickStyle11.xml"/><Relationship Id="rId23" Type="http://schemas.openxmlformats.org/officeDocument/2006/relationships/slide" Target="slide9.xml"/><Relationship Id="rId28" Type="http://schemas.openxmlformats.org/officeDocument/2006/relationships/diagramQuickStyle" Target="../diagrams/quickStyle12.xml"/><Relationship Id="rId10" Type="http://schemas.openxmlformats.org/officeDocument/2006/relationships/diagramQuickStyle" Target="../diagrams/quickStyle10.xml"/><Relationship Id="rId19" Type="http://schemas.openxmlformats.org/officeDocument/2006/relationships/slide" Target="slide6.xml"/><Relationship Id="rId31" Type="http://schemas.openxmlformats.org/officeDocument/2006/relationships/diagramData" Target="../diagrams/data13.xml"/><Relationship Id="rId4" Type="http://schemas.openxmlformats.org/officeDocument/2006/relationships/diagramLayout" Target="../diagrams/layout9.xml"/><Relationship Id="rId9" Type="http://schemas.openxmlformats.org/officeDocument/2006/relationships/diagramLayout" Target="../diagrams/layout10.xml"/><Relationship Id="rId14" Type="http://schemas.openxmlformats.org/officeDocument/2006/relationships/diagramLayout" Target="../diagrams/layout11.xml"/><Relationship Id="rId22" Type="http://schemas.openxmlformats.org/officeDocument/2006/relationships/image" Target="../media/image11.png"/><Relationship Id="rId27" Type="http://schemas.openxmlformats.org/officeDocument/2006/relationships/diagramLayout" Target="../diagrams/layout12.xml"/><Relationship Id="rId30" Type="http://schemas.microsoft.com/office/2007/relationships/diagramDrawing" Target="../diagrams/drawing12.xml"/><Relationship Id="rId35" Type="http://schemas.microsoft.com/office/2007/relationships/diagramDrawing" Target="../diagrams/drawing13.xml"/><Relationship Id="rId8" Type="http://schemas.openxmlformats.org/officeDocument/2006/relationships/diagramData" Target="../diagrams/data10.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25.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28.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260.png"/><Relationship Id="rId5" Type="http://schemas.openxmlformats.org/officeDocument/2006/relationships/image" Target="../media/image250.pn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6.xml"/><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6.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3.xml.rels><?xml version="1.0" encoding="UTF-8" standalone="yes"?>
<Relationships xmlns="http://schemas.openxmlformats.org/package/2006/relationships"><Relationship Id="rId3" Type="http://schemas.openxmlformats.org/officeDocument/2006/relationships/image" Target="../media/image420.png"/><Relationship Id="rId2" Type="http://schemas.openxmlformats.org/officeDocument/2006/relationships/image" Target="../media/image410.png"/><Relationship Id="rId1" Type="http://schemas.openxmlformats.org/officeDocument/2006/relationships/slideLayout" Target="../slideLayouts/slideLayout6.xml"/><Relationship Id="rId4" Type="http://schemas.openxmlformats.org/officeDocument/2006/relationships/image" Target="../media/image430.png"/></Relationships>
</file>

<file path=ppt/slides/_rels/slide2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D155B2C-605E-410B-86AD-D098C6291556}"/>
              </a:ext>
            </a:extLst>
          </p:cNvPr>
          <p:cNvSpPr>
            <a:spLocks noGrp="1"/>
          </p:cNvSpPr>
          <p:nvPr>
            <p:ph type="body" sz="quarter" idx="13"/>
          </p:nvPr>
        </p:nvSpPr>
        <p:spPr/>
        <p:txBody>
          <a:bodyPr/>
          <a:lstStyle/>
          <a:p>
            <a:r>
              <a:rPr lang="en-US" dirty="0"/>
              <a:t>October 9</a:t>
            </a:r>
            <a:r>
              <a:rPr lang="en-US" baseline="30000" dirty="0"/>
              <a:t>th</a:t>
            </a:r>
            <a:r>
              <a:rPr lang="en-US" dirty="0"/>
              <a:t>, 2026</a:t>
            </a:r>
          </a:p>
          <a:p>
            <a:endParaRPr lang="en-US" dirty="0"/>
          </a:p>
        </p:txBody>
      </p:sp>
      <p:sp>
        <p:nvSpPr>
          <p:cNvPr id="3" name="Text Placeholder 2">
            <a:extLst>
              <a:ext uri="{FF2B5EF4-FFF2-40B4-BE49-F238E27FC236}">
                <a16:creationId xmlns:a16="http://schemas.microsoft.com/office/drawing/2014/main" id="{CF3E46CB-D00B-0B3C-6004-19D76C2BE2AF}"/>
              </a:ext>
            </a:extLst>
          </p:cNvPr>
          <p:cNvSpPr>
            <a:spLocks noGrp="1"/>
          </p:cNvSpPr>
          <p:nvPr>
            <p:ph type="body" sz="quarter" idx="12"/>
          </p:nvPr>
        </p:nvSpPr>
        <p:spPr/>
        <p:txBody>
          <a:bodyPr/>
          <a:lstStyle/>
          <a:p>
            <a:r>
              <a:rPr lang="en-US" dirty="0"/>
              <a:t>A. Holm on behalf of the UEDGE Team</a:t>
            </a:r>
          </a:p>
        </p:txBody>
      </p:sp>
      <p:sp>
        <p:nvSpPr>
          <p:cNvPr id="4" name="Text Placeholder 3">
            <a:extLst>
              <a:ext uri="{FF2B5EF4-FFF2-40B4-BE49-F238E27FC236}">
                <a16:creationId xmlns:a16="http://schemas.microsoft.com/office/drawing/2014/main" id="{2CA8FCCF-8A92-CF69-A33A-2F8B0313E23E}"/>
              </a:ext>
            </a:extLst>
          </p:cNvPr>
          <p:cNvSpPr>
            <a:spLocks noGrp="1"/>
          </p:cNvSpPr>
          <p:nvPr>
            <p:ph type="body" sz="quarter" idx="14"/>
          </p:nvPr>
        </p:nvSpPr>
        <p:spPr>
          <a:xfrm>
            <a:off x="1524000" y="4049353"/>
            <a:ext cx="5451231" cy="483067"/>
          </a:xfrm>
        </p:spPr>
        <p:txBody>
          <a:bodyPr/>
          <a:lstStyle/>
          <a:p>
            <a:r>
              <a:rPr lang="en-US" sz="2000" dirty="0"/>
              <a:t>UKAEA Exhaust Code Workshop 2026</a:t>
            </a:r>
          </a:p>
        </p:txBody>
      </p:sp>
      <p:sp>
        <p:nvSpPr>
          <p:cNvPr id="5" name="Subtitle 4">
            <a:extLst>
              <a:ext uri="{FF2B5EF4-FFF2-40B4-BE49-F238E27FC236}">
                <a16:creationId xmlns:a16="http://schemas.microsoft.com/office/drawing/2014/main" id="{0EF068EA-71EF-2E12-D1C2-4ACAFCB69398}"/>
              </a:ext>
            </a:extLst>
          </p:cNvPr>
          <p:cNvSpPr>
            <a:spLocks noGrp="1"/>
          </p:cNvSpPr>
          <p:nvPr>
            <p:ph type="subTitle" idx="1"/>
          </p:nvPr>
        </p:nvSpPr>
        <p:spPr>
          <a:xfrm>
            <a:off x="1524000" y="3597600"/>
            <a:ext cx="10308116" cy="423280"/>
          </a:xfrm>
        </p:spPr>
        <p:txBody>
          <a:bodyPr/>
          <a:lstStyle/>
          <a:p>
            <a:r>
              <a:rPr lang="en-US" sz="2400" b="1" dirty="0"/>
              <a:t>Modernizing and developing the UEDGE codebase in the age of AI</a:t>
            </a:r>
          </a:p>
        </p:txBody>
      </p:sp>
      <p:sp>
        <p:nvSpPr>
          <p:cNvPr id="6" name="Title 5">
            <a:extLst>
              <a:ext uri="{FF2B5EF4-FFF2-40B4-BE49-F238E27FC236}">
                <a16:creationId xmlns:a16="http://schemas.microsoft.com/office/drawing/2014/main" id="{4DB074D4-F066-C7A7-840C-9A04A9EBEAF0}"/>
              </a:ext>
            </a:extLst>
          </p:cNvPr>
          <p:cNvSpPr>
            <a:spLocks noGrp="1"/>
          </p:cNvSpPr>
          <p:nvPr>
            <p:ph type="ctrTitle"/>
          </p:nvPr>
        </p:nvSpPr>
        <p:spPr/>
        <p:txBody>
          <a:bodyPr anchor="b"/>
          <a:lstStyle/>
          <a:p>
            <a:r>
              <a:rPr lang="en-US" dirty="0"/>
              <a:t>Old Solver, New Tricks</a:t>
            </a:r>
          </a:p>
        </p:txBody>
      </p:sp>
    </p:spTree>
    <p:extLst>
      <p:ext uri="{BB962C8B-B14F-4D97-AF65-F5344CB8AC3E}">
        <p14:creationId xmlns:p14="http://schemas.microsoft.com/office/powerpoint/2010/main" val="1687598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F16A56-E3D5-2944-1C65-7F4381E0F89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2540AF0-4273-5711-686B-D97EEFFF6C20}"/>
              </a:ext>
            </a:extLst>
          </p:cNvPr>
          <p:cNvSpPr>
            <a:spLocks noGrp="1"/>
          </p:cNvSpPr>
          <p:nvPr>
            <p:ph type="title"/>
          </p:nvPr>
        </p:nvSpPr>
        <p:spPr/>
        <p:txBody>
          <a:bodyPr/>
          <a:lstStyle/>
          <a:p>
            <a:r>
              <a:rPr lang="en-US"/>
              <a:t>UEDGE is a 2D multi-fluid, edge-plasma code with a fully time-implicit solver, written in Fortran and ported to Python</a:t>
            </a:r>
            <a:endParaRPr lang="en-US" dirty="0"/>
          </a:p>
        </p:txBody>
      </p:sp>
      <p:sp>
        <p:nvSpPr>
          <p:cNvPr id="9" name="TextBox 8">
            <a:extLst>
              <a:ext uri="{FF2B5EF4-FFF2-40B4-BE49-F238E27FC236}">
                <a16:creationId xmlns:a16="http://schemas.microsoft.com/office/drawing/2014/main" id="{AF95818B-7F7F-588A-68C3-FB998C29B141}"/>
              </a:ext>
            </a:extLst>
          </p:cNvPr>
          <p:cNvSpPr txBox="1"/>
          <p:nvPr/>
        </p:nvSpPr>
        <p:spPr>
          <a:xfrm>
            <a:off x="0" y="5950131"/>
            <a:ext cx="12192000" cy="954107"/>
          </a:xfrm>
          <a:prstGeom prst="rect">
            <a:avLst/>
          </a:prstGeom>
          <a:solidFill>
            <a:schemeClr val="bg1"/>
          </a:solidFill>
        </p:spPr>
        <p:txBody>
          <a:bodyPr wrap="square" numCol="3" rtlCol="0">
            <a:spAutoFit/>
          </a:bodyPr>
          <a:lstStyle/>
          <a:p>
            <a:r>
              <a:rPr lang="en-US" sz="800" dirty="0"/>
              <a:t>[1] T.D. Rognlien, et al., </a:t>
            </a:r>
            <a:r>
              <a:rPr lang="en-US" sz="800" i="1" dirty="0"/>
              <a:t>J. </a:t>
            </a:r>
            <a:r>
              <a:rPr lang="en-US" sz="800" i="1" dirty="0" err="1"/>
              <a:t>Nucl</a:t>
            </a:r>
            <a:r>
              <a:rPr lang="en-US" sz="800" i="1" dirty="0"/>
              <a:t>. Mater.</a:t>
            </a:r>
            <a:r>
              <a:rPr lang="en-US" sz="800" dirty="0"/>
              <a:t> </a:t>
            </a:r>
            <a:r>
              <a:rPr lang="en-US" sz="800" b="1" dirty="0"/>
              <a:t>196</a:t>
            </a:r>
            <a:r>
              <a:rPr lang="en-US" sz="800" dirty="0"/>
              <a:t> (1992) 347</a:t>
            </a:r>
          </a:p>
          <a:p>
            <a:r>
              <a:rPr lang="en-US" sz="800" dirty="0"/>
              <a:t>[2] G.R. Smith, et al.,  </a:t>
            </a:r>
            <a:r>
              <a:rPr lang="en-US" sz="800" i="1" dirty="0"/>
              <a:t>J. </a:t>
            </a:r>
            <a:r>
              <a:rPr lang="en-US" sz="800" i="1" dirty="0" err="1"/>
              <a:t>Nucl</a:t>
            </a:r>
            <a:r>
              <a:rPr lang="en-US" sz="800" i="1" dirty="0"/>
              <a:t>. Mater.</a:t>
            </a:r>
            <a:r>
              <a:rPr lang="en-US" sz="800" dirty="0"/>
              <a:t> </a:t>
            </a:r>
            <a:r>
              <a:rPr lang="en-US" sz="800" b="1" dirty="0"/>
              <a:t>220</a:t>
            </a:r>
            <a:r>
              <a:rPr lang="en-US" sz="800" dirty="0"/>
              <a:t> (1995) 1024 </a:t>
            </a:r>
          </a:p>
          <a:p>
            <a:r>
              <a:rPr lang="en-US" sz="800" dirty="0"/>
              <a:t>[3] M.E. Rensink, T.D. Rognlien, LLNL report doi.org/10.2172/371415</a:t>
            </a:r>
          </a:p>
          <a:p>
            <a:r>
              <a:rPr lang="en-US" sz="800" dirty="0"/>
              <a:t>[4] T.D. Rognlien, et al., </a:t>
            </a:r>
            <a:r>
              <a:rPr lang="en-US" sz="800" i="1" dirty="0"/>
              <a:t>Contrib. Plasma Phys.</a:t>
            </a:r>
            <a:r>
              <a:rPr lang="en-US" sz="800" dirty="0"/>
              <a:t> </a:t>
            </a:r>
            <a:r>
              <a:rPr lang="en-US" sz="800" b="1" dirty="0"/>
              <a:t>34</a:t>
            </a:r>
            <a:r>
              <a:rPr lang="en-US" sz="800" dirty="0"/>
              <a:t> (1994) 362</a:t>
            </a:r>
          </a:p>
          <a:p>
            <a:r>
              <a:rPr lang="en-US" sz="800" dirty="0"/>
              <a:t>[5] T.D. Rognlien, et al., </a:t>
            </a:r>
            <a:r>
              <a:rPr lang="en-US" sz="800" i="1" dirty="0"/>
              <a:t>Phys. Plasmas</a:t>
            </a:r>
            <a:r>
              <a:rPr lang="en-US" sz="800" dirty="0"/>
              <a:t> </a:t>
            </a:r>
            <a:r>
              <a:rPr lang="en-US" sz="800" b="1" dirty="0"/>
              <a:t>6</a:t>
            </a:r>
            <a:r>
              <a:rPr lang="en-US" sz="800" dirty="0"/>
              <a:t> (1999) 1851</a:t>
            </a:r>
          </a:p>
          <a:p>
            <a:r>
              <a:rPr lang="en-US" sz="800" dirty="0"/>
              <a:t>[6] M.E. Rensink, et al., </a:t>
            </a:r>
            <a:r>
              <a:rPr lang="en-US" sz="800" i="1" dirty="0"/>
              <a:t>Contrib. Plasma Phys.</a:t>
            </a:r>
            <a:r>
              <a:rPr lang="en-US" sz="800" dirty="0"/>
              <a:t> </a:t>
            </a:r>
            <a:r>
              <a:rPr lang="en-US" sz="800" b="1" dirty="0"/>
              <a:t>40</a:t>
            </a:r>
            <a:r>
              <a:rPr lang="en-US" sz="800" dirty="0"/>
              <a:t> (2000) 302</a:t>
            </a:r>
          </a:p>
          <a:p>
            <a:r>
              <a:rPr lang="en-US" sz="800" dirty="0"/>
              <a:t>[7] D.P. Stotler et al., </a:t>
            </a:r>
            <a:r>
              <a:rPr lang="en-US" sz="800" i="1" dirty="0"/>
              <a:t>Contrib. Plasma Phys.</a:t>
            </a:r>
            <a:r>
              <a:rPr lang="en-US" sz="800" dirty="0"/>
              <a:t> </a:t>
            </a:r>
            <a:r>
              <a:rPr lang="en-US" sz="800" b="1" dirty="0"/>
              <a:t>40</a:t>
            </a:r>
            <a:r>
              <a:rPr lang="en-US" sz="800" dirty="0"/>
              <a:t> (2000) 221 </a:t>
            </a:r>
          </a:p>
          <a:p>
            <a:r>
              <a:rPr lang="en-US" sz="800" dirty="0"/>
              <a:t>[8] T.D. Rognlien, et al., LLNL Report, OSTI ID 15007243</a:t>
            </a:r>
          </a:p>
          <a:p>
            <a:r>
              <a:rPr lang="en-US" sz="800" dirty="0"/>
              <a:t>[9] T.D. Rognlien, et al., </a:t>
            </a:r>
            <a:r>
              <a:rPr lang="en-US" sz="800" i="1" dirty="0"/>
              <a:t>J. Comp. Phys.</a:t>
            </a:r>
            <a:r>
              <a:rPr lang="en-US" sz="800" dirty="0"/>
              <a:t>, 175 (2002) 249</a:t>
            </a:r>
          </a:p>
          <a:p>
            <a:r>
              <a:rPr lang="en-US" sz="800" dirty="0"/>
              <a:t>[10] J.R. Cary, et al.,  </a:t>
            </a:r>
            <a:r>
              <a:rPr lang="en-US" sz="800" i="1" dirty="0"/>
              <a:t>J. Phys.: Conf. Ser.</a:t>
            </a:r>
            <a:r>
              <a:rPr lang="en-US" sz="800" dirty="0"/>
              <a:t> </a:t>
            </a:r>
            <a:r>
              <a:rPr lang="en-US" sz="800" b="1" dirty="0"/>
              <a:t>125</a:t>
            </a:r>
            <a:r>
              <a:rPr lang="en-US" sz="800" dirty="0"/>
              <a:t> (2008) 012040</a:t>
            </a:r>
          </a:p>
          <a:p>
            <a:r>
              <a:rPr lang="en-US" sz="800" dirty="0"/>
              <a:t>[11] D.D. </a:t>
            </a:r>
            <a:r>
              <a:rPr lang="en-US" sz="800" dirty="0" err="1"/>
              <a:t>Ryutov</a:t>
            </a:r>
            <a:r>
              <a:rPr lang="en-US" sz="800" dirty="0"/>
              <a:t>, </a:t>
            </a:r>
            <a:r>
              <a:rPr lang="en-US" sz="800" i="1" dirty="0"/>
              <a:t>Phys. Plasmas,</a:t>
            </a:r>
            <a:r>
              <a:rPr lang="en-US" sz="800" dirty="0"/>
              <a:t> </a:t>
            </a:r>
            <a:r>
              <a:rPr lang="en-US" sz="800" b="1" dirty="0"/>
              <a:t>14</a:t>
            </a:r>
            <a:r>
              <a:rPr lang="en-US" sz="800" dirty="0"/>
              <a:t> (2007) 064502 </a:t>
            </a:r>
          </a:p>
          <a:p>
            <a:r>
              <a:rPr lang="en-US" sz="800" dirty="0"/>
              <a:t>[12] I. Joseph et al., </a:t>
            </a:r>
            <a:r>
              <a:rPr lang="en-US" sz="800" i="1" dirty="0" err="1"/>
              <a:t>Nucl</a:t>
            </a:r>
            <a:r>
              <a:rPr lang="en-US" sz="800" i="1" dirty="0"/>
              <a:t>. Mater. Energy</a:t>
            </a:r>
            <a:r>
              <a:rPr lang="en-US" sz="800" dirty="0"/>
              <a:t>, </a:t>
            </a:r>
            <a:r>
              <a:rPr lang="en-US" sz="800" b="1" dirty="0"/>
              <a:t>12</a:t>
            </a:r>
            <a:r>
              <a:rPr lang="en-US" sz="800" dirty="0"/>
              <a:t> (2017) 813</a:t>
            </a:r>
          </a:p>
          <a:p>
            <a:r>
              <a:rPr lang="en-US" sz="800" dirty="0"/>
              <a:t>[13] T.D. Rognlien, et al., LLNL Software (LLNL-CODE-845914), github.com/LLNL/UEDGE</a:t>
            </a:r>
          </a:p>
          <a:p>
            <a:r>
              <a:rPr lang="en-US" sz="800" dirty="0"/>
              <a:t>[14] A. Holm A, et al., </a:t>
            </a:r>
            <a:r>
              <a:rPr lang="en-US" sz="800" i="1" dirty="0"/>
              <a:t>Contrib. Plasma Phys</a:t>
            </a:r>
            <a:r>
              <a:rPr lang="en-US" sz="800" dirty="0"/>
              <a:t>., </a:t>
            </a:r>
            <a:r>
              <a:rPr lang="en-US" sz="800" b="1" dirty="0"/>
              <a:t>60</a:t>
            </a:r>
            <a:r>
              <a:rPr lang="en-US" sz="800" dirty="0"/>
              <a:t> (2020) e201900150</a:t>
            </a:r>
          </a:p>
          <a:p>
            <a:r>
              <a:rPr lang="en-US" sz="800" dirty="0"/>
              <a:t>[15] A. Holm, et al., </a:t>
            </a:r>
            <a:r>
              <a:rPr lang="en-US" sz="800" i="1" dirty="0" err="1"/>
              <a:t>Nucl</a:t>
            </a:r>
            <a:r>
              <a:rPr lang="en-US" sz="800" i="1" dirty="0"/>
              <a:t>. Mater. Ener</a:t>
            </a:r>
            <a:r>
              <a:rPr lang="en-US" sz="800" dirty="0"/>
              <a:t>gy, </a:t>
            </a:r>
            <a:r>
              <a:rPr lang="en-US" sz="800" b="1" dirty="0"/>
              <a:t>27</a:t>
            </a:r>
            <a:r>
              <a:rPr lang="en-US" sz="800" dirty="0"/>
              <a:t> (2021) 100982</a:t>
            </a:r>
          </a:p>
          <a:p>
            <a:r>
              <a:rPr lang="en-US" sz="800" dirty="0"/>
              <a:t>[16] M. Zhao, et al., </a:t>
            </a:r>
            <a:r>
              <a:rPr lang="en-US" sz="800" i="1" dirty="0" err="1"/>
              <a:t>Nucl</a:t>
            </a:r>
            <a:r>
              <a:rPr lang="en-US" sz="800" i="1" dirty="0"/>
              <a:t> Mater. Energy</a:t>
            </a:r>
            <a:r>
              <a:rPr lang="en-US" sz="800" dirty="0"/>
              <a:t>, </a:t>
            </a:r>
            <a:r>
              <a:rPr lang="en-US" sz="800" b="1" dirty="0"/>
              <a:t>26</a:t>
            </a:r>
            <a:r>
              <a:rPr lang="en-US" sz="800" dirty="0"/>
              <a:t> (2021) 100881</a:t>
            </a:r>
          </a:p>
          <a:p>
            <a:r>
              <a:rPr lang="en-US" sz="800" dirty="0"/>
              <a:t>[17] B. Zhu, et al., </a:t>
            </a:r>
            <a:r>
              <a:rPr lang="en-US" sz="800" i="1" dirty="0"/>
              <a:t>J. Plasma Phys.</a:t>
            </a:r>
            <a:r>
              <a:rPr lang="en-US" sz="800" dirty="0"/>
              <a:t> </a:t>
            </a:r>
            <a:r>
              <a:rPr lang="en-US" sz="800" b="1" dirty="0"/>
              <a:t>88</a:t>
            </a:r>
            <a:r>
              <a:rPr lang="en-US" sz="800" dirty="0"/>
              <a:t>  (2022) 905880504</a:t>
            </a:r>
          </a:p>
          <a:p>
            <a:r>
              <a:rPr lang="en-US" sz="800" dirty="0"/>
              <a:t>[18] B. Zhu, et al., </a:t>
            </a:r>
            <a:r>
              <a:rPr lang="en-US" sz="800" i="1" dirty="0"/>
              <a:t>Phys. Plasmas,</a:t>
            </a:r>
            <a:r>
              <a:rPr lang="en-US" sz="800" dirty="0"/>
              <a:t> </a:t>
            </a:r>
            <a:r>
              <a:rPr lang="en-US" sz="800" b="1" dirty="0"/>
              <a:t>32 </a:t>
            </a:r>
            <a:r>
              <a:rPr lang="en-US" sz="800" dirty="0"/>
              <a:t>(2024) 062508</a:t>
            </a:r>
          </a:p>
          <a:p>
            <a:r>
              <a:rPr lang="en-US" sz="800" dirty="0"/>
              <a:t>[19] A. Holm, et al., LLNL Software (LLNL-CODE-846751), github.com/LLNL/UETOOLS</a:t>
            </a:r>
          </a:p>
          <a:p>
            <a:r>
              <a:rPr lang="en-US" sz="800" dirty="0"/>
              <a:t>[20] M. Zhao, et al., </a:t>
            </a:r>
            <a:r>
              <a:rPr lang="en-US" sz="800" i="1" dirty="0"/>
              <a:t>Contrib. Plasma Phys., </a:t>
            </a:r>
            <a:r>
              <a:rPr lang="en-US" sz="800" dirty="0"/>
              <a:t>preprint</a:t>
            </a:r>
            <a:r>
              <a:rPr lang="en-US" sz="800" i="1" dirty="0"/>
              <a:t> </a:t>
            </a:r>
            <a:r>
              <a:rPr lang="en-US" sz="800" dirty="0"/>
              <a:t>(2026) e70093</a:t>
            </a:r>
          </a:p>
          <a:p>
            <a:r>
              <a:rPr lang="en-US" sz="800" dirty="0"/>
              <a:t>[21] A. Holm, et al., </a:t>
            </a:r>
            <a:r>
              <a:rPr lang="en-US" sz="800" i="1" dirty="0"/>
              <a:t>Contrib. Plasma Phys.,</a:t>
            </a:r>
            <a:r>
              <a:rPr lang="en-US" sz="800" dirty="0"/>
              <a:t> preprint (2026) e70135</a:t>
            </a:r>
          </a:p>
        </p:txBody>
      </p:sp>
      <p:graphicFrame>
        <p:nvGraphicFramePr>
          <p:cNvPr id="5" name="Diagram 4">
            <a:extLst>
              <a:ext uri="{FF2B5EF4-FFF2-40B4-BE49-F238E27FC236}">
                <a16:creationId xmlns:a16="http://schemas.microsoft.com/office/drawing/2014/main" id="{5FB6FA2E-7408-4A63-CC63-CD5541FF5035}"/>
              </a:ext>
            </a:extLst>
          </p:cNvPr>
          <p:cNvGraphicFramePr/>
          <p:nvPr>
            <p:extLst>
              <p:ext uri="{D42A27DB-BD31-4B8C-83A1-F6EECF244321}">
                <p14:modId xmlns:p14="http://schemas.microsoft.com/office/powerpoint/2010/main" val="2915149463"/>
              </p:ext>
            </p:extLst>
          </p:nvPr>
        </p:nvGraphicFramePr>
        <p:xfrm>
          <a:off x="52046" y="1517574"/>
          <a:ext cx="12116508" cy="46130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Content Placeholder 1">
            <a:extLst>
              <a:ext uri="{FF2B5EF4-FFF2-40B4-BE49-F238E27FC236}">
                <a16:creationId xmlns:a16="http://schemas.microsoft.com/office/drawing/2014/main" id="{32E791F5-A05A-3C67-1C91-90D63EB71F12}"/>
              </a:ext>
            </a:extLst>
          </p:cNvPr>
          <p:cNvSpPr>
            <a:spLocks noGrp="1"/>
          </p:cNvSpPr>
          <p:nvPr>
            <p:ph idx="1"/>
          </p:nvPr>
        </p:nvSpPr>
        <p:spPr>
          <a:xfrm>
            <a:off x="739470" y="1564937"/>
            <a:ext cx="11051477" cy="4508697"/>
          </a:xfrm>
        </p:spPr>
        <p:txBody>
          <a:bodyPr/>
          <a:lstStyle/>
          <a:p>
            <a:r>
              <a:rPr lang="en-US"/>
              <a:t>Branched off Braams’ B2 in 1992 [1], developed over 35 years</a:t>
            </a:r>
          </a:p>
        </p:txBody>
      </p:sp>
    </p:spTree>
    <p:extLst>
      <p:ext uri="{BB962C8B-B14F-4D97-AF65-F5344CB8AC3E}">
        <p14:creationId xmlns:p14="http://schemas.microsoft.com/office/powerpoint/2010/main" val="10903924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CF9D231-653D-3B37-A67B-28D520D3AED9}"/>
              </a:ext>
            </a:extLst>
          </p:cNvPr>
          <p:cNvSpPr>
            <a:spLocks noGrp="1"/>
          </p:cNvSpPr>
          <p:nvPr>
            <p:ph idx="1"/>
          </p:nvPr>
        </p:nvSpPr>
        <p:spPr>
          <a:xfrm>
            <a:off x="739470" y="1638134"/>
            <a:ext cx="10614329" cy="4508697"/>
          </a:xfrm>
        </p:spPr>
        <p:txBody>
          <a:bodyPr/>
          <a:lstStyle/>
          <a:p>
            <a:r>
              <a:rPr lang="en-US"/>
              <a:t>Agile </a:t>
            </a:r>
            <a:r>
              <a:rPr lang="en-US" dirty="0"/>
              <a:t>and adaptable code, responsive to experimental results</a:t>
            </a:r>
          </a:p>
          <a:p>
            <a:pPr lvl="1"/>
            <a:r>
              <a:rPr lang="en-US" dirty="0"/>
              <a:t>Routine validation with DIII-D, C-mod, and NSTX</a:t>
            </a:r>
          </a:p>
          <a:p>
            <a:pPr lvl="1"/>
            <a:r>
              <a:rPr lang="en-US" dirty="0"/>
              <a:t>Also used to model JET, JT60, KSTAR, ITER, K-DEMO, ARC, SPARC, FSNF, … </a:t>
            </a:r>
          </a:p>
          <a:p>
            <a:endParaRPr lang="en-US" dirty="0"/>
          </a:p>
        </p:txBody>
      </p:sp>
      <p:sp>
        <p:nvSpPr>
          <p:cNvPr id="3" name="Title 2">
            <a:extLst>
              <a:ext uri="{FF2B5EF4-FFF2-40B4-BE49-F238E27FC236}">
                <a16:creationId xmlns:a16="http://schemas.microsoft.com/office/drawing/2014/main" id="{15A323C9-7B44-63D7-95E7-20114E1E1ED1}"/>
              </a:ext>
            </a:extLst>
          </p:cNvPr>
          <p:cNvSpPr>
            <a:spLocks noGrp="1"/>
          </p:cNvSpPr>
          <p:nvPr>
            <p:ph type="title"/>
          </p:nvPr>
        </p:nvSpPr>
        <p:spPr/>
        <p:txBody>
          <a:bodyPr/>
          <a:lstStyle/>
          <a:p>
            <a:r>
              <a:rPr lang="en-US" dirty="0"/>
              <a:t>Development driven by tight code-experiment validation loops and applications to various geometries and devices</a:t>
            </a:r>
          </a:p>
        </p:txBody>
      </p:sp>
      <p:grpSp>
        <p:nvGrpSpPr>
          <p:cNvPr id="10" name="Group 9">
            <a:extLst>
              <a:ext uri="{FF2B5EF4-FFF2-40B4-BE49-F238E27FC236}">
                <a16:creationId xmlns:a16="http://schemas.microsoft.com/office/drawing/2014/main" id="{E7BE449A-D760-B152-DA93-5D8D88078673}"/>
              </a:ext>
            </a:extLst>
          </p:cNvPr>
          <p:cNvGrpSpPr/>
          <p:nvPr/>
        </p:nvGrpSpPr>
        <p:grpSpPr>
          <a:xfrm>
            <a:off x="3492109" y="3212425"/>
            <a:ext cx="5207782" cy="3097084"/>
            <a:chOff x="2960079" y="3027918"/>
            <a:chExt cx="5842782" cy="3474720"/>
          </a:xfrm>
        </p:grpSpPr>
        <p:graphicFrame>
          <p:nvGraphicFramePr>
            <p:cNvPr id="6" name="Diagram 5">
              <a:extLst>
                <a:ext uri="{FF2B5EF4-FFF2-40B4-BE49-F238E27FC236}">
                  <a16:creationId xmlns:a16="http://schemas.microsoft.com/office/drawing/2014/main" id="{7B3FC0A9-3DEE-7541-A354-7B1B54EEAB90}"/>
                </a:ext>
              </a:extLst>
            </p:cNvPr>
            <p:cNvGraphicFramePr>
              <a:graphicFrameLocks noChangeAspect="1"/>
            </p:cNvGraphicFramePr>
            <p:nvPr>
              <p:extLst>
                <p:ext uri="{D42A27DB-BD31-4B8C-83A1-F6EECF244321}">
                  <p14:modId xmlns:p14="http://schemas.microsoft.com/office/powerpoint/2010/main" val="1687157161"/>
                </p:ext>
              </p:extLst>
            </p:nvPr>
          </p:nvGraphicFramePr>
          <p:xfrm>
            <a:off x="5328141" y="3027918"/>
            <a:ext cx="3474720" cy="34747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a:extLst>
                <a:ext uri="{FF2B5EF4-FFF2-40B4-BE49-F238E27FC236}">
                  <a16:creationId xmlns:a16="http://schemas.microsoft.com/office/drawing/2014/main" id="{4838D51F-B88F-256E-B185-7458C6991884}"/>
                </a:ext>
              </a:extLst>
            </p:cNvPr>
            <p:cNvGraphicFramePr>
              <a:graphicFrameLocks noChangeAspect="1"/>
            </p:cNvGraphicFramePr>
            <p:nvPr>
              <p:extLst>
                <p:ext uri="{D42A27DB-BD31-4B8C-83A1-F6EECF244321}">
                  <p14:modId xmlns:p14="http://schemas.microsoft.com/office/powerpoint/2010/main" val="1745773356"/>
                </p:ext>
              </p:extLst>
            </p:nvPr>
          </p:nvGraphicFramePr>
          <p:xfrm>
            <a:off x="2960079" y="3027918"/>
            <a:ext cx="3474720" cy="347472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8" name="TextBox 7">
              <a:extLst>
                <a:ext uri="{FF2B5EF4-FFF2-40B4-BE49-F238E27FC236}">
                  <a16:creationId xmlns:a16="http://schemas.microsoft.com/office/drawing/2014/main" id="{43C73389-1DAE-2FAF-8298-25162FA832A2}"/>
                </a:ext>
              </a:extLst>
            </p:cNvPr>
            <p:cNvSpPr txBox="1"/>
            <p:nvPr/>
          </p:nvSpPr>
          <p:spPr>
            <a:xfrm>
              <a:off x="4135426" y="4442113"/>
              <a:ext cx="1124026" cy="646331"/>
            </a:xfrm>
            <a:prstGeom prst="rect">
              <a:avLst/>
            </a:prstGeom>
            <a:noFill/>
          </p:spPr>
          <p:txBody>
            <a:bodyPr wrap="none" rtlCol="0">
              <a:spAutoFit/>
            </a:bodyPr>
            <a:lstStyle/>
            <a:p>
              <a:pPr algn="ctr"/>
              <a:r>
                <a:rPr lang="en-US" b="1" dirty="0"/>
                <a:t>Virtuous </a:t>
              </a:r>
            </a:p>
            <a:p>
              <a:pPr algn="ctr"/>
              <a:r>
                <a:rPr lang="en-US" b="1" dirty="0"/>
                <a:t>cycle</a:t>
              </a:r>
            </a:p>
          </p:txBody>
        </p:sp>
        <p:sp>
          <p:nvSpPr>
            <p:cNvPr id="9" name="TextBox 8">
              <a:extLst>
                <a:ext uri="{FF2B5EF4-FFF2-40B4-BE49-F238E27FC236}">
                  <a16:creationId xmlns:a16="http://schemas.microsoft.com/office/drawing/2014/main" id="{0B53EE62-58F3-5D73-0CB5-12555DC0B39C}"/>
                </a:ext>
              </a:extLst>
            </p:cNvPr>
            <p:cNvSpPr txBox="1"/>
            <p:nvPr/>
          </p:nvSpPr>
          <p:spPr>
            <a:xfrm>
              <a:off x="6559594" y="4442113"/>
              <a:ext cx="1011815" cy="646331"/>
            </a:xfrm>
            <a:prstGeom prst="rect">
              <a:avLst/>
            </a:prstGeom>
            <a:noFill/>
          </p:spPr>
          <p:txBody>
            <a:bodyPr wrap="none" rtlCol="0">
              <a:spAutoFit/>
            </a:bodyPr>
            <a:lstStyle/>
            <a:p>
              <a:pPr algn="ctr"/>
              <a:r>
                <a:rPr lang="en-US" b="1" dirty="0"/>
                <a:t>Vicious </a:t>
              </a:r>
            </a:p>
            <a:p>
              <a:pPr algn="ctr"/>
              <a:r>
                <a:rPr lang="en-US" b="1" dirty="0"/>
                <a:t>cycle</a:t>
              </a:r>
            </a:p>
          </p:txBody>
        </p:sp>
      </p:grpSp>
    </p:spTree>
    <p:extLst>
      <p:ext uri="{BB962C8B-B14F-4D97-AF65-F5344CB8AC3E}">
        <p14:creationId xmlns:p14="http://schemas.microsoft.com/office/powerpoint/2010/main" val="38353635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12E3D9E8-0F18-CE54-ABB8-EAC50CB6A56F}"/>
              </a:ext>
            </a:extLst>
          </p:cNvPr>
          <p:cNvSpPr/>
          <p:nvPr/>
        </p:nvSpPr>
        <p:spPr>
          <a:xfrm>
            <a:off x="2977844" y="3236532"/>
            <a:ext cx="8967729" cy="3005549"/>
          </a:xfrm>
          <a:prstGeom prst="roundRect">
            <a:avLst>
              <a:gd name="adj" fmla="val 7214"/>
            </a:avLst>
          </a:prstGeom>
          <a:solidFill>
            <a:srgbClr val="4472C4">
              <a:alpha val="9804"/>
            </a:srgb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b="1" dirty="0">
                <a:solidFill>
                  <a:schemeClr val="tx1"/>
                </a:solidFill>
              </a:rPr>
              <a:t>UEDGE</a:t>
            </a:r>
          </a:p>
        </p:txBody>
      </p:sp>
      <p:sp>
        <p:nvSpPr>
          <p:cNvPr id="23" name="Content Placeholder 22">
            <a:extLst>
              <a:ext uri="{FF2B5EF4-FFF2-40B4-BE49-F238E27FC236}">
                <a16:creationId xmlns:a16="http://schemas.microsoft.com/office/drawing/2014/main" id="{A264EA37-36DE-1215-22BC-A8F6C7AB5D8D}"/>
              </a:ext>
            </a:extLst>
          </p:cNvPr>
          <p:cNvSpPr>
            <a:spLocks noGrp="1"/>
          </p:cNvSpPr>
          <p:nvPr>
            <p:ph idx="1"/>
          </p:nvPr>
        </p:nvSpPr>
        <p:spPr/>
        <p:txBody>
          <a:bodyPr/>
          <a:lstStyle/>
          <a:p>
            <a:r>
              <a:rPr lang="en-US" dirty="0"/>
              <a:t>Organic growth concentrated in a few subroutines</a:t>
            </a:r>
          </a:p>
          <a:p>
            <a:pPr lvl="1">
              <a:buFont typeface="Wingdings" pitchFamily="2" charset="2"/>
              <a:buChar char="à"/>
            </a:pPr>
            <a:r>
              <a:rPr lang="en-US" dirty="0">
                <a:sym typeface="Wingdings" pitchFamily="2" charset="2"/>
              </a:rPr>
              <a:t> Convoluted coding with order-dependent execution</a:t>
            </a:r>
          </a:p>
          <a:p>
            <a:pPr lvl="1">
              <a:buFont typeface="Wingdings" pitchFamily="2" charset="2"/>
              <a:buChar char="à"/>
            </a:pPr>
            <a:r>
              <a:rPr lang="en-US" dirty="0">
                <a:sym typeface="Wingdings" pitchFamily="2" charset="2"/>
              </a:rPr>
              <a:t> </a:t>
            </a:r>
            <a:r>
              <a:rPr lang="en-US" dirty="0"/>
              <a:t>No entry points for unit testing</a:t>
            </a:r>
          </a:p>
          <a:p>
            <a:endParaRPr lang="en-US" dirty="0"/>
          </a:p>
        </p:txBody>
      </p:sp>
      <p:sp>
        <p:nvSpPr>
          <p:cNvPr id="3" name="Title 2">
            <a:extLst>
              <a:ext uri="{FF2B5EF4-FFF2-40B4-BE49-F238E27FC236}">
                <a16:creationId xmlns:a16="http://schemas.microsoft.com/office/drawing/2014/main" id="{8B65854C-D5D0-8CEA-48CF-4AC1CFB1790A}"/>
              </a:ext>
            </a:extLst>
          </p:cNvPr>
          <p:cNvSpPr>
            <a:spLocks noGrp="1"/>
          </p:cNvSpPr>
          <p:nvPr>
            <p:ph type="title"/>
          </p:nvPr>
        </p:nvSpPr>
        <p:spPr/>
        <p:txBody>
          <a:bodyPr/>
          <a:lstStyle/>
          <a:p>
            <a:r>
              <a:rPr lang="en-US" dirty="0"/>
              <a:t>UEDGE has evolved into a tightly coupled end-to-end workflow tied together by common coupling</a:t>
            </a:r>
          </a:p>
        </p:txBody>
      </p:sp>
      <p:graphicFrame>
        <p:nvGraphicFramePr>
          <p:cNvPr id="4" name="Diagram 3">
            <a:extLst>
              <a:ext uri="{FF2B5EF4-FFF2-40B4-BE49-F238E27FC236}">
                <a16:creationId xmlns:a16="http://schemas.microsoft.com/office/drawing/2014/main" id="{757A61C3-ADF7-376E-CD4E-23842299044B}"/>
              </a:ext>
            </a:extLst>
          </p:cNvPr>
          <p:cNvGraphicFramePr/>
          <p:nvPr>
            <p:extLst>
              <p:ext uri="{D42A27DB-BD31-4B8C-83A1-F6EECF244321}">
                <p14:modId xmlns:p14="http://schemas.microsoft.com/office/powerpoint/2010/main" val="1932649591"/>
              </p:ext>
            </p:extLst>
          </p:nvPr>
        </p:nvGraphicFramePr>
        <p:xfrm>
          <a:off x="3085372" y="3621468"/>
          <a:ext cx="6308328" cy="26440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3" name="Diagram 12">
            <a:extLst>
              <a:ext uri="{FF2B5EF4-FFF2-40B4-BE49-F238E27FC236}">
                <a16:creationId xmlns:a16="http://schemas.microsoft.com/office/drawing/2014/main" id="{25E20E33-BEDC-F08A-8A89-5095803C3371}"/>
              </a:ext>
            </a:extLst>
          </p:cNvPr>
          <p:cNvGraphicFramePr/>
          <p:nvPr>
            <p:extLst>
              <p:ext uri="{D42A27DB-BD31-4B8C-83A1-F6EECF244321}">
                <p14:modId xmlns:p14="http://schemas.microsoft.com/office/powerpoint/2010/main" val="1570706284"/>
              </p:ext>
            </p:extLst>
          </p:nvPr>
        </p:nvGraphicFramePr>
        <p:xfrm>
          <a:off x="8931088" y="3604914"/>
          <a:ext cx="1161742" cy="105017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8" name="Diagram 17">
            <a:extLst>
              <a:ext uri="{FF2B5EF4-FFF2-40B4-BE49-F238E27FC236}">
                <a16:creationId xmlns:a16="http://schemas.microsoft.com/office/drawing/2014/main" id="{AE49D3A1-F4D6-2D57-FC1C-4982F38A1BF4}"/>
              </a:ext>
            </a:extLst>
          </p:cNvPr>
          <p:cNvGraphicFramePr/>
          <p:nvPr>
            <p:extLst>
              <p:ext uri="{D42A27DB-BD31-4B8C-83A1-F6EECF244321}">
                <p14:modId xmlns:p14="http://schemas.microsoft.com/office/powerpoint/2010/main" val="2059851640"/>
              </p:ext>
            </p:extLst>
          </p:nvPr>
        </p:nvGraphicFramePr>
        <p:xfrm>
          <a:off x="361475" y="3706969"/>
          <a:ext cx="1706700" cy="2137373"/>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19" name="Diagram 18">
            <a:extLst>
              <a:ext uri="{FF2B5EF4-FFF2-40B4-BE49-F238E27FC236}">
                <a16:creationId xmlns:a16="http://schemas.microsoft.com/office/drawing/2014/main" id="{A2EB0DC0-0024-02C7-5DB9-64ACB20CCDE6}"/>
              </a:ext>
            </a:extLst>
          </p:cNvPr>
          <p:cNvGraphicFramePr/>
          <p:nvPr>
            <p:extLst>
              <p:ext uri="{D42A27DB-BD31-4B8C-83A1-F6EECF244321}">
                <p14:modId xmlns:p14="http://schemas.microsoft.com/office/powerpoint/2010/main" val="3711522308"/>
              </p:ext>
            </p:extLst>
          </p:nvPr>
        </p:nvGraphicFramePr>
        <p:xfrm>
          <a:off x="10045852" y="3058849"/>
          <a:ext cx="1706700" cy="2642616"/>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graphicFrame>
        <p:nvGraphicFramePr>
          <p:cNvPr id="22" name="Diagram 21">
            <a:extLst>
              <a:ext uri="{FF2B5EF4-FFF2-40B4-BE49-F238E27FC236}">
                <a16:creationId xmlns:a16="http://schemas.microsoft.com/office/drawing/2014/main" id="{E57A7316-6BEE-AE65-78DA-2DBE3FE5ADE6}"/>
              </a:ext>
            </a:extLst>
          </p:cNvPr>
          <p:cNvGraphicFramePr/>
          <p:nvPr>
            <p:extLst>
              <p:ext uri="{D42A27DB-BD31-4B8C-83A1-F6EECF244321}">
                <p14:modId xmlns:p14="http://schemas.microsoft.com/office/powerpoint/2010/main" val="2709091463"/>
              </p:ext>
            </p:extLst>
          </p:nvPr>
        </p:nvGraphicFramePr>
        <p:xfrm>
          <a:off x="1887673" y="3604914"/>
          <a:ext cx="1161742" cy="1050170"/>
        </p:xfrm>
        <a:graphic>
          <a:graphicData uri="http://schemas.openxmlformats.org/drawingml/2006/diagram">
            <dgm:relIds xmlns:dgm="http://schemas.openxmlformats.org/drawingml/2006/diagram" xmlns:r="http://schemas.openxmlformats.org/officeDocument/2006/relationships" r:dm="rId23" r:lo="rId24" r:qs="rId25" r:cs="rId26"/>
          </a:graphicData>
        </a:graphic>
      </p:graphicFrame>
    </p:spTree>
    <p:extLst>
      <p:ext uri="{BB962C8B-B14F-4D97-AF65-F5344CB8AC3E}">
        <p14:creationId xmlns:p14="http://schemas.microsoft.com/office/powerpoint/2010/main" val="25535519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CE53B-DA79-BA95-E11C-90B1BBF6303E}"/>
            </a:ext>
          </a:extLst>
        </p:cNvPr>
        <p:cNvGrpSpPr/>
        <p:nvPr/>
      </p:nvGrpSpPr>
      <p:grpSpPr>
        <a:xfrm>
          <a:off x="0" y="0"/>
          <a:ext cx="0" cy="0"/>
          <a:chOff x="0" y="0"/>
          <a:chExt cx="0" cy="0"/>
        </a:xfrm>
      </p:grpSpPr>
      <p:sp>
        <p:nvSpPr>
          <p:cNvPr id="21" name="Rounded Rectangle 20">
            <a:extLst>
              <a:ext uri="{FF2B5EF4-FFF2-40B4-BE49-F238E27FC236}">
                <a16:creationId xmlns:a16="http://schemas.microsoft.com/office/drawing/2014/main" id="{912212B4-6598-AB8C-3EBC-1E0A18E42F38}"/>
              </a:ext>
            </a:extLst>
          </p:cNvPr>
          <p:cNvSpPr/>
          <p:nvPr/>
        </p:nvSpPr>
        <p:spPr>
          <a:xfrm>
            <a:off x="2977844" y="3236532"/>
            <a:ext cx="8967729" cy="3005549"/>
          </a:xfrm>
          <a:prstGeom prst="roundRect">
            <a:avLst>
              <a:gd name="adj" fmla="val 7214"/>
            </a:avLst>
          </a:prstGeom>
          <a:solidFill>
            <a:srgbClr val="4472C4">
              <a:alpha val="9804"/>
            </a:srgb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b="1" dirty="0">
                <a:solidFill>
                  <a:schemeClr val="tx1"/>
                </a:solidFill>
              </a:rPr>
              <a:t>UEDGE</a:t>
            </a:r>
          </a:p>
        </p:txBody>
      </p:sp>
      <p:sp>
        <p:nvSpPr>
          <p:cNvPr id="23" name="Content Placeholder 22">
            <a:extLst>
              <a:ext uri="{FF2B5EF4-FFF2-40B4-BE49-F238E27FC236}">
                <a16:creationId xmlns:a16="http://schemas.microsoft.com/office/drawing/2014/main" id="{2BCAC732-85BD-E228-A668-4C5F4E5BCCAF}"/>
              </a:ext>
            </a:extLst>
          </p:cNvPr>
          <p:cNvSpPr>
            <a:spLocks noGrp="1"/>
          </p:cNvSpPr>
          <p:nvPr>
            <p:ph idx="1"/>
          </p:nvPr>
        </p:nvSpPr>
        <p:spPr/>
        <p:txBody>
          <a:bodyPr/>
          <a:lstStyle/>
          <a:p>
            <a:r>
              <a:rPr lang="en-US" dirty="0"/>
              <a:t>Organic growth concentrated in a few subroutines</a:t>
            </a:r>
          </a:p>
          <a:p>
            <a:pPr lvl="1">
              <a:buFont typeface="Wingdings" pitchFamily="2" charset="2"/>
              <a:buChar char="à"/>
            </a:pPr>
            <a:r>
              <a:rPr lang="en-US" dirty="0">
                <a:sym typeface="Wingdings" pitchFamily="2" charset="2"/>
              </a:rPr>
              <a:t> Convoluted coding with order-dependent execution</a:t>
            </a:r>
          </a:p>
          <a:p>
            <a:pPr lvl="1">
              <a:buFont typeface="Wingdings" pitchFamily="2" charset="2"/>
              <a:buChar char="à"/>
            </a:pPr>
            <a:r>
              <a:rPr lang="en-US" dirty="0">
                <a:sym typeface="Wingdings" pitchFamily="2" charset="2"/>
              </a:rPr>
              <a:t> </a:t>
            </a:r>
            <a:r>
              <a:rPr lang="en-US" dirty="0"/>
              <a:t>No entry points for unit testing</a:t>
            </a:r>
          </a:p>
          <a:p>
            <a:endParaRPr lang="en-US" dirty="0"/>
          </a:p>
        </p:txBody>
      </p:sp>
      <p:sp>
        <p:nvSpPr>
          <p:cNvPr id="3" name="Title 2">
            <a:extLst>
              <a:ext uri="{FF2B5EF4-FFF2-40B4-BE49-F238E27FC236}">
                <a16:creationId xmlns:a16="http://schemas.microsoft.com/office/drawing/2014/main" id="{B80E0190-A462-F7F1-0C51-FB19D49203B0}"/>
              </a:ext>
            </a:extLst>
          </p:cNvPr>
          <p:cNvSpPr>
            <a:spLocks noGrp="1"/>
          </p:cNvSpPr>
          <p:nvPr>
            <p:ph type="title"/>
          </p:nvPr>
        </p:nvSpPr>
        <p:spPr/>
        <p:txBody>
          <a:bodyPr/>
          <a:lstStyle/>
          <a:p>
            <a:r>
              <a:rPr lang="en-US" dirty="0"/>
              <a:t>UEDGE has evolved into a tightly coupled end-to-end workflow tied together by common coupling</a:t>
            </a:r>
          </a:p>
        </p:txBody>
      </p:sp>
      <p:graphicFrame>
        <p:nvGraphicFramePr>
          <p:cNvPr id="4" name="Diagram 3">
            <a:extLst>
              <a:ext uri="{FF2B5EF4-FFF2-40B4-BE49-F238E27FC236}">
                <a16:creationId xmlns:a16="http://schemas.microsoft.com/office/drawing/2014/main" id="{D331B37B-0167-6530-B6BB-F2F5564A4724}"/>
              </a:ext>
            </a:extLst>
          </p:cNvPr>
          <p:cNvGraphicFramePr/>
          <p:nvPr>
            <p:extLst>
              <p:ext uri="{D42A27DB-BD31-4B8C-83A1-F6EECF244321}">
                <p14:modId xmlns:p14="http://schemas.microsoft.com/office/powerpoint/2010/main" val="2815465007"/>
              </p:ext>
            </p:extLst>
          </p:nvPr>
        </p:nvGraphicFramePr>
        <p:xfrm>
          <a:off x="3085372" y="3621468"/>
          <a:ext cx="6308328" cy="26440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8" name="Diagram 17">
            <a:extLst>
              <a:ext uri="{FF2B5EF4-FFF2-40B4-BE49-F238E27FC236}">
                <a16:creationId xmlns:a16="http://schemas.microsoft.com/office/drawing/2014/main" id="{5D8C285C-F86E-2028-BA26-A3945237F278}"/>
              </a:ext>
            </a:extLst>
          </p:cNvPr>
          <p:cNvGraphicFramePr/>
          <p:nvPr>
            <p:extLst>
              <p:ext uri="{D42A27DB-BD31-4B8C-83A1-F6EECF244321}">
                <p14:modId xmlns:p14="http://schemas.microsoft.com/office/powerpoint/2010/main" val="3174987873"/>
              </p:ext>
            </p:extLst>
          </p:nvPr>
        </p:nvGraphicFramePr>
        <p:xfrm>
          <a:off x="361475" y="3706969"/>
          <a:ext cx="1706700" cy="213737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9" name="Diagram 18">
            <a:extLst>
              <a:ext uri="{FF2B5EF4-FFF2-40B4-BE49-F238E27FC236}">
                <a16:creationId xmlns:a16="http://schemas.microsoft.com/office/drawing/2014/main" id="{684D7394-BB45-15B3-61F5-A0BB1C1BDD49}"/>
              </a:ext>
            </a:extLst>
          </p:cNvPr>
          <p:cNvGraphicFramePr/>
          <p:nvPr>
            <p:extLst>
              <p:ext uri="{D42A27DB-BD31-4B8C-83A1-F6EECF244321}">
                <p14:modId xmlns:p14="http://schemas.microsoft.com/office/powerpoint/2010/main" val="3059014064"/>
              </p:ext>
            </p:extLst>
          </p:nvPr>
        </p:nvGraphicFramePr>
        <p:xfrm>
          <a:off x="10045852" y="3058849"/>
          <a:ext cx="1706700" cy="2642616"/>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mc:AlternateContent xmlns:mc="http://schemas.openxmlformats.org/markup-compatibility/2006">
        <mc:Choice xmlns:psez="http://schemas.microsoft.com/office/powerpoint/2016/sectionzoom" Requires="psez">
          <p:graphicFrame>
            <p:nvGraphicFramePr>
              <p:cNvPr id="31" name="Section Zoom 30">
                <a:extLst>
                  <a:ext uri="{FF2B5EF4-FFF2-40B4-BE49-F238E27FC236}">
                    <a16:creationId xmlns:a16="http://schemas.microsoft.com/office/drawing/2014/main" id="{192D44D1-9C6F-3A71-75EA-B5C3374A94C1}"/>
                  </a:ext>
                </a:extLst>
              </p:cNvPr>
              <p:cNvGraphicFramePr>
                <a:graphicFrameLocks noChangeAspect="1"/>
              </p:cNvGraphicFramePr>
              <p:nvPr>
                <p:extLst>
                  <p:ext uri="{D42A27DB-BD31-4B8C-83A1-F6EECF244321}">
                    <p14:modId xmlns:p14="http://schemas.microsoft.com/office/powerpoint/2010/main" val="1464805680"/>
                  </p:ext>
                </p:extLst>
              </p:nvPr>
            </p:nvGraphicFramePr>
            <p:xfrm>
              <a:off x="256583" y="4397736"/>
              <a:ext cx="1724679" cy="1554480"/>
            </p:xfrm>
            <a:graphic>
              <a:graphicData uri="http://schemas.microsoft.com/office/powerpoint/2016/sectionzoom">
                <psez:sectionZm>
                  <psez:sectionZmObj sectionId="{F50B48C4-9ED5-7347-9E46-3746A6B90547}">
                    <psez:zmPr id="{C62EDB0F-4A20-2943-929C-5EE8C4927668}" imageType="cover" transitionDur="750">
                      <p166:blipFill xmlns:p166="http://schemas.microsoft.com/office/powerpoint/2016/6/main">
                        <a:blip r:embed="rId18">
                          <a:extLst>
                            <a:ext uri="{28A0092B-C50C-407E-A947-70E740481C1C}">
                              <a14:useLocalDpi xmlns:a14="http://schemas.microsoft.com/office/drawing/2010/main" val="0"/>
                            </a:ext>
                          </a:extLst>
                        </a:blip>
                        <a:stretch>
                          <a:fillRect/>
                        </a:stretch>
                      </p166:blipFill>
                      <p166:spPr xmlns:p166="http://schemas.microsoft.com/office/powerpoint/2016/6/main">
                        <a:xfrm>
                          <a:off x="0" y="0"/>
                          <a:ext cx="1724679" cy="1554480"/>
                        </a:xfrm>
                        <a:prstGeom prst="rect">
                          <a:avLst/>
                        </a:prstGeom>
                        <a:ln w="3175">
                          <a:solidFill>
                            <a:prstClr val="ltGray"/>
                          </a:solidFill>
                        </a:ln>
                        <a:effectLst>
                          <a:softEdge rad="20443"/>
                        </a:effectLst>
                      </p166:spPr>
                    </psez:zmPr>
                  </psez:sectionZmObj>
                </psez:sectionZm>
              </a:graphicData>
            </a:graphic>
          </p:graphicFrame>
        </mc:Choice>
        <mc:Fallback>
          <p:pic>
            <p:nvPicPr>
              <p:cNvPr id="31" name="Section Zoom 30">
                <a:hlinkClick r:id="rId19" action="ppaction://hlinksldjump"/>
                <a:extLst>
                  <a:ext uri="{FF2B5EF4-FFF2-40B4-BE49-F238E27FC236}">
                    <a16:creationId xmlns:a16="http://schemas.microsoft.com/office/drawing/2014/main" id="{192D44D1-9C6F-3A71-75EA-B5C3374A94C1}"/>
                  </a:ext>
                </a:extLst>
              </p:cNvPr>
              <p:cNvPicPr>
                <a:picLocks noGrp="1" noRot="1" noChangeAspect="1" noMove="1" noResize="1" noEditPoints="1" noAdjustHandles="1" noChangeArrowheads="1" noChangeShapeType="1"/>
              </p:cNvPicPr>
              <p:nvPr/>
            </p:nvPicPr>
            <p:blipFill>
              <a:blip r:embed="rId18">
                <a:extLst>
                  <a:ext uri="{28A0092B-C50C-407E-A947-70E740481C1C}">
                    <a14:useLocalDpi xmlns:a14="http://schemas.microsoft.com/office/drawing/2010/main" val="0"/>
                  </a:ext>
                </a:extLst>
              </a:blip>
              <a:stretch>
                <a:fillRect/>
              </a:stretch>
            </p:blipFill>
            <p:spPr>
              <a:xfrm>
                <a:off x="256583" y="4397736"/>
                <a:ext cx="1724679" cy="1554480"/>
              </a:xfrm>
              <a:prstGeom prst="rect">
                <a:avLst/>
              </a:prstGeom>
              <a:ln w="3175">
                <a:solidFill>
                  <a:prstClr val="ltGray"/>
                </a:solidFill>
              </a:ln>
              <a:effectLst>
                <a:softEdge rad="20443"/>
              </a:effectLst>
            </p:spPr>
          </p:pic>
        </mc:Fallback>
      </mc:AlternateContent>
      <mc:AlternateContent xmlns:mc="http://schemas.openxmlformats.org/markup-compatibility/2006">
        <mc:Choice xmlns:psez="http://schemas.microsoft.com/office/powerpoint/2016/sectionzoom" Requires="psez">
          <p:graphicFrame>
            <p:nvGraphicFramePr>
              <p:cNvPr id="33" name="Section Zoom 32">
                <a:extLst>
                  <a:ext uri="{FF2B5EF4-FFF2-40B4-BE49-F238E27FC236}">
                    <a16:creationId xmlns:a16="http://schemas.microsoft.com/office/drawing/2014/main" id="{7DA389B7-134A-3E6C-4E88-3FD17E24C736}"/>
                  </a:ext>
                </a:extLst>
              </p:cNvPr>
              <p:cNvGraphicFramePr>
                <a:graphicFrameLocks noChangeAspect="1"/>
              </p:cNvGraphicFramePr>
              <p:nvPr>
                <p:extLst>
                  <p:ext uri="{D42A27DB-BD31-4B8C-83A1-F6EECF244321}">
                    <p14:modId xmlns:p14="http://schemas.microsoft.com/office/powerpoint/2010/main" val="2257633909"/>
                  </p:ext>
                </p:extLst>
              </p:nvPr>
            </p:nvGraphicFramePr>
            <p:xfrm>
              <a:off x="3398158" y="4397736"/>
              <a:ext cx="3293769" cy="1554480"/>
            </p:xfrm>
            <a:graphic>
              <a:graphicData uri="http://schemas.microsoft.com/office/powerpoint/2016/sectionzoom">
                <psez:sectionZm>
                  <psez:sectionZmObj sectionId="{C2B4397F-B984-1846-B48C-ABCA15ED0C22}">
                    <psez:zmPr id="{DC218592-B0DC-E94F-A336-32A245AFC399}" imageType="cover" transitionDur="750">
                      <p166:blipFill xmlns:p166="http://schemas.microsoft.com/office/powerpoint/2016/6/main">
                        <a:blip r:embed="rId20">
                          <a:extLst>
                            <a:ext uri="{28A0092B-C50C-407E-A947-70E740481C1C}">
                              <a14:useLocalDpi xmlns:a14="http://schemas.microsoft.com/office/drawing/2010/main" val="0"/>
                            </a:ext>
                          </a:extLst>
                        </a:blip>
                        <a:stretch>
                          <a:fillRect/>
                        </a:stretch>
                      </p166:blipFill>
                      <p166:spPr xmlns:p166="http://schemas.microsoft.com/office/powerpoint/2016/6/main">
                        <a:xfrm>
                          <a:off x="0" y="0"/>
                          <a:ext cx="3293769" cy="1554480"/>
                        </a:xfrm>
                        <a:prstGeom prst="rect">
                          <a:avLst/>
                        </a:prstGeom>
                        <a:ln w="3175">
                          <a:solidFill>
                            <a:prstClr val="ltGray"/>
                          </a:solidFill>
                        </a:ln>
                        <a:effectLst>
                          <a:softEdge rad="12700"/>
                        </a:effectLst>
                      </p166:spPr>
                    </psez:zmPr>
                  </psez:sectionZmObj>
                </psez:sectionZm>
              </a:graphicData>
            </a:graphic>
          </p:graphicFrame>
        </mc:Choice>
        <mc:Fallback>
          <p:pic>
            <p:nvPicPr>
              <p:cNvPr id="33" name="Section Zoom 32">
                <a:hlinkClick r:id="rId21" action="ppaction://hlinksldjump"/>
                <a:extLst>
                  <a:ext uri="{FF2B5EF4-FFF2-40B4-BE49-F238E27FC236}">
                    <a16:creationId xmlns:a16="http://schemas.microsoft.com/office/drawing/2014/main" id="{7DA389B7-134A-3E6C-4E88-3FD17E24C736}"/>
                  </a:ext>
                </a:extLst>
              </p:cNvPr>
              <p:cNvPicPr>
                <a:picLocks noGrp="1" noRot="1" noChangeAspect="1" noMove="1" noResize="1" noEditPoints="1" noAdjustHandles="1" noChangeArrowheads="1" noChangeShapeType="1"/>
              </p:cNvPicPr>
              <p:nvPr/>
            </p:nvPicPr>
            <p:blipFill>
              <a:blip r:embed="rId20">
                <a:extLst>
                  <a:ext uri="{28A0092B-C50C-407E-A947-70E740481C1C}">
                    <a14:useLocalDpi xmlns:a14="http://schemas.microsoft.com/office/drawing/2010/main" val="0"/>
                  </a:ext>
                </a:extLst>
              </a:blip>
              <a:stretch>
                <a:fillRect/>
              </a:stretch>
            </p:blipFill>
            <p:spPr>
              <a:xfrm>
                <a:off x="3398158" y="4397736"/>
                <a:ext cx="3293769" cy="1554480"/>
              </a:xfrm>
              <a:prstGeom prst="rect">
                <a:avLst/>
              </a:prstGeom>
              <a:ln w="3175">
                <a:solidFill>
                  <a:prstClr val="ltGray"/>
                </a:solidFill>
              </a:ln>
              <a:effectLst>
                <a:softEdge rad="12700"/>
              </a:effectLst>
            </p:spPr>
          </p:pic>
        </mc:Fallback>
      </mc:AlternateContent>
      <mc:AlternateContent xmlns:mc="http://schemas.openxmlformats.org/markup-compatibility/2006">
        <mc:Choice xmlns:psez="http://schemas.microsoft.com/office/powerpoint/2016/sectionzoom" Requires="psez">
          <p:graphicFrame>
            <p:nvGraphicFramePr>
              <p:cNvPr id="35" name="Section Zoom 34">
                <a:extLst>
                  <a:ext uri="{FF2B5EF4-FFF2-40B4-BE49-F238E27FC236}">
                    <a16:creationId xmlns:a16="http://schemas.microsoft.com/office/drawing/2014/main" id="{40B029E6-3AE1-176A-ED4B-6196A49096C6}"/>
                  </a:ext>
                </a:extLst>
              </p:cNvPr>
              <p:cNvGraphicFramePr>
                <a:graphicFrameLocks noChangeAspect="1"/>
              </p:cNvGraphicFramePr>
              <p:nvPr>
                <p:extLst>
                  <p:ext uri="{D42A27DB-BD31-4B8C-83A1-F6EECF244321}">
                    <p14:modId xmlns:p14="http://schemas.microsoft.com/office/powerpoint/2010/main" val="1338833605"/>
                  </p:ext>
                </p:extLst>
              </p:nvPr>
            </p:nvGraphicFramePr>
            <p:xfrm>
              <a:off x="7344080" y="4397736"/>
              <a:ext cx="2235490" cy="1554480"/>
            </p:xfrm>
            <a:graphic>
              <a:graphicData uri="http://schemas.microsoft.com/office/powerpoint/2016/sectionzoom">
                <psez:sectionZm>
                  <psez:sectionZmObj sectionId="{2C0CEE5F-C34D-BF48-AB4D-E0718636DB12}">
                    <psez:zmPr id="{A8A3008D-42A6-E449-AB25-3606EF24DDBE}" imageType="cover" transitionDur="750">
                      <p166:blipFill xmlns:p166="http://schemas.microsoft.com/office/powerpoint/2016/6/main">
                        <a:blip r:embed="rId22">
                          <a:extLst>
                            <a:ext uri="{28A0092B-C50C-407E-A947-70E740481C1C}">
                              <a14:useLocalDpi xmlns:a14="http://schemas.microsoft.com/office/drawing/2010/main" val="0"/>
                            </a:ext>
                          </a:extLst>
                        </a:blip>
                        <a:stretch>
                          <a:fillRect/>
                        </a:stretch>
                      </p166:blipFill>
                      <p166:spPr xmlns:p166="http://schemas.microsoft.com/office/powerpoint/2016/6/main">
                        <a:xfrm>
                          <a:off x="0" y="0"/>
                          <a:ext cx="2235490" cy="1554480"/>
                        </a:xfrm>
                        <a:prstGeom prst="rect">
                          <a:avLst/>
                        </a:prstGeom>
                        <a:ln w="3175">
                          <a:solidFill>
                            <a:prstClr val="ltGray"/>
                          </a:solidFill>
                        </a:ln>
                        <a:effectLst>
                          <a:softEdge rad="12700"/>
                        </a:effectLst>
                      </p166:spPr>
                    </psez:zmPr>
                  </psez:sectionZmObj>
                </psez:sectionZm>
              </a:graphicData>
            </a:graphic>
          </p:graphicFrame>
        </mc:Choice>
        <mc:Fallback>
          <p:pic>
            <p:nvPicPr>
              <p:cNvPr id="35" name="Section Zoom 34">
                <a:hlinkClick r:id="rId23" action="ppaction://hlinksldjump"/>
                <a:extLst>
                  <a:ext uri="{FF2B5EF4-FFF2-40B4-BE49-F238E27FC236}">
                    <a16:creationId xmlns:a16="http://schemas.microsoft.com/office/drawing/2014/main" id="{40B029E6-3AE1-176A-ED4B-6196A49096C6}"/>
                  </a:ext>
                </a:extLst>
              </p:cNvPr>
              <p:cNvPicPr>
                <a:picLocks noGrp="1" noRot="1" noChangeAspect="1" noMove="1" noResize="1" noEditPoints="1" noAdjustHandles="1" noChangeArrowheads="1" noChangeShapeType="1"/>
              </p:cNvPicPr>
              <p:nvPr/>
            </p:nvPicPr>
            <p:blipFill>
              <a:blip r:embed="rId22">
                <a:extLst>
                  <a:ext uri="{28A0092B-C50C-407E-A947-70E740481C1C}">
                    <a14:useLocalDpi xmlns:a14="http://schemas.microsoft.com/office/drawing/2010/main" val="0"/>
                  </a:ext>
                </a:extLst>
              </a:blip>
              <a:stretch>
                <a:fillRect/>
              </a:stretch>
            </p:blipFill>
            <p:spPr>
              <a:xfrm>
                <a:off x="7344080" y="4397736"/>
                <a:ext cx="2235490" cy="1554480"/>
              </a:xfrm>
              <a:prstGeom prst="rect">
                <a:avLst/>
              </a:prstGeom>
              <a:ln w="3175">
                <a:solidFill>
                  <a:prstClr val="ltGray"/>
                </a:solidFill>
              </a:ln>
              <a:effectLst>
                <a:softEdge rad="12700"/>
              </a:effectLst>
            </p:spPr>
          </p:pic>
        </mc:Fallback>
      </mc:AlternateContent>
      <mc:AlternateContent xmlns:mc="http://schemas.openxmlformats.org/markup-compatibility/2006">
        <mc:Choice xmlns:psez="http://schemas.microsoft.com/office/powerpoint/2016/sectionzoom" Requires="psez">
          <p:graphicFrame>
            <p:nvGraphicFramePr>
              <p:cNvPr id="37" name="Section Zoom 36">
                <a:extLst>
                  <a:ext uri="{FF2B5EF4-FFF2-40B4-BE49-F238E27FC236}">
                    <a16:creationId xmlns:a16="http://schemas.microsoft.com/office/drawing/2014/main" id="{3DBA6BAB-796E-DB33-F8AA-8E00D5BCC9F2}"/>
                  </a:ext>
                </a:extLst>
              </p:cNvPr>
              <p:cNvGraphicFramePr>
                <a:graphicFrameLocks noChangeAspect="1"/>
              </p:cNvGraphicFramePr>
              <p:nvPr>
                <p:extLst>
                  <p:ext uri="{D42A27DB-BD31-4B8C-83A1-F6EECF244321}">
                    <p14:modId xmlns:p14="http://schemas.microsoft.com/office/powerpoint/2010/main" val="124088214"/>
                  </p:ext>
                </p:extLst>
              </p:nvPr>
            </p:nvGraphicFramePr>
            <p:xfrm>
              <a:off x="10014266" y="4397736"/>
              <a:ext cx="1445712" cy="1554480"/>
            </p:xfrm>
            <a:graphic>
              <a:graphicData uri="http://schemas.microsoft.com/office/powerpoint/2016/sectionzoom">
                <psez:sectionZm>
                  <psez:sectionZmObj sectionId="{14985272-EC2F-554D-BEBE-EC83864ABCA2}">
                    <psez:zmPr id="{C844663F-10BF-1144-A0EB-CFDB47AF47B4}" imageType="cover" transitionDur="750">
                      <p166:blipFill xmlns:p166="http://schemas.microsoft.com/office/powerpoint/2016/6/main">
                        <a:blip r:embed="rId24">
                          <a:extLst>
                            <a:ext uri="{28A0092B-C50C-407E-A947-70E740481C1C}">
                              <a14:useLocalDpi xmlns:a14="http://schemas.microsoft.com/office/drawing/2010/main" val="0"/>
                            </a:ext>
                          </a:extLst>
                        </a:blip>
                        <a:stretch>
                          <a:fillRect/>
                        </a:stretch>
                      </p166:blipFill>
                      <p166:spPr xmlns:p166="http://schemas.microsoft.com/office/powerpoint/2016/6/main">
                        <a:xfrm>
                          <a:off x="0" y="0"/>
                          <a:ext cx="1445712" cy="1554480"/>
                        </a:xfrm>
                        <a:prstGeom prst="rect">
                          <a:avLst/>
                        </a:prstGeom>
                        <a:ln w="3175">
                          <a:solidFill>
                            <a:prstClr val="ltGray"/>
                          </a:solidFill>
                        </a:ln>
                        <a:effectLst>
                          <a:softEdge rad="12700"/>
                        </a:effectLst>
                      </p166:spPr>
                    </psez:zmPr>
                  </psez:sectionZmObj>
                </psez:sectionZm>
              </a:graphicData>
            </a:graphic>
          </p:graphicFrame>
        </mc:Choice>
        <mc:Fallback>
          <p:pic>
            <p:nvPicPr>
              <p:cNvPr id="37" name="Section Zoom 36">
                <a:hlinkClick r:id="rId25" action="ppaction://hlinksldjump"/>
                <a:extLst>
                  <a:ext uri="{FF2B5EF4-FFF2-40B4-BE49-F238E27FC236}">
                    <a16:creationId xmlns:a16="http://schemas.microsoft.com/office/drawing/2014/main" id="{3DBA6BAB-796E-DB33-F8AA-8E00D5BCC9F2}"/>
                  </a:ext>
                </a:extLst>
              </p:cNvPr>
              <p:cNvPicPr>
                <a:picLocks noGrp="1" noRot="1" noChangeAspect="1" noMove="1" noResize="1" noEditPoints="1" noAdjustHandles="1" noChangeArrowheads="1" noChangeShapeType="1"/>
              </p:cNvPicPr>
              <p:nvPr/>
            </p:nvPicPr>
            <p:blipFill>
              <a:blip r:embed="rId24">
                <a:extLst>
                  <a:ext uri="{28A0092B-C50C-407E-A947-70E740481C1C}">
                    <a14:useLocalDpi xmlns:a14="http://schemas.microsoft.com/office/drawing/2010/main" val="0"/>
                  </a:ext>
                </a:extLst>
              </a:blip>
              <a:stretch>
                <a:fillRect/>
              </a:stretch>
            </p:blipFill>
            <p:spPr>
              <a:xfrm>
                <a:off x="10014266" y="4397736"/>
                <a:ext cx="1445712" cy="1554480"/>
              </a:xfrm>
              <a:prstGeom prst="rect">
                <a:avLst/>
              </a:prstGeom>
              <a:ln w="3175">
                <a:solidFill>
                  <a:prstClr val="ltGray"/>
                </a:solidFill>
              </a:ln>
              <a:effectLst>
                <a:softEdge rad="12700"/>
              </a:effectLst>
            </p:spPr>
          </p:pic>
        </mc:Fallback>
      </mc:AlternateContent>
      <p:graphicFrame>
        <p:nvGraphicFramePr>
          <p:cNvPr id="38" name="Diagram 37">
            <a:extLst>
              <a:ext uri="{FF2B5EF4-FFF2-40B4-BE49-F238E27FC236}">
                <a16:creationId xmlns:a16="http://schemas.microsoft.com/office/drawing/2014/main" id="{0726E984-BDD7-BB9E-F194-79B065C562FD}"/>
              </a:ext>
            </a:extLst>
          </p:cNvPr>
          <p:cNvGraphicFramePr/>
          <p:nvPr>
            <p:extLst>
              <p:ext uri="{D42A27DB-BD31-4B8C-83A1-F6EECF244321}">
                <p14:modId xmlns:p14="http://schemas.microsoft.com/office/powerpoint/2010/main" val="3462770987"/>
              </p:ext>
            </p:extLst>
          </p:nvPr>
        </p:nvGraphicFramePr>
        <p:xfrm>
          <a:off x="8931088" y="3604914"/>
          <a:ext cx="1161742" cy="1050170"/>
        </p:xfrm>
        <a:graphic>
          <a:graphicData uri="http://schemas.openxmlformats.org/drawingml/2006/diagram">
            <dgm:relIds xmlns:dgm="http://schemas.openxmlformats.org/drawingml/2006/diagram" xmlns:r="http://schemas.openxmlformats.org/officeDocument/2006/relationships" r:dm="rId26" r:lo="rId27" r:qs="rId28" r:cs="rId29"/>
          </a:graphicData>
        </a:graphic>
      </p:graphicFrame>
      <p:graphicFrame>
        <p:nvGraphicFramePr>
          <p:cNvPr id="39" name="Diagram 38">
            <a:extLst>
              <a:ext uri="{FF2B5EF4-FFF2-40B4-BE49-F238E27FC236}">
                <a16:creationId xmlns:a16="http://schemas.microsoft.com/office/drawing/2014/main" id="{84CDCFE2-A0DE-ABFC-9606-00CE511EB499}"/>
              </a:ext>
            </a:extLst>
          </p:cNvPr>
          <p:cNvGraphicFramePr/>
          <p:nvPr>
            <p:extLst>
              <p:ext uri="{D42A27DB-BD31-4B8C-83A1-F6EECF244321}">
                <p14:modId xmlns:p14="http://schemas.microsoft.com/office/powerpoint/2010/main" val="1879258788"/>
              </p:ext>
            </p:extLst>
          </p:nvPr>
        </p:nvGraphicFramePr>
        <p:xfrm>
          <a:off x="1887673" y="3604914"/>
          <a:ext cx="1161742" cy="1050170"/>
        </p:xfrm>
        <a:graphic>
          <a:graphicData uri="http://schemas.openxmlformats.org/drawingml/2006/diagram">
            <dgm:relIds xmlns:dgm="http://schemas.openxmlformats.org/drawingml/2006/diagram" xmlns:r="http://schemas.openxmlformats.org/officeDocument/2006/relationships" r:dm="rId31" r:lo="rId32" r:qs="rId33" r:cs="rId34"/>
          </a:graphicData>
        </a:graphic>
      </p:graphicFrame>
    </p:spTree>
    <p:extLst>
      <p:ext uri="{BB962C8B-B14F-4D97-AF65-F5344CB8AC3E}">
        <p14:creationId xmlns:p14="http://schemas.microsoft.com/office/powerpoint/2010/main" val="12317189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2843C-D2C1-F5D0-AD67-13B26849F7A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D260D0A-F49B-5AB2-F582-16BA82524C10}"/>
              </a:ext>
            </a:extLst>
          </p:cNvPr>
          <p:cNvSpPr>
            <a:spLocks noGrp="1"/>
          </p:cNvSpPr>
          <p:nvPr>
            <p:ph idx="1"/>
          </p:nvPr>
        </p:nvSpPr>
        <p:spPr>
          <a:xfrm>
            <a:off x="739470" y="1733384"/>
            <a:ext cx="10901545" cy="4508697"/>
          </a:xfrm>
        </p:spPr>
        <p:txBody>
          <a:bodyPr/>
          <a:lstStyle/>
          <a:p>
            <a:r>
              <a:rPr lang="en-US" dirty="0"/>
              <a:t>A natural API-like layer between UEDGE and downstream workflows</a:t>
            </a:r>
          </a:p>
          <a:p>
            <a:pPr lvl="1"/>
            <a:r>
              <a:rPr lang="en-US" dirty="0"/>
              <a:t>Bayesian optimization, multiprocessing, geometric packages, etc.</a:t>
            </a:r>
          </a:p>
        </p:txBody>
      </p:sp>
      <p:sp>
        <p:nvSpPr>
          <p:cNvPr id="3" name="Title 2">
            <a:extLst>
              <a:ext uri="{FF2B5EF4-FFF2-40B4-BE49-F238E27FC236}">
                <a16:creationId xmlns:a16="http://schemas.microsoft.com/office/drawing/2014/main" id="{EBCB50E9-63D9-0498-F3EB-A0493FC07653}"/>
              </a:ext>
            </a:extLst>
          </p:cNvPr>
          <p:cNvSpPr>
            <a:spLocks noGrp="1"/>
          </p:cNvSpPr>
          <p:nvPr>
            <p:ph type="title"/>
          </p:nvPr>
        </p:nvSpPr>
        <p:spPr>
          <a:xfrm>
            <a:off x="739470" y="615918"/>
            <a:ext cx="10901545" cy="1025721"/>
          </a:xfrm>
        </p:spPr>
        <p:txBody>
          <a:bodyPr/>
          <a:lstStyle/>
          <a:p>
            <a:r>
              <a:rPr lang="en-US"/>
              <a:t>UETOOLS [19] </a:t>
            </a:r>
            <a:r>
              <a:rPr lang="en-US" dirty="0"/>
              <a:t>provides a Python user interface that abstracts UEDGE-specific idiosyncrasies, lowering barriers to entry</a:t>
            </a:r>
          </a:p>
        </p:txBody>
      </p:sp>
      <p:pic>
        <p:nvPicPr>
          <p:cNvPr id="5" name="Picture 4">
            <a:extLst>
              <a:ext uri="{FF2B5EF4-FFF2-40B4-BE49-F238E27FC236}">
                <a16:creationId xmlns:a16="http://schemas.microsoft.com/office/drawing/2014/main" id="{A427A478-5413-F292-C4F7-CAE47BCB1B3F}"/>
              </a:ext>
            </a:extLst>
          </p:cNvPr>
          <p:cNvPicPr>
            <a:picLocks noChangeAspect="1"/>
          </p:cNvPicPr>
          <p:nvPr/>
        </p:nvPicPr>
        <p:blipFill>
          <a:blip r:embed="rId2"/>
          <a:stretch>
            <a:fillRect/>
          </a:stretch>
        </p:blipFill>
        <p:spPr>
          <a:xfrm>
            <a:off x="165324" y="2987481"/>
            <a:ext cx="2257334" cy="3067107"/>
          </a:xfrm>
          <a:prstGeom prst="rect">
            <a:avLst/>
          </a:prstGeom>
        </p:spPr>
      </p:pic>
      <p:sp>
        <p:nvSpPr>
          <p:cNvPr id="6" name="TextBox 5">
            <a:extLst>
              <a:ext uri="{FF2B5EF4-FFF2-40B4-BE49-F238E27FC236}">
                <a16:creationId xmlns:a16="http://schemas.microsoft.com/office/drawing/2014/main" id="{B5A9622B-06B4-858E-D6DA-58CE40DA4637}"/>
              </a:ext>
            </a:extLst>
          </p:cNvPr>
          <p:cNvSpPr txBox="1"/>
          <p:nvPr/>
        </p:nvSpPr>
        <p:spPr>
          <a:xfrm>
            <a:off x="66722" y="6002971"/>
            <a:ext cx="2334293" cy="261610"/>
          </a:xfrm>
          <a:prstGeom prst="rect">
            <a:avLst/>
          </a:prstGeom>
          <a:noFill/>
        </p:spPr>
        <p:txBody>
          <a:bodyPr wrap="none" rtlCol="0">
            <a:spAutoFit/>
          </a:bodyPr>
          <a:lstStyle/>
          <a:p>
            <a:r>
              <a:rPr lang="en-US" sz="1100" b="1" dirty="0"/>
              <a:t>Human-readable YAML input files</a:t>
            </a:r>
          </a:p>
        </p:txBody>
      </p:sp>
      <p:pic>
        <p:nvPicPr>
          <p:cNvPr id="7" name="Picture 6">
            <a:extLst>
              <a:ext uri="{FF2B5EF4-FFF2-40B4-BE49-F238E27FC236}">
                <a16:creationId xmlns:a16="http://schemas.microsoft.com/office/drawing/2014/main" id="{30D09987-BF7C-B285-D5C3-522AF8AB019E}"/>
              </a:ext>
            </a:extLst>
          </p:cNvPr>
          <p:cNvPicPr>
            <a:picLocks noChangeAspect="1"/>
          </p:cNvPicPr>
          <p:nvPr/>
        </p:nvPicPr>
        <p:blipFill>
          <a:blip r:embed="rId3"/>
          <a:stretch>
            <a:fillRect/>
          </a:stretch>
        </p:blipFill>
        <p:spPr>
          <a:xfrm>
            <a:off x="2588810" y="2987481"/>
            <a:ext cx="4589442" cy="3067108"/>
          </a:xfrm>
          <a:prstGeom prst="rect">
            <a:avLst/>
          </a:prstGeom>
        </p:spPr>
      </p:pic>
      <p:sp>
        <p:nvSpPr>
          <p:cNvPr id="8" name="TextBox 7">
            <a:extLst>
              <a:ext uri="{FF2B5EF4-FFF2-40B4-BE49-F238E27FC236}">
                <a16:creationId xmlns:a16="http://schemas.microsoft.com/office/drawing/2014/main" id="{DF23FD95-70AF-9231-F603-2874F1518FFE}"/>
              </a:ext>
            </a:extLst>
          </p:cNvPr>
          <p:cNvSpPr txBox="1"/>
          <p:nvPr/>
        </p:nvSpPr>
        <p:spPr>
          <a:xfrm>
            <a:off x="2495165" y="6002971"/>
            <a:ext cx="1146468" cy="261610"/>
          </a:xfrm>
          <a:prstGeom prst="rect">
            <a:avLst/>
          </a:prstGeom>
          <a:noFill/>
        </p:spPr>
        <p:txBody>
          <a:bodyPr wrap="none" rtlCol="0">
            <a:spAutoFit/>
          </a:bodyPr>
          <a:lstStyle/>
          <a:p>
            <a:r>
              <a:rPr lang="en-US" sz="1100" b="1" dirty="0"/>
              <a:t>GUI dashboard</a:t>
            </a:r>
          </a:p>
        </p:txBody>
      </p:sp>
      <p:pic>
        <p:nvPicPr>
          <p:cNvPr id="9" name="Picture 8">
            <a:extLst>
              <a:ext uri="{FF2B5EF4-FFF2-40B4-BE49-F238E27FC236}">
                <a16:creationId xmlns:a16="http://schemas.microsoft.com/office/drawing/2014/main" id="{FA49443A-D6DA-E55B-438B-853350E8F3BD}"/>
              </a:ext>
            </a:extLst>
          </p:cNvPr>
          <p:cNvPicPr>
            <a:picLocks noChangeAspect="1"/>
          </p:cNvPicPr>
          <p:nvPr/>
        </p:nvPicPr>
        <p:blipFill>
          <a:blip r:embed="rId4"/>
          <a:stretch>
            <a:fillRect/>
          </a:stretch>
        </p:blipFill>
        <p:spPr>
          <a:xfrm>
            <a:off x="7251402" y="5067476"/>
            <a:ext cx="2272223" cy="987113"/>
          </a:xfrm>
          <a:prstGeom prst="rect">
            <a:avLst/>
          </a:prstGeom>
        </p:spPr>
      </p:pic>
      <p:sp>
        <p:nvSpPr>
          <p:cNvPr id="10" name="TextBox 9">
            <a:extLst>
              <a:ext uri="{FF2B5EF4-FFF2-40B4-BE49-F238E27FC236}">
                <a16:creationId xmlns:a16="http://schemas.microsoft.com/office/drawing/2014/main" id="{E9E923AB-0907-632D-E866-020AB0C998EA}"/>
              </a:ext>
            </a:extLst>
          </p:cNvPr>
          <p:cNvSpPr txBox="1"/>
          <p:nvPr/>
        </p:nvSpPr>
        <p:spPr>
          <a:xfrm>
            <a:off x="7158296" y="6002971"/>
            <a:ext cx="1335622" cy="261610"/>
          </a:xfrm>
          <a:prstGeom prst="rect">
            <a:avLst/>
          </a:prstGeom>
          <a:noFill/>
        </p:spPr>
        <p:txBody>
          <a:bodyPr wrap="none" rtlCol="0">
            <a:spAutoFit/>
          </a:bodyPr>
          <a:lstStyle/>
          <a:p>
            <a:r>
              <a:rPr lang="en-US" sz="1100" b="1" dirty="0"/>
              <a:t>Setup diagnostics</a:t>
            </a:r>
          </a:p>
        </p:txBody>
      </p:sp>
      <p:pic>
        <p:nvPicPr>
          <p:cNvPr id="12" name="Picture 11">
            <a:extLst>
              <a:ext uri="{FF2B5EF4-FFF2-40B4-BE49-F238E27FC236}">
                <a16:creationId xmlns:a16="http://schemas.microsoft.com/office/drawing/2014/main" id="{22C87405-DA20-CE65-349B-74941929FD2B}"/>
              </a:ext>
            </a:extLst>
          </p:cNvPr>
          <p:cNvPicPr>
            <a:picLocks noChangeAspect="1"/>
          </p:cNvPicPr>
          <p:nvPr/>
        </p:nvPicPr>
        <p:blipFill>
          <a:blip r:embed="rId5"/>
          <a:stretch>
            <a:fillRect/>
          </a:stretch>
        </p:blipFill>
        <p:spPr>
          <a:xfrm>
            <a:off x="9764713" y="5110843"/>
            <a:ext cx="2332315" cy="943746"/>
          </a:xfrm>
          <a:prstGeom prst="rect">
            <a:avLst/>
          </a:prstGeom>
        </p:spPr>
      </p:pic>
      <p:sp>
        <p:nvSpPr>
          <p:cNvPr id="13" name="TextBox 12">
            <a:extLst>
              <a:ext uri="{FF2B5EF4-FFF2-40B4-BE49-F238E27FC236}">
                <a16:creationId xmlns:a16="http://schemas.microsoft.com/office/drawing/2014/main" id="{3D4A93B5-7265-F553-5554-3AF5F545D4DA}"/>
              </a:ext>
            </a:extLst>
          </p:cNvPr>
          <p:cNvSpPr txBox="1"/>
          <p:nvPr/>
        </p:nvSpPr>
        <p:spPr>
          <a:xfrm>
            <a:off x="9661924" y="6002971"/>
            <a:ext cx="1989647" cy="430887"/>
          </a:xfrm>
          <a:prstGeom prst="rect">
            <a:avLst/>
          </a:prstGeom>
          <a:noFill/>
        </p:spPr>
        <p:txBody>
          <a:bodyPr wrap="none" rtlCol="0">
            <a:spAutoFit/>
          </a:bodyPr>
          <a:lstStyle/>
          <a:p>
            <a:r>
              <a:rPr lang="en-US" sz="1100" b="1" dirty="0"/>
              <a:t>Provenance-embedded and </a:t>
            </a:r>
          </a:p>
          <a:p>
            <a:r>
              <a:rPr lang="en-US" sz="1100" b="1" dirty="0"/>
              <a:t>self-describing save files</a:t>
            </a:r>
          </a:p>
        </p:txBody>
      </p:sp>
      <p:pic>
        <p:nvPicPr>
          <p:cNvPr id="14" name="Picture 13">
            <a:extLst>
              <a:ext uri="{FF2B5EF4-FFF2-40B4-BE49-F238E27FC236}">
                <a16:creationId xmlns:a16="http://schemas.microsoft.com/office/drawing/2014/main" id="{04E7250C-8CF1-98B7-7554-B4901824884A}"/>
              </a:ext>
            </a:extLst>
          </p:cNvPr>
          <p:cNvPicPr>
            <a:picLocks noChangeAspect="1"/>
          </p:cNvPicPr>
          <p:nvPr/>
        </p:nvPicPr>
        <p:blipFill>
          <a:blip r:embed="rId6"/>
          <a:stretch>
            <a:fillRect/>
          </a:stretch>
        </p:blipFill>
        <p:spPr>
          <a:xfrm>
            <a:off x="9617900" y="2987481"/>
            <a:ext cx="2387192" cy="1787248"/>
          </a:xfrm>
          <a:prstGeom prst="rect">
            <a:avLst/>
          </a:prstGeom>
        </p:spPr>
      </p:pic>
      <p:sp>
        <p:nvSpPr>
          <p:cNvPr id="17" name="TextBox 16">
            <a:extLst>
              <a:ext uri="{FF2B5EF4-FFF2-40B4-BE49-F238E27FC236}">
                <a16:creationId xmlns:a16="http://schemas.microsoft.com/office/drawing/2014/main" id="{2033B78A-0D3F-C07F-0FE3-9CA2BD9D25CC}"/>
              </a:ext>
            </a:extLst>
          </p:cNvPr>
          <p:cNvSpPr txBox="1"/>
          <p:nvPr/>
        </p:nvSpPr>
        <p:spPr>
          <a:xfrm>
            <a:off x="9655334" y="4783696"/>
            <a:ext cx="2387192" cy="261610"/>
          </a:xfrm>
          <a:prstGeom prst="rect">
            <a:avLst/>
          </a:prstGeom>
          <a:noFill/>
        </p:spPr>
        <p:txBody>
          <a:bodyPr wrap="none" rtlCol="0">
            <a:spAutoFit/>
          </a:bodyPr>
          <a:lstStyle/>
          <a:p>
            <a:r>
              <a:rPr lang="en-US" sz="1100" b="1" dirty="0"/>
              <a:t>Parameter scan/database support</a:t>
            </a:r>
          </a:p>
        </p:txBody>
      </p:sp>
      <p:pic>
        <p:nvPicPr>
          <p:cNvPr id="18" name="Picture 17">
            <a:extLst>
              <a:ext uri="{FF2B5EF4-FFF2-40B4-BE49-F238E27FC236}">
                <a16:creationId xmlns:a16="http://schemas.microsoft.com/office/drawing/2014/main" id="{40AA6CFF-B04B-C854-249B-774A7F019F72}"/>
              </a:ext>
            </a:extLst>
          </p:cNvPr>
          <p:cNvPicPr>
            <a:picLocks noChangeAspect="1"/>
          </p:cNvPicPr>
          <p:nvPr/>
        </p:nvPicPr>
        <p:blipFill>
          <a:blip r:embed="rId7"/>
          <a:stretch>
            <a:fillRect/>
          </a:stretch>
        </p:blipFill>
        <p:spPr>
          <a:xfrm>
            <a:off x="7473357" y="2987481"/>
            <a:ext cx="1884606" cy="1884606"/>
          </a:xfrm>
          <a:prstGeom prst="rect">
            <a:avLst/>
          </a:prstGeom>
        </p:spPr>
      </p:pic>
      <p:sp>
        <p:nvSpPr>
          <p:cNvPr id="19" name="TextBox 18">
            <a:extLst>
              <a:ext uri="{FF2B5EF4-FFF2-40B4-BE49-F238E27FC236}">
                <a16:creationId xmlns:a16="http://schemas.microsoft.com/office/drawing/2014/main" id="{6A6800FF-F066-E49C-AA84-F9D76BBAFA8C}"/>
              </a:ext>
            </a:extLst>
          </p:cNvPr>
          <p:cNvSpPr txBox="1"/>
          <p:nvPr/>
        </p:nvSpPr>
        <p:spPr>
          <a:xfrm>
            <a:off x="7172964" y="4783696"/>
            <a:ext cx="1245854" cy="261610"/>
          </a:xfrm>
          <a:prstGeom prst="rect">
            <a:avLst/>
          </a:prstGeom>
          <a:noFill/>
        </p:spPr>
        <p:txBody>
          <a:bodyPr wrap="none" rtlCol="0">
            <a:spAutoFit/>
          </a:bodyPr>
          <a:lstStyle/>
          <a:p>
            <a:r>
              <a:rPr lang="en-US" sz="1100" b="1" dirty="0"/>
              <a:t>Plotting routines</a:t>
            </a:r>
          </a:p>
        </p:txBody>
      </p:sp>
      <p:sp>
        <p:nvSpPr>
          <p:cNvPr id="11" name="TextBox 10">
            <a:extLst>
              <a:ext uri="{FF2B5EF4-FFF2-40B4-BE49-F238E27FC236}">
                <a16:creationId xmlns:a16="http://schemas.microsoft.com/office/drawing/2014/main" id="{56AFBDAC-CBCE-5F43-8F46-746D07CDDD8D}"/>
              </a:ext>
            </a:extLst>
          </p:cNvPr>
          <p:cNvSpPr txBox="1"/>
          <p:nvPr/>
        </p:nvSpPr>
        <p:spPr>
          <a:xfrm>
            <a:off x="7408718" y="6457970"/>
            <a:ext cx="4408239" cy="215444"/>
          </a:xfrm>
          <a:prstGeom prst="rect">
            <a:avLst/>
          </a:prstGeom>
          <a:noFill/>
        </p:spPr>
        <p:txBody>
          <a:bodyPr wrap="square">
            <a:spAutoFit/>
          </a:bodyPr>
          <a:lstStyle/>
          <a:p>
            <a:r>
              <a:rPr lang="en-US" sz="800" dirty="0"/>
              <a:t>[19] A. Holm, et al., LLNL Software (LLNL-CODE-846751), </a:t>
            </a:r>
            <a:r>
              <a:rPr lang="en-US" sz="800" dirty="0" err="1"/>
              <a:t>github.com</a:t>
            </a:r>
            <a:r>
              <a:rPr lang="en-US" sz="800" dirty="0"/>
              <a:t>/LLNL/UETOOLS</a:t>
            </a:r>
          </a:p>
        </p:txBody>
      </p:sp>
    </p:spTree>
    <p:extLst>
      <p:ext uri="{BB962C8B-B14F-4D97-AF65-F5344CB8AC3E}">
        <p14:creationId xmlns:p14="http://schemas.microsoft.com/office/powerpoint/2010/main" val="27885361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528C5A2-62AF-1447-956A-D71BC0C10692}"/>
              </a:ext>
            </a:extLst>
          </p:cNvPr>
          <p:cNvSpPr>
            <a:spLocks noGrp="1"/>
          </p:cNvSpPr>
          <p:nvPr>
            <p:ph idx="1"/>
          </p:nvPr>
        </p:nvSpPr>
        <p:spPr>
          <a:xfrm>
            <a:off x="739469" y="1626509"/>
            <a:ext cx="11077487" cy="4508697"/>
          </a:xfrm>
        </p:spPr>
        <p:txBody>
          <a:bodyPr/>
          <a:lstStyle/>
          <a:p>
            <a:pPr>
              <a:spcBef>
                <a:spcPts val="300"/>
              </a:spcBef>
            </a:pPr>
            <a:r>
              <a:rPr lang="en-US" dirty="0"/>
              <a:t>Separating the physics modules requires deconvolution of variables</a:t>
            </a:r>
          </a:p>
          <a:p>
            <a:pPr marL="0">
              <a:spcBef>
                <a:spcPts val="300"/>
              </a:spcBef>
            </a:pPr>
            <a:r>
              <a:rPr lang="en-US" dirty="0"/>
              <a:t>Physics solver &amp; stencil assume structured, flux-surface aligned grids</a:t>
            </a:r>
          </a:p>
        </p:txBody>
      </p:sp>
      <p:sp>
        <p:nvSpPr>
          <p:cNvPr id="3" name="Title 2">
            <a:extLst>
              <a:ext uri="{FF2B5EF4-FFF2-40B4-BE49-F238E27FC236}">
                <a16:creationId xmlns:a16="http://schemas.microsoft.com/office/drawing/2014/main" id="{4CA960C1-98C7-41A2-9390-8B0FB5CE06DA}"/>
              </a:ext>
            </a:extLst>
          </p:cNvPr>
          <p:cNvSpPr>
            <a:spLocks noGrp="1"/>
          </p:cNvSpPr>
          <p:nvPr>
            <p:ph type="title"/>
          </p:nvPr>
        </p:nvSpPr>
        <p:spPr/>
        <p:txBody>
          <a:bodyPr/>
          <a:lstStyle/>
          <a:p>
            <a:r>
              <a:rPr lang="en-US" dirty="0"/>
              <a:t>Envisioned refactoring applies separation of concerns, building on the natural interface grid files already provide</a:t>
            </a:r>
          </a:p>
        </p:txBody>
      </p:sp>
      <p:grpSp>
        <p:nvGrpSpPr>
          <p:cNvPr id="17" name="Group 16">
            <a:extLst>
              <a:ext uri="{FF2B5EF4-FFF2-40B4-BE49-F238E27FC236}">
                <a16:creationId xmlns:a16="http://schemas.microsoft.com/office/drawing/2014/main" id="{AE4C882D-FF91-350B-9F51-638CCFE5A84F}"/>
              </a:ext>
            </a:extLst>
          </p:cNvPr>
          <p:cNvGrpSpPr/>
          <p:nvPr/>
        </p:nvGrpSpPr>
        <p:grpSpPr>
          <a:xfrm>
            <a:off x="1972303" y="2612232"/>
            <a:ext cx="8641343" cy="3799772"/>
            <a:chOff x="1707895" y="2612232"/>
            <a:chExt cx="8641343" cy="3799772"/>
          </a:xfrm>
        </p:grpSpPr>
        <p:pic>
          <p:nvPicPr>
            <p:cNvPr id="4" name="Picture 3">
              <a:extLst>
                <a:ext uri="{FF2B5EF4-FFF2-40B4-BE49-F238E27FC236}">
                  <a16:creationId xmlns:a16="http://schemas.microsoft.com/office/drawing/2014/main" id="{C995D4A7-9C37-504A-268D-325E9BC7CFDB}"/>
                </a:ext>
              </a:extLst>
            </p:cNvPr>
            <p:cNvPicPr>
              <a:picLocks noChangeAspect="1"/>
            </p:cNvPicPr>
            <p:nvPr/>
          </p:nvPicPr>
          <p:blipFill>
            <a:blip r:embed="rId3"/>
            <a:stretch>
              <a:fillRect/>
            </a:stretch>
          </p:blipFill>
          <p:spPr>
            <a:xfrm>
              <a:off x="1707895" y="2786631"/>
              <a:ext cx="2061123" cy="3594695"/>
            </a:xfrm>
            <a:prstGeom prst="rect">
              <a:avLst/>
            </a:prstGeom>
          </p:spPr>
        </p:pic>
        <p:pic>
          <p:nvPicPr>
            <p:cNvPr id="5" name="Picture 4">
              <a:extLst>
                <a:ext uri="{FF2B5EF4-FFF2-40B4-BE49-F238E27FC236}">
                  <a16:creationId xmlns:a16="http://schemas.microsoft.com/office/drawing/2014/main" id="{268EFA31-68A9-8A02-6B4B-8768EAA60A1E}"/>
                </a:ext>
              </a:extLst>
            </p:cNvPr>
            <p:cNvPicPr>
              <a:picLocks noChangeAspect="1"/>
            </p:cNvPicPr>
            <p:nvPr/>
          </p:nvPicPr>
          <p:blipFill>
            <a:blip r:embed="rId4"/>
            <a:stretch>
              <a:fillRect/>
            </a:stretch>
          </p:blipFill>
          <p:spPr>
            <a:xfrm>
              <a:off x="3872659" y="2786630"/>
              <a:ext cx="2147004" cy="3594696"/>
            </a:xfrm>
            <a:prstGeom prst="rect">
              <a:avLst/>
            </a:prstGeom>
          </p:spPr>
        </p:pic>
        <p:pic>
          <p:nvPicPr>
            <p:cNvPr id="6" name="Picture 5">
              <a:extLst>
                <a:ext uri="{FF2B5EF4-FFF2-40B4-BE49-F238E27FC236}">
                  <a16:creationId xmlns:a16="http://schemas.microsoft.com/office/drawing/2014/main" id="{50E773B1-6910-550E-9862-6233B3E3297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59533" y="4323611"/>
              <a:ext cx="1798367" cy="1911353"/>
            </a:xfrm>
            <a:prstGeom prst="rect">
              <a:avLst/>
            </a:prstGeom>
          </p:spPr>
        </p:pic>
        <p:pic>
          <p:nvPicPr>
            <p:cNvPr id="7" name="Picture 6">
              <a:extLst>
                <a:ext uri="{FF2B5EF4-FFF2-40B4-BE49-F238E27FC236}">
                  <a16:creationId xmlns:a16="http://schemas.microsoft.com/office/drawing/2014/main" id="{E4851469-6289-B689-58B4-471043D90960}"/>
                </a:ext>
              </a:extLst>
            </p:cNvPr>
            <p:cNvPicPr>
              <a:picLocks noChangeAspect="1"/>
            </p:cNvPicPr>
            <p:nvPr/>
          </p:nvPicPr>
          <p:blipFill>
            <a:blip r:embed="rId6"/>
            <a:stretch>
              <a:fillRect/>
            </a:stretch>
          </p:blipFill>
          <p:spPr>
            <a:xfrm>
              <a:off x="5947032" y="2786629"/>
              <a:ext cx="2147004" cy="3594697"/>
            </a:xfrm>
            <a:prstGeom prst="rect">
              <a:avLst/>
            </a:prstGeom>
          </p:spPr>
        </p:pic>
        <p:sp>
          <p:nvSpPr>
            <p:cNvPr id="8" name="TextBox 7">
              <a:extLst>
                <a:ext uri="{FF2B5EF4-FFF2-40B4-BE49-F238E27FC236}">
                  <a16:creationId xmlns:a16="http://schemas.microsoft.com/office/drawing/2014/main" id="{C109289E-B667-8508-4872-6AA90330DDF6}"/>
                </a:ext>
              </a:extLst>
            </p:cNvPr>
            <p:cNvSpPr txBox="1"/>
            <p:nvPr/>
          </p:nvSpPr>
          <p:spPr>
            <a:xfrm>
              <a:off x="1963276" y="2612232"/>
              <a:ext cx="1685077" cy="253916"/>
            </a:xfrm>
            <a:prstGeom prst="rect">
              <a:avLst/>
            </a:prstGeom>
            <a:noFill/>
          </p:spPr>
          <p:txBody>
            <a:bodyPr wrap="none" rtlCol="0">
              <a:spAutoFit/>
            </a:bodyPr>
            <a:lstStyle/>
            <a:p>
              <a:r>
                <a:rPr lang="en-US" sz="1050" b="1" dirty="0"/>
                <a:t>UEDGE DIII-D single-null</a:t>
              </a:r>
            </a:p>
          </p:txBody>
        </p:sp>
        <p:sp>
          <p:nvSpPr>
            <p:cNvPr id="10" name="TextBox 9">
              <a:extLst>
                <a:ext uri="{FF2B5EF4-FFF2-40B4-BE49-F238E27FC236}">
                  <a16:creationId xmlns:a16="http://schemas.microsoft.com/office/drawing/2014/main" id="{0775E62F-4E1A-245F-5381-B0D3627E0961}"/>
                </a:ext>
              </a:extLst>
            </p:cNvPr>
            <p:cNvSpPr txBox="1"/>
            <p:nvPr/>
          </p:nvSpPr>
          <p:spPr>
            <a:xfrm>
              <a:off x="4113280" y="2612232"/>
              <a:ext cx="1744388" cy="253916"/>
            </a:xfrm>
            <a:prstGeom prst="rect">
              <a:avLst/>
            </a:prstGeom>
            <a:noFill/>
          </p:spPr>
          <p:txBody>
            <a:bodyPr wrap="none" rtlCol="0">
              <a:spAutoFit/>
            </a:bodyPr>
            <a:lstStyle/>
            <a:p>
              <a:r>
                <a:rPr lang="en-US" sz="1050" b="1" dirty="0"/>
                <a:t>UEDGE DIII-D double-null</a:t>
              </a:r>
            </a:p>
          </p:txBody>
        </p:sp>
        <p:sp>
          <p:nvSpPr>
            <p:cNvPr id="11" name="TextBox 10">
              <a:extLst>
                <a:ext uri="{FF2B5EF4-FFF2-40B4-BE49-F238E27FC236}">
                  <a16:creationId xmlns:a16="http://schemas.microsoft.com/office/drawing/2014/main" id="{C4B1E4EC-8FDA-3E5A-79C1-7B2B9109B4EF}"/>
                </a:ext>
              </a:extLst>
            </p:cNvPr>
            <p:cNvSpPr txBox="1"/>
            <p:nvPr/>
          </p:nvSpPr>
          <p:spPr>
            <a:xfrm>
              <a:off x="8279441" y="4122124"/>
              <a:ext cx="2069797" cy="253916"/>
            </a:xfrm>
            <a:prstGeom prst="rect">
              <a:avLst/>
            </a:prstGeom>
            <a:noFill/>
          </p:spPr>
          <p:txBody>
            <a:bodyPr wrap="none" rtlCol="0">
              <a:spAutoFit/>
            </a:bodyPr>
            <a:lstStyle/>
            <a:p>
              <a:r>
                <a:rPr lang="en-US" sz="1050" b="1" dirty="0"/>
                <a:t>UEDGE DIII-D chimney divertor</a:t>
              </a:r>
            </a:p>
          </p:txBody>
        </p:sp>
        <p:sp>
          <p:nvSpPr>
            <p:cNvPr id="12" name="TextBox 11">
              <a:extLst>
                <a:ext uri="{FF2B5EF4-FFF2-40B4-BE49-F238E27FC236}">
                  <a16:creationId xmlns:a16="http://schemas.microsoft.com/office/drawing/2014/main" id="{B0D24F05-ED81-9ED9-6312-EC08243C53A1}"/>
                </a:ext>
              </a:extLst>
            </p:cNvPr>
            <p:cNvSpPr txBox="1"/>
            <p:nvPr/>
          </p:nvSpPr>
          <p:spPr>
            <a:xfrm>
              <a:off x="6387708" y="2612232"/>
              <a:ext cx="2052165" cy="253916"/>
            </a:xfrm>
            <a:prstGeom prst="rect">
              <a:avLst/>
            </a:prstGeom>
            <a:noFill/>
          </p:spPr>
          <p:txBody>
            <a:bodyPr wrap="none" rtlCol="0">
              <a:spAutoFit/>
            </a:bodyPr>
            <a:lstStyle/>
            <a:p>
              <a:r>
                <a:rPr lang="en-US" sz="1050" b="1" dirty="0"/>
                <a:t>INGRID [22] NSTX-U snowflake</a:t>
              </a:r>
            </a:p>
          </p:txBody>
        </p:sp>
        <p:sp>
          <p:nvSpPr>
            <p:cNvPr id="13" name="TextBox 12">
              <a:extLst>
                <a:ext uri="{FF2B5EF4-FFF2-40B4-BE49-F238E27FC236}">
                  <a16:creationId xmlns:a16="http://schemas.microsoft.com/office/drawing/2014/main" id="{41E52CD5-5E5A-69D2-6BC3-F2B58274256D}"/>
                </a:ext>
              </a:extLst>
            </p:cNvPr>
            <p:cNvSpPr txBox="1"/>
            <p:nvPr/>
          </p:nvSpPr>
          <p:spPr>
            <a:xfrm>
              <a:off x="8909457" y="6181172"/>
              <a:ext cx="470000" cy="230832"/>
            </a:xfrm>
            <a:prstGeom prst="rect">
              <a:avLst/>
            </a:prstGeom>
            <a:noFill/>
          </p:spPr>
          <p:txBody>
            <a:bodyPr wrap="none" rtlCol="0">
              <a:spAutoFit/>
            </a:bodyPr>
            <a:lstStyle/>
            <a:p>
              <a:r>
                <a:rPr lang="en-US" sz="900" b="1" dirty="0">
                  <a:latin typeface="Times New Roman" panose="02020603050405020304" pitchFamily="18" charset="0"/>
                  <a:cs typeface="Times New Roman" panose="02020603050405020304" pitchFamily="18" charset="0"/>
                </a:rPr>
                <a:t>R [m]</a:t>
              </a:r>
            </a:p>
          </p:txBody>
        </p:sp>
        <p:sp>
          <p:nvSpPr>
            <p:cNvPr id="14" name="TextBox 13">
              <a:extLst>
                <a:ext uri="{FF2B5EF4-FFF2-40B4-BE49-F238E27FC236}">
                  <a16:creationId xmlns:a16="http://schemas.microsoft.com/office/drawing/2014/main" id="{4AB2D353-E176-F9E3-8CDB-DBA6E259015E}"/>
                </a:ext>
              </a:extLst>
            </p:cNvPr>
            <p:cNvSpPr txBox="1"/>
            <p:nvPr/>
          </p:nvSpPr>
          <p:spPr>
            <a:xfrm rot="16200000">
              <a:off x="7804501" y="5186985"/>
              <a:ext cx="463588" cy="230832"/>
            </a:xfrm>
            <a:prstGeom prst="rect">
              <a:avLst/>
            </a:prstGeom>
            <a:noFill/>
          </p:spPr>
          <p:txBody>
            <a:bodyPr wrap="none" rtlCol="0">
              <a:spAutoFit/>
            </a:bodyPr>
            <a:lstStyle/>
            <a:p>
              <a:r>
                <a:rPr lang="en-US" sz="900" b="1" dirty="0">
                  <a:latin typeface="Times New Roman" panose="02020603050405020304" pitchFamily="18" charset="0"/>
                  <a:cs typeface="Times New Roman" panose="02020603050405020304" pitchFamily="18" charset="0"/>
                </a:rPr>
                <a:t>Z [m]</a:t>
              </a:r>
            </a:p>
          </p:txBody>
        </p:sp>
      </p:grpSp>
      <p:sp>
        <p:nvSpPr>
          <p:cNvPr id="18" name="TextBox 17">
            <a:extLst>
              <a:ext uri="{FF2B5EF4-FFF2-40B4-BE49-F238E27FC236}">
                <a16:creationId xmlns:a16="http://schemas.microsoft.com/office/drawing/2014/main" id="{1B031E28-80FF-FDDC-FCA9-A7BA441FC3E0}"/>
              </a:ext>
            </a:extLst>
          </p:cNvPr>
          <p:cNvSpPr txBox="1"/>
          <p:nvPr/>
        </p:nvSpPr>
        <p:spPr>
          <a:xfrm>
            <a:off x="7408718" y="6457970"/>
            <a:ext cx="4408239" cy="215444"/>
          </a:xfrm>
          <a:prstGeom prst="rect">
            <a:avLst/>
          </a:prstGeom>
          <a:noFill/>
        </p:spPr>
        <p:txBody>
          <a:bodyPr wrap="square">
            <a:spAutoFit/>
          </a:bodyPr>
          <a:lstStyle/>
          <a:p>
            <a:pPr>
              <a:tabLst>
                <a:tab pos="227013" algn="l"/>
              </a:tabLst>
            </a:pPr>
            <a:r>
              <a:rPr lang="en-US" sz="800" dirty="0"/>
              <a:t>[22] 	B.M. Garcia, et al., </a:t>
            </a:r>
            <a:r>
              <a:rPr lang="en-US" sz="800" i="1" dirty="0"/>
              <a:t>Comp. Phys. Comm., </a:t>
            </a:r>
            <a:r>
              <a:rPr lang="en-US" sz="800" dirty="0"/>
              <a:t>275 (2022) 108316</a:t>
            </a:r>
          </a:p>
        </p:txBody>
      </p:sp>
    </p:spTree>
    <p:extLst>
      <p:ext uri="{BB962C8B-B14F-4D97-AF65-F5344CB8AC3E}">
        <p14:creationId xmlns:p14="http://schemas.microsoft.com/office/powerpoint/2010/main" val="20022078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9C0EB9-DC30-4CE0-3A6A-9BD60CF5840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2E00994-FDBB-015A-2880-0B1F975F959C}"/>
              </a:ext>
            </a:extLst>
          </p:cNvPr>
          <p:cNvSpPr>
            <a:spLocks noGrp="1"/>
          </p:cNvSpPr>
          <p:nvPr>
            <p:ph idx="1"/>
          </p:nvPr>
        </p:nvSpPr>
        <p:spPr>
          <a:xfrm>
            <a:off x="739470" y="1733384"/>
            <a:ext cx="5562718" cy="4508697"/>
          </a:xfrm>
        </p:spPr>
        <p:txBody>
          <a:bodyPr/>
          <a:lstStyle/>
          <a:p>
            <a:r>
              <a:rPr lang="en-US" dirty="0"/>
              <a:t>Significant </a:t>
            </a:r>
            <a:r>
              <a:rPr lang="en-US" dirty="0">
                <a:sym typeface="Wingdings" pitchFamily="2" charset="2"/>
              </a:rPr>
              <a:t>refactoring necessary </a:t>
            </a:r>
            <a:r>
              <a:rPr lang="en-US" dirty="0"/>
              <a:t>for unstructured mesh capability</a:t>
            </a:r>
          </a:p>
          <a:p>
            <a:pPr lvl="1"/>
            <a:r>
              <a:rPr lang="en-US" dirty="0"/>
              <a:t>B2-style distributed </a:t>
            </a:r>
            <a:r>
              <a:rPr lang="en-US"/>
              <a:t>loops </a:t>
            </a:r>
          </a:p>
          <a:p>
            <a:pPr lvl="1"/>
            <a:r>
              <a:rPr lang="en-US"/>
              <a:t>Staggered mesh</a:t>
            </a:r>
            <a:endParaRPr lang="en-US" dirty="0"/>
          </a:p>
          <a:p>
            <a:r>
              <a:rPr lang="en-US" dirty="0"/>
              <a:t>Boundary physics model need </a:t>
            </a:r>
            <a:br>
              <a:rPr lang="en-US" dirty="0"/>
            </a:br>
            <a:r>
              <a:rPr lang="en-US" dirty="0"/>
              <a:t>to be implemented</a:t>
            </a:r>
          </a:p>
          <a:p>
            <a:pPr>
              <a:buFont typeface="Wingdings" pitchFamily="2" charset="2"/>
              <a:buChar char="à"/>
            </a:pPr>
            <a:r>
              <a:rPr lang="en-US" dirty="0">
                <a:sym typeface="Wingdings" pitchFamily="2" charset="2"/>
              </a:rPr>
              <a:t>Structured grids with cut-cell approaches?</a:t>
            </a:r>
          </a:p>
          <a:p>
            <a:pPr lvl="1"/>
            <a:r>
              <a:rPr lang="en-US" dirty="0"/>
              <a:t>Limited by monolithic </a:t>
            </a:r>
            <a:r>
              <a:rPr lang="en-US"/>
              <a:t>subroutine structure</a:t>
            </a:r>
            <a:endParaRPr lang="en-US" dirty="0"/>
          </a:p>
          <a:p>
            <a:pPr lvl="1">
              <a:buFont typeface="Wingdings" pitchFamily="2" charset="2"/>
              <a:buChar char="à"/>
            </a:pPr>
            <a:endParaRPr lang="en-US" dirty="0"/>
          </a:p>
        </p:txBody>
      </p:sp>
      <p:sp>
        <p:nvSpPr>
          <p:cNvPr id="3" name="Title 2">
            <a:extLst>
              <a:ext uri="{FF2B5EF4-FFF2-40B4-BE49-F238E27FC236}">
                <a16:creationId xmlns:a16="http://schemas.microsoft.com/office/drawing/2014/main" id="{624903BA-8171-FAB1-6337-64938767AC7A}"/>
              </a:ext>
            </a:extLst>
          </p:cNvPr>
          <p:cNvSpPr>
            <a:spLocks noGrp="1"/>
          </p:cNvSpPr>
          <p:nvPr>
            <p:ph type="title"/>
          </p:nvPr>
        </p:nvSpPr>
        <p:spPr>
          <a:xfrm>
            <a:off x="739470" y="615918"/>
            <a:ext cx="10980305" cy="1025721"/>
          </a:xfrm>
        </p:spPr>
        <p:txBody>
          <a:bodyPr/>
          <a:lstStyle/>
          <a:p>
            <a:r>
              <a:rPr lang="en-US" dirty="0"/>
              <a:t>Potential for extended grids using GOAT [23] investigated as part of LDRD project: constrained by UEDGE architecture</a:t>
            </a:r>
          </a:p>
        </p:txBody>
      </p:sp>
      <p:grpSp>
        <p:nvGrpSpPr>
          <p:cNvPr id="14" name="Group 13">
            <a:extLst>
              <a:ext uri="{FF2B5EF4-FFF2-40B4-BE49-F238E27FC236}">
                <a16:creationId xmlns:a16="http://schemas.microsoft.com/office/drawing/2014/main" id="{F27E3D7A-E0B6-811B-91BA-568D6D1A1508}"/>
              </a:ext>
            </a:extLst>
          </p:cNvPr>
          <p:cNvGrpSpPr/>
          <p:nvPr/>
        </p:nvGrpSpPr>
        <p:grpSpPr>
          <a:xfrm>
            <a:off x="6222548" y="2052917"/>
            <a:ext cx="6007505" cy="3926789"/>
            <a:chOff x="6077096" y="1932207"/>
            <a:chExt cx="6192178" cy="4047500"/>
          </a:xfrm>
        </p:grpSpPr>
        <p:pic>
          <p:nvPicPr>
            <p:cNvPr id="11" name="Picture 10">
              <a:extLst>
                <a:ext uri="{FF2B5EF4-FFF2-40B4-BE49-F238E27FC236}">
                  <a16:creationId xmlns:a16="http://schemas.microsoft.com/office/drawing/2014/main" id="{68CD9845-A4F6-7CD4-BBB9-EFFED3B28214}"/>
                </a:ext>
              </a:extLst>
            </p:cNvPr>
            <p:cNvPicPr>
              <a:picLocks noChangeAspect="1"/>
            </p:cNvPicPr>
            <p:nvPr/>
          </p:nvPicPr>
          <p:blipFill>
            <a:blip r:embed="rId3"/>
            <a:stretch>
              <a:fillRect/>
            </a:stretch>
          </p:blipFill>
          <p:spPr>
            <a:xfrm>
              <a:off x="6077096" y="1932207"/>
              <a:ext cx="2423654" cy="4047500"/>
            </a:xfrm>
            <a:prstGeom prst="rect">
              <a:avLst/>
            </a:prstGeom>
          </p:spPr>
        </p:pic>
        <p:pic>
          <p:nvPicPr>
            <p:cNvPr id="10" name="Picture 9">
              <a:extLst>
                <a:ext uri="{FF2B5EF4-FFF2-40B4-BE49-F238E27FC236}">
                  <a16:creationId xmlns:a16="http://schemas.microsoft.com/office/drawing/2014/main" id="{32B80CC4-AF5D-62D5-6971-109361908DE7}"/>
                </a:ext>
              </a:extLst>
            </p:cNvPr>
            <p:cNvPicPr>
              <a:picLocks noChangeAspect="1"/>
            </p:cNvPicPr>
            <p:nvPr/>
          </p:nvPicPr>
          <p:blipFill>
            <a:blip r:embed="rId4"/>
            <a:srcRect l="15941"/>
            <a:stretch>
              <a:fillRect/>
            </a:stretch>
          </p:blipFill>
          <p:spPr>
            <a:xfrm>
              <a:off x="8410731" y="1932207"/>
              <a:ext cx="2037284" cy="4047500"/>
            </a:xfrm>
            <a:prstGeom prst="rect">
              <a:avLst/>
            </a:prstGeom>
          </p:spPr>
        </p:pic>
        <p:pic>
          <p:nvPicPr>
            <p:cNvPr id="9" name="Picture 8">
              <a:extLst>
                <a:ext uri="{FF2B5EF4-FFF2-40B4-BE49-F238E27FC236}">
                  <a16:creationId xmlns:a16="http://schemas.microsoft.com/office/drawing/2014/main" id="{CCF1F396-E5C3-DDE7-FC97-438C82127BA6}"/>
                </a:ext>
              </a:extLst>
            </p:cNvPr>
            <p:cNvPicPr>
              <a:picLocks noChangeAspect="1"/>
            </p:cNvPicPr>
            <p:nvPr/>
          </p:nvPicPr>
          <p:blipFill>
            <a:blip r:embed="rId5"/>
            <a:srcRect l="15942"/>
            <a:stretch>
              <a:fillRect/>
            </a:stretch>
          </p:blipFill>
          <p:spPr>
            <a:xfrm>
              <a:off x="10231990" y="1932207"/>
              <a:ext cx="2037284" cy="4047500"/>
            </a:xfrm>
            <a:prstGeom prst="rect">
              <a:avLst/>
            </a:prstGeom>
          </p:spPr>
        </p:pic>
      </p:grpSp>
      <p:sp>
        <p:nvSpPr>
          <p:cNvPr id="12" name="TextBox 11">
            <a:extLst>
              <a:ext uri="{FF2B5EF4-FFF2-40B4-BE49-F238E27FC236}">
                <a16:creationId xmlns:a16="http://schemas.microsoft.com/office/drawing/2014/main" id="{D4E3D46B-874C-6E2C-3D0F-033BD58EE9A9}"/>
              </a:ext>
            </a:extLst>
          </p:cNvPr>
          <p:cNvSpPr txBox="1"/>
          <p:nvPr/>
        </p:nvSpPr>
        <p:spPr>
          <a:xfrm>
            <a:off x="9197400" y="5828431"/>
            <a:ext cx="470000" cy="230832"/>
          </a:xfrm>
          <a:prstGeom prst="rect">
            <a:avLst/>
          </a:prstGeom>
          <a:noFill/>
        </p:spPr>
        <p:txBody>
          <a:bodyPr wrap="none" rtlCol="0">
            <a:spAutoFit/>
          </a:bodyPr>
          <a:lstStyle/>
          <a:p>
            <a:r>
              <a:rPr lang="en-US" sz="900" b="1" dirty="0">
                <a:latin typeface="Times New Roman" panose="02020603050405020304" pitchFamily="18" charset="0"/>
                <a:cs typeface="Times New Roman" panose="02020603050405020304" pitchFamily="18" charset="0"/>
              </a:rPr>
              <a:t>R [m]</a:t>
            </a:r>
          </a:p>
        </p:txBody>
      </p:sp>
      <p:sp>
        <p:nvSpPr>
          <p:cNvPr id="13" name="TextBox 12">
            <a:extLst>
              <a:ext uri="{FF2B5EF4-FFF2-40B4-BE49-F238E27FC236}">
                <a16:creationId xmlns:a16="http://schemas.microsoft.com/office/drawing/2014/main" id="{3BC3A52D-21DD-2528-EC0B-C9AC7F955250}"/>
              </a:ext>
            </a:extLst>
          </p:cNvPr>
          <p:cNvSpPr txBox="1"/>
          <p:nvPr/>
        </p:nvSpPr>
        <p:spPr>
          <a:xfrm rot="16200000">
            <a:off x="5906485" y="3640522"/>
            <a:ext cx="463588" cy="230832"/>
          </a:xfrm>
          <a:prstGeom prst="rect">
            <a:avLst/>
          </a:prstGeom>
          <a:noFill/>
        </p:spPr>
        <p:txBody>
          <a:bodyPr wrap="none" rtlCol="0">
            <a:spAutoFit/>
          </a:bodyPr>
          <a:lstStyle/>
          <a:p>
            <a:r>
              <a:rPr lang="en-US" sz="900" b="1" dirty="0">
                <a:latin typeface="Times New Roman" panose="02020603050405020304" pitchFamily="18" charset="0"/>
                <a:cs typeface="Times New Roman" panose="02020603050405020304" pitchFamily="18" charset="0"/>
              </a:rPr>
              <a:t>Z [m]</a:t>
            </a:r>
          </a:p>
        </p:txBody>
      </p:sp>
      <p:sp>
        <p:nvSpPr>
          <p:cNvPr id="16" name="TextBox 15">
            <a:extLst>
              <a:ext uri="{FF2B5EF4-FFF2-40B4-BE49-F238E27FC236}">
                <a16:creationId xmlns:a16="http://schemas.microsoft.com/office/drawing/2014/main" id="{5B5BD61A-93DF-51C9-9AE2-8145677C2DB6}"/>
              </a:ext>
            </a:extLst>
          </p:cNvPr>
          <p:cNvSpPr txBox="1"/>
          <p:nvPr/>
        </p:nvSpPr>
        <p:spPr>
          <a:xfrm>
            <a:off x="7408718" y="6457970"/>
            <a:ext cx="4408239" cy="461665"/>
          </a:xfrm>
          <a:prstGeom prst="rect">
            <a:avLst/>
          </a:prstGeom>
          <a:noFill/>
        </p:spPr>
        <p:txBody>
          <a:bodyPr wrap="square">
            <a:spAutoFit/>
          </a:bodyPr>
          <a:lstStyle/>
          <a:p>
            <a:pPr>
              <a:tabLst>
                <a:tab pos="227013" algn="l"/>
              </a:tabLst>
            </a:pPr>
            <a:r>
              <a:rPr lang="en-US" sz="800" dirty="0"/>
              <a:t>[23] 	S. Van den Kerkhof, et al., </a:t>
            </a:r>
            <a:r>
              <a:rPr lang="en-US" sz="800" i="1" dirty="0"/>
              <a:t>"Automated 2D plasma edge grid generation for arbitrary</a:t>
            </a:r>
            <a:br>
              <a:rPr lang="en-US" sz="800" i="1" dirty="0"/>
            </a:br>
            <a:r>
              <a:rPr lang="en-US" sz="800" i="1" dirty="0"/>
              <a:t>	 magnetic topologies,"</a:t>
            </a:r>
            <a:r>
              <a:rPr lang="en-US" sz="800" dirty="0"/>
              <a:t> </a:t>
            </a:r>
            <a:r>
              <a:rPr lang="en-US" sz="800" i="1" dirty="0"/>
              <a:t>Contrib. Plasma Phys., submitted (2026)</a:t>
            </a:r>
            <a:endParaRPr lang="en-US" sz="800" dirty="0"/>
          </a:p>
          <a:p>
            <a:endParaRPr lang="en-US" sz="800" dirty="0"/>
          </a:p>
        </p:txBody>
      </p:sp>
    </p:spTree>
    <p:extLst>
      <p:ext uri="{BB962C8B-B14F-4D97-AF65-F5344CB8AC3E}">
        <p14:creationId xmlns:p14="http://schemas.microsoft.com/office/powerpoint/2010/main" val="16704446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B8B3B28-37D6-F0AF-0A23-0553B7326112}"/>
              </a:ext>
            </a:extLst>
          </p:cNvPr>
          <p:cNvSpPr>
            <a:spLocks noGrp="1"/>
          </p:cNvSpPr>
          <p:nvPr>
            <p:ph idx="1"/>
          </p:nvPr>
        </p:nvSpPr>
        <p:spPr>
          <a:xfrm>
            <a:off x="739470" y="1733384"/>
            <a:ext cx="10614329" cy="4508697"/>
          </a:xfrm>
        </p:spPr>
        <p:txBody>
          <a:bodyPr/>
          <a:lstStyle/>
          <a:p>
            <a:r>
              <a:rPr lang="en-US"/>
              <a:t>9-point stencil applied since its inception and alleviates discrepancies observed in early SOLPS simulations [24]</a:t>
            </a:r>
            <a:endParaRPr lang="en-US" dirty="0"/>
          </a:p>
        </p:txBody>
      </p:sp>
      <p:sp>
        <p:nvSpPr>
          <p:cNvPr id="3" name="Title 2">
            <a:extLst>
              <a:ext uri="{FF2B5EF4-FFF2-40B4-BE49-F238E27FC236}">
                <a16:creationId xmlns:a16="http://schemas.microsoft.com/office/drawing/2014/main" id="{B102064F-ACEC-8532-3BA7-7812379817C4}"/>
              </a:ext>
            </a:extLst>
          </p:cNvPr>
          <p:cNvSpPr>
            <a:spLocks noGrp="1"/>
          </p:cNvSpPr>
          <p:nvPr>
            <p:ph type="title"/>
          </p:nvPr>
        </p:nvSpPr>
        <p:spPr/>
        <p:txBody>
          <a:bodyPr/>
          <a:lstStyle/>
          <a:p>
            <a:r>
              <a:rPr lang="en-US" dirty="0"/>
              <a:t>The fluid model of atoms solves a continuity, parallel momentum, and energy equation using a 9-point stencil</a:t>
            </a:r>
          </a:p>
        </p:txBody>
      </p:sp>
      <p:sp>
        <p:nvSpPr>
          <p:cNvPr id="7" name="TextBox 6">
            <a:extLst>
              <a:ext uri="{FF2B5EF4-FFF2-40B4-BE49-F238E27FC236}">
                <a16:creationId xmlns:a16="http://schemas.microsoft.com/office/drawing/2014/main" id="{33A7E1C7-01DA-79CE-2ADA-8BB2ED2D403A}"/>
              </a:ext>
            </a:extLst>
          </p:cNvPr>
          <p:cNvSpPr txBox="1"/>
          <p:nvPr/>
        </p:nvSpPr>
        <p:spPr>
          <a:xfrm>
            <a:off x="7408718" y="6457970"/>
            <a:ext cx="4408239" cy="215444"/>
          </a:xfrm>
          <a:prstGeom prst="rect">
            <a:avLst/>
          </a:prstGeom>
          <a:noFill/>
        </p:spPr>
        <p:txBody>
          <a:bodyPr wrap="square">
            <a:spAutoFit/>
          </a:bodyPr>
          <a:lstStyle/>
          <a:p>
            <a:pPr>
              <a:tabLst>
                <a:tab pos="227013" algn="l"/>
              </a:tabLst>
            </a:pPr>
            <a:r>
              <a:rPr lang="en-US" sz="800" dirty="0"/>
              <a:t>[24] 	W. </a:t>
            </a:r>
            <a:r>
              <a:rPr lang="en-US" sz="800" dirty="0" err="1"/>
              <a:t>Dekeyser</a:t>
            </a:r>
            <a:r>
              <a:rPr lang="en-US" sz="800" dirty="0"/>
              <a:t>, et al., </a:t>
            </a:r>
            <a:r>
              <a:rPr lang="en-US" sz="800" i="1" dirty="0" err="1"/>
              <a:t>Nucl</a:t>
            </a:r>
            <a:r>
              <a:rPr lang="en-US" sz="800" i="1" dirty="0"/>
              <a:t>. Mater. Energy, </a:t>
            </a:r>
            <a:r>
              <a:rPr lang="en-US" sz="800" b="1" dirty="0"/>
              <a:t>18 </a:t>
            </a:r>
            <a:r>
              <a:rPr lang="en-US" sz="800" dirty="0"/>
              <a:t>(2019) 125</a:t>
            </a:r>
          </a:p>
        </p:txBody>
      </p:sp>
      <p:pic>
        <p:nvPicPr>
          <p:cNvPr id="8" name="Picture 7">
            <a:extLst>
              <a:ext uri="{FF2B5EF4-FFF2-40B4-BE49-F238E27FC236}">
                <a16:creationId xmlns:a16="http://schemas.microsoft.com/office/drawing/2014/main" id="{AB3D9B59-5291-9384-C575-D09D011EA590}"/>
              </a:ext>
            </a:extLst>
          </p:cNvPr>
          <p:cNvPicPr>
            <a:picLocks noChangeAspect="1"/>
          </p:cNvPicPr>
          <p:nvPr/>
        </p:nvPicPr>
        <p:blipFill>
          <a:blip r:embed="rId3"/>
          <a:stretch>
            <a:fillRect/>
          </a:stretch>
        </p:blipFill>
        <p:spPr>
          <a:xfrm>
            <a:off x="194820" y="3367748"/>
            <a:ext cx="2740166" cy="2161792"/>
          </a:xfrm>
          <a:prstGeom prst="rect">
            <a:avLst/>
          </a:prstGeom>
        </p:spPr>
      </p:pic>
      <p:pic>
        <p:nvPicPr>
          <p:cNvPr id="9" name="Picture 8">
            <a:extLst>
              <a:ext uri="{FF2B5EF4-FFF2-40B4-BE49-F238E27FC236}">
                <a16:creationId xmlns:a16="http://schemas.microsoft.com/office/drawing/2014/main" id="{92C52CAC-0CA0-2187-64F6-AEF6E592ADF0}"/>
              </a:ext>
            </a:extLst>
          </p:cNvPr>
          <p:cNvPicPr>
            <a:picLocks noChangeAspect="1"/>
          </p:cNvPicPr>
          <p:nvPr/>
        </p:nvPicPr>
        <p:blipFill>
          <a:blip r:embed="rId4"/>
          <a:stretch>
            <a:fillRect/>
          </a:stretch>
        </p:blipFill>
        <p:spPr>
          <a:xfrm>
            <a:off x="2882320" y="3362213"/>
            <a:ext cx="4196403" cy="2200229"/>
          </a:xfrm>
          <a:prstGeom prst="rect">
            <a:avLst/>
          </a:prstGeom>
        </p:spPr>
      </p:pic>
      <p:pic>
        <p:nvPicPr>
          <p:cNvPr id="11" name="Picture 10">
            <a:extLst>
              <a:ext uri="{FF2B5EF4-FFF2-40B4-BE49-F238E27FC236}">
                <a16:creationId xmlns:a16="http://schemas.microsoft.com/office/drawing/2014/main" id="{C34DFEAC-6543-75E6-90C6-12FF3245E85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99668" y="2692426"/>
            <a:ext cx="4892332" cy="3657600"/>
          </a:xfrm>
          <a:prstGeom prst="rect">
            <a:avLst/>
          </a:prstGeom>
        </p:spPr>
      </p:pic>
      <p:sp>
        <p:nvSpPr>
          <p:cNvPr id="12" name="Rectangle 11">
            <a:extLst>
              <a:ext uri="{FF2B5EF4-FFF2-40B4-BE49-F238E27FC236}">
                <a16:creationId xmlns:a16="http://schemas.microsoft.com/office/drawing/2014/main" id="{1C0E21A6-EBB9-AEA3-6233-06F038DC13DB}"/>
              </a:ext>
            </a:extLst>
          </p:cNvPr>
          <p:cNvSpPr/>
          <p:nvPr/>
        </p:nvSpPr>
        <p:spPr>
          <a:xfrm>
            <a:off x="9917151" y="6170341"/>
            <a:ext cx="2274849" cy="1796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4B146DF8-D410-4F3B-C095-5F56ED33312E}"/>
              </a:ext>
            </a:extLst>
          </p:cNvPr>
          <p:cNvSpPr txBox="1"/>
          <p:nvPr/>
        </p:nvSpPr>
        <p:spPr>
          <a:xfrm>
            <a:off x="217387" y="5499379"/>
            <a:ext cx="3995004" cy="261610"/>
          </a:xfrm>
          <a:prstGeom prst="rect">
            <a:avLst/>
          </a:prstGeom>
          <a:noFill/>
        </p:spPr>
        <p:txBody>
          <a:bodyPr wrap="none" rtlCol="0">
            <a:spAutoFit/>
          </a:bodyPr>
          <a:lstStyle/>
          <a:p>
            <a:r>
              <a:rPr lang="en-US" sz="1100" b="1" dirty="0"/>
              <a:t>Orthogonal 5-point vs. nonorthogonal 9-point stenciling [26]</a:t>
            </a:r>
          </a:p>
        </p:txBody>
      </p:sp>
      <p:sp>
        <p:nvSpPr>
          <p:cNvPr id="14" name="TextBox 13">
            <a:extLst>
              <a:ext uri="{FF2B5EF4-FFF2-40B4-BE49-F238E27FC236}">
                <a16:creationId xmlns:a16="http://schemas.microsoft.com/office/drawing/2014/main" id="{EA37A2AC-8E45-4796-784D-DC9C9CD6FA5B}"/>
              </a:ext>
            </a:extLst>
          </p:cNvPr>
          <p:cNvSpPr txBox="1"/>
          <p:nvPr/>
        </p:nvSpPr>
        <p:spPr>
          <a:xfrm>
            <a:off x="7731535" y="2616447"/>
            <a:ext cx="4160113" cy="261610"/>
          </a:xfrm>
          <a:prstGeom prst="rect">
            <a:avLst/>
          </a:prstGeom>
          <a:noFill/>
        </p:spPr>
        <p:txBody>
          <a:bodyPr wrap="none" rtlCol="0">
            <a:spAutoFit/>
          </a:bodyPr>
          <a:lstStyle/>
          <a:p>
            <a:r>
              <a:rPr lang="en-US" sz="1100" b="1" dirty="0"/>
              <a:t>Neutral distribution in strongly shaped DIII-D chimney divertor</a:t>
            </a:r>
          </a:p>
        </p:txBody>
      </p:sp>
      <p:sp>
        <p:nvSpPr>
          <p:cNvPr id="15" name="Right Arrow 14">
            <a:extLst>
              <a:ext uri="{FF2B5EF4-FFF2-40B4-BE49-F238E27FC236}">
                <a16:creationId xmlns:a16="http://schemas.microsoft.com/office/drawing/2014/main" id="{41DF06A3-4CEF-7DBE-1DF5-4D72B0A7C5E1}"/>
              </a:ext>
            </a:extLst>
          </p:cNvPr>
          <p:cNvSpPr/>
          <p:nvPr/>
        </p:nvSpPr>
        <p:spPr>
          <a:xfrm>
            <a:off x="9958182" y="3761120"/>
            <a:ext cx="402847" cy="543069"/>
          </a:xfrm>
          <a:prstGeom prst="rightArrow">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387126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524F0-AFFF-4E35-A5BE-0DCAE6A9A18B}"/>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62B59C8A-5695-0C23-A432-11E69566D4AD}"/>
                  </a:ext>
                </a:extLst>
              </p:cNvPr>
              <p:cNvSpPr>
                <a:spLocks noGrp="1"/>
              </p:cNvSpPr>
              <p:nvPr>
                <p:ph idx="1"/>
              </p:nvPr>
            </p:nvSpPr>
            <p:spPr>
              <a:xfrm>
                <a:off x="739470" y="1733384"/>
                <a:ext cx="10614329" cy="4508697"/>
              </a:xfrm>
            </p:spPr>
            <p:txBody>
              <a:bodyPr/>
              <a:lstStyle/>
              <a:p>
                <a:r>
                  <a:rPr lang="en-US" dirty="0"/>
                  <a:t>9-point stencil applied since its inception and alleviates discrepancies observed in early SOLPS simulations [24]</a:t>
                </a:r>
              </a:p>
              <a:p>
                <a:r>
                  <a:rPr lang="en-US" dirty="0"/>
                  <a:t>Explicit coupling to MC neutrals exist but not routinely run</a:t>
                </a:r>
              </a:p>
              <a:p>
                <a:pPr lvl="1"/>
                <a:r>
                  <a:rPr lang="en-US" dirty="0"/>
                  <a:t>Implicit couplings through preconditioner displayed </a:t>
                </a:r>
                <a14:m>
                  <m:oMath xmlns:m="http://schemas.openxmlformats.org/officeDocument/2006/math">
                    <m:r>
                      <m:rPr>
                        <m:sty m:val="p"/>
                      </m:rPr>
                      <a:rPr lang="en-US" b="0" i="0" smtClean="0">
                        <a:latin typeface="Cambria Math" panose="02040503050406030204" pitchFamily="18" charset="0"/>
                      </a:rPr>
                      <m:t>Δ</m:t>
                    </m:r>
                  </m:oMath>
                </a14:m>
                <a:r>
                  <a:rPr lang="en-US" dirty="0"/>
                  <a:t>t-dependence</a:t>
                </a:r>
                <a:br>
                  <a:rPr lang="en-US" dirty="0"/>
                </a:br>
                <a:r>
                  <a:rPr lang="en-US" dirty="0">
                    <a:sym typeface="Wingdings" pitchFamily="2" charset="2"/>
                  </a:rPr>
                  <a:t> Implicit coupling through propagator-based approaches?</a:t>
                </a:r>
              </a:p>
              <a:p>
                <a:pPr lvl="1"/>
                <a:r>
                  <a:rPr lang="en-US" dirty="0">
                    <a:sym typeface="Wingdings" pitchFamily="2" charset="2"/>
                  </a:rPr>
                  <a:t>Containerized workflows implemented for routine post-processing</a:t>
                </a:r>
              </a:p>
            </p:txBody>
          </p:sp>
        </mc:Choice>
        <mc:Fallback xmlns="">
          <p:sp>
            <p:nvSpPr>
              <p:cNvPr id="2" name="Content Placeholder 1">
                <a:extLst>
                  <a:ext uri="{FF2B5EF4-FFF2-40B4-BE49-F238E27FC236}">
                    <a16:creationId xmlns:a16="http://schemas.microsoft.com/office/drawing/2014/main" id="{62B59C8A-5695-0C23-A432-11E69566D4AD}"/>
                  </a:ext>
                </a:extLst>
              </p:cNvPr>
              <p:cNvSpPr>
                <a:spLocks noGrp="1" noRot="1" noChangeAspect="1" noMove="1" noResize="1" noEditPoints="1" noAdjustHandles="1" noChangeArrowheads="1" noChangeShapeType="1" noTextEdit="1"/>
              </p:cNvSpPr>
              <p:nvPr>
                <p:ph idx="1"/>
              </p:nvPr>
            </p:nvSpPr>
            <p:spPr>
              <a:xfrm>
                <a:off x="739470" y="1733384"/>
                <a:ext cx="10614329" cy="4508697"/>
              </a:xfrm>
              <a:blipFill>
                <a:blip r:embed="rId3"/>
                <a:stretch>
                  <a:fillRect l="-1077" t="-1404"/>
                </a:stretch>
              </a:blipFill>
            </p:spPr>
            <p:txBody>
              <a:bodyPr/>
              <a:lstStyle/>
              <a:p>
                <a:r>
                  <a:rPr lang="en-US">
                    <a:noFill/>
                  </a:rPr>
                  <a:t> </a:t>
                </a:r>
              </a:p>
            </p:txBody>
          </p:sp>
        </mc:Fallback>
      </mc:AlternateContent>
      <p:sp>
        <p:nvSpPr>
          <p:cNvPr id="3" name="Title 2">
            <a:extLst>
              <a:ext uri="{FF2B5EF4-FFF2-40B4-BE49-F238E27FC236}">
                <a16:creationId xmlns:a16="http://schemas.microsoft.com/office/drawing/2014/main" id="{07F30738-1DE9-E479-9770-19630107AC6E}"/>
              </a:ext>
            </a:extLst>
          </p:cNvPr>
          <p:cNvSpPr>
            <a:spLocks noGrp="1"/>
          </p:cNvSpPr>
          <p:nvPr>
            <p:ph type="title"/>
          </p:nvPr>
        </p:nvSpPr>
        <p:spPr/>
        <p:txBody>
          <a:bodyPr/>
          <a:lstStyle/>
          <a:p>
            <a:r>
              <a:rPr lang="en-US" dirty="0"/>
              <a:t>The fluid model of atoms solves a continuity, parallel momentum, and energy equation using a 9-point stencil</a:t>
            </a:r>
          </a:p>
        </p:txBody>
      </p:sp>
      <p:sp>
        <p:nvSpPr>
          <p:cNvPr id="7" name="TextBox 6">
            <a:extLst>
              <a:ext uri="{FF2B5EF4-FFF2-40B4-BE49-F238E27FC236}">
                <a16:creationId xmlns:a16="http://schemas.microsoft.com/office/drawing/2014/main" id="{963D33BF-9F07-014A-3C99-0DE67E257160}"/>
              </a:ext>
            </a:extLst>
          </p:cNvPr>
          <p:cNvSpPr txBox="1"/>
          <p:nvPr/>
        </p:nvSpPr>
        <p:spPr>
          <a:xfrm>
            <a:off x="7408718" y="6457970"/>
            <a:ext cx="4408239" cy="215444"/>
          </a:xfrm>
          <a:prstGeom prst="rect">
            <a:avLst/>
          </a:prstGeom>
          <a:noFill/>
        </p:spPr>
        <p:txBody>
          <a:bodyPr wrap="square">
            <a:spAutoFit/>
          </a:bodyPr>
          <a:lstStyle/>
          <a:p>
            <a:pPr>
              <a:tabLst>
                <a:tab pos="227013" algn="l"/>
              </a:tabLst>
            </a:pPr>
            <a:r>
              <a:rPr lang="en-US" sz="800" dirty="0"/>
              <a:t>[24] 	W. </a:t>
            </a:r>
            <a:r>
              <a:rPr lang="en-US" sz="800" dirty="0" err="1"/>
              <a:t>Dekeyser</a:t>
            </a:r>
            <a:r>
              <a:rPr lang="en-US" sz="800" dirty="0"/>
              <a:t>, et al., </a:t>
            </a:r>
            <a:r>
              <a:rPr lang="en-US" sz="800" i="1" dirty="0" err="1"/>
              <a:t>Nucl</a:t>
            </a:r>
            <a:r>
              <a:rPr lang="en-US" sz="800" i="1" dirty="0"/>
              <a:t>. Mater. Energy, </a:t>
            </a:r>
            <a:r>
              <a:rPr lang="en-US" sz="800" b="1" dirty="0"/>
              <a:t>18 </a:t>
            </a:r>
            <a:r>
              <a:rPr lang="en-US" sz="800" dirty="0"/>
              <a:t>(2019) 125</a:t>
            </a:r>
          </a:p>
        </p:txBody>
      </p:sp>
    </p:spTree>
    <p:extLst>
      <p:ext uri="{BB962C8B-B14F-4D97-AF65-F5344CB8AC3E}">
        <p14:creationId xmlns:p14="http://schemas.microsoft.com/office/powerpoint/2010/main" val="11081900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3E014-94BB-0650-DC9A-9E6EF1296532}"/>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A5FA4D50-1E1B-B731-3DD7-C127D9AF5AB0}"/>
              </a:ext>
            </a:extLst>
          </p:cNvPr>
          <p:cNvPicPr>
            <a:picLocks noChangeAspect="1"/>
          </p:cNvPicPr>
          <p:nvPr/>
        </p:nvPicPr>
        <p:blipFill>
          <a:blip r:embed="rId3"/>
          <a:stretch>
            <a:fillRect/>
          </a:stretch>
        </p:blipFill>
        <p:spPr>
          <a:xfrm>
            <a:off x="6720082" y="3809621"/>
            <a:ext cx="2044569" cy="2155461"/>
          </a:xfrm>
          <a:prstGeom prst="rect">
            <a:avLst/>
          </a:prstGeom>
        </p:spPr>
      </p:pic>
      <p:sp>
        <p:nvSpPr>
          <p:cNvPr id="2" name="Content Placeholder 1">
            <a:extLst>
              <a:ext uri="{FF2B5EF4-FFF2-40B4-BE49-F238E27FC236}">
                <a16:creationId xmlns:a16="http://schemas.microsoft.com/office/drawing/2014/main" id="{F35B1FD3-DACD-5E89-14A8-D6ABF21E0613}"/>
              </a:ext>
            </a:extLst>
          </p:cNvPr>
          <p:cNvSpPr>
            <a:spLocks noGrp="1"/>
          </p:cNvSpPr>
          <p:nvPr>
            <p:ph idx="1"/>
          </p:nvPr>
        </p:nvSpPr>
        <p:spPr>
          <a:xfrm>
            <a:off x="739470" y="1628880"/>
            <a:ext cx="11452530" cy="4508697"/>
          </a:xfrm>
        </p:spPr>
        <p:txBody>
          <a:bodyPr/>
          <a:lstStyle/>
          <a:p>
            <a:r>
              <a:rPr lang="en-US" dirty="0">
                <a:sym typeface="Wingdings" pitchFamily="2" charset="2"/>
              </a:rPr>
              <a:t>Implement Advanced Fluid Neutral BCs developed by KU Leuven [25,26]</a:t>
            </a:r>
          </a:p>
          <a:p>
            <a:r>
              <a:rPr lang="en-US" dirty="0">
                <a:sym typeface="Wingdings" pitchFamily="2" charset="2"/>
              </a:rPr>
              <a:t>Geometric, grid-free vacuum neutral model leveraging </a:t>
            </a:r>
            <a:br>
              <a:rPr lang="en-US" dirty="0">
                <a:sym typeface="Wingdings" pitchFamily="2" charset="2"/>
              </a:rPr>
            </a:br>
            <a:r>
              <a:rPr lang="en-US" dirty="0">
                <a:sym typeface="Wingdings" pitchFamily="2" charset="2"/>
              </a:rPr>
              <a:t>transfer matrix methods</a:t>
            </a:r>
          </a:p>
          <a:p>
            <a:r>
              <a:rPr lang="en-US" dirty="0">
                <a:sym typeface="Wingdings" pitchFamily="2" charset="2"/>
              </a:rPr>
              <a:t>Potential two-temperature distribution models</a:t>
            </a:r>
          </a:p>
        </p:txBody>
      </p:sp>
      <p:sp>
        <p:nvSpPr>
          <p:cNvPr id="3" name="Title 2">
            <a:extLst>
              <a:ext uri="{FF2B5EF4-FFF2-40B4-BE49-F238E27FC236}">
                <a16:creationId xmlns:a16="http://schemas.microsoft.com/office/drawing/2014/main" id="{92C547C9-FF08-FE9D-655D-EC9A6D5977A7}"/>
              </a:ext>
            </a:extLst>
          </p:cNvPr>
          <p:cNvSpPr>
            <a:spLocks noGrp="1"/>
          </p:cNvSpPr>
          <p:nvPr>
            <p:ph type="title"/>
          </p:nvPr>
        </p:nvSpPr>
        <p:spPr/>
        <p:txBody>
          <a:bodyPr/>
          <a:lstStyle/>
          <a:p>
            <a:r>
              <a:rPr lang="en-US" dirty="0"/>
              <a:t>Internal LLNL development and research project for increasing neutral model fidelity funded 2025-2027</a:t>
            </a:r>
          </a:p>
        </p:txBody>
      </p:sp>
      <p:sp>
        <p:nvSpPr>
          <p:cNvPr id="7" name="TextBox 6">
            <a:extLst>
              <a:ext uri="{FF2B5EF4-FFF2-40B4-BE49-F238E27FC236}">
                <a16:creationId xmlns:a16="http://schemas.microsoft.com/office/drawing/2014/main" id="{2CD81AAE-3921-0716-0C96-754C993CB4D7}"/>
              </a:ext>
            </a:extLst>
          </p:cNvPr>
          <p:cNvSpPr txBox="1"/>
          <p:nvPr/>
        </p:nvSpPr>
        <p:spPr>
          <a:xfrm>
            <a:off x="7408718" y="6353466"/>
            <a:ext cx="4408239" cy="584775"/>
          </a:xfrm>
          <a:prstGeom prst="rect">
            <a:avLst/>
          </a:prstGeom>
          <a:noFill/>
        </p:spPr>
        <p:txBody>
          <a:bodyPr wrap="square">
            <a:spAutoFit/>
          </a:bodyPr>
          <a:lstStyle/>
          <a:p>
            <a:pPr>
              <a:tabLst>
                <a:tab pos="227013" algn="l"/>
              </a:tabLst>
            </a:pPr>
            <a:r>
              <a:rPr lang="en-US" sz="800" dirty="0"/>
              <a:t>[25]	N. Horsten, et al., </a:t>
            </a:r>
            <a:r>
              <a:rPr lang="en-US" sz="800" i="1" dirty="0" err="1"/>
              <a:t>Nucl</a:t>
            </a:r>
            <a:r>
              <a:rPr lang="en-US" sz="800" i="1" dirty="0"/>
              <a:t>. Fusion, </a:t>
            </a:r>
            <a:r>
              <a:rPr lang="en-US" sz="800" b="1" dirty="0"/>
              <a:t>57</a:t>
            </a:r>
            <a:r>
              <a:rPr lang="en-US" sz="800" dirty="0"/>
              <a:t> (2017), 116043</a:t>
            </a:r>
          </a:p>
          <a:p>
            <a:pPr>
              <a:tabLst>
                <a:tab pos="227013" algn="l"/>
              </a:tabLst>
            </a:pPr>
            <a:r>
              <a:rPr lang="en-US" sz="800" dirty="0"/>
              <a:t>[26]	W. Van </a:t>
            </a:r>
            <a:r>
              <a:rPr lang="en-US" sz="800" dirty="0" err="1"/>
              <a:t>Uytven</a:t>
            </a:r>
            <a:r>
              <a:rPr lang="en-US" sz="800" dirty="0"/>
              <a:t> et al., </a:t>
            </a:r>
            <a:r>
              <a:rPr lang="en-US" sz="800" i="1" dirty="0" err="1"/>
              <a:t>Nucl</a:t>
            </a:r>
            <a:r>
              <a:rPr lang="en-US" sz="800" i="1" dirty="0"/>
              <a:t>. Fusion</a:t>
            </a:r>
            <a:r>
              <a:rPr lang="en-US" sz="800" dirty="0"/>
              <a:t>,  </a:t>
            </a:r>
            <a:r>
              <a:rPr lang="en-US" sz="800" b="1" dirty="0"/>
              <a:t>62 </a:t>
            </a:r>
            <a:r>
              <a:rPr lang="en-US" sz="800" dirty="0"/>
              <a:t>(2022) 086023</a:t>
            </a:r>
          </a:p>
          <a:p>
            <a:pPr>
              <a:tabLst>
                <a:tab pos="227013" algn="l"/>
              </a:tabLst>
            </a:pPr>
            <a:r>
              <a:rPr lang="en-US" sz="800" dirty="0"/>
              <a:t>[27] 	M. </a:t>
            </a:r>
            <a:r>
              <a:rPr lang="en-US" sz="800" dirty="0" err="1"/>
              <a:t>Kryjak</a:t>
            </a:r>
            <a:r>
              <a:rPr lang="en-US" sz="800" dirty="0"/>
              <a:t>, et al., </a:t>
            </a:r>
            <a:r>
              <a:rPr lang="en-US" sz="800" i="1" dirty="0"/>
              <a:t>EMU(S) Meeting</a:t>
            </a:r>
            <a:r>
              <a:rPr lang="en-US" sz="800" dirty="0"/>
              <a:t> (2024)</a:t>
            </a:r>
          </a:p>
          <a:p>
            <a:pPr>
              <a:tabLst>
                <a:tab pos="227013" algn="l"/>
              </a:tabLst>
            </a:pPr>
            <a:r>
              <a:rPr lang="en-US" sz="800" dirty="0"/>
              <a:t>[28]	J. </a:t>
            </a:r>
            <a:r>
              <a:rPr lang="en-US" sz="800" dirty="0" err="1"/>
              <a:t>Jaura</a:t>
            </a:r>
            <a:r>
              <a:rPr lang="en-US" sz="800" dirty="0"/>
              <a:t>, et al., </a:t>
            </a:r>
            <a:r>
              <a:rPr lang="en-US" sz="800" i="1" dirty="0"/>
              <a:t>67th Annual Meeting of the APS Division of Plasma P</a:t>
            </a:r>
            <a:r>
              <a:rPr lang="en-US" sz="800" dirty="0"/>
              <a:t>hysics (2025)</a:t>
            </a:r>
          </a:p>
        </p:txBody>
      </p:sp>
      <p:pic>
        <p:nvPicPr>
          <p:cNvPr id="4" name="Picture 3">
            <a:extLst>
              <a:ext uri="{FF2B5EF4-FFF2-40B4-BE49-F238E27FC236}">
                <a16:creationId xmlns:a16="http://schemas.microsoft.com/office/drawing/2014/main" id="{B527C22B-8AEE-FC36-A203-5D0A947A2119}"/>
              </a:ext>
            </a:extLst>
          </p:cNvPr>
          <p:cNvPicPr>
            <a:picLocks noChangeAspect="1"/>
          </p:cNvPicPr>
          <p:nvPr/>
        </p:nvPicPr>
        <p:blipFill>
          <a:blip r:embed="rId4"/>
          <a:stretch>
            <a:fillRect/>
          </a:stretch>
        </p:blipFill>
        <p:spPr>
          <a:xfrm>
            <a:off x="609601" y="3957574"/>
            <a:ext cx="2542673" cy="2067668"/>
          </a:xfrm>
          <a:prstGeom prst="rect">
            <a:avLst/>
          </a:prstGeom>
        </p:spPr>
      </p:pic>
      <p:sp>
        <p:nvSpPr>
          <p:cNvPr id="5" name="TextBox 4">
            <a:extLst>
              <a:ext uri="{FF2B5EF4-FFF2-40B4-BE49-F238E27FC236}">
                <a16:creationId xmlns:a16="http://schemas.microsoft.com/office/drawing/2014/main" id="{9C670D6B-3398-F65E-6A80-C34CBE279B81}"/>
              </a:ext>
            </a:extLst>
          </p:cNvPr>
          <p:cNvSpPr txBox="1"/>
          <p:nvPr/>
        </p:nvSpPr>
        <p:spPr>
          <a:xfrm>
            <a:off x="782054" y="5950259"/>
            <a:ext cx="2542673" cy="400110"/>
          </a:xfrm>
          <a:prstGeom prst="rect">
            <a:avLst/>
          </a:prstGeom>
          <a:noFill/>
        </p:spPr>
        <p:txBody>
          <a:bodyPr wrap="square" rtlCol="0">
            <a:spAutoFit/>
          </a:bodyPr>
          <a:lstStyle/>
          <a:p>
            <a:r>
              <a:rPr lang="en-US" sz="1000" b="1" dirty="0"/>
              <a:t>Scattering of neutrals in control volume for AFN boundary model [25,26]</a:t>
            </a:r>
          </a:p>
        </p:txBody>
      </p:sp>
      <p:pic>
        <p:nvPicPr>
          <p:cNvPr id="6" name="Picture 5">
            <a:extLst>
              <a:ext uri="{FF2B5EF4-FFF2-40B4-BE49-F238E27FC236}">
                <a16:creationId xmlns:a16="http://schemas.microsoft.com/office/drawing/2014/main" id="{301F9442-90D2-E3B6-25E5-28D973E6DCB2}"/>
              </a:ext>
            </a:extLst>
          </p:cNvPr>
          <p:cNvPicPr>
            <a:picLocks noChangeAspect="1"/>
          </p:cNvPicPr>
          <p:nvPr/>
        </p:nvPicPr>
        <p:blipFill>
          <a:blip r:embed="rId5"/>
          <a:stretch>
            <a:fillRect/>
          </a:stretch>
        </p:blipFill>
        <p:spPr>
          <a:xfrm>
            <a:off x="3454596" y="3880548"/>
            <a:ext cx="2312723" cy="2084534"/>
          </a:xfrm>
          <a:prstGeom prst="rect">
            <a:avLst/>
          </a:prstGeom>
        </p:spPr>
      </p:pic>
      <p:sp>
        <p:nvSpPr>
          <p:cNvPr id="8" name="TextBox 7">
            <a:extLst>
              <a:ext uri="{FF2B5EF4-FFF2-40B4-BE49-F238E27FC236}">
                <a16:creationId xmlns:a16="http://schemas.microsoft.com/office/drawing/2014/main" id="{B1ED4287-AA9B-5825-AAAA-DF94CD50BEBD}"/>
              </a:ext>
            </a:extLst>
          </p:cNvPr>
          <p:cNvSpPr txBox="1"/>
          <p:nvPr/>
        </p:nvSpPr>
        <p:spPr>
          <a:xfrm>
            <a:off x="3703250" y="5949074"/>
            <a:ext cx="2542673" cy="553998"/>
          </a:xfrm>
          <a:prstGeom prst="rect">
            <a:avLst/>
          </a:prstGeom>
          <a:noFill/>
        </p:spPr>
        <p:txBody>
          <a:bodyPr wrap="square" rtlCol="0">
            <a:spAutoFit/>
          </a:bodyPr>
          <a:lstStyle/>
          <a:p>
            <a:r>
              <a:rPr lang="en-US" sz="1000" b="1" dirty="0"/>
              <a:t>OMP effect of Hot-Neutral Model (HNM) with two-temperature atoms [27]</a:t>
            </a:r>
          </a:p>
          <a:p>
            <a:endParaRPr lang="en-US" sz="1000" b="1" dirty="0"/>
          </a:p>
        </p:txBody>
      </p:sp>
      <p:pic>
        <p:nvPicPr>
          <p:cNvPr id="9" name="Picture 8">
            <a:extLst>
              <a:ext uri="{FF2B5EF4-FFF2-40B4-BE49-F238E27FC236}">
                <a16:creationId xmlns:a16="http://schemas.microsoft.com/office/drawing/2014/main" id="{CFE41849-B585-3F8E-8579-8F850946F10C}"/>
              </a:ext>
            </a:extLst>
          </p:cNvPr>
          <p:cNvPicPr>
            <a:picLocks noChangeAspect="1"/>
          </p:cNvPicPr>
          <p:nvPr/>
        </p:nvPicPr>
        <p:blipFill rotWithShape="1">
          <a:blip r:embed="rId6"/>
          <a:srcRect t="12261" r="4473" b="7016"/>
          <a:stretch>
            <a:fillRect/>
          </a:stretch>
        </p:blipFill>
        <p:spPr>
          <a:xfrm>
            <a:off x="9813731" y="2537764"/>
            <a:ext cx="2223908" cy="3758461"/>
          </a:xfrm>
          <a:prstGeom prst="rect">
            <a:avLst/>
          </a:prstGeom>
        </p:spPr>
      </p:pic>
      <p:sp>
        <p:nvSpPr>
          <p:cNvPr id="11" name="TextBox 10">
            <a:extLst>
              <a:ext uri="{FF2B5EF4-FFF2-40B4-BE49-F238E27FC236}">
                <a16:creationId xmlns:a16="http://schemas.microsoft.com/office/drawing/2014/main" id="{A54DCB39-A359-66FB-8A48-31F9454D3C62}"/>
              </a:ext>
            </a:extLst>
          </p:cNvPr>
          <p:cNvSpPr txBox="1"/>
          <p:nvPr/>
        </p:nvSpPr>
        <p:spPr>
          <a:xfrm>
            <a:off x="6519188" y="5949074"/>
            <a:ext cx="2815939" cy="246221"/>
          </a:xfrm>
          <a:prstGeom prst="rect">
            <a:avLst/>
          </a:prstGeom>
          <a:noFill/>
        </p:spPr>
        <p:txBody>
          <a:bodyPr wrap="square" rtlCol="0">
            <a:spAutoFit/>
          </a:bodyPr>
          <a:lstStyle/>
          <a:p>
            <a:r>
              <a:rPr lang="en-US" sz="1000" b="1" dirty="0"/>
              <a:t>Schematic of angular coefficient method [28]</a:t>
            </a:r>
          </a:p>
        </p:txBody>
      </p:sp>
      <p:sp>
        <p:nvSpPr>
          <p:cNvPr id="12" name="Rectangle 11">
            <a:extLst>
              <a:ext uri="{FF2B5EF4-FFF2-40B4-BE49-F238E27FC236}">
                <a16:creationId xmlns:a16="http://schemas.microsoft.com/office/drawing/2014/main" id="{6C6E7898-85A2-938C-CEB5-FF6AF3F91226}"/>
              </a:ext>
            </a:extLst>
          </p:cNvPr>
          <p:cNvSpPr/>
          <p:nvPr/>
        </p:nvSpPr>
        <p:spPr>
          <a:xfrm>
            <a:off x="8461982" y="4745152"/>
            <a:ext cx="478604" cy="3553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9AAC5636-AF80-F4CE-0E01-24327D562926}"/>
              </a:ext>
            </a:extLst>
          </p:cNvPr>
          <p:cNvSpPr txBox="1"/>
          <p:nvPr/>
        </p:nvSpPr>
        <p:spPr>
          <a:xfrm>
            <a:off x="10027323" y="2170644"/>
            <a:ext cx="2542673" cy="400110"/>
          </a:xfrm>
          <a:prstGeom prst="rect">
            <a:avLst/>
          </a:prstGeom>
          <a:noFill/>
        </p:spPr>
        <p:txBody>
          <a:bodyPr wrap="square" rtlCol="0">
            <a:spAutoFit/>
          </a:bodyPr>
          <a:lstStyle/>
          <a:p>
            <a:r>
              <a:rPr lang="en-US" sz="1000" b="1" dirty="0" err="1"/>
              <a:t>Telematrix</a:t>
            </a:r>
            <a:r>
              <a:rPr lang="en-US" sz="1000" b="1" dirty="0"/>
              <a:t> model implemented</a:t>
            </a:r>
            <a:br>
              <a:rPr lang="en-US" sz="1000" b="1" dirty="0"/>
            </a:br>
            <a:r>
              <a:rPr lang="en-US" sz="1000" b="1" dirty="0"/>
              <a:t>for DIII-D [30]</a:t>
            </a:r>
          </a:p>
        </p:txBody>
      </p:sp>
    </p:spTree>
    <p:extLst>
      <p:ext uri="{BB962C8B-B14F-4D97-AF65-F5344CB8AC3E}">
        <p14:creationId xmlns:p14="http://schemas.microsoft.com/office/powerpoint/2010/main" val="4874840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Content Placeholder 1">
                <a:extLst>
                  <a:ext uri="{FF2B5EF4-FFF2-40B4-BE49-F238E27FC236}">
                    <a16:creationId xmlns:a16="http://schemas.microsoft.com/office/drawing/2014/main" id="{E8E31BB9-4183-F57F-4B90-5CA0EDC4AA0F}"/>
                  </a:ext>
                </a:extLst>
              </p:cNvPr>
              <p:cNvSpPr>
                <a:spLocks noGrp="1"/>
              </p:cNvSpPr>
              <p:nvPr>
                <p:ph idx="1"/>
              </p:nvPr>
            </p:nvSpPr>
            <p:spPr>
              <a:xfrm>
                <a:off x="739469" y="1733384"/>
                <a:ext cx="11240197" cy="4508697"/>
              </a:xfrm>
            </p:spPr>
            <p:txBody>
              <a:bodyPr/>
              <a:lstStyle/>
              <a:p>
                <a:r>
                  <a:rPr lang="en-US" dirty="0"/>
                  <a:t>Diffusive transport of H</a:t>
                </a:r>
                <a:r>
                  <a:rPr lang="en-US" baseline="30000" dirty="0"/>
                  <a:t>+</a:t>
                </a:r>
                <a:r>
                  <a:rPr lang="en-US" dirty="0"/>
                  <a:t>, H</a:t>
                </a:r>
                <a:r>
                  <a:rPr lang="en-US" baseline="30000" dirty="0"/>
                  <a:t>0</a:t>
                </a:r>
                <a:r>
                  <a:rPr lang="en-US" dirty="0"/>
                  <a:t>, H</a:t>
                </a:r>
                <a:r>
                  <a:rPr lang="en-US" baseline="-25000" dirty="0"/>
                  <a:t>2</a:t>
                </a:r>
                <a:r>
                  <a:rPr lang="en-US" dirty="0"/>
                  <a:t> modeled using CRUMPET rates [31,32]</a:t>
                </a:r>
              </a:p>
              <a:p>
                <a:pPr lvl="1"/>
                <a:r>
                  <a:rPr lang="en-US"/>
                  <a:t>Transient H</a:t>
                </a:r>
                <a:r>
                  <a:rPr lang="en-US" baseline="-25000"/>
                  <a:t>2</a:t>
                </a:r>
                <a:r>
                  <a:rPr lang="en-US" baseline="30000" dirty="0"/>
                  <a:t>+</a:t>
                </a:r>
                <a:r>
                  <a:rPr lang="en-US" dirty="0"/>
                  <a:t>, H</a:t>
                </a:r>
                <a:r>
                  <a:rPr lang="en-US" baseline="30000" dirty="0"/>
                  <a:t>-</a:t>
                </a:r>
                <a:r>
                  <a:rPr lang="en-US" dirty="0"/>
                  <a:t>, H</a:t>
                </a:r>
                <a:r>
                  <a:rPr lang="en-US" baseline="30000" dirty="0"/>
                  <a:t>*</a:t>
                </a:r>
                <a:r>
                  <a:rPr lang="en-US" dirty="0"/>
                  <a:t>, </a:t>
                </a:r>
                <a:r>
                  <a:rPr lang="en-US"/>
                  <a:t>H2</a:t>
                </a:r>
                <a:r>
                  <a:rPr lang="en-US" baseline="30000"/>
                  <a:t>*</a:t>
                </a:r>
                <a:endParaRPr lang="en-US" dirty="0"/>
              </a:p>
              <a:p>
                <a:pPr lvl="1"/>
                <a:r>
                  <a:rPr lang="en-US" dirty="0"/>
                  <a:t>Effective </a:t>
                </a:r>
                <a14:m>
                  <m:oMath xmlns:m="http://schemas.openxmlformats.org/officeDocument/2006/math">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𝜎</m:t>
                        </m:r>
                        <m:r>
                          <a:rPr lang="en-US" b="0" i="1" smtClean="0">
                            <a:latin typeface="Cambria Math" panose="02040503050406030204" pitchFamily="18" charset="0"/>
                          </a:rPr>
                          <m:t>𝑣</m:t>
                        </m:r>
                      </m:e>
                    </m:d>
                  </m:oMath>
                </a14:m>
                <a:r>
                  <a:rPr lang="en-US" dirty="0"/>
                  <a:t> and </a:t>
                </a:r>
                <a14:m>
                  <m:oMath xmlns:m="http://schemas.openxmlformats.org/officeDocument/2006/math">
                    <m:d>
                      <m:dPr>
                        <m:begChr m:val="⟨"/>
                        <m:endChr m:val="⟩"/>
                        <m:ctrlPr>
                          <a:rPr lang="en-US" i="1">
                            <a:latin typeface="Cambria Math" panose="02040503050406030204" pitchFamily="18" charset="0"/>
                          </a:rPr>
                        </m:ctrlPr>
                      </m:dPr>
                      <m:e>
                        <m:r>
                          <a:rPr lang="en-US" i="1">
                            <a:latin typeface="Cambria Math" panose="02040503050406030204" pitchFamily="18" charset="0"/>
                          </a:rPr>
                          <m:t>𝜎</m:t>
                        </m:r>
                        <m:r>
                          <a:rPr lang="en-US" i="1">
                            <a:latin typeface="Cambria Math" panose="02040503050406030204" pitchFamily="18" charset="0"/>
                          </a:rPr>
                          <m:t>𝑣𝐸</m:t>
                        </m:r>
                      </m:e>
                    </m:d>
                  </m:oMath>
                </a14:m>
                <a:r>
                  <a:rPr lang="en-US" dirty="0"/>
                  <a:t> rates calculated from fundamental data</a:t>
                </a:r>
              </a:p>
            </p:txBody>
          </p:sp>
        </mc:Choice>
        <mc:Fallback>
          <p:sp>
            <p:nvSpPr>
              <p:cNvPr id="2" name="Content Placeholder 1">
                <a:extLst>
                  <a:ext uri="{FF2B5EF4-FFF2-40B4-BE49-F238E27FC236}">
                    <a16:creationId xmlns:a16="http://schemas.microsoft.com/office/drawing/2014/main" id="{E8E31BB9-4183-F57F-4B90-5CA0EDC4AA0F}"/>
                  </a:ext>
                </a:extLst>
              </p:cNvPr>
              <p:cNvSpPr>
                <a:spLocks noGrp="1" noRot="1" noChangeAspect="1" noMove="1" noResize="1" noEditPoints="1" noAdjustHandles="1" noChangeArrowheads="1" noChangeShapeType="1" noTextEdit="1"/>
              </p:cNvSpPr>
              <p:nvPr>
                <p:ph idx="1"/>
              </p:nvPr>
            </p:nvSpPr>
            <p:spPr>
              <a:xfrm>
                <a:off x="739469" y="1733384"/>
                <a:ext cx="11240197" cy="4508697"/>
              </a:xfrm>
              <a:blipFill>
                <a:blip r:embed="rId3"/>
                <a:stretch>
                  <a:fillRect l="-1016" t="-1404" r="-113"/>
                </a:stretch>
              </a:blipFill>
            </p:spPr>
            <p:txBody>
              <a:bodyPr/>
              <a:lstStyle/>
              <a:p>
                <a:r>
                  <a:rPr lang="en-US">
                    <a:noFill/>
                  </a:rPr>
                  <a:t> </a:t>
                </a:r>
              </a:p>
            </p:txBody>
          </p:sp>
        </mc:Fallback>
      </mc:AlternateContent>
      <p:sp>
        <p:nvSpPr>
          <p:cNvPr id="3" name="Title 2">
            <a:extLst>
              <a:ext uri="{FF2B5EF4-FFF2-40B4-BE49-F238E27FC236}">
                <a16:creationId xmlns:a16="http://schemas.microsoft.com/office/drawing/2014/main" id="{8892B118-7740-926A-16C2-0FA39DC62C38}"/>
              </a:ext>
            </a:extLst>
          </p:cNvPr>
          <p:cNvSpPr>
            <a:spLocks noGrp="1"/>
          </p:cNvSpPr>
          <p:nvPr>
            <p:ph type="title"/>
          </p:nvPr>
        </p:nvSpPr>
        <p:spPr/>
        <p:txBody>
          <a:bodyPr/>
          <a:lstStyle/>
          <a:p>
            <a:r>
              <a:rPr lang="en-US" dirty="0"/>
              <a:t>Effective Greenland collisional-radiative rates [29] are used in the UEDGE fluid molecular model [30,31]</a:t>
            </a:r>
          </a:p>
        </p:txBody>
      </p:sp>
      <p:pic>
        <p:nvPicPr>
          <p:cNvPr id="18" name="Picture 17">
            <a:extLst>
              <a:ext uri="{FF2B5EF4-FFF2-40B4-BE49-F238E27FC236}">
                <a16:creationId xmlns:a16="http://schemas.microsoft.com/office/drawing/2014/main" id="{C91D44CC-8DDC-347B-6F19-12A3D1A3B3EB}"/>
              </a:ext>
            </a:extLst>
          </p:cNvPr>
          <p:cNvPicPr>
            <a:picLocks noChangeAspect="1"/>
          </p:cNvPicPr>
          <p:nvPr/>
        </p:nvPicPr>
        <p:blipFill>
          <a:blip r:embed="rId4"/>
          <a:stretch>
            <a:fillRect/>
          </a:stretch>
        </p:blipFill>
        <p:spPr>
          <a:xfrm>
            <a:off x="3801959" y="3080575"/>
            <a:ext cx="4350667" cy="3253251"/>
          </a:xfrm>
          <a:prstGeom prst="rect">
            <a:avLst/>
          </a:prstGeom>
        </p:spPr>
      </p:pic>
      <p:sp>
        <p:nvSpPr>
          <p:cNvPr id="5" name="TextBox 4">
            <a:extLst>
              <a:ext uri="{FF2B5EF4-FFF2-40B4-BE49-F238E27FC236}">
                <a16:creationId xmlns:a16="http://schemas.microsoft.com/office/drawing/2014/main" id="{BE26DDD5-2CE5-856B-E789-C817E894557C}"/>
              </a:ext>
            </a:extLst>
          </p:cNvPr>
          <p:cNvSpPr txBox="1"/>
          <p:nvPr/>
        </p:nvSpPr>
        <p:spPr>
          <a:xfrm>
            <a:off x="7408718" y="6329402"/>
            <a:ext cx="4408239" cy="584775"/>
          </a:xfrm>
          <a:prstGeom prst="rect">
            <a:avLst/>
          </a:prstGeom>
          <a:noFill/>
        </p:spPr>
        <p:txBody>
          <a:bodyPr wrap="square">
            <a:spAutoFit/>
          </a:bodyPr>
          <a:lstStyle/>
          <a:p>
            <a:pPr>
              <a:tabLst>
                <a:tab pos="227013" algn="l"/>
              </a:tabLst>
            </a:pPr>
            <a:r>
              <a:rPr lang="en-US" sz="800" dirty="0"/>
              <a:t>[29]	P.T. Greenland, </a:t>
            </a:r>
            <a:r>
              <a:rPr lang="en-US" sz="800" i="1" dirty="0"/>
              <a:t>Proc. Royal Soc. London A</a:t>
            </a:r>
            <a:r>
              <a:rPr lang="en-US" sz="800" dirty="0"/>
              <a:t> </a:t>
            </a:r>
            <a:r>
              <a:rPr lang="en-US" sz="800" b="1" dirty="0"/>
              <a:t>457</a:t>
            </a:r>
            <a:r>
              <a:rPr lang="en-US" sz="800" dirty="0"/>
              <a:t> (2001) 1821</a:t>
            </a:r>
          </a:p>
          <a:p>
            <a:pPr>
              <a:tabLst>
                <a:tab pos="227013" algn="l"/>
              </a:tabLst>
            </a:pPr>
            <a:r>
              <a:rPr lang="en-US" sz="800" dirty="0"/>
              <a:t>[30]	A. Holm, </a:t>
            </a:r>
            <a:r>
              <a:rPr lang="en-US" sz="800" dirty="0" err="1"/>
              <a:t>et.al</a:t>
            </a:r>
            <a:r>
              <a:rPr lang="en-US" sz="800" dirty="0"/>
              <a:t>., </a:t>
            </a:r>
            <a:r>
              <a:rPr lang="en-US" sz="800" i="1" dirty="0"/>
              <a:t>Contrib. Plasma Phys,</a:t>
            </a:r>
            <a:r>
              <a:rPr lang="en-US" sz="800" dirty="0"/>
              <a:t> </a:t>
            </a:r>
            <a:r>
              <a:rPr lang="en-US" sz="800" b="1" dirty="0"/>
              <a:t>60</a:t>
            </a:r>
            <a:r>
              <a:rPr lang="en-US" sz="800" dirty="0"/>
              <a:t> (2020) e201900150</a:t>
            </a:r>
          </a:p>
          <a:p>
            <a:pPr>
              <a:tabLst>
                <a:tab pos="227013" algn="l"/>
              </a:tabLst>
            </a:pPr>
            <a:r>
              <a:rPr lang="en-US" sz="800" dirty="0"/>
              <a:t>[31] 	A. Holm, et al., </a:t>
            </a:r>
            <a:r>
              <a:rPr lang="en-US" sz="800" i="1" dirty="0" err="1"/>
              <a:t>Nucl</a:t>
            </a:r>
            <a:r>
              <a:rPr lang="en-US" sz="800" i="1" dirty="0"/>
              <a:t>. Mater. Energy</a:t>
            </a:r>
            <a:r>
              <a:rPr lang="en-US" sz="800" dirty="0"/>
              <a:t> </a:t>
            </a:r>
            <a:r>
              <a:rPr lang="en-US" sz="800" b="1" dirty="0"/>
              <a:t>27,</a:t>
            </a:r>
            <a:r>
              <a:rPr lang="en-US" sz="800" dirty="0"/>
              <a:t> (2021) 100982 </a:t>
            </a:r>
          </a:p>
          <a:p>
            <a:pPr>
              <a:tabLst>
                <a:tab pos="227013" algn="l"/>
              </a:tabLst>
            </a:pPr>
            <a:r>
              <a:rPr lang="en-US" sz="800" dirty="0"/>
              <a:t>[32]	A. Holm, </a:t>
            </a:r>
            <a:r>
              <a:rPr lang="en-US" sz="800" i="1" dirty="0"/>
              <a:t>CRUMPET, Computer </a:t>
            </a:r>
            <a:r>
              <a:rPr lang="en-US" sz="800" i="1" dirty="0" err="1"/>
              <a:t>Sofrware</a:t>
            </a:r>
            <a:r>
              <a:rPr lang="en-US" sz="800" i="1" dirty="0"/>
              <a:t>, </a:t>
            </a:r>
            <a:r>
              <a:rPr lang="en-US" sz="800" dirty="0"/>
              <a:t>https://github.com/holm10/CRUMPET</a:t>
            </a:r>
          </a:p>
        </p:txBody>
      </p:sp>
    </p:spTree>
    <p:extLst>
      <p:ext uri="{BB962C8B-B14F-4D97-AF65-F5344CB8AC3E}">
        <p14:creationId xmlns:p14="http://schemas.microsoft.com/office/powerpoint/2010/main" val="21874435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0474C8-4F75-20F0-AAE5-05061D70DA8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2B8B04-DA54-CF41-5765-EDE03944E824}"/>
              </a:ext>
            </a:extLst>
          </p:cNvPr>
          <p:cNvSpPr>
            <a:spLocks noGrp="1"/>
          </p:cNvSpPr>
          <p:nvPr>
            <p:ph idx="1"/>
          </p:nvPr>
        </p:nvSpPr>
        <p:spPr>
          <a:xfrm>
            <a:off x="739469" y="1733384"/>
            <a:ext cx="11332666" cy="4508697"/>
          </a:xfrm>
        </p:spPr>
        <p:txBody>
          <a:bodyPr/>
          <a:lstStyle/>
          <a:p>
            <a:r>
              <a:rPr lang="en-US" dirty="0"/>
              <a:t>Diffusive transport of H</a:t>
            </a:r>
            <a:r>
              <a:rPr lang="en-US" baseline="30000" dirty="0"/>
              <a:t>+</a:t>
            </a:r>
            <a:r>
              <a:rPr lang="en-US" dirty="0"/>
              <a:t>, H</a:t>
            </a:r>
            <a:r>
              <a:rPr lang="en-US" baseline="30000" dirty="0"/>
              <a:t>0</a:t>
            </a:r>
            <a:r>
              <a:rPr lang="en-US" dirty="0"/>
              <a:t>, H</a:t>
            </a:r>
            <a:r>
              <a:rPr lang="en-US" baseline="-25000" dirty="0"/>
              <a:t>2</a:t>
            </a:r>
            <a:r>
              <a:rPr lang="en-US" dirty="0"/>
              <a:t> modeled using CRUMPET rates [31,32]</a:t>
            </a:r>
          </a:p>
          <a:p>
            <a:r>
              <a:rPr lang="en-US"/>
              <a:t>Differences in rates dominant over transport in comparisons to EIRENE</a:t>
            </a:r>
            <a:endParaRPr lang="en-US" dirty="0"/>
          </a:p>
        </p:txBody>
      </p:sp>
      <p:sp>
        <p:nvSpPr>
          <p:cNvPr id="3" name="Title 2">
            <a:extLst>
              <a:ext uri="{FF2B5EF4-FFF2-40B4-BE49-F238E27FC236}">
                <a16:creationId xmlns:a16="http://schemas.microsoft.com/office/drawing/2014/main" id="{D1D35E93-3E85-8499-DBF6-1FF59D33744B}"/>
              </a:ext>
            </a:extLst>
          </p:cNvPr>
          <p:cNvSpPr>
            <a:spLocks noGrp="1"/>
          </p:cNvSpPr>
          <p:nvPr>
            <p:ph type="title"/>
          </p:nvPr>
        </p:nvSpPr>
        <p:spPr/>
        <p:txBody>
          <a:bodyPr/>
          <a:lstStyle/>
          <a:p>
            <a:r>
              <a:rPr lang="en-US" dirty="0"/>
              <a:t>Effective Greenland collisional-radiative rates [29] are used in the UEDGE fluid molecular model [30,31]</a:t>
            </a:r>
          </a:p>
        </p:txBody>
      </p:sp>
      <p:pic>
        <p:nvPicPr>
          <p:cNvPr id="4" name="Picture 3" descr="https://ars.els-cdn.com/content/image/1-s2.0-S235217912100065X-gr6_lrg.jpg">
            <a:extLst>
              <a:ext uri="{FF2B5EF4-FFF2-40B4-BE49-F238E27FC236}">
                <a16:creationId xmlns:a16="http://schemas.microsoft.com/office/drawing/2014/main" id="{0EF9D8D3-620B-94C7-4A1B-E7F1029C05D3}"/>
              </a:ext>
            </a:extLst>
          </p:cNvPr>
          <p:cNvPicPr>
            <a:picLocks noChangeAspect="1"/>
          </p:cNvPicPr>
          <p:nvPr/>
        </p:nvPicPr>
        <p:blipFill>
          <a:blip r:embed="rId2"/>
          <a:stretch>
            <a:fillRect/>
          </a:stretch>
        </p:blipFill>
        <p:spPr>
          <a:xfrm>
            <a:off x="4364318" y="3291840"/>
            <a:ext cx="3228230" cy="3041986"/>
          </a:xfrm>
          <a:prstGeom prst="rect">
            <a:avLst/>
          </a:prstGeom>
        </p:spPr>
      </p:pic>
      <p:sp>
        <p:nvSpPr>
          <p:cNvPr id="5" name="TextBox 4">
            <a:extLst>
              <a:ext uri="{FF2B5EF4-FFF2-40B4-BE49-F238E27FC236}">
                <a16:creationId xmlns:a16="http://schemas.microsoft.com/office/drawing/2014/main" id="{07067B53-3F56-C4A4-86F6-470CD8D93CBB}"/>
              </a:ext>
            </a:extLst>
          </p:cNvPr>
          <p:cNvSpPr txBox="1"/>
          <p:nvPr/>
        </p:nvSpPr>
        <p:spPr>
          <a:xfrm>
            <a:off x="7408718" y="6329402"/>
            <a:ext cx="4408239" cy="584775"/>
          </a:xfrm>
          <a:prstGeom prst="rect">
            <a:avLst/>
          </a:prstGeom>
          <a:noFill/>
        </p:spPr>
        <p:txBody>
          <a:bodyPr wrap="square">
            <a:spAutoFit/>
          </a:bodyPr>
          <a:lstStyle/>
          <a:p>
            <a:pPr>
              <a:tabLst>
                <a:tab pos="227013" algn="l"/>
              </a:tabLst>
            </a:pPr>
            <a:r>
              <a:rPr lang="en-US" sz="800" dirty="0"/>
              <a:t>[29]	P.T. Greenland, </a:t>
            </a:r>
            <a:r>
              <a:rPr lang="en-US" sz="800" i="1" dirty="0"/>
              <a:t>Proc. Royal Soc. London A</a:t>
            </a:r>
            <a:r>
              <a:rPr lang="en-US" sz="800" dirty="0"/>
              <a:t> </a:t>
            </a:r>
            <a:r>
              <a:rPr lang="en-US" sz="800" b="1" dirty="0"/>
              <a:t>457</a:t>
            </a:r>
            <a:r>
              <a:rPr lang="en-US" sz="800" dirty="0"/>
              <a:t> (2001) 1821</a:t>
            </a:r>
          </a:p>
          <a:p>
            <a:pPr>
              <a:tabLst>
                <a:tab pos="227013" algn="l"/>
              </a:tabLst>
            </a:pPr>
            <a:r>
              <a:rPr lang="en-US" sz="800" dirty="0"/>
              <a:t>[30]	A. Holm, </a:t>
            </a:r>
            <a:r>
              <a:rPr lang="en-US" sz="800" dirty="0" err="1"/>
              <a:t>et.al</a:t>
            </a:r>
            <a:r>
              <a:rPr lang="en-US" sz="800" dirty="0"/>
              <a:t>., </a:t>
            </a:r>
            <a:r>
              <a:rPr lang="en-US" sz="800" i="1" dirty="0"/>
              <a:t>Contrib. Plasma Phys,</a:t>
            </a:r>
            <a:r>
              <a:rPr lang="en-US" sz="800" dirty="0"/>
              <a:t> </a:t>
            </a:r>
            <a:r>
              <a:rPr lang="en-US" sz="800" b="1" dirty="0"/>
              <a:t>60</a:t>
            </a:r>
            <a:r>
              <a:rPr lang="en-US" sz="800" dirty="0"/>
              <a:t> (2020) e201900150</a:t>
            </a:r>
          </a:p>
          <a:p>
            <a:pPr>
              <a:tabLst>
                <a:tab pos="227013" algn="l"/>
              </a:tabLst>
            </a:pPr>
            <a:r>
              <a:rPr lang="en-US" sz="800" dirty="0"/>
              <a:t>[31] 	A. Holm, et al., </a:t>
            </a:r>
            <a:r>
              <a:rPr lang="en-US" sz="800" i="1" dirty="0" err="1"/>
              <a:t>Nucl</a:t>
            </a:r>
            <a:r>
              <a:rPr lang="en-US" sz="800" i="1" dirty="0"/>
              <a:t>. Mater. Energy</a:t>
            </a:r>
            <a:r>
              <a:rPr lang="en-US" sz="800" dirty="0"/>
              <a:t> </a:t>
            </a:r>
            <a:r>
              <a:rPr lang="en-US" sz="800" b="1" dirty="0"/>
              <a:t>27,</a:t>
            </a:r>
            <a:r>
              <a:rPr lang="en-US" sz="800" dirty="0"/>
              <a:t> (2021) 100982 </a:t>
            </a:r>
          </a:p>
          <a:p>
            <a:pPr>
              <a:tabLst>
                <a:tab pos="227013" algn="l"/>
              </a:tabLst>
            </a:pPr>
            <a:r>
              <a:rPr lang="en-US" sz="800" dirty="0"/>
              <a:t>[32]	A. Holm, </a:t>
            </a:r>
            <a:r>
              <a:rPr lang="en-US" sz="800" i="1" dirty="0"/>
              <a:t>CRUMPET, Computer </a:t>
            </a:r>
            <a:r>
              <a:rPr lang="en-US" sz="800" i="1" dirty="0" err="1"/>
              <a:t>Sofrware</a:t>
            </a:r>
            <a:r>
              <a:rPr lang="en-US" sz="800" i="1" dirty="0"/>
              <a:t>, </a:t>
            </a:r>
            <a:r>
              <a:rPr lang="en-US" sz="800" dirty="0"/>
              <a:t>https://github.com/holm10/CRUMPET</a:t>
            </a:r>
          </a:p>
        </p:txBody>
      </p:sp>
    </p:spTree>
    <p:extLst>
      <p:ext uri="{BB962C8B-B14F-4D97-AF65-F5344CB8AC3E}">
        <p14:creationId xmlns:p14="http://schemas.microsoft.com/office/powerpoint/2010/main" val="42329292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C6B519-DD68-0961-5D1E-B16029F5644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1BB45F3-CDA2-ACFB-8FF9-6AE9FF582B20}"/>
              </a:ext>
            </a:extLst>
          </p:cNvPr>
          <p:cNvSpPr>
            <a:spLocks noGrp="1"/>
          </p:cNvSpPr>
          <p:nvPr>
            <p:ph idx="1"/>
          </p:nvPr>
        </p:nvSpPr>
        <p:spPr>
          <a:xfrm>
            <a:off x="739469" y="1733384"/>
            <a:ext cx="11337736" cy="4508697"/>
          </a:xfrm>
        </p:spPr>
        <p:txBody>
          <a:bodyPr/>
          <a:lstStyle/>
          <a:p>
            <a:r>
              <a:rPr lang="en-US" dirty="0"/>
              <a:t>Diffusive transport of H</a:t>
            </a:r>
            <a:r>
              <a:rPr lang="en-US" baseline="30000" dirty="0"/>
              <a:t>+</a:t>
            </a:r>
            <a:r>
              <a:rPr lang="en-US" dirty="0"/>
              <a:t>, H</a:t>
            </a:r>
            <a:r>
              <a:rPr lang="en-US" baseline="30000" dirty="0"/>
              <a:t>0</a:t>
            </a:r>
            <a:r>
              <a:rPr lang="en-US" dirty="0"/>
              <a:t>, H</a:t>
            </a:r>
            <a:r>
              <a:rPr lang="en-US" baseline="-25000" dirty="0"/>
              <a:t>2</a:t>
            </a:r>
            <a:r>
              <a:rPr lang="en-US" dirty="0"/>
              <a:t> modeled using CRUMPET rates [31,32]</a:t>
            </a:r>
          </a:p>
          <a:p>
            <a:r>
              <a:rPr lang="en-US"/>
              <a:t>Differences in rates dominant over transport in comparisons to EIRENE</a:t>
            </a:r>
          </a:p>
          <a:p>
            <a:r>
              <a:rPr lang="en-US"/>
              <a:t>Kinetic transport effects and boundary conditions need to be evaluated (see W. van Uytven, J. Bryant this workshop)</a:t>
            </a:r>
          </a:p>
        </p:txBody>
      </p:sp>
      <p:sp>
        <p:nvSpPr>
          <p:cNvPr id="3" name="Title 2">
            <a:extLst>
              <a:ext uri="{FF2B5EF4-FFF2-40B4-BE49-F238E27FC236}">
                <a16:creationId xmlns:a16="http://schemas.microsoft.com/office/drawing/2014/main" id="{E2B2CAA2-3089-B6C0-7558-202524E24BF0}"/>
              </a:ext>
            </a:extLst>
          </p:cNvPr>
          <p:cNvSpPr>
            <a:spLocks noGrp="1"/>
          </p:cNvSpPr>
          <p:nvPr>
            <p:ph type="title"/>
          </p:nvPr>
        </p:nvSpPr>
        <p:spPr/>
        <p:txBody>
          <a:bodyPr/>
          <a:lstStyle/>
          <a:p>
            <a:r>
              <a:rPr lang="en-US" dirty="0"/>
              <a:t>Effective Greenland collisional-radiative rates [29] are used in the UEDGE fluid molecular model [30,31]</a:t>
            </a:r>
          </a:p>
        </p:txBody>
      </p:sp>
      <p:sp>
        <p:nvSpPr>
          <p:cNvPr id="4" name="TextBox 3">
            <a:extLst>
              <a:ext uri="{FF2B5EF4-FFF2-40B4-BE49-F238E27FC236}">
                <a16:creationId xmlns:a16="http://schemas.microsoft.com/office/drawing/2014/main" id="{71F60A64-6F25-D7D7-4E7B-97583742ECC2}"/>
              </a:ext>
            </a:extLst>
          </p:cNvPr>
          <p:cNvSpPr txBox="1"/>
          <p:nvPr/>
        </p:nvSpPr>
        <p:spPr>
          <a:xfrm>
            <a:off x="7408718" y="6329402"/>
            <a:ext cx="4408239" cy="584775"/>
          </a:xfrm>
          <a:prstGeom prst="rect">
            <a:avLst/>
          </a:prstGeom>
          <a:noFill/>
        </p:spPr>
        <p:txBody>
          <a:bodyPr wrap="square">
            <a:spAutoFit/>
          </a:bodyPr>
          <a:lstStyle/>
          <a:p>
            <a:pPr>
              <a:tabLst>
                <a:tab pos="227013" algn="l"/>
              </a:tabLst>
            </a:pPr>
            <a:r>
              <a:rPr lang="en-US" sz="800" dirty="0"/>
              <a:t>[29]	P.T. Greenland, </a:t>
            </a:r>
            <a:r>
              <a:rPr lang="en-US" sz="800" i="1" dirty="0"/>
              <a:t>Proc. Royal Soc. London A</a:t>
            </a:r>
            <a:r>
              <a:rPr lang="en-US" sz="800" dirty="0"/>
              <a:t> </a:t>
            </a:r>
            <a:r>
              <a:rPr lang="en-US" sz="800" b="1" dirty="0"/>
              <a:t>457</a:t>
            </a:r>
            <a:r>
              <a:rPr lang="en-US" sz="800" dirty="0"/>
              <a:t> (2001) 1821</a:t>
            </a:r>
          </a:p>
          <a:p>
            <a:pPr>
              <a:tabLst>
                <a:tab pos="227013" algn="l"/>
              </a:tabLst>
            </a:pPr>
            <a:r>
              <a:rPr lang="en-US" sz="800" dirty="0"/>
              <a:t>[30]	A. Holm, </a:t>
            </a:r>
            <a:r>
              <a:rPr lang="en-US" sz="800" dirty="0" err="1"/>
              <a:t>et.al</a:t>
            </a:r>
            <a:r>
              <a:rPr lang="en-US" sz="800" dirty="0"/>
              <a:t>., </a:t>
            </a:r>
            <a:r>
              <a:rPr lang="en-US" sz="800" i="1" dirty="0"/>
              <a:t>Contrib. Plasma Phys,</a:t>
            </a:r>
            <a:r>
              <a:rPr lang="en-US" sz="800" dirty="0"/>
              <a:t> </a:t>
            </a:r>
            <a:r>
              <a:rPr lang="en-US" sz="800" b="1" dirty="0"/>
              <a:t>60</a:t>
            </a:r>
            <a:r>
              <a:rPr lang="en-US" sz="800" dirty="0"/>
              <a:t> (2020) e201900150</a:t>
            </a:r>
          </a:p>
          <a:p>
            <a:pPr>
              <a:tabLst>
                <a:tab pos="227013" algn="l"/>
              </a:tabLst>
            </a:pPr>
            <a:r>
              <a:rPr lang="en-US" sz="800" dirty="0"/>
              <a:t>[31] 	A. Holm, et al., </a:t>
            </a:r>
            <a:r>
              <a:rPr lang="en-US" sz="800" i="1" dirty="0" err="1"/>
              <a:t>Nucl</a:t>
            </a:r>
            <a:r>
              <a:rPr lang="en-US" sz="800" i="1" dirty="0"/>
              <a:t>. Mater. Energy</a:t>
            </a:r>
            <a:r>
              <a:rPr lang="en-US" sz="800" dirty="0"/>
              <a:t> </a:t>
            </a:r>
            <a:r>
              <a:rPr lang="en-US" sz="800" b="1" dirty="0"/>
              <a:t>27,</a:t>
            </a:r>
            <a:r>
              <a:rPr lang="en-US" sz="800" dirty="0"/>
              <a:t> (2021) 100982 </a:t>
            </a:r>
          </a:p>
          <a:p>
            <a:pPr>
              <a:tabLst>
                <a:tab pos="227013" algn="l"/>
              </a:tabLst>
            </a:pPr>
            <a:r>
              <a:rPr lang="en-US" sz="800" dirty="0"/>
              <a:t>[32]	A. Holm, </a:t>
            </a:r>
            <a:r>
              <a:rPr lang="en-US" sz="800" i="1" dirty="0"/>
              <a:t>CRUMPET, Computer </a:t>
            </a:r>
            <a:r>
              <a:rPr lang="en-US" sz="800" i="1" dirty="0" err="1"/>
              <a:t>Sofrware</a:t>
            </a:r>
            <a:r>
              <a:rPr lang="en-US" sz="800" i="1" dirty="0"/>
              <a:t>, </a:t>
            </a:r>
            <a:r>
              <a:rPr lang="en-US" sz="800" dirty="0"/>
              <a:t>https://github.com/holm10/CRUMPET</a:t>
            </a:r>
          </a:p>
        </p:txBody>
      </p:sp>
    </p:spTree>
    <p:extLst>
      <p:ext uri="{BB962C8B-B14F-4D97-AF65-F5344CB8AC3E}">
        <p14:creationId xmlns:p14="http://schemas.microsoft.com/office/powerpoint/2010/main" val="15332406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319B5501-5F20-39F7-A2D9-38FA5B27D0C7}"/>
                  </a:ext>
                </a:extLst>
              </p:cNvPr>
              <p:cNvSpPr>
                <a:spLocks noGrp="1"/>
              </p:cNvSpPr>
              <p:nvPr>
                <p:ph idx="1"/>
              </p:nvPr>
            </p:nvSpPr>
            <p:spPr/>
            <p:txBody>
              <a:bodyPr/>
              <a:lstStyle/>
              <a:p>
                <a:r>
                  <a:rPr lang="en-US" dirty="0"/>
                  <a:t>Time-implicit NKSOL unconditionally stable wrt </a:t>
                </a:r>
                <a14:m>
                  <m:oMath xmlns:m="http://schemas.openxmlformats.org/officeDocument/2006/math">
                    <m:r>
                      <m:rPr>
                        <m:sty m:val="p"/>
                      </m:rPr>
                      <a:rPr lang="en-US">
                        <a:latin typeface="Cambria Math" panose="02040503050406030204" pitchFamily="18" charset="0"/>
                      </a:rPr>
                      <m:t>Δ</m:t>
                    </m:r>
                  </m:oMath>
                </a14:m>
                <a:r>
                  <a:rPr lang="en-US" dirty="0"/>
                  <a:t>t owing to the noise-free fluid neutral models</a:t>
                </a:r>
              </a:p>
              <a:p>
                <a:pPr lvl="1">
                  <a:buFont typeface="Wingdings" pitchFamily="2" charset="2"/>
                  <a:buChar char="à"/>
                </a:pPr>
                <a:r>
                  <a:rPr lang="en-US" dirty="0"/>
                  <a:t>Routine steady-state solutions including plasma drifts </a:t>
                </a:r>
              </a:p>
              <a:p>
                <a:r>
                  <a:rPr lang="en-US" dirty="0"/>
                  <a:t>Performance dependent on ILUT preconditioner quality</a:t>
                </a:r>
              </a:p>
              <a:p>
                <a:pPr lvl="1"/>
                <a:r>
                  <a:rPr lang="en-US" dirty="0"/>
                  <a:t>RHS evaluator called w/ perturbed basis vectors to construct FD Jacobian</a:t>
                </a:r>
              </a:p>
              <a:p>
                <a:pPr lvl="1"/>
                <a:r>
                  <a:rPr lang="en-US" dirty="0"/>
                  <a:t>Computationally expensive Jacobian can be re-used in several iterations</a:t>
                </a:r>
              </a:p>
              <a:p>
                <a:r>
                  <a:rPr lang="en-US" dirty="0"/>
                  <a:t>NKSOL interfaced to time-dependent and continuation solvers [21]</a:t>
                </a:r>
              </a:p>
              <a:p>
                <a:pPr lvl="1"/>
                <a:r>
                  <a:rPr lang="en-US" dirty="0"/>
                  <a:t>Time-dependent solver: first-order time-evolution to steady-state</a:t>
                </a:r>
              </a:p>
              <a:p>
                <a:pPr lvl="1"/>
                <a:r>
                  <a:rPr lang="en-US" dirty="0"/>
                  <a:t>Continuation solver: steady-state parameter scans</a:t>
                </a:r>
              </a:p>
              <a:p>
                <a:endParaRPr lang="en-US" dirty="0"/>
              </a:p>
              <a:p>
                <a:endParaRPr lang="en-US" dirty="0"/>
              </a:p>
            </p:txBody>
          </p:sp>
        </mc:Choice>
        <mc:Fallback xmlns="">
          <p:sp>
            <p:nvSpPr>
              <p:cNvPr id="2" name="Content Placeholder 1">
                <a:extLst>
                  <a:ext uri="{FF2B5EF4-FFF2-40B4-BE49-F238E27FC236}">
                    <a16:creationId xmlns:a16="http://schemas.microsoft.com/office/drawing/2014/main" id="{319B5501-5F20-39F7-A2D9-38FA5B27D0C7}"/>
                  </a:ext>
                </a:extLst>
              </p:cNvPr>
              <p:cNvSpPr>
                <a:spLocks noGrp="1" noRot="1" noChangeAspect="1" noMove="1" noResize="1" noEditPoints="1" noAdjustHandles="1" noChangeArrowheads="1" noChangeShapeType="1" noTextEdit="1"/>
              </p:cNvSpPr>
              <p:nvPr>
                <p:ph idx="1"/>
              </p:nvPr>
            </p:nvSpPr>
            <p:spPr>
              <a:blipFill>
                <a:blip r:embed="rId3"/>
                <a:stretch>
                  <a:fillRect l="-1077" t="-1404" r="-837"/>
                </a:stretch>
              </a:blipFill>
            </p:spPr>
            <p:txBody>
              <a:bodyPr/>
              <a:lstStyle/>
              <a:p>
                <a:r>
                  <a:rPr lang="en-US">
                    <a:noFill/>
                  </a:rPr>
                  <a:t> </a:t>
                </a:r>
              </a:p>
            </p:txBody>
          </p:sp>
        </mc:Fallback>
      </mc:AlternateContent>
      <p:sp>
        <p:nvSpPr>
          <p:cNvPr id="3" name="Title 2">
            <a:extLst>
              <a:ext uri="{FF2B5EF4-FFF2-40B4-BE49-F238E27FC236}">
                <a16:creationId xmlns:a16="http://schemas.microsoft.com/office/drawing/2014/main" id="{8E70230F-3BCA-50E0-BD2A-D3F3E0544B26}"/>
              </a:ext>
            </a:extLst>
          </p:cNvPr>
          <p:cNvSpPr>
            <a:spLocks noGrp="1"/>
          </p:cNvSpPr>
          <p:nvPr>
            <p:ph type="title"/>
          </p:nvPr>
        </p:nvSpPr>
        <p:spPr/>
        <p:txBody>
          <a:bodyPr/>
          <a:lstStyle/>
          <a:p>
            <a:r>
              <a:rPr lang="en-US" dirty="0"/>
              <a:t>UEDGE uses the bespoke, </a:t>
            </a:r>
            <a:r>
              <a:rPr lang="en-US"/>
              <a:t>internal JFNK solver, NKSOL: later </a:t>
            </a:r>
            <a:r>
              <a:rPr lang="en-US" dirty="0"/>
              <a:t>developed into the KINSOL solver of SUNDIALS</a:t>
            </a:r>
          </a:p>
        </p:txBody>
      </p:sp>
      <p:sp>
        <p:nvSpPr>
          <p:cNvPr id="5" name="TextBox 4">
            <a:extLst>
              <a:ext uri="{FF2B5EF4-FFF2-40B4-BE49-F238E27FC236}">
                <a16:creationId xmlns:a16="http://schemas.microsoft.com/office/drawing/2014/main" id="{EA9A3620-9039-E53A-1820-8C59156828CC}"/>
              </a:ext>
            </a:extLst>
          </p:cNvPr>
          <p:cNvSpPr txBox="1"/>
          <p:nvPr/>
        </p:nvSpPr>
        <p:spPr>
          <a:xfrm>
            <a:off x="3610841" y="6537264"/>
            <a:ext cx="6099462" cy="215444"/>
          </a:xfrm>
          <a:prstGeom prst="rect">
            <a:avLst/>
          </a:prstGeom>
          <a:noFill/>
        </p:spPr>
        <p:txBody>
          <a:bodyPr wrap="square">
            <a:spAutoFit/>
          </a:bodyPr>
          <a:lstStyle/>
          <a:p>
            <a:r>
              <a:rPr lang="en-US" sz="800" dirty="0"/>
              <a:t> </a:t>
            </a:r>
          </a:p>
        </p:txBody>
      </p:sp>
      <p:sp>
        <p:nvSpPr>
          <p:cNvPr id="6" name="TextBox 5">
            <a:extLst>
              <a:ext uri="{FF2B5EF4-FFF2-40B4-BE49-F238E27FC236}">
                <a16:creationId xmlns:a16="http://schemas.microsoft.com/office/drawing/2014/main" id="{6686B761-50BC-58B0-A3F0-80C63BBE893E}"/>
              </a:ext>
            </a:extLst>
          </p:cNvPr>
          <p:cNvSpPr txBox="1"/>
          <p:nvPr/>
        </p:nvSpPr>
        <p:spPr>
          <a:xfrm>
            <a:off x="7408718" y="6457970"/>
            <a:ext cx="4408239" cy="215444"/>
          </a:xfrm>
          <a:prstGeom prst="rect">
            <a:avLst/>
          </a:prstGeom>
          <a:noFill/>
        </p:spPr>
        <p:txBody>
          <a:bodyPr wrap="square">
            <a:spAutoFit/>
          </a:bodyPr>
          <a:lstStyle/>
          <a:p>
            <a:pPr>
              <a:tabLst>
                <a:tab pos="227013" algn="l"/>
              </a:tabLst>
            </a:pPr>
            <a:r>
              <a:rPr lang="en-US" sz="800" dirty="0"/>
              <a:t>[21] 	 A. Holm, et al., </a:t>
            </a:r>
            <a:r>
              <a:rPr lang="en-US" sz="800" i="1" dirty="0"/>
              <a:t>Contrib. Plasma Phys.,</a:t>
            </a:r>
            <a:r>
              <a:rPr lang="en-US" sz="800" dirty="0"/>
              <a:t> preprint (2026) e70135</a:t>
            </a:r>
          </a:p>
        </p:txBody>
      </p:sp>
    </p:spTree>
    <p:extLst>
      <p:ext uri="{BB962C8B-B14F-4D97-AF65-F5344CB8AC3E}">
        <p14:creationId xmlns:p14="http://schemas.microsoft.com/office/powerpoint/2010/main" val="38732330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F8738E60-706E-CF57-72FB-497D31A0FC87}"/>
              </a:ext>
            </a:extLst>
          </p:cNvPr>
          <p:cNvGrpSpPr/>
          <p:nvPr/>
        </p:nvGrpSpPr>
        <p:grpSpPr>
          <a:xfrm>
            <a:off x="7017241" y="1161436"/>
            <a:ext cx="5324047" cy="5180153"/>
            <a:chOff x="10823599" y="19665819"/>
            <a:chExt cx="11828831" cy="11509131"/>
          </a:xfrm>
        </p:grpSpPr>
        <p:pic>
          <p:nvPicPr>
            <p:cNvPr id="5" name="Graphic 4">
              <a:extLst>
                <a:ext uri="{FF2B5EF4-FFF2-40B4-BE49-F238E27FC236}">
                  <a16:creationId xmlns:a16="http://schemas.microsoft.com/office/drawing/2014/main" id="{0AF897CE-230E-7F22-6914-4665DE706A4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823599" y="19665819"/>
              <a:ext cx="11828831" cy="11509131"/>
            </a:xfrm>
            <a:prstGeom prst="rect">
              <a:avLst/>
            </a:prstGeom>
          </p:spPr>
        </p:pic>
        <p:sp>
          <p:nvSpPr>
            <p:cNvPr id="6" name="TextBox 5">
              <a:extLst>
                <a:ext uri="{FF2B5EF4-FFF2-40B4-BE49-F238E27FC236}">
                  <a16:creationId xmlns:a16="http://schemas.microsoft.com/office/drawing/2014/main" id="{241D2701-BE4A-1481-8663-9F1DAC90A85B}"/>
                </a:ext>
              </a:extLst>
            </p:cNvPr>
            <p:cNvSpPr txBox="1"/>
            <p:nvPr/>
          </p:nvSpPr>
          <p:spPr>
            <a:xfrm>
              <a:off x="14989817" y="21629495"/>
              <a:ext cx="2453028" cy="752191"/>
            </a:xfrm>
            <a:prstGeom prst="rect">
              <a:avLst/>
            </a:prstGeom>
            <a:noFill/>
          </p:spPr>
          <p:txBody>
            <a:bodyPr wrap="none" rtlCol="0">
              <a:spAutoFit/>
            </a:bodyPr>
            <a:lstStyle/>
            <a:p>
              <a:r>
                <a:rPr lang="en-US" sz="1600" b="1" dirty="0">
                  <a:latin typeface="Aptos" panose="020B0004020202020204" pitchFamily="34" charset="0"/>
                </a:rPr>
                <a:t>Total time</a:t>
              </a:r>
            </a:p>
          </p:txBody>
        </p:sp>
        <p:sp>
          <p:nvSpPr>
            <p:cNvPr id="7" name="TextBox 6">
              <a:extLst>
                <a:ext uri="{FF2B5EF4-FFF2-40B4-BE49-F238E27FC236}">
                  <a16:creationId xmlns:a16="http://schemas.microsoft.com/office/drawing/2014/main" id="{AC6313A7-BFF0-0D69-C91A-E4A77A4A4E5B}"/>
                </a:ext>
              </a:extLst>
            </p:cNvPr>
            <p:cNvSpPr txBox="1"/>
            <p:nvPr/>
          </p:nvSpPr>
          <p:spPr>
            <a:xfrm>
              <a:off x="12184609" y="22334534"/>
              <a:ext cx="2245176" cy="752191"/>
            </a:xfrm>
            <a:prstGeom prst="rect">
              <a:avLst/>
            </a:prstGeom>
            <a:noFill/>
          </p:spPr>
          <p:txBody>
            <a:bodyPr wrap="none" rtlCol="0">
              <a:spAutoFit/>
            </a:bodyPr>
            <a:lstStyle/>
            <a:p>
              <a:r>
                <a:rPr lang="en-US" sz="1600" b="1" dirty="0">
                  <a:solidFill>
                    <a:srgbClr val="FD2900"/>
                  </a:solidFill>
                  <a:latin typeface="Aptos" panose="020B0004020202020204" pitchFamily="34" charset="0"/>
                </a:rPr>
                <a:t>Jacobian</a:t>
              </a:r>
            </a:p>
          </p:txBody>
        </p:sp>
        <p:sp>
          <p:nvSpPr>
            <p:cNvPr id="8" name="TextBox 7">
              <a:extLst>
                <a:ext uri="{FF2B5EF4-FFF2-40B4-BE49-F238E27FC236}">
                  <a16:creationId xmlns:a16="http://schemas.microsoft.com/office/drawing/2014/main" id="{2B27DA35-30A4-9FC8-92C8-527DF209D44D}"/>
                </a:ext>
              </a:extLst>
            </p:cNvPr>
            <p:cNvSpPr txBox="1"/>
            <p:nvPr/>
          </p:nvSpPr>
          <p:spPr>
            <a:xfrm>
              <a:off x="12184609" y="26150987"/>
              <a:ext cx="4521695" cy="752191"/>
            </a:xfrm>
            <a:prstGeom prst="rect">
              <a:avLst/>
            </a:prstGeom>
            <a:noFill/>
          </p:spPr>
          <p:txBody>
            <a:bodyPr wrap="none" rtlCol="0">
              <a:spAutoFit/>
            </a:bodyPr>
            <a:lstStyle/>
            <a:p>
              <a:r>
                <a:rPr lang="en-US" sz="1600" b="1" dirty="0">
                  <a:solidFill>
                    <a:srgbClr val="0600FF"/>
                  </a:solidFill>
                  <a:latin typeface="Aptos" panose="020B0004020202020204" pitchFamily="34" charset="0"/>
                </a:rPr>
                <a:t>NK RHS evaluations</a:t>
              </a:r>
            </a:p>
          </p:txBody>
        </p:sp>
        <p:sp>
          <p:nvSpPr>
            <p:cNvPr id="9" name="TextBox 8">
              <a:extLst>
                <a:ext uri="{FF2B5EF4-FFF2-40B4-BE49-F238E27FC236}">
                  <a16:creationId xmlns:a16="http://schemas.microsoft.com/office/drawing/2014/main" id="{7DBF8D6A-EB8F-6384-40A5-624A9DC789EA}"/>
                </a:ext>
              </a:extLst>
            </p:cNvPr>
            <p:cNvSpPr txBox="1"/>
            <p:nvPr/>
          </p:nvSpPr>
          <p:spPr>
            <a:xfrm>
              <a:off x="12184609" y="26602250"/>
              <a:ext cx="2906763" cy="752191"/>
            </a:xfrm>
            <a:prstGeom prst="rect">
              <a:avLst/>
            </a:prstGeom>
            <a:noFill/>
          </p:spPr>
          <p:txBody>
            <a:bodyPr wrap="none" rtlCol="0">
              <a:spAutoFit/>
            </a:bodyPr>
            <a:lstStyle/>
            <a:p>
              <a:r>
                <a:rPr lang="en-US" sz="1600" b="1" dirty="0">
                  <a:solidFill>
                    <a:srgbClr val="3EBFBF"/>
                  </a:solidFill>
                  <a:latin typeface="Aptos" panose="020B0004020202020204" pitchFamily="34" charset="0"/>
                </a:rPr>
                <a:t>Matrix solve</a:t>
              </a:r>
            </a:p>
          </p:txBody>
        </p:sp>
        <p:sp>
          <p:nvSpPr>
            <p:cNvPr id="10" name="TextBox 9">
              <a:extLst>
                <a:ext uri="{FF2B5EF4-FFF2-40B4-BE49-F238E27FC236}">
                  <a16:creationId xmlns:a16="http://schemas.microsoft.com/office/drawing/2014/main" id="{F84AC55E-C2D4-7717-9E53-798644FE5847}"/>
                </a:ext>
              </a:extLst>
            </p:cNvPr>
            <p:cNvSpPr txBox="1"/>
            <p:nvPr/>
          </p:nvSpPr>
          <p:spPr>
            <a:xfrm>
              <a:off x="12184609" y="27333724"/>
              <a:ext cx="1787309" cy="752191"/>
            </a:xfrm>
            <a:prstGeom prst="rect">
              <a:avLst/>
            </a:prstGeom>
            <a:noFill/>
          </p:spPr>
          <p:txBody>
            <a:bodyPr wrap="none" rtlCol="0">
              <a:spAutoFit/>
            </a:bodyPr>
            <a:lstStyle/>
            <a:p>
              <a:r>
                <a:rPr lang="en-US" sz="1600" b="1" dirty="0">
                  <a:solidFill>
                    <a:srgbClr val="808080"/>
                  </a:solidFill>
                  <a:latin typeface="Aptos" panose="020B0004020202020204" pitchFamily="34" charset="0"/>
                </a:rPr>
                <a:t>Set-up</a:t>
              </a:r>
            </a:p>
          </p:txBody>
        </p:sp>
        <p:grpSp>
          <p:nvGrpSpPr>
            <p:cNvPr id="11" name="Group 10">
              <a:extLst>
                <a:ext uri="{FF2B5EF4-FFF2-40B4-BE49-F238E27FC236}">
                  <a16:creationId xmlns:a16="http://schemas.microsoft.com/office/drawing/2014/main" id="{48ED2A31-EB59-46E9-9E19-615C7B6BA245}"/>
                </a:ext>
              </a:extLst>
            </p:cNvPr>
            <p:cNvGrpSpPr/>
            <p:nvPr/>
          </p:nvGrpSpPr>
          <p:grpSpPr>
            <a:xfrm>
              <a:off x="12400996" y="28270089"/>
              <a:ext cx="6411621" cy="1712515"/>
              <a:chOff x="12451796" y="29099145"/>
              <a:chExt cx="6411621" cy="1712515"/>
            </a:xfrm>
          </p:grpSpPr>
          <p:pic>
            <p:nvPicPr>
              <p:cNvPr id="13" name="Picture 12">
                <a:extLst>
                  <a:ext uri="{FF2B5EF4-FFF2-40B4-BE49-F238E27FC236}">
                    <a16:creationId xmlns:a16="http://schemas.microsoft.com/office/drawing/2014/main" id="{D5E2A111-AA8C-FF28-FD4D-067C1EB4F832}"/>
                  </a:ext>
                </a:extLst>
              </p:cNvPr>
              <p:cNvPicPr>
                <a:picLocks noChangeAspect="1"/>
              </p:cNvPicPr>
              <p:nvPr/>
            </p:nvPicPr>
            <p:blipFill>
              <a:blip r:embed="rId4"/>
              <a:srcRect l="14613" t="53105" r="16654" b="26408"/>
              <a:stretch>
                <a:fillRect/>
              </a:stretch>
            </p:blipFill>
            <p:spPr>
              <a:xfrm>
                <a:off x="12451796" y="29261819"/>
                <a:ext cx="6311406" cy="1410857"/>
              </a:xfrm>
              <a:prstGeom prst="rect">
                <a:avLst/>
              </a:prstGeom>
              <a:ln>
                <a:solidFill>
                  <a:schemeClr val="tx1"/>
                </a:solidFill>
              </a:ln>
            </p:spPr>
          </p:pic>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F8DF41CB-BE7B-9786-2DFC-994277AB113E}"/>
                      </a:ext>
                    </a:extLst>
                  </p:cNvPr>
                  <p:cNvSpPr txBox="1"/>
                  <p:nvPr/>
                </p:nvSpPr>
                <p:spPr>
                  <a:xfrm>
                    <a:off x="12932943" y="29099145"/>
                    <a:ext cx="2641074" cy="1712515"/>
                  </a:xfrm>
                  <a:prstGeom prst="rect">
                    <a:avLst/>
                  </a:prstGeom>
                  <a:noFill/>
                </p:spPr>
                <p:txBody>
                  <a:bodyPr wrap="none" rtlCol="0">
                    <a:spAutoFit/>
                  </a:bodyPr>
                  <a:lstStyle/>
                  <a:p>
                    <a14:m>
                      <m:oMath xmlns:m="http://schemas.openxmlformats.org/officeDocument/2006/math">
                        <m:sSubSup>
                          <m:sSubSupPr>
                            <m:ctrlPr>
                              <a:rPr lang="en-US" sz="1200" b="1" i="1" smtClean="0">
                                <a:solidFill>
                                  <a:srgbClr val="FD2900"/>
                                </a:solidFill>
                                <a:latin typeface="Cambria Math" panose="02040503050406030204" pitchFamily="18" charset="0"/>
                              </a:rPr>
                            </m:ctrlPr>
                          </m:sSubSupPr>
                          <m:e>
                            <m:r>
                              <a:rPr lang="en-US" sz="1200" b="1" i="0" smtClean="0">
                                <a:solidFill>
                                  <a:srgbClr val="FD2900"/>
                                </a:solidFill>
                                <a:latin typeface="Cambria Math" panose="02040503050406030204" pitchFamily="18" charset="0"/>
                              </a:rPr>
                              <m:t>𝐍</m:t>
                            </m:r>
                          </m:e>
                          <m:sub>
                            <m:r>
                              <a:rPr lang="en-US" sz="1200" b="1" i="0" smtClean="0">
                                <a:solidFill>
                                  <a:srgbClr val="FD2900"/>
                                </a:solidFill>
                                <a:latin typeface="Cambria Math" panose="02040503050406030204" pitchFamily="18" charset="0"/>
                              </a:rPr>
                              <m:t>𝐜𝐡𝐮𝐧𝐤𝐬</m:t>
                            </m:r>
                          </m:sub>
                          <m:sup>
                            <m:r>
                              <a:rPr lang="en-US" sz="1200" b="1" i="0" smtClean="0">
                                <a:solidFill>
                                  <a:srgbClr val="FD2900"/>
                                </a:solidFill>
                                <a:latin typeface="Cambria Math" panose="02040503050406030204" pitchFamily="18" charset="0"/>
                              </a:rPr>
                              <m:t>𝐉𝐚𝐜</m:t>
                            </m:r>
                          </m:sup>
                        </m:sSubSup>
                        <m:r>
                          <a:rPr lang="en-US" sz="1200" b="1" i="0" smtClean="0">
                            <a:solidFill>
                              <a:srgbClr val="FD2900"/>
                            </a:solidFill>
                            <a:latin typeface="Cambria Math" panose="02040503050406030204" pitchFamily="18" charset="0"/>
                          </a:rPr>
                          <m:t>=</m:t>
                        </m:r>
                        <m:r>
                          <a:rPr lang="en-US" sz="1200" b="1" i="0" smtClean="0">
                            <a:solidFill>
                              <a:srgbClr val="FD2900"/>
                            </a:solidFill>
                            <a:latin typeface="Cambria Math" panose="02040503050406030204" pitchFamily="18" charset="0"/>
                          </a:rPr>
                          <m:t>𝟏𝟎𝟔</m:t>
                        </m:r>
                      </m:oMath>
                    </a14:m>
                    <a:r>
                      <a:rPr lang="en-US" sz="1200" b="1" dirty="0">
                        <a:solidFill>
                          <a:srgbClr val="FD2900"/>
                        </a:solidFill>
                      </a:rPr>
                      <a:t> </a:t>
                    </a:r>
                    <a:br>
                      <a:rPr lang="en-US" sz="1200" b="1" dirty="0">
                        <a:solidFill>
                          <a:srgbClr val="FD2900"/>
                        </a:solidFill>
                      </a:rPr>
                    </a:br>
                    <a14:m>
                      <m:oMath xmlns:m="http://schemas.openxmlformats.org/officeDocument/2006/math">
                        <m:sSubSup>
                          <m:sSubSupPr>
                            <m:ctrlPr>
                              <a:rPr lang="en-US" sz="1200" b="1" i="1">
                                <a:solidFill>
                                  <a:srgbClr val="FD2900"/>
                                </a:solidFill>
                                <a:latin typeface="Cambria Math" panose="02040503050406030204" pitchFamily="18" charset="0"/>
                              </a:rPr>
                            </m:ctrlPr>
                          </m:sSubSupPr>
                          <m:e>
                            <m:r>
                              <a:rPr lang="en-US" sz="1200" b="1" i="0">
                                <a:solidFill>
                                  <a:srgbClr val="FD2900"/>
                                </a:solidFill>
                                <a:latin typeface="Cambria Math" panose="02040503050406030204" pitchFamily="18" charset="0"/>
                              </a:rPr>
                              <m:t>𝐍</m:t>
                            </m:r>
                          </m:e>
                          <m:sub>
                            <m:r>
                              <a:rPr lang="en-US" sz="1200" b="1" i="0">
                                <a:solidFill>
                                  <a:srgbClr val="FD2900"/>
                                </a:solidFill>
                                <a:latin typeface="Cambria Math" panose="02040503050406030204" pitchFamily="18" charset="0"/>
                              </a:rPr>
                              <m:t>𝐜𝐡𝐮𝐧𝐤𝐬</m:t>
                            </m:r>
                          </m:sub>
                          <m:sup>
                            <m:r>
                              <a:rPr lang="en-US" sz="1200" b="1" i="0">
                                <a:solidFill>
                                  <a:srgbClr val="FD2900"/>
                                </a:solidFill>
                                <a:latin typeface="Cambria Math" panose="02040503050406030204" pitchFamily="18" charset="0"/>
                              </a:rPr>
                              <m:t>𝐉𝐚𝐜</m:t>
                            </m:r>
                          </m:sup>
                        </m:sSubSup>
                        <m:r>
                          <a:rPr lang="en-US" sz="1200" b="1" i="0">
                            <a:solidFill>
                              <a:srgbClr val="FD2900"/>
                            </a:solidFill>
                            <a:latin typeface="Cambria Math" panose="02040503050406030204" pitchFamily="18" charset="0"/>
                          </a:rPr>
                          <m:t>=</m:t>
                        </m:r>
                        <m:r>
                          <a:rPr lang="en-US" sz="1200" b="1" i="0" smtClean="0">
                            <a:solidFill>
                              <a:srgbClr val="FD2900"/>
                            </a:solidFill>
                            <a:latin typeface="Cambria Math" panose="02040503050406030204" pitchFamily="18" charset="0"/>
                          </a:rPr>
                          <m:t>𝟓𝟑</m:t>
                        </m:r>
                      </m:oMath>
                    </a14:m>
                    <a:r>
                      <a:rPr lang="en-US" sz="1200" b="1" dirty="0">
                        <a:solidFill>
                          <a:srgbClr val="FD2900"/>
                        </a:solidFill>
                      </a:rPr>
                      <a:t> </a:t>
                    </a:r>
                    <a:br>
                      <a:rPr lang="en-US" sz="1200" b="1" dirty="0">
                        <a:solidFill>
                          <a:srgbClr val="FD2900"/>
                        </a:solidFill>
                      </a:rPr>
                    </a:br>
                    <a14:m>
                      <m:oMath xmlns:m="http://schemas.openxmlformats.org/officeDocument/2006/math">
                        <m:sSubSup>
                          <m:sSubSupPr>
                            <m:ctrlPr>
                              <a:rPr lang="en-US" sz="1200" b="1" i="1">
                                <a:solidFill>
                                  <a:srgbClr val="FD2900"/>
                                </a:solidFill>
                                <a:latin typeface="Cambria Math" panose="02040503050406030204" pitchFamily="18" charset="0"/>
                              </a:rPr>
                            </m:ctrlPr>
                          </m:sSubSupPr>
                          <m:e>
                            <m:r>
                              <a:rPr lang="en-US" sz="1200" b="1" i="0">
                                <a:solidFill>
                                  <a:srgbClr val="FD2900"/>
                                </a:solidFill>
                                <a:latin typeface="Cambria Math" panose="02040503050406030204" pitchFamily="18" charset="0"/>
                              </a:rPr>
                              <m:t>𝐍</m:t>
                            </m:r>
                          </m:e>
                          <m:sub>
                            <m:r>
                              <a:rPr lang="en-US" sz="1200" b="1" i="0">
                                <a:solidFill>
                                  <a:srgbClr val="FD2900"/>
                                </a:solidFill>
                                <a:latin typeface="Cambria Math" panose="02040503050406030204" pitchFamily="18" charset="0"/>
                              </a:rPr>
                              <m:t>𝐜𝐡𝐮𝐧𝐤𝐬</m:t>
                            </m:r>
                          </m:sub>
                          <m:sup>
                            <m:r>
                              <a:rPr lang="en-US" sz="1200" b="1" i="0">
                                <a:solidFill>
                                  <a:srgbClr val="FD2900"/>
                                </a:solidFill>
                                <a:latin typeface="Cambria Math" panose="02040503050406030204" pitchFamily="18" charset="0"/>
                              </a:rPr>
                              <m:t>𝐉𝐚𝐜</m:t>
                            </m:r>
                          </m:sup>
                        </m:sSubSup>
                        <m:r>
                          <a:rPr lang="en-US" sz="1200" b="1" i="0">
                            <a:solidFill>
                              <a:srgbClr val="FD2900"/>
                            </a:solidFill>
                            <a:latin typeface="Cambria Math" panose="02040503050406030204" pitchFamily="18" charset="0"/>
                          </a:rPr>
                          <m:t>=</m:t>
                        </m:r>
                        <m:r>
                          <a:rPr lang="en-US" sz="1200" b="1" i="0" smtClean="0">
                            <a:solidFill>
                              <a:srgbClr val="FD2900"/>
                            </a:solidFill>
                            <a:latin typeface="Cambria Math" panose="02040503050406030204" pitchFamily="18" charset="0"/>
                          </a:rPr>
                          <m:t>𝟐𝟕</m:t>
                        </m:r>
                      </m:oMath>
                    </a14:m>
                    <a:r>
                      <a:rPr lang="en-US" sz="1200" b="1" dirty="0">
                        <a:solidFill>
                          <a:srgbClr val="FD2900"/>
                        </a:solidFill>
                      </a:rPr>
                      <a:t> </a:t>
                    </a:r>
                  </a:p>
                </p:txBody>
              </p:sp>
            </mc:Choice>
            <mc:Fallback xmlns="">
              <p:sp>
                <p:nvSpPr>
                  <p:cNvPr id="14" name="TextBox 13">
                    <a:extLst>
                      <a:ext uri="{FF2B5EF4-FFF2-40B4-BE49-F238E27FC236}">
                        <a16:creationId xmlns:a16="http://schemas.microsoft.com/office/drawing/2014/main" id="{F8DF41CB-BE7B-9786-2DFC-994277AB113E}"/>
                      </a:ext>
                    </a:extLst>
                  </p:cNvPr>
                  <p:cNvSpPr txBox="1">
                    <a:spLocks noRot="1" noChangeAspect="1" noMove="1" noResize="1" noEditPoints="1" noAdjustHandles="1" noChangeArrowheads="1" noChangeShapeType="1" noTextEdit="1"/>
                  </p:cNvSpPr>
                  <p:nvPr/>
                </p:nvSpPr>
                <p:spPr>
                  <a:xfrm>
                    <a:off x="12932943" y="29099145"/>
                    <a:ext cx="2641074" cy="171251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79AD970E-79D9-B412-8B60-6872D2988879}"/>
                      </a:ext>
                    </a:extLst>
                  </p:cNvPr>
                  <p:cNvSpPr txBox="1"/>
                  <p:nvPr/>
                </p:nvSpPr>
                <p:spPr>
                  <a:xfrm>
                    <a:off x="15976599" y="29171704"/>
                    <a:ext cx="2886818" cy="1603535"/>
                  </a:xfrm>
                  <a:prstGeom prst="rect">
                    <a:avLst/>
                  </a:prstGeom>
                  <a:noFill/>
                </p:spPr>
                <p:txBody>
                  <a:bodyPr wrap="none" rtlCol="0">
                    <a:spAutoFit/>
                  </a:bodyPr>
                  <a:lstStyle/>
                  <a:p>
                    <a14:m>
                      <m:oMath xmlns:m="http://schemas.openxmlformats.org/officeDocument/2006/math">
                        <m:sSubSup>
                          <m:sSubSupPr>
                            <m:ctrlPr>
                              <a:rPr lang="en-US" sz="1200" b="1" i="1" smtClean="0">
                                <a:solidFill>
                                  <a:srgbClr val="0600FF"/>
                                </a:solidFill>
                                <a:latin typeface="Cambria Math" panose="02040503050406030204" pitchFamily="18" charset="0"/>
                              </a:rPr>
                            </m:ctrlPr>
                          </m:sSubSupPr>
                          <m:e>
                            <m:r>
                              <a:rPr lang="en-US" sz="1200" b="1" i="0" smtClean="0">
                                <a:solidFill>
                                  <a:srgbClr val="0600FF"/>
                                </a:solidFill>
                                <a:latin typeface="Cambria Math" panose="02040503050406030204" pitchFamily="18" charset="0"/>
                              </a:rPr>
                              <m:t>𝐍</m:t>
                            </m:r>
                          </m:e>
                          <m:sub>
                            <m:r>
                              <a:rPr lang="en-US" sz="1200" b="1" i="0" smtClean="0">
                                <a:solidFill>
                                  <a:srgbClr val="0600FF"/>
                                </a:solidFill>
                                <a:latin typeface="Cambria Math" panose="02040503050406030204" pitchFamily="18" charset="0"/>
                              </a:rPr>
                              <m:t>𝐜𝐡𝐮𝐧𝐤𝐬</m:t>
                            </m:r>
                          </m:sub>
                          <m:sup>
                            <m:r>
                              <a:rPr lang="en-US" sz="1200" b="1" i="0" smtClean="0">
                                <a:solidFill>
                                  <a:srgbClr val="0600FF"/>
                                </a:solidFill>
                                <a:latin typeface="Cambria Math" panose="02040503050406030204" pitchFamily="18" charset="0"/>
                              </a:rPr>
                              <m:t>𝐑𝐇𝐒</m:t>
                            </m:r>
                          </m:sup>
                        </m:sSubSup>
                        <m:r>
                          <a:rPr lang="en-US" sz="1200" b="1" i="0" smtClean="0">
                            <a:solidFill>
                              <a:srgbClr val="0600FF"/>
                            </a:solidFill>
                            <a:latin typeface="Cambria Math" panose="02040503050406030204" pitchFamily="18" charset="0"/>
                          </a:rPr>
                          <m:t>=</m:t>
                        </m:r>
                        <m:r>
                          <a:rPr lang="en-US" sz="1200" b="1" i="0" smtClean="0">
                            <a:solidFill>
                              <a:srgbClr val="0600FF"/>
                            </a:solidFill>
                            <a:latin typeface="Cambria Math" panose="02040503050406030204" pitchFamily="18" charset="0"/>
                          </a:rPr>
                          <m:t>𝟕</m:t>
                        </m:r>
                        <m:r>
                          <a:rPr lang="en-US" sz="1200" b="1" i="0" smtClean="0">
                            <a:solidFill>
                              <a:srgbClr val="0600FF"/>
                            </a:solidFill>
                            <a:latin typeface="Cambria Math" panose="02040503050406030204" pitchFamily="18" charset="0"/>
                          </a:rPr>
                          <m:t>×</m:t>
                        </m:r>
                        <m:r>
                          <a:rPr lang="en-US" sz="1200" b="1" i="0" smtClean="0">
                            <a:solidFill>
                              <a:srgbClr val="0600FF"/>
                            </a:solidFill>
                            <a:latin typeface="Cambria Math" panose="02040503050406030204" pitchFamily="18" charset="0"/>
                          </a:rPr>
                          <m:t>𝟏𝟒</m:t>
                        </m:r>
                      </m:oMath>
                    </a14:m>
                    <a:r>
                      <a:rPr lang="en-US" sz="1200" b="1" dirty="0">
                        <a:solidFill>
                          <a:srgbClr val="0600FF"/>
                        </a:solidFill>
                      </a:rPr>
                      <a:t> </a:t>
                    </a:r>
                    <a:br>
                      <a:rPr lang="en-US" sz="1200" b="1" dirty="0">
                        <a:solidFill>
                          <a:srgbClr val="0600FF"/>
                        </a:solidFill>
                      </a:rPr>
                    </a:br>
                    <a14:m>
                      <m:oMath xmlns:m="http://schemas.openxmlformats.org/officeDocument/2006/math">
                        <m:sSubSup>
                          <m:sSubSupPr>
                            <m:ctrlPr>
                              <a:rPr lang="en-US" sz="1200" b="1" i="1">
                                <a:solidFill>
                                  <a:srgbClr val="0600FF"/>
                                </a:solidFill>
                                <a:latin typeface="Cambria Math" panose="02040503050406030204" pitchFamily="18" charset="0"/>
                              </a:rPr>
                            </m:ctrlPr>
                          </m:sSubSupPr>
                          <m:e>
                            <m:r>
                              <a:rPr lang="en-US" sz="1200" b="1" i="0">
                                <a:solidFill>
                                  <a:srgbClr val="0600FF"/>
                                </a:solidFill>
                                <a:latin typeface="Cambria Math" panose="02040503050406030204" pitchFamily="18" charset="0"/>
                              </a:rPr>
                              <m:t>𝐍</m:t>
                            </m:r>
                          </m:e>
                          <m:sub>
                            <m:r>
                              <a:rPr lang="en-US" sz="1200" b="1" i="0">
                                <a:solidFill>
                                  <a:srgbClr val="0600FF"/>
                                </a:solidFill>
                                <a:latin typeface="Cambria Math" panose="02040503050406030204" pitchFamily="18" charset="0"/>
                              </a:rPr>
                              <m:t>𝐜𝐡𝐮𝐧𝐤𝐬</m:t>
                            </m:r>
                          </m:sub>
                          <m:sup>
                            <m:r>
                              <a:rPr lang="en-US" sz="1200" b="1" i="0" smtClean="0">
                                <a:solidFill>
                                  <a:srgbClr val="0600FF"/>
                                </a:solidFill>
                                <a:latin typeface="Cambria Math" panose="02040503050406030204" pitchFamily="18" charset="0"/>
                              </a:rPr>
                              <m:t>𝐑𝐇𝐒</m:t>
                            </m:r>
                          </m:sup>
                        </m:sSubSup>
                        <m:r>
                          <a:rPr lang="en-US" sz="1200" b="1" i="0">
                            <a:solidFill>
                              <a:srgbClr val="0600FF"/>
                            </a:solidFill>
                            <a:latin typeface="Cambria Math" panose="02040503050406030204" pitchFamily="18" charset="0"/>
                          </a:rPr>
                          <m:t>=</m:t>
                        </m:r>
                        <m:r>
                          <a:rPr lang="en-US" sz="1200" b="1" i="0" smtClean="0">
                            <a:solidFill>
                              <a:srgbClr val="0600FF"/>
                            </a:solidFill>
                            <a:latin typeface="Cambria Math" panose="02040503050406030204" pitchFamily="18" charset="0"/>
                          </a:rPr>
                          <m:t>𝟐</m:t>
                        </m:r>
                        <m:r>
                          <a:rPr lang="en-US" sz="1200" b="1" i="0" smtClean="0">
                            <a:solidFill>
                              <a:srgbClr val="0600FF"/>
                            </a:solidFill>
                            <a:latin typeface="Cambria Math" panose="02040503050406030204" pitchFamily="18" charset="0"/>
                          </a:rPr>
                          <m:t>×</m:t>
                        </m:r>
                        <m:r>
                          <a:rPr lang="en-US" sz="1200" b="1" i="0" smtClean="0">
                            <a:solidFill>
                              <a:srgbClr val="0600FF"/>
                            </a:solidFill>
                            <a:latin typeface="Cambria Math" panose="02040503050406030204" pitchFamily="18" charset="0"/>
                          </a:rPr>
                          <m:t>𝟐𝟖</m:t>
                        </m:r>
                      </m:oMath>
                    </a14:m>
                    <a:r>
                      <a:rPr lang="en-US" sz="1200" b="1" dirty="0">
                        <a:solidFill>
                          <a:srgbClr val="0600FF"/>
                        </a:solidFill>
                      </a:rPr>
                      <a:t> </a:t>
                    </a:r>
                    <a:br>
                      <a:rPr lang="en-US" sz="1200" b="1" dirty="0">
                        <a:solidFill>
                          <a:srgbClr val="0600FF"/>
                        </a:solidFill>
                      </a:rPr>
                    </a:br>
                    <a14:m>
                      <m:oMath xmlns:m="http://schemas.openxmlformats.org/officeDocument/2006/math">
                        <m:sSubSup>
                          <m:sSubSupPr>
                            <m:ctrlPr>
                              <a:rPr lang="en-US" sz="1200" b="1" i="1">
                                <a:solidFill>
                                  <a:srgbClr val="0600FF"/>
                                </a:solidFill>
                                <a:latin typeface="Cambria Math" panose="02040503050406030204" pitchFamily="18" charset="0"/>
                              </a:rPr>
                            </m:ctrlPr>
                          </m:sSubSupPr>
                          <m:e>
                            <m:r>
                              <a:rPr lang="en-US" sz="1200" b="1" i="0">
                                <a:solidFill>
                                  <a:srgbClr val="0600FF"/>
                                </a:solidFill>
                                <a:latin typeface="Cambria Math" panose="02040503050406030204" pitchFamily="18" charset="0"/>
                              </a:rPr>
                              <m:t>𝐍</m:t>
                            </m:r>
                          </m:e>
                          <m:sub>
                            <m:r>
                              <a:rPr lang="en-US" sz="1200" b="1" i="0">
                                <a:solidFill>
                                  <a:srgbClr val="0600FF"/>
                                </a:solidFill>
                                <a:latin typeface="Cambria Math" panose="02040503050406030204" pitchFamily="18" charset="0"/>
                              </a:rPr>
                              <m:t>𝐜𝐡𝐮𝐧𝐤𝐬</m:t>
                            </m:r>
                          </m:sub>
                          <m:sup>
                            <m:r>
                              <a:rPr lang="en-US" sz="1200" b="1" i="0" smtClean="0">
                                <a:solidFill>
                                  <a:srgbClr val="0600FF"/>
                                </a:solidFill>
                                <a:latin typeface="Cambria Math" panose="02040503050406030204" pitchFamily="18" charset="0"/>
                              </a:rPr>
                              <m:t>𝐑𝐇𝐒</m:t>
                            </m:r>
                          </m:sup>
                        </m:sSubSup>
                        <m:r>
                          <a:rPr lang="en-US" sz="1200" b="1" i="0">
                            <a:solidFill>
                              <a:srgbClr val="0600FF"/>
                            </a:solidFill>
                            <a:latin typeface="Cambria Math" panose="02040503050406030204" pitchFamily="18" charset="0"/>
                          </a:rPr>
                          <m:t>=</m:t>
                        </m:r>
                        <m:r>
                          <a:rPr lang="en-US" sz="1200" b="1" i="0" smtClean="0">
                            <a:solidFill>
                              <a:srgbClr val="0600FF"/>
                            </a:solidFill>
                            <a:latin typeface="Cambria Math" panose="02040503050406030204" pitchFamily="18" charset="0"/>
                          </a:rPr>
                          <m:t>𝟕</m:t>
                        </m:r>
                        <m:r>
                          <a:rPr lang="en-US" sz="1200" b="1" i="0" smtClean="0">
                            <a:solidFill>
                              <a:srgbClr val="0600FF"/>
                            </a:solidFill>
                            <a:latin typeface="Cambria Math" panose="02040503050406030204" pitchFamily="18" charset="0"/>
                          </a:rPr>
                          <m:t>×</m:t>
                        </m:r>
                        <m:r>
                          <a:rPr lang="en-US" sz="1200" b="1" i="0" smtClean="0">
                            <a:solidFill>
                              <a:srgbClr val="0600FF"/>
                            </a:solidFill>
                            <a:latin typeface="Cambria Math" panose="02040503050406030204" pitchFamily="18" charset="0"/>
                          </a:rPr>
                          <m:t>𝟏𝟒</m:t>
                        </m:r>
                      </m:oMath>
                    </a14:m>
                    <a:r>
                      <a:rPr lang="en-US" sz="1200" b="1" dirty="0">
                        <a:solidFill>
                          <a:srgbClr val="0600FF"/>
                        </a:solidFill>
                      </a:rPr>
                      <a:t> </a:t>
                    </a:r>
                  </a:p>
                </p:txBody>
              </p:sp>
            </mc:Choice>
            <mc:Fallback xmlns="">
              <p:sp>
                <p:nvSpPr>
                  <p:cNvPr id="15" name="TextBox 14">
                    <a:extLst>
                      <a:ext uri="{FF2B5EF4-FFF2-40B4-BE49-F238E27FC236}">
                        <a16:creationId xmlns:a16="http://schemas.microsoft.com/office/drawing/2014/main" id="{79AD970E-79D9-B412-8B60-6872D2988879}"/>
                      </a:ext>
                    </a:extLst>
                  </p:cNvPr>
                  <p:cNvSpPr txBox="1">
                    <a:spLocks noRot="1" noChangeAspect="1" noMove="1" noResize="1" noEditPoints="1" noAdjustHandles="1" noChangeArrowheads="1" noChangeShapeType="1" noTextEdit="1"/>
                  </p:cNvSpPr>
                  <p:nvPr/>
                </p:nvSpPr>
                <p:spPr>
                  <a:xfrm>
                    <a:off x="15976599" y="29171704"/>
                    <a:ext cx="2886818" cy="1603535"/>
                  </a:xfrm>
                  <a:prstGeom prst="rect">
                    <a:avLst/>
                  </a:prstGeom>
                  <a:blipFill>
                    <a:blip r:embed="rId6"/>
                    <a:stretch>
                      <a:fillRect/>
                    </a:stretch>
                  </a:blipFill>
                </p:spPr>
                <p:txBody>
                  <a:bodyPr/>
                  <a:lstStyle/>
                  <a:p>
                    <a:r>
                      <a:rPr lang="en-US">
                        <a:noFill/>
                      </a:rPr>
                      <a:t> </a:t>
                    </a:r>
                  </a:p>
                </p:txBody>
              </p:sp>
            </mc:Fallback>
          </mc:AlternateContent>
        </p:grpSp>
        <p:sp>
          <p:nvSpPr>
            <p:cNvPr id="12" name="TextBox 11">
              <a:extLst>
                <a:ext uri="{FF2B5EF4-FFF2-40B4-BE49-F238E27FC236}">
                  <a16:creationId xmlns:a16="http://schemas.microsoft.com/office/drawing/2014/main" id="{AC1E8F77-C235-703E-C56A-8FDBC8248205}"/>
                </a:ext>
              </a:extLst>
            </p:cNvPr>
            <p:cNvSpPr txBox="1"/>
            <p:nvPr/>
          </p:nvSpPr>
          <p:spPr>
            <a:xfrm>
              <a:off x="12184609" y="27811619"/>
              <a:ext cx="3130285" cy="752191"/>
            </a:xfrm>
            <a:prstGeom prst="rect">
              <a:avLst/>
            </a:prstGeom>
            <a:noFill/>
          </p:spPr>
          <p:txBody>
            <a:bodyPr wrap="none" rtlCol="0">
              <a:spAutoFit/>
            </a:bodyPr>
            <a:lstStyle/>
            <a:p>
              <a:r>
                <a:rPr lang="en-US" sz="1600" b="1" dirty="0">
                  <a:solidFill>
                    <a:srgbClr val="C00FBF"/>
                  </a:solidFill>
                  <a:latin typeface="Aptos" panose="020B0004020202020204" pitchFamily="34" charset="0"/>
                </a:rPr>
                <a:t>Factorization</a:t>
              </a:r>
            </a:p>
          </p:txBody>
        </p:sp>
      </p:grpSp>
      <p:sp>
        <p:nvSpPr>
          <p:cNvPr id="2" name="Content Placeholder 1">
            <a:extLst>
              <a:ext uri="{FF2B5EF4-FFF2-40B4-BE49-F238E27FC236}">
                <a16:creationId xmlns:a16="http://schemas.microsoft.com/office/drawing/2014/main" id="{59AFBAEC-4021-F63C-1474-4E5FF49FD1C2}"/>
              </a:ext>
            </a:extLst>
          </p:cNvPr>
          <p:cNvSpPr>
            <a:spLocks noGrp="1"/>
          </p:cNvSpPr>
          <p:nvPr>
            <p:ph idx="1"/>
          </p:nvPr>
        </p:nvSpPr>
        <p:spPr>
          <a:xfrm>
            <a:off x="739470" y="1733384"/>
            <a:ext cx="6163483" cy="4508697"/>
          </a:xfrm>
        </p:spPr>
        <p:txBody>
          <a:bodyPr/>
          <a:lstStyle/>
          <a:p>
            <a:r>
              <a:rPr lang="en-US" dirty="0"/>
              <a:t>Preconditioner construction embarrassingly parallelizable</a:t>
            </a:r>
          </a:p>
          <a:p>
            <a:r>
              <a:rPr lang="en-US" dirty="0"/>
              <a:t>Shared memory parallelization complicated by common coupling and structured meshes </a:t>
            </a:r>
          </a:p>
          <a:p>
            <a:pPr lvl="1">
              <a:buFont typeface="Wingdings" pitchFamily="2" charset="2"/>
              <a:buChar char="à"/>
            </a:pPr>
            <a:r>
              <a:rPr lang="en-US" dirty="0">
                <a:sym typeface="Wingdings" pitchFamily="2" charset="2"/>
              </a:rPr>
              <a:t>MPI-like implementation for RHS physics routines</a:t>
            </a:r>
          </a:p>
          <a:p>
            <a:pPr lvl="1"/>
            <a:r>
              <a:rPr lang="en-US" dirty="0">
                <a:sym typeface="Wingdings" pitchFamily="2" charset="2"/>
              </a:rPr>
              <a:t>Higher-order terms and staggered velocity mesh increases stencil size</a:t>
            </a:r>
          </a:p>
          <a:p>
            <a:endParaRPr lang="en-US" dirty="0"/>
          </a:p>
        </p:txBody>
      </p:sp>
      <p:sp>
        <p:nvSpPr>
          <p:cNvPr id="3" name="Title 2">
            <a:extLst>
              <a:ext uri="{FF2B5EF4-FFF2-40B4-BE49-F238E27FC236}">
                <a16:creationId xmlns:a16="http://schemas.microsoft.com/office/drawing/2014/main" id="{89259043-6745-D991-D9A6-110366001280}"/>
              </a:ext>
            </a:extLst>
          </p:cNvPr>
          <p:cNvSpPr>
            <a:spLocks noGrp="1"/>
          </p:cNvSpPr>
          <p:nvPr>
            <p:ph type="title"/>
          </p:nvPr>
        </p:nvSpPr>
        <p:spPr>
          <a:xfrm>
            <a:off x="739470" y="615918"/>
            <a:ext cx="10983607" cy="1025721"/>
          </a:xfrm>
        </p:spPr>
        <p:txBody>
          <a:bodyPr/>
          <a:lstStyle/>
          <a:p>
            <a:r>
              <a:rPr lang="en-US" dirty="0"/>
              <a:t>OpenMP parallelization of the preconditioner and RHS evaluation provides 80% speedup vs. serial version [21]</a:t>
            </a:r>
          </a:p>
        </p:txBody>
      </p:sp>
      <p:sp>
        <p:nvSpPr>
          <p:cNvPr id="17" name="TextBox 16">
            <a:extLst>
              <a:ext uri="{FF2B5EF4-FFF2-40B4-BE49-F238E27FC236}">
                <a16:creationId xmlns:a16="http://schemas.microsoft.com/office/drawing/2014/main" id="{A80F1D0B-9ABB-015D-4633-23EAED7E5A73}"/>
              </a:ext>
            </a:extLst>
          </p:cNvPr>
          <p:cNvSpPr txBox="1"/>
          <p:nvPr/>
        </p:nvSpPr>
        <p:spPr>
          <a:xfrm>
            <a:off x="7408718" y="6457970"/>
            <a:ext cx="4408239" cy="215444"/>
          </a:xfrm>
          <a:prstGeom prst="rect">
            <a:avLst/>
          </a:prstGeom>
          <a:noFill/>
        </p:spPr>
        <p:txBody>
          <a:bodyPr wrap="square">
            <a:spAutoFit/>
          </a:bodyPr>
          <a:lstStyle/>
          <a:p>
            <a:pPr>
              <a:tabLst>
                <a:tab pos="227013" algn="l"/>
              </a:tabLst>
            </a:pPr>
            <a:r>
              <a:rPr lang="en-US" sz="800" dirty="0"/>
              <a:t>[21] 	 A. Holm, et al., </a:t>
            </a:r>
            <a:r>
              <a:rPr lang="en-US" sz="800" i="1" dirty="0"/>
              <a:t>Contrib. Plasma Phys.,</a:t>
            </a:r>
            <a:r>
              <a:rPr lang="en-US" sz="800" dirty="0"/>
              <a:t> preprint (2026) e70135</a:t>
            </a:r>
          </a:p>
        </p:txBody>
      </p:sp>
    </p:spTree>
    <p:extLst>
      <p:ext uri="{BB962C8B-B14F-4D97-AF65-F5344CB8AC3E}">
        <p14:creationId xmlns:p14="http://schemas.microsoft.com/office/powerpoint/2010/main" val="26789967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42E928A-04BB-1426-51E3-B3F531E1138B}"/>
              </a:ext>
            </a:extLst>
          </p:cNvPr>
          <p:cNvSpPr>
            <a:spLocks noGrp="1"/>
          </p:cNvSpPr>
          <p:nvPr>
            <p:ph idx="1"/>
          </p:nvPr>
        </p:nvSpPr>
        <p:spPr>
          <a:xfrm>
            <a:off x="739470" y="1733384"/>
            <a:ext cx="7141787" cy="4508697"/>
          </a:xfrm>
        </p:spPr>
        <p:txBody>
          <a:bodyPr/>
          <a:lstStyle/>
          <a:p>
            <a:r>
              <a:rPr lang="en-US" dirty="0"/>
              <a:t>Maintenance and modernization opportunities rarely funded: </a:t>
            </a:r>
          </a:p>
          <a:p>
            <a:pPr lvl="1"/>
            <a:r>
              <a:rPr lang="en-US" dirty="0"/>
              <a:t>Perpetual competition with science output</a:t>
            </a:r>
          </a:p>
          <a:p>
            <a:pPr marL="457200" lvl="1" indent="0">
              <a:buNone/>
            </a:pPr>
            <a:endParaRPr lang="en-US" dirty="0"/>
          </a:p>
        </p:txBody>
      </p:sp>
      <p:sp>
        <p:nvSpPr>
          <p:cNvPr id="3" name="Title 2">
            <a:extLst>
              <a:ext uri="{FF2B5EF4-FFF2-40B4-BE49-F238E27FC236}">
                <a16:creationId xmlns:a16="http://schemas.microsoft.com/office/drawing/2014/main" id="{28B78891-EB04-3B91-1AA4-F0DABB4B38BE}"/>
              </a:ext>
            </a:extLst>
          </p:cNvPr>
          <p:cNvSpPr>
            <a:spLocks noGrp="1"/>
          </p:cNvSpPr>
          <p:nvPr>
            <p:ph type="title"/>
          </p:nvPr>
        </p:nvSpPr>
        <p:spPr>
          <a:xfrm>
            <a:off x="739470" y="615918"/>
            <a:ext cx="10796038" cy="1025721"/>
          </a:xfrm>
        </p:spPr>
        <p:txBody>
          <a:bodyPr/>
          <a:lstStyle/>
          <a:p>
            <a:r>
              <a:rPr lang="en-US" dirty="0"/>
              <a:t>Continuous development has long outpaced funded maintenance: refactoring needed to meet modern standards</a:t>
            </a:r>
          </a:p>
        </p:txBody>
      </p:sp>
      <p:grpSp>
        <p:nvGrpSpPr>
          <p:cNvPr id="4" name="Group 3">
            <a:extLst>
              <a:ext uri="{FF2B5EF4-FFF2-40B4-BE49-F238E27FC236}">
                <a16:creationId xmlns:a16="http://schemas.microsoft.com/office/drawing/2014/main" id="{8551FD59-B57C-38A3-B755-A978590BF45D}"/>
              </a:ext>
            </a:extLst>
          </p:cNvPr>
          <p:cNvGrpSpPr/>
          <p:nvPr/>
        </p:nvGrpSpPr>
        <p:grpSpPr>
          <a:xfrm>
            <a:off x="7648971" y="2189159"/>
            <a:ext cx="4521979" cy="3663394"/>
            <a:chOff x="4136799" y="3407380"/>
            <a:chExt cx="3537611" cy="2865928"/>
          </a:xfrm>
        </p:grpSpPr>
        <p:sp>
          <p:nvSpPr>
            <p:cNvPr id="5" name="Freeform 4">
              <a:extLst>
                <a:ext uri="{FF2B5EF4-FFF2-40B4-BE49-F238E27FC236}">
                  <a16:creationId xmlns:a16="http://schemas.microsoft.com/office/drawing/2014/main" id="{452FA1C8-2CAF-08E8-A663-FCD1313FC0DA}"/>
                </a:ext>
              </a:extLst>
            </p:cNvPr>
            <p:cNvSpPr/>
            <p:nvPr/>
          </p:nvSpPr>
          <p:spPr>
            <a:xfrm>
              <a:off x="5213203" y="3649785"/>
              <a:ext cx="2265353" cy="1398147"/>
            </a:xfrm>
            <a:custGeom>
              <a:avLst/>
              <a:gdLst>
                <a:gd name="csX0" fmla="*/ 2265353 w 2265353"/>
                <a:gd name="csY0" fmla="*/ 1002891 h 1398147"/>
                <a:gd name="csX1" fmla="*/ 2265353 w 2265353"/>
                <a:gd name="csY1" fmla="*/ 0 h 1398147"/>
                <a:gd name="csX2" fmla="*/ 1693115 w 2265353"/>
                <a:gd name="csY2" fmla="*/ 141585 h 1398147"/>
                <a:gd name="csX3" fmla="*/ 1297858 w 2265353"/>
                <a:gd name="csY3" fmla="*/ 294968 h 1398147"/>
                <a:gd name="csX4" fmla="*/ 937998 w 2265353"/>
                <a:gd name="csY4" fmla="*/ 495546 h 1398147"/>
                <a:gd name="csX5" fmla="*/ 637131 w 2265353"/>
                <a:gd name="csY5" fmla="*/ 731520 h 1398147"/>
                <a:gd name="csX6" fmla="*/ 277270 w 2265353"/>
                <a:gd name="csY6" fmla="*/ 1079582 h 1398147"/>
                <a:gd name="csX7" fmla="*/ 0 w 2265353"/>
                <a:gd name="csY7" fmla="*/ 1398147 h 1398147"/>
                <a:gd name="csX8" fmla="*/ 165182 w 2265353"/>
                <a:gd name="csY8" fmla="*/ 1309657 h 1398147"/>
                <a:gd name="csX9" fmla="*/ 536842 w 2265353"/>
                <a:gd name="csY9" fmla="*/ 1185771 h 1398147"/>
                <a:gd name="csX10" fmla="*/ 1050085 w 2265353"/>
                <a:gd name="csY10" fmla="*/ 1103180 h 1398147"/>
                <a:gd name="csX11" fmla="*/ 1822901 w 2265353"/>
                <a:gd name="csY11" fmla="*/ 1038287 h 1398147"/>
                <a:gd name="csX12" fmla="*/ 2265353 w 2265353"/>
                <a:gd name="csY12" fmla="*/ 1002891 h 13981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265353" h="1398147">
                  <a:moveTo>
                    <a:pt x="2265353" y="1002891"/>
                  </a:moveTo>
                  <a:lnTo>
                    <a:pt x="2265353" y="0"/>
                  </a:lnTo>
                  <a:lnTo>
                    <a:pt x="1693115" y="141585"/>
                  </a:lnTo>
                  <a:lnTo>
                    <a:pt x="1297858" y="294968"/>
                  </a:lnTo>
                  <a:lnTo>
                    <a:pt x="937998" y="495546"/>
                  </a:lnTo>
                  <a:lnTo>
                    <a:pt x="637131" y="731520"/>
                  </a:lnTo>
                  <a:lnTo>
                    <a:pt x="277270" y="1079582"/>
                  </a:lnTo>
                  <a:lnTo>
                    <a:pt x="0" y="1398147"/>
                  </a:lnTo>
                  <a:lnTo>
                    <a:pt x="165182" y="1309657"/>
                  </a:lnTo>
                  <a:lnTo>
                    <a:pt x="536842" y="1185771"/>
                  </a:lnTo>
                  <a:lnTo>
                    <a:pt x="1050085" y="1103180"/>
                  </a:lnTo>
                  <a:lnTo>
                    <a:pt x="1822901" y="1038287"/>
                  </a:lnTo>
                  <a:lnTo>
                    <a:pt x="2265353" y="1002891"/>
                  </a:lnTo>
                  <a:close/>
                </a:path>
              </a:pathLst>
            </a:custGeom>
            <a:solidFill>
              <a:srgbClr val="A9AA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a:extLst>
                <a:ext uri="{FF2B5EF4-FFF2-40B4-BE49-F238E27FC236}">
                  <a16:creationId xmlns:a16="http://schemas.microsoft.com/office/drawing/2014/main" id="{D9843A23-DC91-13BD-D2B1-299311458B7A}"/>
                </a:ext>
              </a:extLst>
            </p:cNvPr>
            <p:cNvCxnSpPr>
              <a:cxnSpLocks/>
            </p:cNvCxnSpPr>
            <p:nvPr/>
          </p:nvCxnSpPr>
          <p:spPr>
            <a:xfrm flipV="1">
              <a:off x="4394480" y="3407380"/>
              <a:ext cx="0" cy="261379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228FBA63-34F5-E688-EAFC-5436EDA2102D}"/>
                </a:ext>
              </a:extLst>
            </p:cNvPr>
            <p:cNvCxnSpPr>
              <a:cxnSpLocks/>
            </p:cNvCxnSpPr>
            <p:nvPr/>
          </p:nvCxnSpPr>
          <p:spPr>
            <a:xfrm rot="5400000" flipV="1">
              <a:off x="6023988" y="4391662"/>
              <a:ext cx="0" cy="325901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Freeform 7">
              <a:extLst>
                <a:ext uri="{FF2B5EF4-FFF2-40B4-BE49-F238E27FC236}">
                  <a16:creationId xmlns:a16="http://schemas.microsoft.com/office/drawing/2014/main" id="{75BE43EA-1E9B-8AC6-7F0A-0F26DD6AED69}"/>
                </a:ext>
              </a:extLst>
            </p:cNvPr>
            <p:cNvSpPr/>
            <p:nvPr/>
          </p:nvSpPr>
          <p:spPr>
            <a:xfrm>
              <a:off x="4441372" y="4655888"/>
              <a:ext cx="3048000" cy="1312984"/>
            </a:xfrm>
            <a:custGeom>
              <a:avLst/>
              <a:gdLst>
                <a:gd name="csX0" fmla="*/ 0 w 3048000"/>
                <a:gd name="csY0" fmla="*/ 1312984 h 1312984"/>
                <a:gd name="csX1" fmla="*/ 937846 w 3048000"/>
                <a:gd name="csY1" fmla="*/ 304800 h 1312984"/>
                <a:gd name="csX2" fmla="*/ 3048000 w 3048000"/>
                <a:gd name="csY2" fmla="*/ 0 h 1312984"/>
              </a:gdLst>
              <a:ahLst/>
              <a:cxnLst>
                <a:cxn ang="0">
                  <a:pos x="csX0" y="csY0"/>
                </a:cxn>
                <a:cxn ang="0">
                  <a:pos x="csX1" y="csY1"/>
                </a:cxn>
                <a:cxn ang="0">
                  <a:pos x="csX2" y="csY2"/>
                </a:cxn>
              </a:cxnLst>
              <a:rect l="l" t="t" r="r" b="b"/>
              <a:pathLst>
                <a:path w="3048000" h="1312984">
                  <a:moveTo>
                    <a:pt x="0" y="1312984"/>
                  </a:moveTo>
                  <a:cubicBezTo>
                    <a:pt x="214923" y="918307"/>
                    <a:pt x="429846" y="523631"/>
                    <a:pt x="937846" y="304800"/>
                  </a:cubicBezTo>
                  <a:cubicBezTo>
                    <a:pt x="1445846" y="85969"/>
                    <a:pt x="2246923" y="42984"/>
                    <a:pt x="3048000" y="0"/>
                  </a:cubicBezTo>
                </a:path>
              </a:pathLst>
            </a:custGeom>
            <a:noFill/>
            <a:ln w="38100">
              <a:solidFill>
                <a:srgbClr val="1332A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a:extLst>
                <a:ext uri="{FF2B5EF4-FFF2-40B4-BE49-F238E27FC236}">
                  <a16:creationId xmlns:a16="http://schemas.microsoft.com/office/drawing/2014/main" id="{B2B3072C-E0C8-A230-AE70-4FA979DCA2FA}"/>
                </a:ext>
              </a:extLst>
            </p:cNvPr>
            <p:cNvSpPr/>
            <p:nvPr/>
          </p:nvSpPr>
          <p:spPr>
            <a:xfrm>
              <a:off x="4453095" y="3647703"/>
              <a:ext cx="3024553" cy="2332892"/>
            </a:xfrm>
            <a:custGeom>
              <a:avLst/>
              <a:gdLst>
                <a:gd name="csX0" fmla="*/ 0 w 3024553"/>
                <a:gd name="csY0" fmla="*/ 2332892 h 2332892"/>
                <a:gd name="csX1" fmla="*/ 1547446 w 3024553"/>
                <a:gd name="csY1" fmla="*/ 609600 h 2332892"/>
                <a:gd name="csX2" fmla="*/ 3024553 w 3024553"/>
                <a:gd name="csY2" fmla="*/ 0 h 2332892"/>
              </a:gdLst>
              <a:ahLst/>
              <a:cxnLst>
                <a:cxn ang="0">
                  <a:pos x="csX0" y="csY0"/>
                </a:cxn>
                <a:cxn ang="0">
                  <a:pos x="csX1" y="csY1"/>
                </a:cxn>
                <a:cxn ang="0">
                  <a:pos x="csX2" y="csY2"/>
                </a:cxn>
              </a:cxnLst>
              <a:rect l="l" t="t" r="r" b="b"/>
              <a:pathLst>
                <a:path w="3024553" h="2332892">
                  <a:moveTo>
                    <a:pt x="0" y="2332892"/>
                  </a:moveTo>
                  <a:cubicBezTo>
                    <a:pt x="521677" y="1665653"/>
                    <a:pt x="1043354" y="998415"/>
                    <a:pt x="1547446" y="609600"/>
                  </a:cubicBezTo>
                  <a:cubicBezTo>
                    <a:pt x="2051538" y="220785"/>
                    <a:pt x="2538045" y="110392"/>
                    <a:pt x="3024553" y="0"/>
                  </a:cubicBezTo>
                </a:path>
              </a:pathLst>
            </a:custGeom>
            <a:noFill/>
            <a:ln w="38100">
              <a:solidFill>
                <a:srgbClr val="9D0B0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422A28C2-70B2-8DE6-683F-F1187D34CEE2}"/>
                </a:ext>
              </a:extLst>
            </p:cNvPr>
            <p:cNvSpPr txBox="1"/>
            <p:nvPr/>
          </p:nvSpPr>
          <p:spPr>
            <a:xfrm>
              <a:off x="5649687" y="3429000"/>
              <a:ext cx="1878671" cy="264856"/>
            </a:xfrm>
            <a:prstGeom prst="rect">
              <a:avLst/>
            </a:prstGeom>
            <a:noFill/>
          </p:spPr>
          <p:txBody>
            <a:bodyPr wrap="none" rtlCol="0">
              <a:spAutoFit/>
            </a:bodyPr>
            <a:lstStyle/>
            <a:p>
              <a:r>
                <a:rPr lang="en-US" sz="1600" b="1" dirty="0">
                  <a:solidFill>
                    <a:srgbClr val="9D0B0C"/>
                  </a:solidFill>
                  <a:latin typeface="Aptos" panose="020B0004020202020204" pitchFamily="34" charset="0"/>
                  <a:cs typeface="Times New Roman" panose="02020603050405020304" pitchFamily="18" charset="0"/>
                </a:rPr>
                <a:t>Cumulative capabilities</a:t>
              </a:r>
            </a:p>
          </p:txBody>
        </p:sp>
        <p:sp>
          <p:nvSpPr>
            <p:cNvPr id="11" name="TextBox 10">
              <a:extLst>
                <a:ext uri="{FF2B5EF4-FFF2-40B4-BE49-F238E27FC236}">
                  <a16:creationId xmlns:a16="http://schemas.microsoft.com/office/drawing/2014/main" id="{16345BED-EEFD-D775-A87F-A78A69AA08E5}"/>
                </a:ext>
              </a:extLst>
            </p:cNvPr>
            <p:cNvSpPr txBox="1"/>
            <p:nvPr/>
          </p:nvSpPr>
          <p:spPr>
            <a:xfrm>
              <a:off x="5784102" y="4804978"/>
              <a:ext cx="1722968" cy="457478"/>
            </a:xfrm>
            <a:prstGeom prst="rect">
              <a:avLst/>
            </a:prstGeom>
            <a:noFill/>
          </p:spPr>
          <p:txBody>
            <a:bodyPr wrap="none" rtlCol="0">
              <a:spAutoFit/>
            </a:bodyPr>
            <a:lstStyle/>
            <a:p>
              <a:r>
                <a:rPr lang="en-US" sz="1600" b="1" dirty="0">
                  <a:solidFill>
                    <a:srgbClr val="1332A2"/>
                  </a:solidFill>
                  <a:latin typeface="Aptos" panose="020B0004020202020204" pitchFamily="34" charset="0"/>
                  <a:cs typeface="Times New Roman" panose="02020603050405020304" pitchFamily="18" charset="0"/>
                </a:rPr>
                <a:t>Funded maintenance </a:t>
              </a:r>
            </a:p>
            <a:p>
              <a:r>
                <a:rPr lang="en-US" sz="1600" b="1" dirty="0">
                  <a:solidFill>
                    <a:srgbClr val="1332A2"/>
                  </a:solidFill>
                  <a:latin typeface="Aptos" panose="020B0004020202020204" pitchFamily="34" charset="0"/>
                  <a:cs typeface="Times New Roman" panose="02020603050405020304" pitchFamily="18" charset="0"/>
                </a:rPr>
                <a:t>and modernization</a:t>
              </a:r>
            </a:p>
          </p:txBody>
        </p:sp>
        <p:sp>
          <p:nvSpPr>
            <p:cNvPr id="13" name="TextBox 12">
              <a:extLst>
                <a:ext uri="{FF2B5EF4-FFF2-40B4-BE49-F238E27FC236}">
                  <a16:creationId xmlns:a16="http://schemas.microsoft.com/office/drawing/2014/main" id="{4B9855BE-84C4-6E69-CD60-AC04018E49C0}"/>
                </a:ext>
              </a:extLst>
            </p:cNvPr>
            <p:cNvSpPr txBox="1"/>
            <p:nvPr/>
          </p:nvSpPr>
          <p:spPr>
            <a:xfrm>
              <a:off x="7173792" y="6008452"/>
              <a:ext cx="500618" cy="264856"/>
            </a:xfrm>
            <a:prstGeom prst="rect">
              <a:avLst/>
            </a:prstGeom>
            <a:noFill/>
          </p:spPr>
          <p:txBody>
            <a:bodyPr wrap="none" rtlCol="0">
              <a:spAutoFit/>
            </a:bodyPr>
            <a:lstStyle/>
            <a:p>
              <a:r>
                <a:rPr lang="en-US" sz="1600" b="1" dirty="0">
                  <a:latin typeface="Aptos" panose="020B0004020202020204" pitchFamily="34" charset="0"/>
                  <a:cs typeface="Times New Roman" panose="02020603050405020304" pitchFamily="18" charset="0"/>
                </a:rPr>
                <a:t>Time</a:t>
              </a:r>
            </a:p>
          </p:txBody>
        </p:sp>
        <p:sp>
          <p:nvSpPr>
            <p:cNvPr id="14" name="TextBox 13">
              <a:extLst>
                <a:ext uri="{FF2B5EF4-FFF2-40B4-BE49-F238E27FC236}">
                  <a16:creationId xmlns:a16="http://schemas.microsoft.com/office/drawing/2014/main" id="{E60A2FE8-6291-DBB2-E658-86A0D74A8734}"/>
                </a:ext>
              </a:extLst>
            </p:cNvPr>
            <p:cNvSpPr txBox="1"/>
            <p:nvPr/>
          </p:nvSpPr>
          <p:spPr>
            <a:xfrm rot="16200000">
              <a:off x="3682230" y="3865896"/>
              <a:ext cx="1173994" cy="264856"/>
            </a:xfrm>
            <a:prstGeom prst="rect">
              <a:avLst/>
            </a:prstGeom>
            <a:noFill/>
          </p:spPr>
          <p:txBody>
            <a:bodyPr wrap="none" rtlCol="0">
              <a:spAutoFit/>
            </a:bodyPr>
            <a:lstStyle/>
            <a:p>
              <a:r>
                <a:rPr lang="en-US" sz="1600" b="1" dirty="0">
                  <a:latin typeface="Aptos" panose="020B0004020202020204" pitchFamily="34" charset="0"/>
                  <a:cs typeface="Times New Roman" panose="02020603050405020304" pitchFamily="18" charset="0"/>
                </a:rPr>
                <a:t>Relative effort</a:t>
              </a:r>
            </a:p>
          </p:txBody>
        </p:sp>
      </p:grpSp>
      <p:cxnSp>
        <p:nvCxnSpPr>
          <p:cNvPr id="16" name="Straight Arrow Connector 15">
            <a:extLst>
              <a:ext uri="{FF2B5EF4-FFF2-40B4-BE49-F238E27FC236}">
                <a16:creationId xmlns:a16="http://schemas.microsoft.com/office/drawing/2014/main" id="{C6AF2923-14F2-2BCE-6954-0593C32717EC}"/>
              </a:ext>
            </a:extLst>
          </p:cNvPr>
          <p:cNvCxnSpPr>
            <a:cxnSpLocks/>
          </p:cNvCxnSpPr>
          <p:nvPr/>
        </p:nvCxnSpPr>
        <p:spPr>
          <a:xfrm>
            <a:off x="11634114" y="2572821"/>
            <a:ext cx="0" cy="1212254"/>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8A25C4F0-BE4C-166B-A84D-2465441E8A4E}"/>
              </a:ext>
            </a:extLst>
          </p:cNvPr>
          <p:cNvSpPr txBox="1"/>
          <p:nvPr/>
        </p:nvSpPr>
        <p:spPr>
          <a:xfrm>
            <a:off x="10084730" y="3156990"/>
            <a:ext cx="1674241" cy="584775"/>
          </a:xfrm>
          <a:prstGeom prst="rect">
            <a:avLst/>
          </a:prstGeom>
          <a:noFill/>
        </p:spPr>
        <p:txBody>
          <a:bodyPr wrap="none" rtlCol="0">
            <a:spAutoFit/>
          </a:bodyPr>
          <a:lstStyle/>
          <a:p>
            <a:r>
              <a:rPr lang="en-US" sz="1600" b="1" dirty="0">
                <a:latin typeface="Aptos" panose="020B0004020202020204" pitchFamily="34" charset="0"/>
                <a:cs typeface="Times New Roman" panose="02020603050405020304" pitchFamily="18" charset="0"/>
              </a:rPr>
              <a:t>Technical debt/</a:t>
            </a:r>
          </a:p>
          <a:p>
            <a:r>
              <a:rPr lang="en-US" sz="1600" b="1" dirty="0">
                <a:latin typeface="Aptos" panose="020B0004020202020204" pitchFamily="34" charset="0"/>
                <a:cs typeface="Times New Roman" panose="02020603050405020304" pitchFamily="18" charset="0"/>
              </a:rPr>
              <a:t>dev. cost</a:t>
            </a:r>
          </a:p>
        </p:txBody>
      </p:sp>
    </p:spTree>
    <p:extLst>
      <p:ext uri="{BB962C8B-B14F-4D97-AF65-F5344CB8AC3E}">
        <p14:creationId xmlns:p14="http://schemas.microsoft.com/office/powerpoint/2010/main" val="41278159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4A500D-726F-E5FC-67DC-E6482694E0DF}"/>
            </a:ext>
          </a:extLst>
        </p:cNvPr>
        <p:cNvGrpSpPr/>
        <p:nvPr/>
      </p:nvGrpSpPr>
      <p:grpSpPr>
        <a:xfrm>
          <a:off x="0" y="0"/>
          <a:ext cx="0" cy="0"/>
          <a:chOff x="0" y="0"/>
          <a:chExt cx="0" cy="0"/>
        </a:xfrm>
      </p:grpSpPr>
      <p:grpSp>
        <p:nvGrpSpPr>
          <p:cNvPr id="27" name="Group 26">
            <a:extLst>
              <a:ext uri="{FF2B5EF4-FFF2-40B4-BE49-F238E27FC236}">
                <a16:creationId xmlns:a16="http://schemas.microsoft.com/office/drawing/2014/main" id="{DE60F7B7-FEBF-05F0-64BB-421684004C64}"/>
              </a:ext>
            </a:extLst>
          </p:cNvPr>
          <p:cNvGrpSpPr/>
          <p:nvPr/>
        </p:nvGrpSpPr>
        <p:grpSpPr>
          <a:xfrm>
            <a:off x="7978355" y="2189159"/>
            <a:ext cx="4165865" cy="3341098"/>
            <a:chOff x="7943186" y="2189159"/>
            <a:chExt cx="4165865" cy="3341098"/>
          </a:xfrm>
        </p:grpSpPr>
        <p:sp>
          <p:nvSpPr>
            <p:cNvPr id="5" name="Freeform 4">
              <a:extLst>
                <a:ext uri="{FF2B5EF4-FFF2-40B4-BE49-F238E27FC236}">
                  <a16:creationId xmlns:a16="http://schemas.microsoft.com/office/drawing/2014/main" id="{77D6B9C8-0833-6729-ACBB-A592DA56A792}"/>
                </a:ext>
              </a:extLst>
            </p:cNvPr>
            <p:cNvSpPr/>
            <p:nvPr/>
          </p:nvSpPr>
          <p:spPr>
            <a:xfrm>
              <a:off x="8989726" y="2499015"/>
              <a:ext cx="2895707" cy="1787193"/>
            </a:xfrm>
            <a:custGeom>
              <a:avLst/>
              <a:gdLst>
                <a:gd name="csX0" fmla="*/ 2261445 w 2265353"/>
                <a:gd name="csY0" fmla="*/ 713624 h 1398147"/>
                <a:gd name="csX1" fmla="*/ 2265353 w 2265353"/>
                <a:gd name="csY1" fmla="*/ 0 h 1398147"/>
                <a:gd name="csX2" fmla="*/ 1693115 w 2265353"/>
                <a:gd name="csY2" fmla="*/ 141585 h 1398147"/>
                <a:gd name="csX3" fmla="*/ 1297858 w 2265353"/>
                <a:gd name="csY3" fmla="*/ 294968 h 1398147"/>
                <a:gd name="csX4" fmla="*/ 937998 w 2265353"/>
                <a:gd name="csY4" fmla="*/ 495546 h 1398147"/>
                <a:gd name="csX5" fmla="*/ 637131 w 2265353"/>
                <a:gd name="csY5" fmla="*/ 731520 h 1398147"/>
                <a:gd name="csX6" fmla="*/ 277270 w 2265353"/>
                <a:gd name="csY6" fmla="*/ 1079582 h 1398147"/>
                <a:gd name="csX7" fmla="*/ 0 w 2265353"/>
                <a:gd name="csY7" fmla="*/ 1398147 h 1398147"/>
                <a:gd name="csX8" fmla="*/ 165182 w 2265353"/>
                <a:gd name="csY8" fmla="*/ 1309657 h 1398147"/>
                <a:gd name="csX9" fmla="*/ 536842 w 2265353"/>
                <a:gd name="csY9" fmla="*/ 1185771 h 1398147"/>
                <a:gd name="csX10" fmla="*/ 1009040 w 2265353"/>
                <a:gd name="csY10" fmla="*/ 1103180 h 1398147"/>
                <a:gd name="csX11" fmla="*/ 1775993 w 2265353"/>
                <a:gd name="csY11" fmla="*/ 909290 h 1398147"/>
                <a:gd name="csX12" fmla="*/ 2261445 w 2265353"/>
                <a:gd name="csY12" fmla="*/ 713624 h 13981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265353" h="1398147">
                  <a:moveTo>
                    <a:pt x="2261445" y="713624"/>
                  </a:moveTo>
                  <a:cubicBezTo>
                    <a:pt x="2262748" y="475749"/>
                    <a:pt x="2264050" y="237875"/>
                    <a:pt x="2265353" y="0"/>
                  </a:cubicBezTo>
                  <a:lnTo>
                    <a:pt x="1693115" y="141585"/>
                  </a:lnTo>
                  <a:lnTo>
                    <a:pt x="1297858" y="294968"/>
                  </a:lnTo>
                  <a:lnTo>
                    <a:pt x="937998" y="495546"/>
                  </a:lnTo>
                  <a:lnTo>
                    <a:pt x="637131" y="731520"/>
                  </a:lnTo>
                  <a:lnTo>
                    <a:pt x="277270" y="1079582"/>
                  </a:lnTo>
                  <a:lnTo>
                    <a:pt x="0" y="1398147"/>
                  </a:lnTo>
                  <a:lnTo>
                    <a:pt x="165182" y="1309657"/>
                  </a:lnTo>
                  <a:lnTo>
                    <a:pt x="536842" y="1185771"/>
                  </a:lnTo>
                  <a:lnTo>
                    <a:pt x="1009040" y="1103180"/>
                  </a:lnTo>
                  <a:lnTo>
                    <a:pt x="1775993" y="909290"/>
                  </a:lnTo>
                  <a:lnTo>
                    <a:pt x="2261445" y="713624"/>
                  </a:lnTo>
                  <a:close/>
                </a:path>
              </a:pathLst>
            </a:custGeom>
            <a:solidFill>
              <a:srgbClr val="A9AA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a:extLst>
                <a:ext uri="{FF2B5EF4-FFF2-40B4-BE49-F238E27FC236}">
                  <a16:creationId xmlns:a16="http://schemas.microsoft.com/office/drawing/2014/main" id="{6771C5C3-A587-68F3-DBFC-F9C76C54B08C}"/>
                </a:ext>
              </a:extLst>
            </p:cNvPr>
            <p:cNvCxnSpPr>
              <a:cxnSpLocks/>
            </p:cNvCxnSpPr>
            <p:nvPr/>
          </p:nvCxnSpPr>
          <p:spPr>
            <a:xfrm flipV="1">
              <a:off x="7943186" y="2189159"/>
              <a:ext cx="0" cy="334109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B66CD143-4332-EBDF-AB43-102517854139}"/>
                </a:ext>
              </a:extLst>
            </p:cNvPr>
            <p:cNvCxnSpPr>
              <a:cxnSpLocks/>
            </p:cNvCxnSpPr>
            <p:nvPr/>
          </p:nvCxnSpPr>
          <p:spPr>
            <a:xfrm rot="5400000" flipV="1">
              <a:off x="10026119" y="3447325"/>
              <a:ext cx="0" cy="416586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Freeform 8">
              <a:extLst>
                <a:ext uri="{FF2B5EF4-FFF2-40B4-BE49-F238E27FC236}">
                  <a16:creationId xmlns:a16="http://schemas.microsoft.com/office/drawing/2014/main" id="{FB2F6247-2E29-86B8-A1F2-CFC6630852E2}"/>
                </a:ext>
              </a:extLst>
            </p:cNvPr>
            <p:cNvSpPr/>
            <p:nvPr/>
          </p:nvSpPr>
          <p:spPr>
            <a:xfrm>
              <a:off x="8018111" y="2496354"/>
              <a:ext cx="3866161" cy="2982038"/>
            </a:xfrm>
            <a:custGeom>
              <a:avLst/>
              <a:gdLst>
                <a:gd name="csX0" fmla="*/ 0 w 3024553"/>
                <a:gd name="csY0" fmla="*/ 2332892 h 2332892"/>
                <a:gd name="csX1" fmla="*/ 1547446 w 3024553"/>
                <a:gd name="csY1" fmla="*/ 609600 h 2332892"/>
                <a:gd name="csX2" fmla="*/ 3024553 w 3024553"/>
                <a:gd name="csY2" fmla="*/ 0 h 2332892"/>
              </a:gdLst>
              <a:ahLst/>
              <a:cxnLst>
                <a:cxn ang="0">
                  <a:pos x="csX0" y="csY0"/>
                </a:cxn>
                <a:cxn ang="0">
                  <a:pos x="csX1" y="csY1"/>
                </a:cxn>
                <a:cxn ang="0">
                  <a:pos x="csX2" y="csY2"/>
                </a:cxn>
              </a:cxnLst>
              <a:rect l="l" t="t" r="r" b="b"/>
              <a:pathLst>
                <a:path w="3024553" h="2332892">
                  <a:moveTo>
                    <a:pt x="0" y="2332892"/>
                  </a:moveTo>
                  <a:cubicBezTo>
                    <a:pt x="521677" y="1665653"/>
                    <a:pt x="1043354" y="998415"/>
                    <a:pt x="1547446" y="609600"/>
                  </a:cubicBezTo>
                  <a:cubicBezTo>
                    <a:pt x="2051538" y="220785"/>
                    <a:pt x="2538045" y="110392"/>
                    <a:pt x="3024553" y="0"/>
                  </a:cubicBezTo>
                </a:path>
              </a:pathLst>
            </a:custGeom>
            <a:noFill/>
            <a:ln w="38100">
              <a:solidFill>
                <a:srgbClr val="9D0B0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EF83113D-EF7F-FAF1-E9E5-06C8F4B91776}"/>
                </a:ext>
              </a:extLst>
            </p:cNvPr>
            <p:cNvCxnSpPr>
              <a:cxnSpLocks/>
            </p:cNvCxnSpPr>
            <p:nvPr/>
          </p:nvCxnSpPr>
          <p:spPr>
            <a:xfrm>
              <a:off x="11634114" y="2572821"/>
              <a:ext cx="0" cy="91440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7" name="Freeform 16">
              <a:extLst>
                <a:ext uri="{FF2B5EF4-FFF2-40B4-BE49-F238E27FC236}">
                  <a16:creationId xmlns:a16="http://schemas.microsoft.com/office/drawing/2014/main" id="{C93B3C94-B0A3-065C-6AD4-6568C371C890}"/>
                </a:ext>
              </a:extLst>
            </p:cNvPr>
            <p:cNvSpPr/>
            <p:nvPr/>
          </p:nvSpPr>
          <p:spPr>
            <a:xfrm>
              <a:off x="8003125" y="3395330"/>
              <a:ext cx="3873647" cy="2068076"/>
            </a:xfrm>
            <a:custGeom>
              <a:avLst/>
              <a:gdLst>
                <a:gd name="csX0" fmla="*/ 0 w 3030410"/>
                <a:gd name="csY0" fmla="*/ 1617887 h 1617887"/>
                <a:gd name="csX1" fmla="*/ 937846 w 3030410"/>
                <a:gd name="csY1" fmla="*/ 609703 h 1617887"/>
                <a:gd name="csX2" fmla="*/ 3030410 w 3030410"/>
                <a:gd name="csY2" fmla="*/ 0 h 1617887"/>
              </a:gdLst>
              <a:ahLst/>
              <a:cxnLst>
                <a:cxn ang="0">
                  <a:pos x="csX0" y="csY0"/>
                </a:cxn>
                <a:cxn ang="0">
                  <a:pos x="csX1" y="csY1"/>
                </a:cxn>
                <a:cxn ang="0">
                  <a:pos x="csX2" y="csY2"/>
                </a:cxn>
              </a:cxnLst>
              <a:rect l="l" t="t" r="r" b="b"/>
              <a:pathLst>
                <a:path w="3030410" h="1617887">
                  <a:moveTo>
                    <a:pt x="0" y="1617887"/>
                  </a:moveTo>
                  <a:cubicBezTo>
                    <a:pt x="214923" y="1223210"/>
                    <a:pt x="429846" y="828534"/>
                    <a:pt x="937846" y="609703"/>
                  </a:cubicBezTo>
                  <a:cubicBezTo>
                    <a:pt x="1445846" y="390872"/>
                    <a:pt x="2375921" y="353750"/>
                    <a:pt x="3030410" y="0"/>
                  </a:cubicBezTo>
                </a:path>
              </a:pathLst>
            </a:custGeom>
            <a:noFill/>
            <a:ln w="38100">
              <a:solidFill>
                <a:srgbClr val="1332A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8">
              <a:extLst>
                <a:ext uri="{FF2B5EF4-FFF2-40B4-BE49-F238E27FC236}">
                  <a16:creationId xmlns:a16="http://schemas.microsoft.com/office/drawing/2014/main" id="{367434DA-B35A-E425-E0EA-028D8FD0CD2E}"/>
                </a:ext>
              </a:extLst>
            </p:cNvPr>
            <p:cNvSpPr/>
            <p:nvPr/>
          </p:nvSpPr>
          <p:spPr>
            <a:xfrm>
              <a:off x="8003126" y="3785075"/>
              <a:ext cx="3896132" cy="1678332"/>
            </a:xfrm>
            <a:custGeom>
              <a:avLst/>
              <a:gdLst>
                <a:gd name="csX0" fmla="*/ 0 w 3048000"/>
                <a:gd name="csY0" fmla="*/ 1312984 h 1312984"/>
                <a:gd name="csX1" fmla="*/ 937846 w 3048000"/>
                <a:gd name="csY1" fmla="*/ 304800 h 1312984"/>
                <a:gd name="csX2" fmla="*/ 3048000 w 3048000"/>
                <a:gd name="csY2" fmla="*/ 0 h 1312984"/>
              </a:gdLst>
              <a:ahLst/>
              <a:cxnLst>
                <a:cxn ang="0">
                  <a:pos x="csX0" y="csY0"/>
                </a:cxn>
                <a:cxn ang="0">
                  <a:pos x="csX1" y="csY1"/>
                </a:cxn>
                <a:cxn ang="0">
                  <a:pos x="csX2" y="csY2"/>
                </a:cxn>
              </a:cxnLst>
              <a:rect l="l" t="t" r="r" b="b"/>
              <a:pathLst>
                <a:path w="3048000" h="1312984">
                  <a:moveTo>
                    <a:pt x="0" y="1312984"/>
                  </a:moveTo>
                  <a:cubicBezTo>
                    <a:pt x="214923" y="918307"/>
                    <a:pt x="429846" y="523631"/>
                    <a:pt x="937846" y="304800"/>
                  </a:cubicBezTo>
                  <a:cubicBezTo>
                    <a:pt x="1445846" y="85969"/>
                    <a:pt x="2246923" y="42984"/>
                    <a:pt x="3048000" y="0"/>
                  </a:cubicBezTo>
                </a:path>
              </a:pathLst>
            </a:custGeom>
            <a:noFill/>
            <a:ln w="38100">
              <a:solidFill>
                <a:srgbClr val="1332A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5" name="TextBox 34">
            <a:extLst>
              <a:ext uri="{FF2B5EF4-FFF2-40B4-BE49-F238E27FC236}">
                <a16:creationId xmlns:a16="http://schemas.microsoft.com/office/drawing/2014/main" id="{BD8705B9-2AF3-2A3A-04FB-B9C3303353FE}"/>
              </a:ext>
            </a:extLst>
          </p:cNvPr>
          <p:cNvSpPr txBox="1"/>
          <p:nvPr/>
        </p:nvSpPr>
        <p:spPr>
          <a:xfrm>
            <a:off x="9754649" y="3975650"/>
            <a:ext cx="2202397" cy="584775"/>
          </a:xfrm>
          <a:prstGeom prst="rect">
            <a:avLst/>
          </a:prstGeom>
          <a:noFill/>
        </p:spPr>
        <p:txBody>
          <a:bodyPr wrap="none" rtlCol="0">
            <a:spAutoFit/>
          </a:bodyPr>
          <a:lstStyle/>
          <a:p>
            <a:r>
              <a:rPr lang="en-US" sz="1600" b="1" dirty="0">
                <a:solidFill>
                  <a:srgbClr val="1332A2"/>
                </a:solidFill>
                <a:latin typeface="Aptos" panose="020B0004020202020204" pitchFamily="34" charset="0"/>
                <a:cs typeface="Times New Roman" panose="02020603050405020304" pitchFamily="18" charset="0"/>
              </a:rPr>
              <a:t>Funded maintenance </a:t>
            </a:r>
          </a:p>
          <a:p>
            <a:r>
              <a:rPr lang="en-US" sz="1600" b="1" dirty="0">
                <a:solidFill>
                  <a:srgbClr val="1332A2"/>
                </a:solidFill>
                <a:latin typeface="Aptos" panose="020B0004020202020204" pitchFamily="34" charset="0"/>
                <a:cs typeface="Times New Roman" panose="02020603050405020304" pitchFamily="18" charset="0"/>
              </a:rPr>
              <a:t>and modernization</a:t>
            </a:r>
          </a:p>
        </p:txBody>
      </p:sp>
      <p:cxnSp>
        <p:nvCxnSpPr>
          <p:cNvPr id="30" name="Straight Arrow Connector 29">
            <a:extLst>
              <a:ext uri="{FF2B5EF4-FFF2-40B4-BE49-F238E27FC236}">
                <a16:creationId xmlns:a16="http://schemas.microsoft.com/office/drawing/2014/main" id="{712227B6-9070-6AA2-E34B-1C381C1F1EEF}"/>
              </a:ext>
            </a:extLst>
          </p:cNvPr>
          <p:cNvCxnSpPr>
            <a:cxnSpLocks/>
          </p:cNvCxnSpPr>
          <p:nvPr/>
        </p:nvCxnSpPr>
        <p:spPr>
          <a:xfrm flipV="1">
            <a:off x="7978355" y="2189159"/>
            <a:ext cx="0" cy="334109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B2B01461-3A5F-C6FD-AB48-FD54D7E71AB3}"/>
              </a:ext>
            </a:extLst>
          </p:cNvPr>
          <p:cNvCxnSpPr>
            <a:cxnSpLocks/>
          </p:cNvCxnSpPr>
          <p:nvPr/>
        </p:nvCxnSpPr>
        <p:spPr>
          <a:xfrm rot="5400000" flipV="1">
            <a:off x="10061284" y="3447326"/>
            <a:ext cx="0" cy="416586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Freeform 32">
            <a:extLst>
              <a:ext uri="{FF2B5EF4-FFF2-40B4-BE49-F238E27FC236}">
                <a16:creationId xmlns:a16="http://schemas.microsoft.com/office/drawing/2014/main" id="{5B6664FC-7CE3-525C-1A57-3641F925D68F}"/>
              </a:ext>
            </a:extLst>
          </p:cNvPr>
          <p:cNvSpPr/>
          <p:nvPr/>
        </p:nvSpPr>
        <p:spPr>
          <a:xfrm>
            <a:off x="8053278" y="2496355"/>
            <a:ext cx="3866160" cy="2982038"/>
          </a:xfrm>
          <a:custGeom>
            <a:avLst/>
            <a:gdLst>
              <a:gd name="csX0" fmla="*/ 0 w 3024553"/>
              <a:gd name="csY0" fmla="*/ 2332892 h 2332892"/>
              <a:gd name="csX1" fmla="*/ 1547446 w 3024553"/>
              <a:gd name="csY1" fmla="*/ 609600 h 2332892"/>
              <a:gd name="csX2" fmla="*/ 3024553 w 3024553"/>
              <a:gd name="csY2" fmla="*/ 0 h 2332892"/>
            </a:gdLst>
            <a:ahLst/>
            <a:cxnLst>
              <a:cxn ang="0">
                <a:pos x="csX0" y="csY0"/>
              </a:cxn>
              <a:cxn ang="0">
                <a:pos x="csX1" y="csY1"/>
              </a:cxn>
              <a:cxn ang="0">
                <a:pos x="csX2" y="csY2"/>
              </a:cxn>
            </a:cxnLst>
            <a:rect l="l" t="t" r="r" b="b"/>
            <a:pathLst>
              <a:path w="3024553" h="2332892">
                <a:moveTo>
                  <a:pt x="0" y="2332892"/>
                </a:moveTo>
                <a:cubicBezTo>
                  <a:pt x="521677" y="1665653"/>
                  <a:pt x="1043354" y="998415"/>
                  <a:pt x="1547446" y="609600"/>
                </a:cubicBezTo>
                <a:cubicBezTo>
                  <a:pt x="2051538" y="220785"/>
                  <a:pt x="2538045" y="110392"/>
                  <a:pt x="3024553" y="0"/>
                </a:cubicBezTo>
              </a:path>
            </a:pathLst>
          </a:custGeom>
          <a:noFill/>
          <a:ln w="38100">
            <a:solidFill>
              <a:srgbClr val="9D0B0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A553259F-23AB-B32D-25AA-4A790AC6DE10}"/>
              </a:ext>
            </a:extLst>
          </p:cNvPr>
          <p:cNvSpPr txBox="1"/>
          <p:nvPr/>
        </p:nvSpPr>
        <p:spPr>
          <a:xfrm>
            <a:off x="9582832" y="2216795"/>
            <a:ext cx="2401425" cy="338554"/>
          </a:xfrm>
          <a:prstGeom prst="rect">
            <a:avLst/>
          </a:prstGeom>
          <a:noFill/>
        </p:spPr>
        <p:txBody>
          <a:bodyPr wrap="none" rtlCol="0">
            <a:spAutoFit/>
          </a:bodyPr>
          <a:lstStyle/>
          <a:p>
            <a:r>
              <a:rPr lang="en-US" sz="1600" b="1" dirty="0">
                <a:solidFill>
                  <a:srgbClr val="9D0B0C"/>
                </a:solidFill>
                <a:latin typeface="Aptos" panose="020B0004020202020204" pitchFamily="34" charset="0"/>
                <a:cs typeface="Times New Roman" panose="02020603050405020304" pitchFamily="18" charset="0"/>
              </a:rPr>
              <a:t>Cumulative capabilities</a:t>
            </a:r>
          </a:p>
        </p:txBody>
      </p:sp>
      <p:sp>
        <p:nvSpPr>
          <p:cNvPr id="36" name="TextBox 35">
            <a:extLst>
              <a:ext uri="{FF2B5EF4-FFF2-40B4-BE49-F238E27FC236}">
                <a16:creationId xmlns:a16="http://schemas.microsoft.com/office/drawing/2014/main" id="{A2E57E88-A18A-416B-CB7A-C030618A8C77}"/>
              </a:ext>
            </a:extLst>
          </p:cNvPr>
          <p:cNvSpPr txBox="1"/>
          <p:nvPr/>
        </p:nvSpPr>
        <p:spPr>
          <a:xfrm>
            <a:off x="10084730" y="3156990"/>
            <a:ext cx="1674241" cy="584775"/>
          </a:xfrm>
          <a:prstGeom prst="rect">
            <a:avLst/>
          </a:prstGeom>
          <a:noFill/>
        </p:spPr>
        <p:txBody>
          <a:bodyPr wrap="none" rtlCol="0">
            <a:spAutoFit/>
          </a:bodyPr>
          <a:lstStyle/>
          <a:p>
            <a:r>
              <a:rPr lang="en-US" sz="1600" b="1" dirty="0">
                <a:latin typeface="Aptos" panose="020B0004020202020204" pitchFamily="34" charset="0"/>
                <a:cs typeface="Times New Roman" panose="02020603050405020304" pitchFamily="18" charset="0"/>
              </a:rPr>
              <a:t>Technical debt/</a:t>
            </a:r>
          </a:p>
          <a:p>
            <a:r>
              <a:rPr lang="en-US" sz="1600" b="1" dirty="0">
                <a:latin typeface="Aptos" panose="020B0004020202020204" pitchFamily="34" charset="0"/>
                <a:cs typeface="Times New Roman" panose="02020603050405020304" pitchFamily="18" charset="0"/>
              </a:rPr>
              <a:t>dev. cost</a:t>
            </a:r>
          </a:p>
        </p:txBody>
      </p:sp>
      <p:sp>
        <p:nvSpPr>
          <p:cNvPr id="37" name="TextBox 36">
            <a:extLst>
              <a:ext uri="{FF2B5EF4-FFF2-40B4-BE49-F238E27FC236}">
                <a16:creationId xmlns:a16="http://schemas.microsoft.com/office/drawing/2014/main" id="{792834E9-B7DC-A94C-0586-EDC3DB09E6F8}"/>
              </a:ext>
            </a:extLst>
          </p:cNvPr>
          <p:cNvSpPr txBox="1"/>
          <p:nvPr/>
        </p:nvSpPr>
        <p:spPr>
          <a:xfrm>
            <a:off x="11531031" y="5514000"/>
            <a:ext cx="639918" cy="338554"/>
          </a:xfrm>
          <a:prstGeom prst="rect">
            <a:avLst/>
          </a:prstGeom>
          <a:noFill/>
        </p:spPr>
        <p:txBody>
          <a:bodyPr wrap="none" rtlCol="0">
            <a:spAutoFit/>
          </a:bodyPr>
          <a:lstStyle/>
          <a:p>
            <a:r>
              <a:rPr lang="en-US" sz="1600" b="1" dirty="0">
                <a:latin typeface="Aptos" panose="020B0004020202020204" pitchFamily="34" charset="0"/>
                <a:cs typeface="Times New Roman" panose="02020603050405020304" pitchFamily="18" charset="0"/>
              </a:rPr>
              <a:t>Time</a:t>
            </a:r>
          </a:p>
        </p:txBody>
      </p:sp>
      <p:sp>
        <p:nvSpPr>
          <p:cNvPr id="38" name="TextBox 37">
            <a:extLst>
              <a:ext uri="{FF2B5EF4-FFF2-40B4-BE49-F238E27FC236}">
                <a16:creationId xmlns:a16="http://schemas.microsoft.com/office/drawing/2014/main" id="{EBB01088-32AB-A868-0EF3-36914D024DB4}"/>
              </a:ext>
            </a:extLst>
          </p:cNvPr>
          <p:cNvSpPr txBox="1"/>
          <p:nvPr/>
        </p:nvSpPr>
        <p:spPr>
          <a:xfrm rot="16200000">
            <a:off x="7067910" y="2775262"/>
            <a:ext cx="1500667" cy="338554"/>
          </a:xfrm>
          <a:prstGeom prst="rect">
            <a:avLst/>
          </a:prstGeom>
          <a:noFill/>
        </p:spPr>
        <p:txBody>
          <a:bodyPr wrap="none" rtlCol="0">
            <a:spAutoFit/>
          </a:bodyPr>
          <a:lstStyle/>
          <a:p>
            <a:r>
              <a:rPr lang="en-US" sz="1600" b="1" dirty="0">
                <a:latin typeface="Aptos" panose="020B0004020202020204" pitchFamily="34" charset="0"/>
                <a:cs typeface="Times New Roman" panose="02020603050405020304" pitchFamily="18" charset="0"/>
              </a:rPr>
              <a:t>Relative effort</a:t>
            </a:r>
          </a:p>
        </p:txBody>
      </p:sp>
      <p:sp>
        <p:nvSpPr>
          <p:cNvPr id="2" name="Content Placeholder 1">
            <a:extLst>
              <a:ext uri="{FF2B5EF4-FFF2-40B4-BE49-F238E27FC236}">
                <a16:creationId xmlns:a16="http://schemas.microsoft.com/office/drawing/2014/main" id="{D1D2D69A-F92B-CD7E-1427-39976DE7EE1E}"/>
              </a:ext>
            </a:extLst>
          </p:cNvPr>
          <p:cNvSpPr>
            <a:spLocks noGrp="1"/>
          </p:cNvSpPr>
          <p:nvPr>
            <p:ph idx="1"/>
          </p:nvPr>
        </p:nvSpPr>
        <p:spPr>
          <a:xfrm>
            <a:off x="739470" y="1733384"/>
            <a:ext cx="7141787" cy="4508697"/>
          </a:xfrm>
        </p:spPr>
        <p:txBody>
          <a:bodyPr/>
          <a:lstStyle/>
          <a:p>
            <a:r>
              <a:rPr lang="en-US" dirty="0"/>
              <a:t>Maintenance and modernization opportunities rarely funded: </a:t>
            </a:r>
          </a:p>
          <a:p>
            <a:pPr lvl="1"/>
            <a:r>
              <a:rPr lang="en-US" dirty="0"/>
              <a:t>Perpetual competition with science output</a:t>
            </a:r>
          </a:p>
          <a:p>
            <a:r>
              <a:rPr lang="en-US" dirty="0" err="1"/>
              <a:t>Google.org</a:t>
            </a:r>
            <a:r>
              <a:rPr lang="en-US" dirty="0"/>
              <a:t> code modernization and agentic workflow award (2-year at ~50% coverage)</a:t>
            </a:r>
          </a:p>
          <a:p>
            <a:pPr lvl="1"/>
            <a:r>
              <a:rPr lang="en-US" dirty="0"/>
              <a:t>Create API-like layers for </a:t>
            </a:r>
            <a:r>
              <a:rPr lang="en-US" dirty="0" err="1"/>
              <a:t>JAXification</a:t>
            </a:r>
            <a:r>
              <a:rPr lang="en-US" dirty="0"/>
              <a:t> of routines</a:t>
            </a:r>
          </a:p>
          <a:p>
            <a:pPr lvl="1"/>
            <a:r>
              <a:rPr lang="en-US" dirty="0"/>
              <a:t>Automated test coverage and refactoring using AI/LLM-assisted tooling</a:t>
            </a:r>
          </a:p>
          <a:p>
            <a:pPr lvl="1">
              <a:buFont typeface="Wingdings" pitchFamily="2" charset="2"/>
              <a:buChar char="à"/>
            </a:pPr>
            <a:r>
              <a:rPr lang="en-US" dirty="0"/>
              <a:t>SOLPS-ITER refactoring by KU Leuven group amounted to multi-year full-team effort</a:t>
            </a:r>
          </a:p>
          <a:p>
            <a:pPr marL="457200" lvl="1" indent="0">
              <a:buNone/>
            </a:pPr>
            <a:endParaRPr lang="en-US" dirty="0"/>
          </a:p>
        </p:txBody>
      </p:sp>
      <p:sp>
        <p:nvSpPr>
          <p:cNvPr id="3" name="Title 2">
            <a:extLst>
              <a:ext uri="{FF2B5EF4-FFF2-40B4-BE49-F238E27FC236}">
                <a16:creationId xmlns:a16="http://schemas.microsoft.com/office/drawing/2014/main" id="{0F7C3488-BE14-53F6-0303-FDFD72973FBE}"/>
              </a:ext>
            </a:extLst>
          </p:cNvPr>
          <p:cNvSpPr>
            <a:spLocks noGrp="1"/>
          </p:cNvSpPr>
          <p:nvPr>
            <p:ph type="title"/>
          </p:nvPr>
        </p:nvSpPr>
        <p:spPr>
          <a:xfrm>
            <a:off x="739470" y="615918"/>
            <a:ext cx="10796038" cy="1025721"/>
          </a:xfrm>
        </p:spPr>
        <p:txBody>
          <a:bodyPr/>
          <a:lstStyle/>
          <a:p>
            <a:r>
              <a:rPr lang="en-US" dirty="0"/>
              <a:t>Continuous development has long outpaced funded maintenance: refactoring needed to meet modern standards</a:t>
            </a:r>
          </a:p>
        </p:txBody>
      </p:sp>
    </p:spTree>
    <p:extLst>
      <p:ext uri="{BB962C8B-B14F-4D97-AF65-F5344CB8AC3E}">
        <p14:creationId xmlns:p14="http://schemas.microsoft.com/office/powerpoint/2010/main" val="26921192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071149B-ED55-C245-A241-A00DACBE40FB}"/>
              </a:ext>
            </a:extLst>
          </p:cNvPr>
          <p:cNvSpPr>
            <a:spLocks noGrp="1"/>
          </p:cNvSpPr>
          <p:nvPr>
            <p:ph idx="1"/>
          </p:nvPr>
        </p:nvSpPr>
        <p:spPr>
          <a:xfrm>
            <a:off x="739470" y="1733384"/>
            <a:ext cx="10854653" cy="4508697"/>
          </a:xfrm>
        </p:spPr>
        <p:txBody>
          <a:bodyPr anchor="ctr"/>
          <a:lstStyle/>
          <a:p>
            <a:r>
              <a:rPr lang="en-US" dirty="0"/>
              <a:t>Development remains active, continually extending physics models</a:t>
            </a:r>
          </a:p>
          <a:p>
            <a:r>
              <a:rPr lang="en-US" dirty="0"/>
              <a:t>UEDGE’s track record and a modernized codebase are not in tension</a:t>
            </a:r>
          </a:p>
          <a:p>
            <a:r>
              <a:rPr lang="en-US" dirty="0"/>
              <a:t>With the advent of AI/LLM tooling a practical path to addressing technological debt is available</a:t>
            </a:r>
          </a:p>
          <a:p>
            <a:endParaRPr lang="en-US" dirty="0"/>
          </a:p>
          <a:p>
            <a:endParaRPr lang="en-US" dirty="0"/>
          </a:p>
          <a:p>
            <a:endParaRPr lang="en-US" dirty="0"/>
          </a:p>
        </p:txBody>
      </p:sp>
      <p:sp>
        <p:nvSpPr>
          <p:cNvPr id="3" name="Title 2">
            <a:extLst>
              <a:ext uri="{FF2B5EF4-FFF2-40B4-BE49-F238E27FC236}">
                <a16:creationId xmlns:a16="http://schemas.microsoft.com/office/drawing/2014/main" id="{04949DA4-830E-E93A-519B-37EABEC59D61}"/>
              </a:ext>
            </a:extLst>
          </p:cNvPr>
          <p:cNvSpPr>
            <a:spLocks noGrp="1"/>
          </p:cNvSpPr>
          <p:nvPr>
            <p:ph type="title"/>
          </p:nvPr>
        </p:nvSpPr>
        <p:spPr/>
        <p:txBody>
          <a:bodyPr/>
          <a:lstStyle/>
          <a:p>
            <a:r>
              <a:rPr lang="en-US" dirty="0"/>
              <a:t>UEDGE is scientifically mature but technically strained following decades of validated development</a:t>
            </a:r>
          </a:p>
        </p:txBody>
      </p:sp>
      <p:grpSp>
        <p:nvGrpSpPr>
          <p:cNvPr id="13" name="Group 12">
            <a:extLst>
              <a:ext uri="{FF2B5EF4-FFF2-40B4-BE49-F238E27FC236}">
                <a16:creationId xmlns:a16="http://schemas.microsoft.com/office/drawing/2014/main" id="{9B1E705D-35C7-9640-C2D8-F0AF440E2B7E}"/>
              </a:ext>
            </a:extLst>
          </p:cNvPr>
          <p:cNvGrpSpPr/>
          <p:nvPr/>
        </p:nvGrpSpPr>
        <p:grpSpPr>
          <a:xfrm>
            <a:off x="2758440" y="4372678"/>
            <a:ext cx="6675120" cy="2057400"/>
            <a:chOff x="2774330" y="4276426"/>
            <a:chExt cx="6675120" cy="2057400"/>
          </a:xfrm>
        </p:grpSpPr>
        <p:sp>
          <p:nvSpPr>
            <p:cNvPr id="4" name="Shape 1">
              <a:extLst>
                <a:ext uri="{FF2B5EF4-FFF2-40B4-BE49-F238E27FC236}">
                  <a16:creationId xmlns:a16="http://schemas.microsoft.com/office/drawing/2014/main" id="{5B073A80-9040-35FA-664B-A0B8EF384139}"/>
                </a:ext>
              </a:extLst>
            </p:cNvPr>
            <p:cNvSpPr/>
            <p:nvPr/>
          </p:nvSpPr>
          <p:spPr>
            <a:xfrm>
              <a:off x="3048650" y="4276426"/>
              <a:ext cx="1371600" cy="1371600"/>
            </a:xfrm>
            <a:prstGeom prst="ellipse">
              <a:avLst/>
            </a:prstGeom>
            <a:solidFill>
              <a:srgbClr val="E6F1FB"/>
            </a:solidFill>
            <a:ln w="12700">
              <a:solidFill>
                <a:srgbClr val="185FA5"/>
              </a:solidFill>
              <a:prstDash val="solid"/>
            </a:ln>
          </p:spPr>
          <p:txBody>
            <a:bodyPr/>
            <a:lstStyle/>
            <a:p>
              <a:endParaRPr lang="en-US"/>
            </a:p>
          </p:txBody>
        </p:sp>
        <p:pic>
          <p:nvPicPr>
            <p:cNvPr id="5" name="Image 0" descr="preencoded.png">
              <a:extLst>
                <a:ext uri="{FF2B5EF4-FFF2-40B4-BE49-F238E27FC236}">
                  <a16:creationId xmlns:a16="http://schemas.microsoft.com/office/drawing/2014/main" id="{92763FDE-4A48-65BD-92AC-F9393F2B4FA5}"/>
                </a:ext>
              </a:extLst>
            </p:cNvPr>
            <p:cNvPicPr>
              <a:picLocks noChangeAspect="1"/>
            </p:cNvPicPr>
            <p:nvPr/>
          </p:nvPicPr>
          <p:blipFill>
            <a:blip r:embed="rId2"/>
            <a:stretch>
              <a:fillRect/>
            </a:stretch>
          </p:blipFill>
          <p:spPr>
            <a:xfrm>
              <a:off x="3368690" y="4596466"/>
              <a:ext cx="731520" cy="731520"/>
            </a:xfrm>
            <a:prstGeom prst="rect">
              <a:avLst/>
            </a:prstGeom>
          </p:spPr>
        </p:pic>
        <p:sp>
          <p:nvSpPr>
            <p:cNvPr id="6" name="Text 2">
              <a:extLst>
                <a:ext uri="{FF2B5EF4-FFF2-40B4-BE49-F238E27FC236}">
                  <a16:creationId xmlns:a16="http://schemas.microsoft.com/office/drawing/2014/main" id="{8308976E-A8E0-1E22-ED2D-EBF3D19A4EA8}"/>
                </a:ext>
              </a:extLst>
            </p:cNvPr>
            <p:cNvSpPr txBox="1"/>
            <p:nvPr/>
          </p:nvSpPr>
          <p:spPr>
            <a:xfrm>
              <a:off x="2774330" y="5876626"/>
              <a:ext cx="1920240" cy="457200"/>
            </a:xfrm>
            <a:prstGeom prst="rect">
              <a:avLst/>
            </a:prstGeom>
            <a:noFill/>
            <a:ln/>
          </p:spPr>
          <p:txBody>
            <a:bodyPr wrap="square" lIns="0" tIns="0" rIns="0" bIns="0" rtlCol="0" anchor="t"/>
            <a:lstStyle/>
            <a:p>
              <a:pPr marL="0" indent="0" algn="ctr">
                <a:buNone/>
              </a:pPr>
              <a:r>
                <a:rPr lang="en-US" sz="1600" b="1" dirty="0">
                  <a:solidFill>
                    <a:srgbClr val="262626"/>
                  </a:solidFill>
                  <a:latin typeface="Calibri" pitchFamily="34" charset="0"/>
                  <a:ea typeface="Calibri" pitchFamily="34" charset="-122"/>
                  <a:cs typeface="Calibri" pitchFamily="34" charset="-120"/>
                </a:rPr>
                <a:t>Refactor</a:t>
              </a:r>
              <a:endParaRPr lang="en-US" sz="1600" dirty="0"/>
            </a:p>
          </p:txBody>
        </p:sp>
        <p:sp>
          <p:nvSpPr>
            <p:cNvPr id="7" name="Shape 3">
              <a:extLst>
                <a:ext uri="{FF2B5EF4-FFF2-40B4-BE49-F238E27FC236}">
                  <a16:creationId xmlns:a16="http://schemas.microsoft.com/office/drawing/2014/main" id="{821374F5-7513-1344-EE4F-3CAB5D6936C2}"/>
                </a:ext>
              </a:extLst>
            </p:cNvPr>
            <p:cNvSpPr/>
            <p:nvPr/>
          </p:nvSpPr>
          <p:spPr>
            <a:xfrm>
              <a:off x="5426090" y="4276426"/>
              <a:ext cx="1371600" cy="1371600"/>
            </a:xfrm>
            <a:prstGeom prst="ellipse">
              <a:avLst/>
            </a:prstGeom>
            <a:solidFill>
              <a:srgbClr val="EAF3DE"/>
            </a:solidFill>
            <a:ln w="12700">
              <a:solidFill>
                <a:srgbClr val="3B6D11"/>
              </a:solidFill>
              <a:prstDash val="solid"/>
            </a:ln>
          </p:spPr>
          <p:txBody>
            <a:bodyPr/>
            <a:lstStyle/>
            <a:p>
              <a:endParaRPr lang="en-US"/>
            </a:p>
          </p:txBody>
        </p:sp>
        <p:pic>
          <p:nvPicPr>
            <p:cNvPr id="8" name="Image 1" descr="preencoded.png">
              <a:extLst>
                <a:ext uri="{FF2B5EF4-FFF2-40B4-BE49-F238E27FC236}">
                  <a16:creationId xmlns:a16="http://schemas.microsoft.com/office/drawing/2014/main" id="{4448FAC0-0407-F372-C519-35A07FC32056}"/>
                </a:ext>
              </a:extLst>
            </p:cNvPr>
            <p:cNvPicPr>
              <a:picLocks noChangeAspect="1"/>
            </p:cNvPicPr>
            <p:nvPr/>
          </p:nvPicPr>
          <p:blipFill>
            <a:blip r:embed="rId3"/>
            <a:stretch>
              <a:fillRect/>
            </a:stretch>
          </p:blipFill>
          <p:spPr>
            <a:xfrm>
              <a:off x="5746130" y="4596466"/>
              <a:ext cx="731520" cy="731520"/>
            </a:xfrm>
            <a:prstGeom prst="rect">
              <a:avLst/>
            </a:prstGeom>
          </p:spPr>
        </p:pic>
        <p:sp>
          <p:nvSpPr>
            <p:cNvPr id="9" name="Text 4">
              <a:extLst>
                <a:ext uri="{FF2B5EF4-FFF2-40B4-BE49-F238E27FC236}">
                  <a16:creationId xmlns:a16="http://schemas.microsoft.com/office/drawing/2014/main" id="{DE015148-35B6-70EF-2582-DCC48865A885}"/>
                </a:ext>
              </a:extLst>
            </p:cNvPr>
            <p:cNvSpPr txBox="1"/>
            <p:nvPr/>
          </p:nvSpPr>
          <p:spPr>
            <a:xfrm>
              <a:off x="5151770" y="5876626"/>
              <a:ext cx="1920240" cy="457200"/>
            </a:xfrm>
            <a:prstGeom prst="rect">
              <a:avLst/>
            </a:prstGeom>
            <a:noFill/>
            <a:ln/>
          </p:spPr>
          <p:txBody>
            <a:bodyPr wrap="square" lIns="0" tIns="0" rIns="0" bIns="0" rtlCol="0" anchor="t"/>
            <a:lstStyle/>
            <a:p>
              <a:pPr marL="0" indent="0" algn="ctr">
                <a:buNone/>
              </a:pPr>
              <a:r>
                <a:rPr lang="en-US" sz="1600" b="1" dirty="0">
                  <a:solidFill>
                    <a:srgbClr val="262626"/>
                  </a:solidFill>
                  <a:latin typeface="Calibri" pitchFamily="34" charset="0"/>
                  <a:ea typeface="Calibri" pitchFamily="34" charset="-122"/>
                  <a:cs typeface="Calibri" pitchFamily="34" charset="-120"/>
                </a:rPr>
                <a:t>Test</a:t>
              </a:r>
              <a:endParaRPr lang="en-US" sz="1600" dirty="0"/>
            </a:p>
          </p:txBody>
        </p:sp>
        <p:sp>
          <p:nvSpPr>
            <p:cNvPr id="10" name="Shape 5">
              <a:extLst>
                <a:ext uri="{FF2B5EF4-FFF2-40B4-BE49-F238E27FC236}">
                  <a16:creationId xmlns:a16="http://schemas.microsoft.com/office/drawing/2014/main" id="{B7A357B5-479D-1D47-3D9E-C611C053979D}"/>
                </a:ext>
              </a:extLst>
            </p:cNvPr>
            <p:cNvSpPr/>
            <p:nvPr/>
          </p:nvSpPr>
          <p:spPr>
            <a:xfrm>
              <a:off x="7803530" y="4276426"/>
              <a:ext cx="1371600" cy="1371600"/>
            </a:xfrm>
            <a:prstGeom prst="ellipse">
              <a:avLst/>
            </a:prstGeom>
            <a:solidFill>
              <a:srgbClr val="FAEEDA"/>
            </a:solidFill>
            <a:ln w="12700">
              <a:solidFill>
                <a:srgbClr val="854F0B"/>
              </a:solidFill>
              <a:prstDash val="solid"/>
            </a:ln>
          </p:spPr>
          <p:txBody>
            <a:bodyPr/>
            <a:lstStyle/>
            <a:p>
              <a:endParaRPr lang="en-US"/>
            </a:p>
          </p:txBody>
        </p:sp>
        <p:pic>
          <p:nvPicPr>
            <p:cNvPr id="11" name="Image 2" descr="preencoded.png">
              <a:extLst>
                <a:ext uri="{FF2B5EF4-FFF2-40B4-BE49-F238E27FC236}">
                  <a16:creationId xmlns:a16="http://schemas.microsoft.com/office/drawing/2014/main" id="{66848A05-972A-F57F-D8C7-457673529A5F}"/>
                </a:ext>
              </a:extLst>
            </p:cNvPr>
            <p:cNvPicPr>
              <a:picLocks noChangeAspect="1"/>
            </p:cNvPicPr>
            <p:nvPr/>
          </p:nvPicPr>
          <p:blipFill>
            <a:blip r:embed="rId4"/>
            <a:stretch>
              <a:fillRect/>
            </a:stretch>
          </p:blipFill>
          <p:spPr>
            <a:xfrm>
              <a:off x="8123570" y="4596466"/>
              <a:ext cx="731520" cy="731520"/>
            </a:xfrm>
            <a:prstGeom prst="rect">
              <a:avLst/>
            </a:prstGeom>
          </p:spPr>
        </p:pic>
        <p:sp>
          <p:nvSpPr>
            <p:cNvPr id="12" name="Text 6">
              <a:extLst>
                <a:ext uri="{FF2B5EF4-FFF2-40B4-BE49-F238E27FC236}">
                  <a16:creationId xmlns:a16="http://schemas.microsoft.com/office/drawing/2014/main" id="{D30C27B9-D6E6-DE0D-266F-88CFF64EC74A}"/>
                </a:ext>
              </a:extLst>
            </p:cNvPr>
            <p:cNvSpPr txBox="1"/>
            <p:nvPr/>
          </p:nvSpPr>
          <p:spPr>
            <a:xfrm>
              <a:off x="7529210" y="5876626"/>
              <a:ext cx="1920240" cy="457200"/>
            </a:xfrm>
            <a:prstGeom prst="rect">
              <a:avLst/>
            </a:prstGeom>
            <a:noFill/>
            <a:ln/>
          </p:spPr>
          <p:txBody>
            <a:bodyPr wrap="square" lIns="0" tIns="0" rIns="0" bIns="0" rtlCol="0" anchor="t"/>
            <a:lstStyle/>
            <a:p>
              <a:pPr marL="0" indent="0" algn="ctr">
                <a:buNone/>
              </a:pPr>
              <a:r>
                <a:rPr lang="en-US" sz="1600" b="1" dirty="0">
                  <a:solidFill>
                    <a:srgbClr val="262626"/>
                  </a:solidFill>
                  <a:latin typeface="Calibri" pitchFamily="34" charset="0"/>
                  <a:ea typeface="Calibri" pitchFamily="34" charset="-122"/>
                  <a:cs typeface="Calibri" pitchFamily="34" charset="-120"/>
                </a:rPr>
                <a:t>Comprehend</a:t>
              </a:r>
              <a:endParaRPr lang="en-US" sz="1600" dirty="0"/>
            </a:p>
          </p:txBody>
        </p:sp>
      </p:grpSp>
    </p:spTree>
    <p:extLst>
      <p:ext uri="{BB962C8B-B14F-4D97-AF65-F5344CB8AC3E}">
        <p14:creationId xmlns:p14="http://schemas.microsoft.com/office/powerpoint/2010/main" val="32237482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728C7C7-3CD0-9C07-6113-41698678EA2E}"/>
              </a:ext>
            </a:extLst>
          </p:cNvPr>
          <p:cNvSpPr>
            <a:spLocks noGrp="1"/>
          </p:cNvSpPr>
          <p:nvPr>
            <p:ph idx="1"/>
          </p:nvPr>
        </p:nvSpPr>
        <p:spPr/>
        <p:txBody>
          <a:bodyPr/>
          <a:lstStyle/>
          <a:p>
            <a:pPr marL="0" indent="0">
              <a:buNone/>
            </a:pPr>
            <a:r>
              <a:rPr lang="en-US" sz="2000" dirty="0"/>
              <a:t>This work was supported by US DOE under contract no. DE-AC52-07NA27344. </a:t>
            </a:r>
          </a:p>
          <a:p>
            <a:pPr marL="0" indent="0">
              <a:buNone/>
            </a:pPr>
            <a:r>
              <a:rPr lang="en-US" sz="2000" dirty="0"/>
              <a:t>This report was prepared as an account of work sponsored by an agency of the United States Government. Neither the United States Government nor any agency thereof, nor any of their employees, makes any warranty, express or implied, or assumes any legal liability or responsibility for the accuracy, completeness, or usefulness of any information, apparatus, product, or process disclosed, or represents that its use would not infringe privately owned rights. Reference herein to any specific commercial product, process, or service by trade name, trademark, manufacturer, or otherwise, does not necessarily constitute or imply its endorsement, recommendation, or favoring by the United States Government or any agency thereof. The views and opinions of authors expressed herein do not necessarily state or reflect those of the United States Government or any agency thereof. </a:t>
            </a:r>
          </a:p>
        </p:txBody>
      </p:sp>
      <p:sp>
        <p:nvSpPr>
          <p:cNvPr id="3" name="Title 2">
            <a:extLst>
              <a:ext uri="{FF2B5EF4-FFF2-40B4-BE49-F238E27FC236}">
                <a16:creationId xmlns:a16="http://schemas.microsoft.com/office/drawing/2014/main" id="{07267034-3E7E-0153-1F9D-36709F88B52F}"/>
              </a:ext>
            </a:extLst>
          </p:cNvPr>
          <p:cNvSpPr>
            <a:spLocks noGrp="1"/>
          </p:cNvSpPr>
          <p:nvPr>
            <p:ph type="title"/>
          </p:nvPr>
        </p:nvSpPr>
        <p:spPr/>
        <p:txBody>
          <a:bodyPr/>
          <a:lstStyle/>
          <a:p>
            <a:r>
              <a:rPr lang="en-US" dirty="0"/>
              <a:t>Auspices and acknowledgements</a:t>
            </a:r>
          </a:p>
        </p:txBody>
      </p:sp>
    </p:spTree>
    <p:extLst>
      <p:ext uri="{BB962C8B-B14F-4D97-AF65-F5344CB8AC3E}">
        <p14:creationId xmlns:p14="http://schemas.microsoft.com/office/powerpoint/2010/main" val="3303228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35647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996755-23B9-BD4A-E508-09AAF9A36230}"/>
              </a:ext>
            </a:extLst>
          </p:cNvPr>
          <p:cNvSpPr>
            <a:spLocks noGrp="1"/>
          </p:cNvSpPr>
          <p:nvPr>
            <p:ph type="title"/>
          </p:nvPr>
        </p:nvSpPr>
        <p:spPr/>
        <p:txBody>
          <a:bodyPr/>
          <a:lstStyle/>
          <a:p>
            <a:r>
              <a:rPr lang="en-US" dirty="0"/>
              <a:t>JFNK solver equations</a:t>
            </a:r>
          </a:p>
        </p:txBody>
      </p:sp>
      <p:sp>
        <p:nvSpPr>
          <p:cNvPr id="4" name="Text 1">
            <a:extLst>
              <a:ext uri="{FF2B5EF4-FFF2-40B4-BE49-F238E27FC236}">
                <a16:creationId xmlns:a16="http://schemas.microsoft.com/office/drawing/2014/main" id="{185FC431-8B1A-A74C-D22F-67ADBFDAF8D7}"/>
              </a:ext>
            </a:extLst>
          </p:cNvPr>
          <p:cNvSpPr txBox="1"/>
          <p:nvPr/>
        </p:nvSpPr>
        <p:spPr>
          <a:xfrm>
            <a:off x="457200" y="1325880"/>
            <a:ext cx="5394960" cy="274320"/>
          </a:xfrm>
          <a:prstGeom prst="rect">
            <a:avLst/>
          </a:prstGeom>
          <a:noFill/>
          <a:ln/>
        </p:spPr>
        <p:txBody>
          <a:bodyPr wrap="square" lIns="0" tIns="0" rIns="0" bIns="0" rtlCol="0" anchor="b"/>
          <a:lstStyle/>
          <a:p>
            <a:pPr marL="0" indent="0" algn="l">
              <a:buNone/>
            </a:pPr>
            <a:r>
              <a:rPr lang="en-US" sz="1400" b="1" dirty="0">
                <a:solidFill>
                  <a:srgbClr val="5B5B5B"/>
                </a:solidFill>
                <a:latin typeface="Calibri" pitchFamily="34" charset="0"/>
                <a:ea typeface="Calibri" pitchFamily="34" charset="-122"/>
                <a:cs typeface="Calibri" pitchFamily="34" charset="-120"/>
              </a:rPr>
              <a:t>Newton step</a:t>
            </a:r>
            <a:endParaRPr lang="en-US" sz="1400" dirty="0"/>
          </a:p>
        </p:txBody>
      </p:sp>
      <p:pic>
        <p:nvPicPr>
          <p:cNvPr id="5" name="Image 0" descr="preencoded.png">
            <a:extLst>
              <a:ext uri="{FF2B5EF4-FFF2-40B4-BE49-F238E27FC236}">
                <a16:creationId xmlns:a16="http://schemas.microsoft.com/office/drawing/2014/main" id="{8F833BA9-87FC-ACE3-9DDB-C49EFEB83FD4}"/>
              </a:ext>
            </a:extLst>
          </p:cNvPr>
          <p:cNvPicPr>
            <a:picLocks noChangeAspect="1"/>
          </p:cNvPicPr>
          <p:nvPr/>
        </p:nvPicPr>
        <p:blipFill>
          <a:blip r:embed="rId2"/>
          <a:stretch>
            <a:fillRect/>
          </a:stretch>
        </p:blipFill>
        <p:spPr>
          <a:xfrm>
            <a:off x="548640" y="1618488"/>
            <a:ext cx="5120640" cy="758613"/>
          </a:xfrm>
          <a:prstGeom prst="rect">
            <a:avLst/>
          </a:prstGeom>
        </p:spPr>
      </p:pic>
      <p:sp>
        <p:nvSpPr>
          <p:cNvPr id="6" name="Text 2">
            <a:extLst>
              <a:ext uri="{FF2B5EF4-FFF2-40B4-BE49-F238E27FC236}">
                <a16:creationId xmlns:a16="http://schemas.microsoft.com/office/drawing/2014/main" id="{241EDF8A-789C-9345-DD1C-3E71CA379C2C}"/>
              </a:ext>
            </a:extLst>
          </p:cNvPr>
          <p:cNvSpPr txBox="1"/>
          <p:nvPr/>
        </p:nvSpPr>
        <p:spPr>
          <a:xfrm>
            <a:off x="457200" y="2542032"/>
            <a:ext cx="5394960" cy="274320"/>
          </a:xfrm>
          <a:prstGeom prst="rect">
            <a:avLst/>
          </a:prstGeom>
          <a:noFill/>
          <a:ln/>
        </p:spPr>
        <p:txBody>
          <a:bodyPr wrap="square" lIns="0" tIns="0" rIns="0" bIns="0" rtlCol="0" anchor="b"/>
          <a:lstStyle/>
          <a:p>
            <a:pPr marL="0" indent="0" algn="l">
              <a:buNone/>
            </a:pPr>
            <a:r>
              <a:rPr lang="en-US" sz="1400" b="1" dirty="0">
                <a:solidFill>
                  <a:srgbClr val="5B5B5B"/>
                </a:solidFill>
                <a:latin typeface="Calibri" pitchFamily="34" charset="0"/>
                <a:ea typeface="Calibri" pitchFamily="34" charset="-122"/>
                <a:cs typeface="Calibri" pitchFamily="34" charset="-120"/>
              </a:rPr>
              <a:t>Jacobian-free directional derivative</a:t>
            </a:r>
            <a:endParaRPr lang="en-US" sz="1400" dirty="0"/>
          </a:p>
        </p:txBody>
      </p:sp>
      <p:pic>
        <p:nvPicPr>
          <p:cNvPr id="7" name="Image 1" descr="preencoded.png">
            <a:extLst>
              <a:ext uri="{FF2B5EF4-FFF2-40B4-BE49-F238E27FC236}">
                <a16:creationId xmlns:a16="http://schemas.microsoft.com/office/drawing/2014/main" id="{7CEA29AA-5A11-43E1-88EB-893BB5BC0131}"/>
              </a:ext>
            </a:extLst>
          </p:cNvPr>
          <p:cNvPicPr>
            <a:picLocks noChangeAspect="1"/>
          </p:cNvPicPr>
          <p:nvPr/>
        </p:nvPicPr>
        <p:blipFill>
          <a:blip r:embed="rId3"/>
          <a:stretch>
            <a:fillRect/>
          </a:stretch>
        </p:blipFill>
        <p:spPr>
          <a:xfrm>
            <a:off x="548640" y="2834640"/>
            <a:ext cx="5120640" cy="758613"/>
          </a:xfrm>
          <a:prstGeom prst="rect">
            <a:avLst/>
          </a:prstGeom>
        </p:spPr>
      </p:pic>
      <p:sp>
        <p:nvSpPr>
          <p:cNvPr id="8" name="Text 3">
            <a:extLst>
              <a:ext uri="{FF2B5EF4-FFF2-40B4-BE49-F238E27FC236}">
                <a16:creationId xmlns:a16="http://schemas.microsoft.com/office/drawing/2014/main" id="{D50D1B58-CC24-0924-6C6D-1735239AEDE8}"/>
              </a:ext>
            </a:extLst>
          </p:cNvPr>
          <p:cNvSpPr txBox="1"/>
          <p:nvPr/>
        </p:nvSpPr>
        <p:spPr>
          <a:xfrm>
            <a:off x="457200" y="3758184"/>
            <a:ext cx="5394960" cy="274320"/>
          </a:xfrm>
          <a:prstGeom prst="rect">
            <a:avLst/>
          </a:prstGeom>
          <a:noFill/>
          <a:ln/>
        </p:spPr>
        <p:txBody>
          <a:bodyPr wrap="square" lIns="0" tIns="0" rIns="0" bIns="0" rtlCol="0" anchor="b"/>
          <a:lstStyle/>
          <a:p>
            <a:pPr marL="0" indent="0" algn="l">
              <a:buNone/>
            </a:pPr>
            <a:r>
              <a:rPr lang="en-US" sz="1400" b="1" dirty="0">
                <a:solidFill>
                  <a:srgbClr val="5B5B5B"/>
                </a:solidFill>
                <a:latin typeface="Calibri" pitchFamily="34" charset="0"/>
                <a:ea typeface="Calibri" pitchFamily="34" charset="-122"/>
                <a:cs typeface="Calibri" pitchFamily="34" charset="-120"/>
              </a:rPr>
              <a:t>Preconditioned Krylov (GMRES) solve</a:t>
            </a:r>
            <a:endParaRPr lang="en-US" sz="1400" dirty="0"/>
          </a:p>
        </p:txBody>
      </p:sp>
      <p:pic>
        <p:nvPicPr>
          <p:cNvPr id="9" name="Image 2" descr="preencoded.png">
            <a:extLst>
              <a:ext uri="{FF2B5EF4-FFF2-40B4-BE49-F238E27FC236}">
                <a16:creationId xmlns:a16="http://schemas.microsoft.com/office/drawing/2014/main" id="{A76876BF-74BC-4979-6E2F-072ED21DAD07}"/>
              </a:ext>
            </a:extLst>
          </p:cNvPr>
          <p:cNvPicPr>
            <a:picLocks noChangeAspect="1"/>
          </p:cNvPicPr>
          <p:nvPr/>
        </p:nvPicPr>
        <p:blipFill>
          <a:blip r:embed="rId4"/>
          <a:stretch>
            <a:fillRect/>
          </a:stretch>
        </p:blipFill>
        <p:spPr>
          <a:xfrm>
            <a:off x="548640" y="4050792"/>
            <a:ext cx="5120640" cy="758613"/>
          </a:xfrm>
          <a:prstGeom prst="rect">
            <a:avLst/>
          </a:prstGeom>
        </p:spPr>
      </p:pic>
      <p:sp>
        <p:nvSpPr>
          <p:cNvPr id="10" name="Text 4">
            <a:extLst>
              <a:ext uri="{FF2B5EF4-FFF2-40B4-BE49-F238E27FC236}">
                <a16:creationId xmlns:a16="http://schemas.microsoft.com/office/drawing/2014/main" id="{68C57FF3-4A56-6E71-8199-1D263AB1B0FD}"/>
              </a:ext>
            </a:extLst>
          </p:cNvPr>
          <p:cNvSpPr txBox="1"/>
          <p:nvPr/>
        </p:nvSpPr>
        <p:spPr>
          <a:xfrm>
            <a:off x="457200" y="4974336"/>
            <a:ext cx="5394960" cy="274320"/>
          </a:xfrm>
          <a:prstGeom prst="rect">
            <a:avLst/>
          </a:prstGeom>
          <a:noFill/>
          <a:ln/>
        </p:spPr>
        <p:txBody>
          <a:bodyPr wrap="square" lIns="0" tIns="0" rIns="0" bIns="0" rtlCol="0" anchor="b"/>
          <a:lstStyle/>
          <a:p>
            <a:pPr marL="0" indent="0" algn="l">
              <a:buNone/>
            </a:pPr>
            <a:r>
              <a:rPr lang="en-US" sz="1400" b="1" dirty="0">
                <a:solidFill>
                  <a:srgbClr val="5B5B5B"/>
                </a:solidFill>
                <a:latin typeface="Calibri" pitchFamily="34" charset="0"/>
                <a:ea typeface="Calibri" pitchFamily="34" charset="-122"/>
                <a:cs typeface="Calibri" pitchFamily="34" charset="-120"/>
              </a:rPr>
              <a:t>ILUT preconditioner</a:t>
            </a:r>
            <a:endParaRPr lang="en-US" sz="1400" dirty="0"/>
          </a:p>
        </p:txBody>
      </p:sp>
      <p:pic>
        <p:nvPicPr>
          <p:cNvPr id="11" name="Image 3" descr="preencoded.png">
            <a:extLst>
              <a:ext uri="{FF2B5EF4-FFF2-40B4-BE49-F238E27FC236}">
                <a16:creationId xmlns:a16="http://schemas.microsoft.com/office/drawing/2014/main" id="{C5B5D12E-D29B-A8AF-89F2-1220AE184CE1}"/>
              </a:ext>
            </a:extLst>
          </p:cNvPr>
          <p:cNvPicPr>
            <a:picLocks noChangeAspect="1"/>
          </p:cNvPicPr>
          <p:nvPr/>
        </p:nvPicPr>
        <p:blipFill>
          <a:blip r:embed="rId5"/>
          <a:stretch>
            <a:fillRect/>
          </a:stretch>
        </p:blipFill>
        <p:spPr>
          <a:xfrm>
            <a:off x="548640" y="5248656"/>
            <a:ext cx="5120640" cy="758613"/>
          </a:xfrm>
          <a:prstGeom prst="rect">
            <a:avLst/>
          </a:prstGeom>
        </p:spPr>
      </p:pic>
      <p:pic>
        <p:nvPicPr>
          <p:cNvPr id="12" name="Picture 11">
            <a:extLst>
              <a:ext uri="{FF2B5EF4-FFF2-40B4-BE49-F238E27FC236}">
                <a16:creationId xmlns:a16="http://schemas.microsoft.com/office/drawing/2014/main" id="{C664A9DE-5FF8-9916-DCD0-A5F2900C15A2}"/>
              </a:ext>
            </a:extLst>
          </p:cNvPr>
          <p:cNvPicPr>
            <a:picLocks noChangeAspect="1"/>
          </p:cNvPicPr>
          <p:nvPr/>
        </p:nvPicPr>
        <p:blipFill>
          <a:blip r:embed="rId6"/>
          <a:stretch>
            <a:fillRect/>
          </a:stretch>
        </p:blipFill>
        <p:spPr>
          <a:xfrm>
            <a:off x="6277511" y="867507"/>
            <a:ext cx="5457289" cy="5122985"/>
          </a:xfrm>
          <a:prstGeom prst="rect">
            <a:avLst/>
          </a:prstGeom>
        </p:spPr>
      </p:pic>
    </p:spTree>
    <p:extLst>
      <p:ext uri="{BB962C8B-B14F-4D97-AF65-F5344CB8AC3E}">
        <p14:creationId xmlns:p14="http://schemas.microsoft.com/office/powerpoint/2010/main" val="5473714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D3B919B-F4CF-0043-25E7-3919429ABDCD}"/>
              </a:ext>
            </a:extLst>
          </p:cNvPr>
          <p:cNvSpPr>
            <a:spLocks noGrp="1"/>
          </p:cNvSpPr>
          <p:nvPr>
            <p:ph idx="1"/>
          </p:nvPr>
        </p:nvSpPr>
        <p:spPr/>
        <p:txBody>
          <a:bodyPr/>
          <a:lstStyle/>
          <a:p>
            <a:r>
              <a:rPr lang="en-US" dirty="0"/>
              <a:t> </a:t>
            </a:r>
          </a:p>
        </p:txBody>
      </p:sp>
      <p:sp>
        <p:nvSpPr>
          <p:cNvPr id="3" name="Title 2">
            <a:extLst>
              <a:ext uri="{FF2B5EF4-FFF2-40B4-BE49-F238E27FC236}">
                <a16:creationId xmlns:a16="http://schemas.microsoft.com/office/drawing/2014/main" id="{C423B6DA-7E2C-1E5F-DD4B-790AF1D2CC0F}"/>
              </a:ext>
            </a:extLst>
          </p:cNvPr>
          <p:cNvSpPr>
            <a:spLocks noGrp="1"/>
          </p:cNvSpPr>
          <p:nvPr>
            <p:ph type="title"/>
          </p:nvPr>
        </p:nvSpPr>
        <p:spPr/>
        <p:txBody>
          <a:bodyPr/>
          <a:lstStyle/>
          <a:p>
            <a:r>
              <a:rPr lang="en-US" dirty="0"/>
              <a:t>Atom model equations</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5D20EB2F-71A2-1B83-16F1-E51AF1864808}"/>
                  </a:ext>
                </a:extLst>
              </p:cNvPr>
              <p:cNvSpPr txBox="1"/>
              <p:nvPr/>
            </p:nvSpPr>
            <p:spPr>
              <a:xfrm>
                <a:off x="3785567" y="2809984"/>
                <a:ext cx="4909934" cy="6190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m:t>
                          </m:r>
                        </m:num>
                        <m:den>
                          <m:r>
                            <a:rPr lang="en-US" b="0" i="1" smtClean="0">
                              <a:latin typeface="Cambria Math" panose="02040503050406030204" pitchFamily="18" charset="0"/>
                            </a:rPr>
                            <m:t>𝜕</m:t>
                          </m:r>
                        </m:den>
                      </m:f>
                      <m:sSub>
                        <m:sSubPr>
                          <m:ctrlPr>
                            <a:rPr lang="en-US" b="0"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𝑎</m:t>
                          </m:r>
                        </m:sub>
                      </m:sSub>
                      <m:r>
                        <a:rPr lang="en-US" b="0" i="1" smtClean="0">
                          <a:latin typeface="Cambria Math" panose="02040503050406030204" pitchFamily="18" charset="0"/>
                        </a:rPr>
                        <m:t>+</m:t>
                      </m:r>
                      <m:r>
                        <m:rPr>
                          <m:sty m:val="p"/>
                        </m:rPr>
                        <a:rPr lang="en-US" b="0" i="0" smtClean="0">
                          <a:latin typeface="Cambria Math" panose="02040503050406030204" pitchFamily="18" charset="0"/>
                        </a:rPr>
                        <m:t>∇</m:t>
                      </m:r>
                      <m:r>
                        <a:rPr lang="en-US" b="0" i="1" smtClean="0">
                          <a:latin typeface="Cambria Math" panose="02040503050406030204" pitchFamily="18" charset="0"/>
                        </a:rPr>
                        <m:t>⋅</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𝑎</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𝑣</m:t>
                                  </m:r>
                                </m:e>
                              </m:acc>
                            </m:e>
                            <m:sub>
                              <m:r>
                                <a:rPr lang="en-US" b="0" i="1" smtClean="0">
                                  <a:latin typeface="Cambria Math" panose="02040503050406030204" pitchFamily="18" charset="0"/>
                                </a:rPr>
                                <m:t>𝑎</m:t>
                              </m:r>
                            </m:sub>
                          </m:sSub>
                        </m:e>
                      </m:d>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𝜎</m:t>
                              </m:r>
                            </m:e>
                            <m:sub>
                              <m:r>
                                <a:rPr lang="en-US" b="0" i="1" smtClean="0">
                                  <a:latin typeface="Cambria Math" panose="02040503050406030204" pitchFamily="18" charset="0"/>
                                </a:rPr>
                                <m:t>𝑖</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𝑡𝑒</m:t>
                              </m:r>
                            </m:sub>
                          </m:sSub>
                        </m:e>
                      </m:d>
                      <m:sSub>
                        <m:sSubPr>
                          <m:ctrlPr>
                            <a:rPr lang="en-US" b="0"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𝑒</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𝑎</m:t>
                          </m:r>
                        </m:sub>
                      </m:sSub>
                      <m:r>
                        <a:rPr lang="en-US" b="0" i="1" smtClean="0">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𝜎</m:t>
                              </m:r>
                            </m:e>
                            <m:sub>
                              <m:r>
                                <a:rPr lang="en-US" b="0" i="1" smtClean="0">
                                  <a:latin typeface="Cambria Math" panose="02040503050406030204" pitchFamily="18" charset="0"/>
                                </a:rPr>
                                <m:t>𝑟</m:t>
                              </m:r>
                            </m:sub>
                          </m:sSub>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𝑡𝑒</m:t>
                              </m:r>
                            </m:sub>
                          </m:sSub>
                        </m:e>
                      </m:d>
                      <m:sSub>
                        <m:sSubPr>
                          <m:ctrlPr>
                            <a:rPr lang="en-US" i="1">
                              <a:latin typeface="Cambria Math" panose="02040503050406030204" pitchFamily="18" charset="0"/>
                            </a:rPr>
                          </m:ctrlPr>
                        </m:sSubPr>
                        <m:e>
                          <m:r>
                            <a:rPr lang="en-US" i="1">
                              <a:latin typeface="Cambria Math" panose="02040503050406030204" pitchFamily="18" charset="0"/>
                            </a:rPr>
                            <m:t>𝑛</m:t>
                          </m:r>
                        </m:e>
                        <m:sub>
                          <m:r>
                            <a:rPr lang="en-US" i="1">
                              <a:latin typeface="Cambria Math" panose="02040503050406030204" pitchFamily="18" charset="0"/>
                            </a:rPr>
                            <m:t>𝑒</m:t>
                          </m:r>
                        </m:sub>
                      </m:sSub>
                      <m:sSub>
                        <m:sSubPr>
                          <m:ctrlPr>
                            <a:rPr lang="en-US" i="1">
                              <a:latin typeface="Cambria Math" panose="02040503050406030204" pitchFamily="18" charset="0"/>
                            </a:rPr>
                          </m:ctrlPr>
                        </m:sSubPr>
                        <m:e>
                          <m:r>
                            <a:rPr lang="en-US" i="1">
                              <a:latin typeface="Cambria Math" panose="02040503050406030204" pitchFamily="18" charset="0"/>
                            </a:rPr>
                            <m:t>𝑛</m:t>
                          </m:r>
                        </m:e>
                        <m:sub>
                          <m:r>
                            <a:rPr lang="en-US" b="0" i="1" smtClean="0">
                              <a:latin typeface="Cambria Math" panose="02040503050406030204" pitchFamily="18" charset="0"/>
                            </a:rPr>
                            <m:t>𝑖</m:t>
                          </m:r>
                        </m:sub>
                      </m:sSub>
                    </m:oMath>
                  </m:oMathPara>
                </a14:m>
                <a:endParaRPr lang="en-US" b="0" dirty="0"/>
              </a:p>
            </p:txBody>
          </p:sp>
        </mc:Choice>
        <mc:Fallback xmlns="">
          <p:sp>
            <p:nvSpPr>
              <p:cNvPr id="4" name="TextBox 3">
                <a:extLst>
                  <a:ext uri="{FF2B5EF4-FFF2-40B4-BE49-F238E27FC236}">
                    <a16:creationId xmlns:a16="http://schemas.microsoft.com/office/drawing/2014/main" id="{5D20EB2F-71A2-1B83-16F1-E51AF1864808}"/>
                  </a:ext>
                </a:extLst>
              </p:cNvPr>
              <p:cNvSpPr txBox="1">
                <a:spLocks noRot="1" noChangeAspect="1" noMove="1" noResize="1" noEditPoints="1" noAdjustHandles="1" noChangeArrowheads="1" noChangeShapeType="1" noTextEdit="1"/>
              </p:cNvSpPr>
              <p:nvPr/>
            </p:nvSpPr>
            <p:spPr>
              <a:xfrm>
                <a:off x="3785567" y="2809984"/>
                <a:ext cx="4909934" cy="619016"/>
              </a:xfrm>
              <a:prstGeom prst="rect">
                <a:avLst/>
              </a:prstGeom>
              <a:blipFill>
                <a:blip r:embed="rId2"/>
                <a:stretch>
                  <a:fillRect b="-4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018B0C1-993A-59D9-55DA-F744D21CFA76}"/>
                  </a:ext>
                </a:extLst>
              </p:cNvPr>
              <p:cNvSpPr txBox="1"/>
              <p:nvPr/>
            </p:nvSpPr>
            <p:spPr>
              <a:xfrm>
                <a:off x="925104" y="3446551"/>
                <a:ext cx="10630859" cy="62491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m:t>
                          </m:r>
                        </m:num>
                        <m:den>
                          <m:r>
                            <a:rPr lang="en-US" b="0" i="1" smtClean="0">
                              <a:latin typeface="Cambria Math" panose="02040503050406030204" pitchFamily="18" charset="0"/>
                            </a:rPr>
                            <m:t>𝜕</m:t>
                          </m:r>
                          <m:r>
                            <a:rPr lang="en-US" b="0" i="1" smtClean="0">
                              <a:latin typeface="Cambria Math" panose="02040503050406030204" pitchFamily="18" charset="0"/>
                            </a:rPr>
                            <m:t>𝑡</m:t>
                          </m:r>
                        </m:den>
                      </m:f>
                      <m:sSub>
                        <m:sSubPr>
                          <m:ctrlPr>
                            <a:rPr lang="en-US" b="0" i="1" smtClean="0">
                              <a:latin typeface="Cambria Math" panose="02040503050406030204" pitchFamily="18" charset="0"/>
                            </a:rPr>
                          </m:ctrlPr>
                        </m:sSub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𝑎</m:t>
                              </m:r>
                            </m:sub>
                          </m:sSub>
                          <m:r>
                            <a:rPr lang="en-US" b="0" i="1" smtClean="0">
                              <a:latin typeface="Cambria Math" panose="02040503050406030204" pitchFamily="18" charset="0"/>
                            </a:rPr>
                            <m:t>𝑛</m:t>
                          </m:r>
                        </m:e>
                        <m:sub>
                          <m:r>
                            <a:rPr lang="en-US" b="0" i="1" smtClean="0">
                              <a:latin typeface="Cambria Math" panose="02040503050406030204" pitchFamily="18" charset="0"/>
                            </a:rPr>
                            <m:t>𝑎</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𝑎</m:t>
                          </m:r>
                          <m:r>
                            <a:rPr lang="en-US" b="0" i="1" smtClean="0">
                              <a:latin typeface="Cambria Math" panose="02040503050406030204" pitchFamily="18" charset="0"/>
                            </a:rPr>
                            <m:t>,∥</m:t>
                          </m:r>
                        </m:sub>
                      </m:sSub>
                      <m:r>
                        <a:rPr lang="en-US" b="0" i="1" smtClean="0">
                          <a:latin typeface="Cambria Math" panose="02040503050406030204" pitchFamily="18" charset="0"/>
                        </a:rPr>
                        <m:t>+</m:t>
                      </m:r>
                      <m:r>
                        <m:rPr>
                          <m:sty m:val="p"/>
                        </m:rPr>
                        <a:rPr lang="en-US" b="0" i="0" smtClean="0">
                          <a:latin typeface="Cambria Math" panose="02040503050406030204" pitchFamily="18" charset="0"/>
                        </a:rPr>
                        <m:t>∇</m:t>
                      </m:r>
                      <m:r>
                        <a:rPr lang="en-US" b="0" i="1" smtClean="0">
                          <a:latin typeface="Cambria Math" panose="02040503050406030204" pitchFamily="18" charset="0"/>
                        </a:rPr>
                        <m:t>⋅</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𝑎</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𝑎</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i="1">
                                  <a:latin typeface="Cambria Math" panose="02040503050406030204" pitchFamily="18" charset="0"/>
                                </a:rPr>
                                <m:t>𝑎</m:t>
                              </m:r>
                              <m:r>
                                <a:rPr lang="en-US" i="1">
                                  <a:latin typeface="Cambria Math" panose="02040503050406030204" pitchFamily="18" charset="0"/>
                                </a:rPr>
                                <m:t>,∥</m:t>
                              </m:r>
                            </m:sub>
                          </m:sSub>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𝑣</m:t>
                                  </m:r>
                                </m:e>
                              </m:acc>
                            </m:e>
                            <m:sub>
                              <m:r>
                                <a:rPr lang="en-US" b="0" i="1" smtClean="0">
                                  <a:latin typeface="Cambria Math" panose="02040503050406030204" pitchFamily="18" charset="0"/>
                                </a:rPr>
                                <m:t>𝑎</m:t>
                              </m:r>
                            </m:sub>
                          </m:sSub>
                          <m:r>
                            <a:rPr lang="en-US" b="0" i="1" smtClean="0">
                              <a:latin typeface="Cambria Math" panose="02040503050406030204" pitchFamily="18" charset="0"/>
                            </a:rPr>
                            <m:t>−</m:t>
                          </m:r>
                          <m:sSub>
                            <m:sSubPr>
                              <m:ctrlPr>
                                <a:rPr lang="en-US" b="1" i="1" smtClean="0">
                                  <a:latin typeface="Cambria Math" panose="02040503050406030204" pitchFamily="18" charset="0"/>
                                </a:rPr>
                              </m:ctrlPr>
                            </m:sSubPr>
                            <m:e>
                              <m:r>
                                <a:rPr lang="en-US" b="1" i="1" smtClean="0">
                                  <a:latin typeface="Cambria Math" panose="02040503050406030204" pitchFamily="18" charset="0"/>
                                </a:rPr>
                                <m:t>𝜼</m:t>
                              </m:r>
                            </m:e>
                            <m:sub>
                              <m:r>
                                <a:rPr lang="en-US" b="0" i="1" smtClean="0">
                                  <a:latin typeface="Cambria Math" panose="02040503050406030204" pitchFamily="18" charset="0"/>
                                </a:rPr>
                                <m:t>𝑎</m:t>
                              </m:r>
                            </m:sub>
                          </m:sSub>
                          <m:r>
                            <m:rPr>
                              <m:sty m:val="p"/>
                            </m:rPr>
                            <a:rPr lang="en-US" b="0" i="0"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𝑎</m:t>
                              </m:r>
                              <m:r>
                                <a:rPr lang="en-US" i="1">
                                  <a:latin typeface="Cambria Math" panose="02040503050406030204" pitchFamily="18" charset="0"/>
                                </a:rPr>
                                <m:t>,∥</m:t>
                              </m:r>
                            </m:sub>
                          </m:sSub>
                        </m:e>
                      </m:d>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𝐵</m:t>
                              </m:r>
                            </m:e>
                            <m:sub>
                              <m:r>
                                <a:rPr lang="en-US" b="0" i="1" smtClean="0">
                                  <a:latin typeface="Cambria Math" panose="02040503050406030204" pitchFamily="18" charset="0"/>
                                </a:rPr>
                                <m:t>𝜃</m:t>
                              </m:r>
                            </m:sub>
                          </m:sSub>
                        </m:num>
                        <m:den>
                          <m:r>
                            <a:rPr lang="en-US" b="0" i="1" smtClean="0">
                              <a:latin typeface="Cambria Math" panose="02040503050406030204" pitchFamily="18" charset="0"/>
                            </a:rPr>
                            <m:t>𝐵</m:t>
                          </m:r>
                        </m:den>
                      </m:f>
                      <m:d>
                        <m:dPr>
                          <m:ctrlPr>
                            <a:rPr lang="en-US" b="0" i="1" smtClean="0">
                              <a:latin typeface="Cambria Math" panose="02040503050406030204" pitchFamily="18" charset="0"/>
                            </a:rPr>
                          </m:ctrlPr>
                        </m:dPr>
                        <m:e>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𝑎</m:t>
                                  </m:r>
                                </m:sub>
                              </m:sSub>
                            </m:num>
                            <m:den>
                              <m:r>
                                <a:rPr lang="en-US" b="0" i="1" smtClean="0">
                                  <a:latin typeface="Cambria Math" panose="02040503050406030204" pitchFamily="18" charset="0"/>
                                </a:rPr>
                                <m:t>𝜕𝜃</m:t>
                              </m:r>
                            </m:den>
                          </m:f>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𝑖</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𝑖</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𝜈</m:t>
                          </m:r>
                        </m:e>
                        <m:sub>
                          <m:r>
                            <a:rPr lang="en-US" b="0" i="1" smtClean="0">
                              <a:latin typeface="Cambria Math" panose="02040503050406030204" pitchFamily="18" charset="0"/>
                            </a:rPr>
                            <m:t>𝑐𝑥</m:t>
                          </m:r>
                        </m:sub>
                      </m:sSub>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r>
                                <a:rPr lang="en-US" b="0" i="1" smtClean="0">
                                  <a:latin typeface="Cambria Math" panose="02040503050406030204" pitchFamily="18" charset="0"/>
                                </a:rPr>
                                <m:t>,∥</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𝑎</m:t>
                              </m:r>
                              <m:r>
                                <a:rPr lang="en-US" b="0" i="1" smtClean="0">
                                  <a:latin typeface="Cambria Math" panose="02040503050406030204" pitchFamily="18" charset="0"/>
                                </a:rPr>
                                <m:t>,∥</m:t>
                              </m:r>
                            </m:sub>
                          </m:sSub>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𝑎</m:t>
                          </m:r>
                        </m:sub>
                      </m:sSub>
                      <m:sSub>
                        <m:sSubPr>
                          <m:ctrlPr>
                            <a:rPr lang="en-US" i="1">
                              <a:latin typeface="Cambria Math" panose="02040503050406030204" pitchFamily="18" charset="0"/>
                            </a:rPr>
                          </m:ctrlPr>
                        </m:sSubPr>
                        <m:e>
                          <m:r>
                            <a:rPr lang="en-US" i="1">
                              <a:latin typeface="Cambria Math" panose="02040503050406030204" pitchFamily="18" charset="0"/>
                            </a:rPr>
                            <m:t>𝑛</m:t>
                          </m:r>
                        </m:e>
                        <m:sub>
                          <m:r>
                            <a:rPr lang="en-US" i="1">
                              <a:latin typeface="Cambria Math" panose="02040503050406030204" pitchFamily="18" charset="0"/>
                            </a:rPr>
                            <m:t>𝑎</m:t>
                          </m:r>
                        </m:sub>
                      </m:sSub>
                      <m:sSub>
                        <m:sSubPr>
                          <m:ctrlPr>
                            <a:rPr lang="en-US" i="1">
                              <a:latin typeface="Cambria Math" panose="02040503050406030204" pitchFamily="18" charset="0"/>
                            </a:rPr>
                          </m:ctrlPr>
                        </m:sSubPr>
                        <m:e>
                          <m:r>
                            <a:rPr lang="en-US" i="1">
                              <a:latin typeface="Cambria Math" panose="02040503050406030204" pitchFamily="18" charset="0"/>
                            </a:rPr>
                            <m:t>𝜈</m:t>
                          </m:r>
                        </m:e>
                        <m:sub>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b="0" i="1" smtClean="0">
                              <a:latin typeface="Cambria Math" panose="02040503050406030204" pitchFamily="18" charset="0"/>
                            </a:rPr>
                            <m:t>𝑎</m:t>
                          </m:r>
                          <m:r>
                            <a:rPr lang="en-US" i="1">
                              <a:latin typeface="Cambria Math" panose="02040503050406030204" pitchFamily="18" charset="0"/>
                            </a:rPr>
                            <m:t>,∥</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b="0" i="1" smtClean="0">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𝑛</m:t>
                          </m:r>
                        </m:e>
                        <m:sub>
                          <m:r>
                            <a:rPr lang="en-US" b="0" i="1" smtClean="0">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𝜈</m:t>
                          </m:r>
                        </m:e>
                        <m:sub>
                          <m:r>
                            <a:rPr lang="en-US" b="0" i="1" smtClean="0">
                              <a:latin typeface="Cambria Math" panose="02040503050406030204" pitchFamily="18" charset="0"/>
                            </a:rPr>
                            <m:t>𝑟</m:t>
                          </m:r>
                        </m:sub>
                      </m:sSub>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𝑖</m:t>
                          </m:r>
                          <m:r>
                            <a:rPr lang="en-US" i="1">
                              <a:latin typeface="Cambria Math" panose="02040503050406030204" pitchFamily="18" charset="0"/>
                            </a:rPr>
                            <m:t>,∥</m:t>
                          </m:r>
                        </m:sub>
                      </m:sSub>
                    </m:oMath>
                  </m:oMathPara>
                </a14:m>
                <a:endParaRPr lang="en-US" b="0" dirty="0"/>
              </a:p>
            </p:txBody>
          </p:sp>
        </mc:Choice>
        <mc:Fallback xmlns="">
          <p:sp>
            <p:nvSpPr>
              <p:cNvPr id="5" name="TextBox 4">
                <a:extLst>
                  <a:ext uri="{FF2B5EF4-FFF2-40B4-BE49-F238E27FC236}">
                    <a16:creationId xmlns:a16="http://schemas.microsoft.com/office/drawing/2014/main" id="{4018B0C1-993A-59D9-55DA-F744D21CFA76}"/>
                  </a:ext>
                </a:extLst>
              </p:cNvPr>
              <p:cNvSpPr txBox="1">
                <a:spLocks noRot="1" noChangeAspect="1" noMove="1" noResize="1" noEditPoints="1" noAdjustHandles="1" noChangeArrowheads="1" noChangeShapeType="1" noTextEdit="1"/>
              </p:cNvSpPr>
              <p:nvPr/>
            </p:nvSpPr>
            <p:spPr>
              <a:xfrm>
                <a:off x="925104" y="3446551"/>
                <a:ext cx="10630859" cy="624915"/>
              </a:xfrm>
              <a:prstGeom prst="rect">
                <a:avLst/>
              </a:prstGeom>
              <a:blipFill>
                <a:blip r:embed="rId3"/>
                <a:stretch>
                  <a:fillRect b="-4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AB1F7691-80DD-0E4F-32A7-4EF83F968275}"/>
                  </a:ext>
                </a:extLst>
              </p:cNvPr>
              <p:cNvSpPr txBox="1"/>
              <p:nvPr/>
            </p:nvSpPr>
            <p:spPr>
              <a:xfrm>
                <a:off x="1250466" y="4071466"/>
                <a:ext cx="9363525" cy="62491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m:t>
                          </m:r>
                        </m:num>
                        <m:den>
                          <m:r>
                            <a:rPr lang="en-US" b="0" i="1" smtClean="0">
                              <a:latin typeface="Cambria Math" panose="02040503050406030204" pitchFamily="18" charset="0"/>
                            </a:rPr>
                            <m:t>𝜕</m:t>
                          </m:r>
                          <m:r>
                            <a:rPr lang="en-US" b="0" i="1" smtClean="0">
                              <a:latin typeface="Cambria Math" panose="02040503050406030204" pitchFamily="18" charset="0"/>
                            </a:rPr>
                            <m:t>𝑡</m:t>
                          </m:r>
                        </m:den>
                      </m:f>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3</m:t>
                              </m:r>
                            </m:num>
                            <m:den>
                              <m:r>
                                <a:rPr lang="en-US" b="0" i="1" smtClean="0">
                                  <a:latin typeface="Cambria Math" panose="02040503050406030204" pitchFamily="18" charset="0"/>
                                </a:rPr>
                                <m:t>2</m:t>
                              </m:r>
                            </m:den>
                          </m:f>
                          <m:sSub>
                            <m:sSubPr>
                              <m:ctrlPr>
                                <a:rPr lang="en-US" b="0"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𝑎</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𝑎</m:t>
                              </m:r>
                            </m:sub>
                          </m:sSub>
                        </m:e>
                      </m:d>
                      <m:r>
                        <a:rPr lang="en-US" b="0" i="1" smtClean="0">
                          <a:latin typeface="Cambria Math" panose="02040503050406030204" pitchFamily="18" charset="0"/>
                        </a:rPr>
                        <m:t>+</m:t>
                      </m:r>
                      <m:r>
                        <m:rPr>
                          <m:sty m:val="p"/>
                        </m:rPr>
                        <a:rPr lang="en-US" b="0" i="0" smtClean="0">
                          <a:latin typeface="Cambria Math" panose="02040503050406030204" pitchFamily="18" charset="0"/>
                        </a:rPr>
                        <m:t>∇</m:t>
                      </m:r>
                      <m:r>
                        <a:rPr lang="en-US" b="0" i="1" smtClean="0">
                          <a:latin typeface="Cambria Math" panose="02040503050406030204" pitchFamily="18" charset="0"/>
                        </a:rPr>
                        <m:t>⋅</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5</m:t>
                              </m:r>
                            </m:num>
                            <m:den>
                              <m:r>
                                <a:rPr lang="en-US" b="0" i="1" smtClean="0">
                                  <a:latin typeface="Cambria Math" panose="02040503050406030204" pitchFamily="18" charset="0"/>
                                </a:rPr>
                                <m:t>2</m:t>
                              </m:r>
                            </m:den>
                          </m:f>
                          <m:sSub>
                            <m:sSubPr>
                              <m:ctrlPr>
                                <a:rPr lang="en-US" b="0"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𝑎</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i="1">
                                  <a:latin typeface="Cambria Math" panose="02040503050406030204" pitchFamily="18" charset="0"/>
                                </a:rPr>
                                <m:t>𝑎</m:t>
                              </m:r>
                            </m:sub>
                          </m:sSub>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𝑣</m:t>
                                  </m:r>
                                </m:e>
                              </m:acc>
                            </m:e>
                            <m:sub>
                              <m:r>
                                <a:rPr lang="en-US" b="0" i="1" smtClean="0">
                                  <a:latin typeface="Cambria Math" panose="02040503050406030204" pitchFamily="18" charset="0"/>
                                </a:rPr>
                                <m:t>𝑎</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𝜅</m:t>
                              </m:r>
                            </m:e>
                            <m:sub>
                              <m:r>
                                <a:rPr lang="en-US" b="0" i="1" smtClean="0">
                                  <a:latin typeface="Cambria Math" panose="02040503050406030204" pitchFamily="18" charset="0"/>
                                </a:rPr>
                                <m:t>𝑎</m:t>
                              </m:r>
                            </m:sub>
                          </m:sSub>
                          <m:r>
                            <m:rPr>
                              <m:sty m:val="p"/>
                            </m:rPr>
                            <a:rPr lang="en-US" b="0" i="0"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𝑎</m:t>
                              </m:r>
                            </m:sub>
                          </m:sSub>
                        </m:e>
                      </m:d>
                      <m:r>
                        <a:rPr lang="en-US" b="0" i="1" smtClean="0">
                          <a:latin typeface="Cambria Math" panose="02040503050406030204" pitchFamily="18" charset="0"/>
                        </a:rPr>
                        <m:t>+</m:t>
                      </m:r>
                      <m:sSub>
                        <m:sSubPr>
                          <m:ctrlPr>
                            <a:rPr lang="en-US" b="1" i="1" smtClean="0">
                              <a:latin typeface="Cambria Math" panose="02040503050406030204" pitchFamily="18" charset="0"/>
                            </a:rPr>
                          </m:ctrlPr>
                        </m:sSubPr>
                        <m:e>
                          <m:r>
                            <a:rPr lang="en-US" b="1" i="0" smtClean="0">
                              <a:latin typeface="Cambria Math" panose="02040503050406030204" pitchFamily="18" charset="0"/>
                            </a:rPr>
                            <m:t>𝚷</m:t>
                          </m:r>
                        </m:e>
                        <m:sub>
                          <m:r>
                            <a:rPr lang="en-US" b="0" i="1" smtClean="0">
                              <a:latin typeface="Cambria Math" panose="02040503050406030204" pitchFamily="18" charset="0"/>
                            </a:rPr>
                            <m:t>𝑎</m:t>
                          </m:r>
                        </m:sub>
                      </m:sSub>
                      <m:r>
                        <a:rPr lang="en-US" b="0" i="1" smtClean="0">
                          <a:latin typeface="Cambria Math" panose="02040503050406030204" pitchFamily="18" charset="0"/>
                        </a:rPr>
                        <m:t>:</m:t>
                      </m:r>
                      <m:r>
                        <m:rPr>
                          <m:sty m:val="p"/>
                        </m:rPr>
                        <a:rPr lang="en-US" b="0" i="0" smtClean="0">
                          <a:latin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𝑣</m:t>
                              </m:r>
                            </m:e>
                          </m:acc>
                        </m:e>
                        <m:sub>
                          <m:r>
                            <a:rPr lang="en-US" i="1">
                              <a:latin typeface="Cambria Math" panose="02040503050406030204" pitchFamily="18" charset="0"/>
                            </a:rPr>
                            <m:t>𝑎</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𝑣</m:t>
                              </m:r>
                            </m:e>
                          </m:acc>
                        </m:e>
                        <m:sub>
                          <m:r>
                            <a:rPr lang="en-US" i="1">
                              <a:latin typeface="Cambria Math" panose="02040503050406030204" pitchFamily="18" charset="0"/>
                            </a:rPr>
                            <m:t>𝑎</m:t>
                          </m:r>
                        </m:sub>
                      </m:sSub>
                      <m:r>
                        <a:rPr lang="en-US" b="0" i="1" smtClean="0">
                          <a:latin typeface="Cambria Math" panose="02040503050406030204" pitchFamily="18" charset="0"/>
                        </a:rPr>
                        <m:t>⋅</m:t>
                      </m:r>
                      <m:r>
                        <m:rPr>
                          <m:sty m:val="p"/>
                        </m:rPr>
                        <a:rPr lang="en-US" b="0" i="0"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𝑎</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𝑄</m:t>
                          </m:r>
                        </m:e>
                        <m:sub>
                          <m:r>
                            <a:rPr lang="en-US" b="0" i="1" smtClean="0">
                              <a:latin typeface="Cambria Math" panose="02040503050406030204" pitchFamily="18" charset="0"/>
                            </a:rPr>
                            <m:t>𝑎</m:t>
                          </m:r>
                        </m:sub>
                      </m:sSub>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𝑆</m:t>
                          </m:r>
                        </m:e>
                        <m:sub>
                          <m:r>
                            <a:rPr lang="en-US" b="0" i="1" smtClean="0">
                              <a:latin typeface="Cambria Math" panose="02040503050406030204" pitchFamily="18" charset="0"/>
                            </a:rPr>
                            <m:t>𝑎</m:t>
                          </m:r>
                        </m:sub>
                        <m:sup>
                          <m:r>
                            <a:rPr lang="en-US" b="0" i="1" smtClean="0">
                              <a:latin typeface="Cambria Math" panose="02040503050406030204" pitchFamily="18" charset="0"/>
                            </a:rPr>
                            <m:t>𝐸</m:t>
                          </m:r>
                        </m:sup>
                      </m:sSubSup>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𝑆</m:t>
                          </m:r>
                        </m:e>
                        <m:sub>
                          <m:r>
                            <a:rPr lang="en-US" b="0" i="1" smtClean="0">
                              <a:latin typeface="Cambria Math" panose="02040503050406030204" pitchFamily="18" charset="0"/>
                            </a:rPr>
                            <m:t>𝑎</m:t>
                          </m:r>
                        </m:sub>
                        <m:sup>
                          <m:r>
                            <a:rPr lang="en-US" b="0" i="1" smtClean="0">
                              <a:latin typeface="Cambria Math" panose="02040503050406030204" pitchFamily="18" charset="0"/>
                            </a:rPr>
                            <m:t>𝑚</m:t>
                          </m:r>
                        </m:sup>
                      </m:sSubSup>
                      <m:r>
                        <a:rPr lang="en-US" b="0" i="1" smtClean="0">
                          <a:latin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𝑣</m:t>
                              </m:r>
                            </m:e>
                          </m:acc>
                        </m:e>
                        <m:sub>
                          <m:r>
                            <a:rPr lang="en-US" i="1">
                              <a:latin typeface="Cambria Math" panose="02040503050406030204" pitchFamily="18" charset="0"/>
                            </a:rPr>
                            <m:t>𝑎</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𝑎</m:t>
                          </m:r>
                        </m:sub>
                      </m:sSub>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𝑎</m:t>
                          </m:r>
                        </m:sub>
                        <m:sup>
                          <m:r>
                            <a:rPr lang="en-US" b="0" i="1" smtClean="0">
                              <a:latin typeface="Cambria Math" panose="02040503050406030204" pitchFamily="18" charset="0"/>
                            </a:rPr>
                            <m:t>2</m:t>
                          </m:r>
                        </m:sup>
                      </m:sSubSup>
                      <m:sSub>
                        <m:sSubPr>
                          <m:ctrlPr>
                            <a:rPr lang="en-US" b="0" i="1" smtClean="0">
                              <a:latin typeface="Cambria Math" panose="02040503050406030204" pitchFamily="18" charset="0"/>
                            </a:rPr>
                          </m:ctrlPr>
                        </m:sSubPr>
                        <m:e>
                          <m:r>
                            <a:rPr lang="en-US" b="0" i="1" smtClean="0">
                              <a:latin typeface="Cambria Math" panose="02040503050406030204" pitchFamily="18" charset="0"/>
                            </a:rPr>
                            <m:t>𝑆</m:t>
                          </m:r>
                        </m:e>
                        <m:sub>
                          <m:r>
                            <a:rPr lang="en-US" b="0" i="1" smtClean="0">
                              <a:latin typeface="Cambria Math" panose="02040503050406030204" pitchFamily="18" charset="0"/>
                            </a:rPr>
                            <m:t>𝑎</m:t>
                          </m:r>
                        </m:sub>
                      </m:sSub>
                    </m:oMath>
                  </m:oMathPara>
                </a14:m>
                <a:endParaRPr lang="en-US" b="0" dirty="0"/>
              </a:p>
            </p:txBody>
          </p:sp>
        </mc:Choice>
        <mc:Fallback xmlns="">
          <p:sp>
            <p:nvSpPr>
              <p:cNvPr id="6" name="TextBox 5">
                <a:extLst>
                  <a:ext uri="{FF2B5EF4-FFF2-40B4-BE49-F238E27FC236}">
                    <a16:creationId xmlns:a16="http://schemas.microsoft.com/office/drawing/2014/main" id="{AB1F7691-80DD-0E4F-32A7-4EF83F968275}"/>
                  </a:ext>
                </a:extLst>
              </p:cNvPr>
              <p:cNvSpPr txBox="1">
                <a:spLocks noRot="1" noChangeAspect="1" noMove="1" noResize="1" noEditPoints="1" noAdjustHandles="1" noChangeArrowheads="1" noChangeShapeType="1" noTextEdit="1"/>
              </p:cNvSpPr>
              <p:nvPr/>
            </p:nvSpPr>
            <p:spPr>
              <a:xfrm>
                <a:off x="1250466" y="4071466"/>
                <a:ext cx="9363525" cy="624915"/>
              </a:xfrm>
              <a:prstGeom prst="rect">
                <a:avLst/>
              </a:prstGeom>
              <a:blipFill>
                <a:blip r:embed="rId4"/>
                <a:stretch>
                  <a:fillRect b="-4000"/>
                </a:stretch>
              </a:blipFill>
            </p:spPr>
            <p:txBody>
              <a:bodyPr/>
              <a:lstStyle/>
              <a:p>
                <a:r>
                  <a:rPr lang="en-US">
                    <a:noFill/>
                  </a:rPr>
                  <a:t> </a:t>
                </a:r>
              </a:p>
            </p:txBody>
          </p:sp>
        </mc:Fallback>
      </mc:AlternateContent>
    </p:spTree>
    <p:extLst>
      <p:ext uri="{BB962C8B-B14F-4D97-AF65-F5344CB8AC3E}">
        <p14:creationId xmlns:p14="http://schemas.microsoft.com/office/powerpoint/2010/main" val="3094261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E09B2B0-69C6-C085-960D-D055525D8EEC}"/>
              </a:ext>
            </a:extLst>
          </p:cNvPr>
          <p:cNvSpPr>
            <a:spLocks noGrp="1"/>
          </p:cNvSpPr>
          <p:nvPr>
            <p:ph idx="1"/>
          </p:nvPr>
        </p:nvSpPr>
        <p:spPr/>
        <p:txBody>
          <a:bodyPr/>
          <a:lstStyle/>
          <a:p>
            <a:endParaRPr lang="en-US"/>
          </a:p>
        </p:txBody>
      </p:sp>
      <p:sp>
        <p:nvSpPr>
          <p:cNvPr id="3" name="Title 2">
            <a:extLst>
              <a:ext uri="{FF2B5EF4-FFF2-40B4-BE49-F238E27FC236}">
                <a16:creationId xmlns:a16="http://schemas.microsoft.com/office/drawing/2014/main" id="{FB6DD63A-D5BE-F358-6A29-4E929FFE4A51}"/>
              </a:ext>
            </a:extLst>
          </p:cNvPr>
          <p:cNvSpPr>
            <a:spLocks noGrp="1"/>
          </p:cNvSpPr>
          <p:nvPr>
            <p:ph type="title"/>
          </p:nvPr>
        </p:nvSpPr>
        <p:spPr/>
        <p:txBody>
          <a:bodyPr/>
          <a:lstStyle/>
          <a:p>
            <a:r>
              <a:rPr lang="en-US" dirty="0"/>
              <a:t>Molecular model equations</a:t>
            </a:r>
          </a:p>
        </p:txBody>
      </p:sp>
      <p:pic>
        <p:nvPicPr>
          <p:cNvPr id="4" name="Picture 3">
            <a:extLst>
              <a:ext uri="{FF2B5EF4-FFF2-40B4-BE49-F238E27FC236}">
                <a16:creationId xmlns:a16="http://schemas.microsoft.com/office/drawing/2014/main" id="{8F61A4C8-015E-57DD-F2AE-D07C650EA8A5}"/>
              </a:ext>
            </a:extLst>
          </p:cNvPr>
          <p:cNvPicPr>
            <a:picLocks noChangeAspect="1"/>
          </p:cNvPicPr>
          <p:nvPr/>
        </p:nvPicPr>
        <p:blipFill>
          <a:blip r:embed="rId2"/>
          <a:stretch>
            <a:fillRect/>
          </a:stretch>
        </p:blipFill>
        <p:spPr>
          <a:xfrm>
            <a:off x="2361589" y="2930612"/>
            <a:ext cx="7772400" cy="2324931"/>
          </a:xfrm>
          <a:prstGeom prst="rect">
            <a:avLst/>
          </a:prstGeom>
        </p:spPr>
      </p:pic>
    </p:spTree>
    <p:extLst>
      <p:ext uri="{BB962C8B-B14F-4D97-AF65-F5344CB8AC3E}">
        <p14:creationId xmlns:p14="http://schemas.microsoft.com/office/powerpoint/2010/main" val="736726548"/>
      </p:ext>
    </p:extLst>
  </p:cSld>
  <p:clrMapOvr>
    <a:masterClrMapping/>
  </p:clrMapOvr>
</p:sld>
</file>

<file path=ppt/theme/theme1.xml><?xml version="1.0" encoding="utf-8"?>
<a:theme xmlns:a="http://schemas.openxmlformats.org/drawingml/2006/main" name="Whi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LNL_wide" id="{D3C6CF5C-C18C-6047-B71D-75D1743E06C5}" vid="{4C3C17EC-04A1-8842-B5E6-A5EADB126D6D}"/>
    </a:ext>
  </a:extLst>
</a:theme>
</file>

<file path=ppt/theme/theme2.xml><?xml version="1.0" encoding="utf-8"?>
<a:theme xmlns:a="http://schemas.openxmlformats.org/drawingml/2006/main" name="Elemental Navy">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LNL_wide" id="{D3C6CF5C-C18C-6047-B71D-75D1743E06C5}" vid="{E30BC7A5-18F0-5C4B-8D71-04CC4072015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16def0d5-3fd6-4c70-b9c9-54c2f38dbc03">
      <UserInfo>
        <DisplayName>Vander Vorst, Mitch</DisplayName>
        <AccountId>10</AccountId>
        <AccountType/>
      </UserInfo>
      <UserInfo>
        <DisplayName>Bishop, Breanna</DisplayName>
        <AccountId>9</AccountId>
        <AccountType/>
      </UserInfo>
      <UserInfo>
        <DisplayName>Connors, Corey</DisplayName>
        <AccountId>11</AccountId>
        <AccountType/>
      </UserInfo>
      <UserInfo>
        <DisplayName>svc-sharegate</DisplayName>
        <AccountId>44</AccountId>
        <AccountType/>
      </UserInfo>
      <UserInfo>
        <DisplayName>SharingLinks.3fc3c0ef-bf7b-4085-b901-2737b0950107.OrganizationEdit.9bcf96ed-bba8-4f75-a760-3a02278e7bf0</DisplayName>
        <AccountId>66</AccountId>
        <AccountType/>
      </UserInfo>
      <UserInfo>
        <DisplayName>Kamoroff, Beth Paige</DisplayName>
        <AccountId>56</AccountId>
        <AccountType/>
      </UserInfo>
      <UserInfo>
        <DisplayName>Paschal, Katherine</DisplayName>
        <AccountId>40</AccountId>
        <AccountType/>
      </UserInfo>
      <UserInfo>
        <DisplayName>Diaz, Alii</DisplayName>
        <AccountId>19</AccountId>
        <AccountType/>
      </UserInfo>
      <UserInfo>
        <DisplayName>Piccone, Ashley Nicole</DisplayName>
        <AccountId>65</AccountId>
        <AccountType/>
      </UserInfo>
    </SharedWithUsers>
    <lcf76f155ced4ddcb4097134ff3c332f xmlns="1fcefbb1-3cd4-4f76-bca8-277149e9cb2e">
      <Terms xmlns="http://schemas.microsoft.com/office/infopath/2007/PartnerControls"/>
    </lcf76f155ced4ddcb4097134ff3c332f>
    <Thumbnails xmlns="1fcefbb1-3cd4-4f76-bca8-277149e9cb2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88CE4DFD6590746BF79C031605283F1" ma:contentTypeVersion="15" ma:contentTypeDescription="Create a new document." ma:contentTypeScope="" ma:versionID="f861d932f8c2571c942809486b31595d">
  <xsd:schema xmlns:xsd="http://www.w3.org/2001/XMLSchema" xmlns:xs="http://www.w3.org/2001/XMLSchema" xmlns:p="http://schemas.microsoft.com/office/2006/metadata/properties" xmlns:ns2="1fcefbb1-3cd4-4f76-bca8-277149e9cb2e" xmlns:ns3="16def0d5-3fd6-4c70-b9c9-54c2f38dbc03" targetNamespace="http://schemas.microsoft.com/office/2006/metadata/properties" ma:root="true" ma:fieldsID="ce6ae0412eb56a46bb7dd979781f3734" ns2:_="" ns3:_="">
    <xsd:import namespace="1fcefbb1-3cd4-4f76-bca8-277149e9cb2e"/>
    <xsd:import namespace="16def0d5-3fd6-4c70-b9c9-54c2f38dbc0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2:MediaServiceOCR" minOccurs="0"/>
                <xsd:element ref="ns2:MediaServiceGenerationTime" minOccurs="0"/>
                <xsd:element ref="ns2:MediaServiceEventHashCode" minOccurs="0"/>
                <xsd:element ref="ns2:MediaServiceObjectDetectorVersions" minOccurs="0"/>
                <xsd:element ref="ns2:MediaServiceDateTaken" minOccurs="0"/>
                <xsd:element ref="ns2:MediaServiceLocation" minOccurs="0"/>
                <xsd:element ref="ns2:MediaLengthInSeconds" minOccurs="0"/>
                <xsd:element ref="ns2:MediaServiceSearchProperties" minOccurs="0"/>
                <xsd:element ref="ns2:Thumbn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cefbb1-3cd4-4f76-bca8-277149e9cb2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3a22c89-3912-4715-9657-2989270db28b"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Thumbnails" ma:index="22" nillable="true" ma:displayName="Thumbnails" ma:format="Thumbnail" ma:internalName="Thumbnails">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6def0d5-3fd6-4c70-b9c9-54c2f38dbc0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274EDC0-542C-4316-BAE8-CCB5B20E4B3F}">
  <ds:schemaRefs>
    <ds:schemaRef ds:uri="http://purl.org/dc/dcmitype/"/>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http://www.w3.org/XML/1998/namespace"/>
    <ds:schemaRef ds:uri="http://schemas.microsoft.com/office/infopath/2007/PartnerControls"/>
    <ds:schemaRef ds:uri="http://purl.org/dc/terms/"/>
    <ds:schemaRef ds:uri="16def0d5-3fd6-4c70-b9c9-54c2f38dbc03"/>
    <ds:schemaRef ds:uri="1fcefbb1-3cd4-4f76-bca8-277149e9cb2e"/>
  </ds:schemaRefs>
</ds:datastoreItem>
</file>

<file path=customXml/itemProps2.xml><?xml version="1.0" encoding="utf-8"?>
<ds:datastoreItem xmlns:ds="http://schemas.openxmlformats.org/officeDocument/2006/customXml" ds:itemID="{BCD1984F-FDCE-44D7-8C60-14E145E40588}">
  <ds:schemaRefs>
    <ds:schemaRef ds:uri="16def0d5-3fd6-4c70-b9c9-54c2f38dbc03"/>
    <ds:schemaRef ds:uri="1fcefbb1-3cd4-4f76-bca8-277149e9cb2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5380E02-140B-4F0E-BE4A-F3840F07939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White</Template>
  <TotalTime>10336</TotalTime>
  <Words>2981</Words>
  <Application>Microsoft Macintosh PowerPoint</Application>
  <PresentationFormat>Widescreen</PresentationFormat>
  <Paragraphs>309</Paragraphs>
  <Slides>24</Slides>
  <Notes>12</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24</vt:i4>
      </vt:variant>
    </vt:vector>
  </HeadingPairs>
  <TitlesOfParts>
    <vt:vector size="36" baseType="lpstr">
      <vt:lpstr>Aptos</vt:lpstr>
      <vt:lpstr>Aptos Display</vt:lpstr>
      <vt:lpstr>Aptos Light</vt:lpstr>
      <vt:lpstr>Aptos SemiBold</vt:lpstr>
      <vt:lpstr>Arial</vt:lpstr>
      <vt:lpstr>Calibri</vt:lpstr>
      <vt:lpstr>Cambria Math</vt:lpstr>
      <vt:lpstr>Helvetica</vt:lpstr>
      <vt:lpstr>Times New Roman</vt:lpstr>
      <vt:lpstr>Wingdings</vt:lpstr>
      <vt:lpstr>White</vt:lpstr>
      <vt:lpstr>Elemental Navy</vt:lpstr>
      <vt:lpstr>Old Solver, New Tricks</vt:lpstr>
      <vt:lpstr>UEDGE is a 2D multi-fluid, edge-plasma code with a fully time-implicit solver, written in Fortran and ported to Python</vt:lpstr>
      <vt:lpstr>Development driven by tight code-experiment validation loops and applications to various geometries and devices</vt:lpstr>
      <vt:lpstr>UEDGE has evolved into a tightly coupled end-to-end workflow tied together by common coupling</vt:lpstr>
      <vt:lpstr>UEDGE has evolved into a tightly coupled end-to-end workflow tied together by common coupling</vt:lpstr>
      <vt:lpstr>UETOOLS [19] provides a Python user interface that abstracts UEDGE-specific idiosyncrasies, lowering barriers to entry</vt:lpstr>
      <vt:lpstr>Envisioned refactoring applies separation of concerns, building on the natural interface grid files already provide</vt:lpstr>
      <vt:lpstr>Potential for extended grids using GOAT [23] investigated as part of LDRD project: constrained by UEDGE architecture</vt:lpstr>
      <vt:lpstr>The fluid model of atoms solves a continuity, parallel momentum, and energy equation using a 9-point stencil</vt:lpstr>
      <vt:lpstr>The fluid model of atoms solves a continuity, parallel momentum, and energy equation using a 9-point stencil</vt:lpstr>
      <vt:lpstr>Internal LLNL development and research project for increasing neutral model fidelity funded 2025-2027</vt:lpstr>
      <vt:lpstr>Effective Greenland collisional-radiative rates [29] are used in the UEDGE fluid molecular model [30,31]</vt:lpstr>
      <vt:lpstr>Effective Greenland collisional-radiative rates [29] are used in the UEDGE fluid molecular model [30,31]</vt:lpstr>
      <vt:lpstr>Effective Greenland collisional-radiative rates [29] are used in the UEDGE fluid molecular model [30,31]</vt:lpstr>
      <vt:lpstr>UEDGE uses the bespoke, internal JFNK solver, NKSOL: later developed into the KINSOL solver of SUNDIALS</vt:lpstr>
      <vt:lpstr>OpenMP parallelization of the preconditioner and RHS evaluation provides 80% speedup vs. serial version [21]</vt:lpstr>
      <vt:lpstr>Continuous development has long outpaced funded maintenance: refactoring needed to meet modern standards</vt:lpstr>
      <vt:lpstr>Continuous development has long outpaced funded maintenance: refactoring needed to meet modern standards</vt:lpstr>
      <vt:lpstr>UEDGE is scientifically mature but technically strained following decades of validated development</vt:lpstr>
      <vt:lpstr>Auspices and acknowledgements</vt:lpstr>
      <vt:lpstr>PowerPoint Presentation</vt:lpstr>
      <vt:lpstr>JFNK solver equations</vt:lpstr>
      <vt:lpstr>Atom model equations</vt:lpstr>
      <vt:lpstr>Molecular model equations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Holm, Andreas</dc:creator>
  <cp:keywords/>
  <dc:description/>
  <cp:lastModifiedBy>Holm, Andreas</cp:lastModifiedBy>
  <cp:revision>33</cp:revision>
  <dcterms:created xsi:type="dcterms:W3CDTF">2026-09-16T22:50:24Z</dcterms:created>
  <dcterms:modified xsi:type="dcterms:W3CDTF">2026-10-08T23:11:21Z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0x010100088CE4DFD6590746BF79C031605283F1</vt:lpwstr>
  </property>
  <property fmtid="{D5CDD505-2E9C-101B-9397-08002B2CF9AE}" pid="3" name="MediaServiceImageTags">
    <vt:lpwstr/>
  </property>
</Properties>
</file>