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Lst>
  <p:sldSz cy="6858000" cx="12192000"/>
  <p:notesSz cx="6858000" cy="9144000"/>
  <p:embeddedFontLst>
    <p:embeddedFont>
      <p:font typeface="Arial Black"/>
      <p:regular r:id="rId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9" roundtripDataSignature="AMtx7miSHyCmAg+9GMXeya5Or7/7slAuJ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57820CB-C7BF-4BC7-B61C-91535EB47E3A}">
  <a:tblStyle styleId="{357820CB-C7BF-4BC7-B61C-91535EB47E3A}"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ArialBlack-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h76aee684cea4026b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74" name="Google Shape;174;h76aee684cea4026b_0_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The divertor is where we have to deal with the enormous heat and particle exhaust from a fusion plasma. In MAST-U, EDGE2D-EIRENE lets us study this region by modelling both the plasma and the kinetic neutral population.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problem is that these simulations are computationally expensive. That makes them difficult to use when we want to scan a large operating space, or eventually include edge modelling inside whole-plasma simulations.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 the aim of this work is to replace the expensive simulation with a fast deep-learning surrogate.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use 8,457 converged EDGE2D-EIRENE simulations without nitrogen. The model takes a small set of inputs — including power, separatrix density, gas-puff location and divertor geometry — and predicts the full two-dimensional plasma and neutral fields. (on the "Approach" bit, I would say "~24,000 converged simulations, ~8500 with no impurity puff" and then say in words that Carbon impurity is sputtered. Then again in words say that use only the ones without impurity puff)</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For the neural network, we use Transolver, a transformer-based architecture designed for spatial point data. So rather than predicting a single number, the model learns to reproduce the spatial structure of the entire simulated divertor state</a:t>
            </a:r>
            <a:endParaRPr/>
          </a:p>
        </p:txBody>
      </p:sp>
      <p:sp>
        <p:nvSpPr>
          <p:cNvPr id="175" name="Google Shape;175;h76aee684cea4026b_0_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h76aee684cea4026b_0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91" name="Google Shape;191;h76aee684cea4026b_0_2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So, does it work?</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Across the test set, we get an RMSE of about 0.091 and an R-squared of 0.985, and the model performs reasonably consistently across the three MAST-U divertor configurations.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But the important result isn't just the overall error. If we compare the predicted fields with the EDGE2D-EIRENE results, the surrogate also reproduces the main spatial structures of the plasma and neutral fields.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can also vary the inputs after training. For example, when we scan the input power, the model captures changes in the plasma state and the movement of the detachment front. Changing the gas-puff location also produces the corresponding changes in the plasma and radiation fields.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However, there's an important limitation. The model performs well when we stay within the parameter range represented in the training data, but predictions become less reliable when we extrapolate beyond that range.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 the main takeaway is that a relatively small set of inputs can be used to reproduce the much more expensive two-dimensional EDGE2D-EIRENE solution.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next step is to improve the model's generalisation — for example by using partially converged simulations and adding physics-informed inputs such as magnetic-field information and transport coefficients. Ultimately, we'd like to integrate the surrogate into JINTRAC so that edge and divertor predictions can be obtained much more rapidly during whole-plasma simulations.</a:t>
            </a:r>
            <a:endParaRPr/>
          </a:p>
        </p:txBody>
      </p:sp>
      <p:sp>
        <p:nvSpPr>
          <p:cNvPr id="192" name="Google Shape;192;h76aee684cea4026b_0_2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 Id="rId3"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 Id="rId3"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 Id="rId3"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 Id="rId3"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 Id="rId3"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7">
  <p:cSld name="Title-image7">
    <p:spTree>
      <p:nvGrpSpPr>
        <p:cNvPr id="17" name="Shape 17"/>
        <p:cNvGrpSpPr/>
        <p:nvPr/>
      </p:nvGrpSpPr>
      <p:grpSpPr>
        <a:xfrm>
          <a:off x="0" y="0"/>
          <a:ext cx="0" cy="0"/>
          <a:chOff x="0" y="0"/>
          <a:chExt cx="0" cy="0"/>
        </a:xfrm>
      </p:grpSpPr>
      <p:pic>
        <p:nvPicPr>
          <p:cNvPr id="18" name="Google Shape;18;p4"/>
          <p:cNvPicPr preferRelativeResize="0"/>
          <p:nvPr/>
        </p:nvPicPr>
        <p:blipFill rotWithShape="1">
          <a:blip r:embed="rId2">
            <a:alphaModFix/>
          </a:blip>
          <a:srcRect b="0" l="0" r="0" t="0"/>
          <a:stretch/>
        </p:blipFill>
        <p:spPr>
          <a:xfrm>
            <a:off x="0" y="-12652"/>
            <a:ext cx="12197227" cy="5308448"/>
          </a:xfrm>
          <a:prstGeom prst="rect">
            <a:avLst/>
          </a:prstGeom>
          <a:noFill/>
          <a:ln>
            <a:noFill/>
          </a:ln>
        </p:spPr>
      </p:pic>
      <p:sp>
        <p:nvSpPr>
          <p:cNvPr id="19" name="Google Shape;19;p4"/>
          <p:cNvSpPr/>
          <p:nvPr/>
        </p:nvSpPr>
        <p:spPr>
          <a:xfrm>
            <a:off x="-18930" y="2886832"/>
            <a:ext cx="12216157" cy="3979419"/>
          </a:xfrm>
          <a:custGeom>
            <a:rect b="b" l="l" r="r" t="t"/>
            <a:pathLst>
              <a:path extrusionOk="0" h="3979419" w="12216156">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 name="Google Shape;20;p4"/>
          <p:cNvSpPr/>
          <p:nvPr/>
        </p:nvSpPr>
        <p:spPr>
          <a:xfrm rot="10800000">
            <a:off x="10205791" y="-12651"/>
            <a:ext cx="1991783" cy="1991922"/>
          </a:xfrm>
          <a:custGeom>
            <a:rect b="b" l="l" r="r" t="t"/>
            <a:pathLst>
              <a:path extrusionOk="0" h="1991922" w="1991783">
                <a:moveTo>
                  <a:pt x="0" y="1991922"/>
                </a:moveTo>
                <a:lnTo>
                  <a:pt x="0" y="0"/>
                </a:lnTo>
                <a:lnTo>
                  <a:pt x="1991783" y="1979222"/>
                </a:lnTo>
                <a:lnTo>
                  <a:pt x="0" y="1991922"/>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21" name="Google Shape;21;p4"/>
          <p:cNvPicPr preferRelativeResize="0"/>
          <p:nvPr/>
        </p:nvPicPr>
        <p:blipFill rotWithShape="1">
          <a:blip r:embed="rId3">
            <a:alphaModFix/>
          </a:blip>
          <a:srcRect b="0" l="0" r="0" t="0"/>
          <a:stretch/>
        </p:blipFill>
        <p:spPr>
          <a:xfrm>
            <a:off x="11323877" y="190096"/>
            <a:ext cx="691844" cy="690506"/>
          </a:xfrm>
          <a:prstGeom prst="rect">
            <a:avLst/>
          </a:prstGeom>
          <a:noFill/>
          <a:ln>
            <a:noFill/>
          </a:ln>
        </p:spPr>
      </p:pic>
      <p:sp>
        <p:nvSpPr>
          <p:cNvPr id="22" name="Google Shape;22;p4"/>
          <p:cNvSpPr txBox="1"/>
          <p:nvPr>
            <p:ph type="ctrTitle"/>
          </p:nvPr>
        </p:nvSpPr>
        <p:spPr>
          <a:xfrm>
            <a:off x="307663" y="3785082"/>
            <a:ext cx="4527320" cy="73866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rgbClr val="9091B3"/>
              </a:buClr>
              <a:buSzPts val="4000"/>
              <a:buFont typeface="Arial Black"/>
              <a:buNone/>
              <a:defRPr b="1" i="0" sz="4000">
                <a:solidFill>
                  <a:srgbClr val="9091B3"/>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 type="subTitle"/>
          </p:nvPr>
        </p:nvSpPr>
        <p:spPr>
          <a:xfrm>
            <a:off x="307662" y="4594103"/>
            <a:ext cx="8734738" cy="1287122"/>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Clr>
                <a:schemeClr val="lt1"/>
              </a:buClr>
              <a:buSzPts val="4800"/>
              <a:buNone/>
              <a:defRPr b="1" i="0" sz="4800">
                <a:solidFill>
                  <a:schemeClr val="lt1"/>
                </a:solidFill>
                <a:latin typeface="Arial Black"/>
                <a:ea typeface="Arial Black"/>
                <a:cs typeface="Arial Black"/>
                <a:sym typeface="Arial Black"/>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4"/>
          <p:cNvSpPr txBox="1"/>
          <p:nvPr>
            <p:ph idx="2" type="body"/>
          </p:nvPr>
        </p:nvSpPr>
        <p:spPr>
          <a:xfrm>
            <a:off x="307714" y="6050503"/>
            <a:ext cx="7324725" cy="588486"/>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rgbClr val="9091B3"/>
              </a:buClr>
              <a:buSzPts val="2000"/>
              <a:buNone/>
              <a:defRPr b="1" i="0" sz="2000">
                <a:solidFill>
                  <a:srgbClr val="9091B3"/>
                </a:solidFill>
                <a:latin typeface="Arial Black"/>
                <a:ea typeface="Arial Black"/>
                <a:cs typeface="Arial Black"/>
                <a:sym typeface="Arial Black"/>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with Title">
  <p:cSld name="Two Content with Title">
    <p:spTree>
      <p:nvGrpSpPr>
        <p:cNvPr id="25" name="Shape 25"/>
        <p:cNvGrpSpPr/>
        <p:nvPr/>
      </p:nvGrpSpPr>
      <p:grpSpPr>
        <a:xfrm>
          <a:off x="0" y="0"/>
          <a:ext cx="0" cy="0"/>
          <a:chOff x="0" y="0"/>
          <a:chExt cx="0" cy="0"/>
        </a:xfrm>
      </p:grpSpPr>
      <p:sp>
        <p:nvSpPr>
          <p:cNvPr id="26" name="Google Shape;26;p5"/>
          <p:cNvSpPr txBox="1"/>
          <p:nvPr>
            <p:ph type="title"/>
          </p:nvPr>
        </p:nvSpPr>
        <p:spPr>
          <a:xfrm>
            <a:off x="166868" y="205431"/>
            <a:ext cx="10018853" cy="1325563"/>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3600"/>
              <a:buFont typeface="Arial Black"/>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 type="body"/>
          </p:nvPr>
        </p:nvSpPr>
        <p:spPr>
          <a:xfrm>
            <a:off x="166868" y="1530994"/>
            <a:ext cx="5624603" cy="449198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chemeClr val="dk1"/>
              </a:buClr>
              <a:buSzPts val="2200"/>
              <a:buNone/>
              <a:defRPr sz="2200">
                <a:solidFill>
                  <a:schemeClr val="dk1"/>
                </a:solidFill>
              </a:defRPr>
            </a:lvl2pPr>
            <a:lvl3pPr indent="-228600" lvl="2" marL="1371600" algn="l">
              <a:lnSpc>
                <a:spcPct val="90000"/>
              </a:lnSpc>
              <a:spcBef>
                <a:spcPts val="500"/>
              </a:spcBef>
              <a:spcAft>
                <a:spcPts val="0"/>
              </a:spcAft>
              <a:buClr>
                <a:schemeClr val="dk1"/>
              </a:buClr>
              <a:buSzPts val="2000"/>
              <a:buNone/>
              <a:defRPr>
                <a:solidFill>
                  <a:schemeClr val="dk1"/>
                </a:solidFill>
              </a:defRPr>
            </a:lvl3pPr>
            <a:lvl4pPr indent="-228600" lvl="3" marL="1828800" algn="l">
              <a:lnSpc>
                <a:spcPct val="90000"/>
              </a:lnSpc>
              <a:spcBef>
                <a:spcPts val="500"/>
              </a:spcBef>
              <a:spcAft>
                <a:spcPts val="0"/>
              </a:spcAft>
              <a:buClr>
                <a:schemeClr val="dk1"/>
              </a:buClr>
              <a:buSzPts val="1800"/>
              <a:buNone/>
              <a:defRPr>
                <a:solidFill>
                  <a:schemeClr val="dk1"/>
                </a:solidFill>
              </a:defRPr>
            </a:lvl4pPr>
            <a:lvl5pPr indent="-228600" lvl="4" marL="2286000" algn="l">
              <a:lnSpc>
                <a:spcPct val="90000"/>
              </a:lnSpc>
              <a:spcBef>
                <a:spcPts val="500"/>
              </a:spcBef>
              <a:spcAft>
                <a:spcPts val="0"/>
              </a:spcAft>
              <a:buClr>
                <a:schemeClr val="dk1"/>
              </a:buClr>
              <a:buSzPts val="1800"/>
              <a:buNone/>
              <a:defRPr>
                <a:solidFill>
                  <a:schemeClr val="dk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5"/>
          <p:cNvSpPr txBox="1"/>
          <p:nvPr>
            <p:ph idx="2" type="body"/>
          </p:nvPr>
        </p:nvSpPr>
        <p:spPr>
          <a:xfrm>
            <a:off x="5980255" y="1530994"/>
            <a:ext cx="5652303" cy="449198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chemeClr val="dk1"/>
              </a:buClr>
              <a:buSzPts val="2200"/>
              <a:buNone/>
              <a:defRPr sz="2200">
                <a:solidFill>
                  <a:schemeClr val="dk1"/>
                </a:solidFill>
              </a:defRPr>
            </a:lvl2pPr>
            <a:lvl3pPr indent="-228600" lvl="2" marL="1371600" algn="l">
              <a:lnSpc>
                <a:spcPct val="90000"/>
              </a:lnSpc>
              <a:spcBef>
                <a:spcPts val="500"/>
              </a:spcBef>
              <a:spcAft>
                <a:spcPts val="0"/>
              </a:spcAft>
              <a:buClr>
                <a:schemeClr val="dk1"/>
              </a:buClr>
              <a:buSzPts val="2000"/>
              <a:buNone/>
              <a:defRPr>
                <a:solidFill>
                  <a:schemeClr val="dk1"/>
                </a:solidFill>
              </a:defRPr>
            </a:lvl3pPr>
            <a:lvl4pPr indent="-228600" lvl="3" marL="1828800" algn="l">
              <a:lnSpc>
                <a:spcPct val="90000"/>
              </a:lnSpc>
              <a:spcBef>
                <a:spcPts val="500"/>
              </a:spcBef>
              <a:spcAft>
                <a:spcPts val="0"/>
              </a:spcAft>
              <a:buClr>
                <a:schemeClr val="dk1"/>
              </a:buClr>
              <a:buSzPts val="1800"/>
              <a:buNone/>
              <a:defRPr>
                <a:solidFill>
                  <a:schemeClr val="dk1"/>
                </a:solidFill>
              </a:defRPr>
            </a:lvl4pPr>
            <a:lvl5pPr indent="-228600" lvl="4" marL="2286000" algn="l">
              <a:lnSpc>
                <a:spcPct val="90000"/>
              </a:lnSpc>
              <a:spcBef>
                <a:spcPts val="500"/>
              </a:spcBef>
              <a:spcAft>
                <a:spcPts val="0"/>
              </a:spcAft>
              <a:buClr>
                <a:schemeClr val="dk1"/>
              </a:buClr>
              <a:buSzPts val="1800"/>
              <a:buNone/>
              <a:defRPr>
                <a:solidFill>
                  <a:schemeClr val="dk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5"/>
          <p:cNvSpPr txBox="1"/>
          <p:nvPr>
            <p:ph idx="11" type="ftr"/>
          </p:nvPr>
        </p:nvSpPr>
        <p:spPr>
          <a:xfrm>
            <a:off x="876222" y="6387700"/>
            <a:ext cx="411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5"/>
          <p:cNvSpPr txBox="1"/>
          <p:nvPr>
            <p:ph idx="12" type="sldNum"/>
          </p:nvPr>
        </p:nvSpPr>
        <p:spPr>
          <a:xfrm>
            <a:off x="101600" y="6387702"/>
            <a:ext cx="663451"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1pPr>
            <a:lvl2pPr indent="0" lvl="1"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2pPr>
            <a:lvl3pPr indent="0" lvl="2"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3pPr>
            <a:lvl4pPr indent="0" lvl="3"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4pPr>
            <a:lvl5pPr indent="0" lvl="4"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5pPr>
            <a:lvl6pPr indent="0" lvl="5"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6pPr>
            <a:lvl7pPr indent="0" lvl="6"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7pPr>
            <a:lvl8pPr indent="0" lvl="7"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8pPr>
            <a:lvl9pPr indent="0" lvl="8"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1">
  <p:cSld name="Title-image1">
    <p:spTree>
      <p:nvGrpSpPr>
        <p:cNvPr id="31" name="Shape 31"/>
        <p:cNvGrpSpPr/>
        <p:nvPr/>
      </p:nvGrpSpPr>
      <p:grpSpPr>
        <a:xfrm>
          <a:off x="0" y="0"/>
          <a:ext cx="0" cy="0"/>
          <a:chOff x="0" y="0"/>
          <a:chExt cx="0" cy="0"/>
        </a:xfrm>
      </p:grpSpPr>
      <p:pic>
        <p:nvPicPr>
          <p:cNvPr descr="A group of people standing in a factory&#10;&#10;Description automatically generated" id="32" name="Google Shape;32;p6"/>
          <p:cNvPicPr preferRelativeResize="0"/>
          <p:nvPr/>
        </p:nvPicPr>
        <p:blipFill rotWithShape="1">
          <a:blip r:embed="rId2">
            <a:alphaModFix/>
          </a:blip>
          <a:srcRect b="0" l="0" r="0" t="0"/>
          <a:stretch/>
        </p:blipFill>
        <p:spPr>
          <a:xfrm>
            <a:off x="-18930" y="-14623"/>
            <a:ext cx="12236064" cy="5308999"/>
          </a:xfrm>
          <a:prstGeom prst="rect">
            <a:avLst/>
          </a:prstGeom>
          <a:noFill/>
          <a:ln>
            <a:noFill/>
          </a:ln>
        </p:spPr>
      </p:pic>
      <p:sp>
        <p:nvSpPr>
          <p:cNvPr id="33" name="Google Shape;33;p6"/>
          <p:cNvSpPr/>
          <p:nvPr/>
        </p:nvSpPr>
        <p:spPr>
          <a:xfrm>
            <a:off x="-18930" y="2886832"/>
            <a:ext cx="12216157" cy="3979419"/>
          </a:xfrm>
          <a:custGeom>
            <a:rect b="b" l="l" r="r" t="t"/>
            <a:pathLst>
              <a:path extrusionOk="0" h="3979419" w="12216156">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4" name="Google Shape;34;p6"/>
          <p:cNvSpPr txBox="1"/>
          <p:nvPr>
            <p:ph type="ctrTitle"/>
          </p:nvPr>
        </p:nvSpPr>
        <p:spPr>
          <a:xfrm>
            <a:off x="307663" y="3785082"/>
            <a:ext cx="4527320" cy="73866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rgbClr val="9091B3"/>
              </a:buClr>
              <a:buSzPts val="4000"/>
              <a:buFont typeface="Arial Black"/>
              <a:buNone/>
              <a:defRPr b="1" i="0" sz="4000">
                <a:solidFill>
                  <a:srgbClr val="9091B3"/>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 type="subTitle"/>
          </p:nvPr>
        </p:nvSpPr>
        <p:spPr>
          <a:xfrm>
            <a:off x="307662" y="4594103"/>
            <a:ext cx="8734738" cy="1287122"/>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Clr>
                <a:schemeClr val="lt1"/>
              </a:buClr>
              <a:buSzPts val="4800"/>
              <a:buNone/>
              <a:defRPr b="1" i="0" sz="4800">
                <a:solidFill>
                  <a:schemeClr val="lt1"/>
                </a:solidFill>
                <a:latin typeface="Arial Black"/>
                <a:ea typeface="Arial Black"/>
                <a:cs typeface="Arial Black"/>
                <a:sym typeface="Arial Black"/>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6" name="Google Shape;36;p6"/>
          <p:cNvSpPr txBox="1"/>
          <p:nvPr>
            <p:ph idx="2" type="body"/>
          </p:nvPr>
        </p:nvSpPr>
        <p:spPr>
          <a:xfrm>
            <a:off x="307714" y="6050503"/>
            <a:ext cx="7324725" cy="588486"/>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rgbClr val="9091B3"/>
              </a:buClr>
              <a:buSzPts val="2000"/>
              <a:buNone/>
              <a:defRPr b="1" i="0" sz="2000">
                <a:solidFill>
                  <a:srgbClr val="9091B3"/>
                </a:solidFill>
                <a:latin typeface="Arial Black"/>
                <a:ea typeface="Arial Black"/>
                <a:cs typeface="Arial Black"/>
                <a:sym typeface="Arial Black"/>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6"/>
          <p:cNvSpPr/>
          <p:nvPr/>
        </p:nvSpPr>
        <p:spPr>
          <a:xfrm rot="10800000">
            <a:off x="10200902" y="-14621"/>
            <a:ext cx="2016232" cy="1998781"/>
          </a:xfrm>
          <a:custGeom>
            <a:rect b="b" l="l" r="r" t="t"/>
            <a:pathLst>
              <a:path extrusionOk="0" h="1998781" w="2016232">
                <a:moveTo>
                  <a:pt x="19560" y="1996812"/>
                </a:moveTo>
                <a:lnTo>
                  <a:pt x="0" y="0"/>
                </a:lnTo>
                <a:lnTo>
                  <a:pt x="2016232" y="1998781"/>
                </a:lnTo>
                <a:lnTo>
                  <a:pt x="19560" y="1996812"/>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38" name="Google Shape;38;p6"/>
          <p:cNvPicPr preferRelativeResize="0"/>
          <p:nvPr/>
        </p:nvPicPr>
        <p:blipFill rotWithShape="1">
          <a:blip r:embed="rId3">
            <a:alphaModFix/>
          </a:blip>
          <a:srcRect b="0" l="0" r="0" t="0"/>
          <a:stretch/>
        </p:blipFill>
        <p:spPr>
          <a:xfrm>
            <a:off x="11323877" y="190096"/>
            <a:ext cx="691844" cy="69050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39" name="Shape 39"/>
        <p:cNvGrpSpPr/>
        <p:nvPr/>
      </p:nvGrpSpPr>
      <p:grpSpPr>
        <a:xfrm>
          <a:off x="0" y="0"/>
          <a:ext cx="0" cy="0"/>
          <a:chOff x="0" y="0"/>
          <a:chExt cx="0" cy="0"/>
        </a:xfrm>
      </p:grpSpPr>
      <p:sp>
        <p:nvSpPr>
          <p:cNvPr id="40" name="Google Shape;40;p7"/>
          <p:cNvSpPr txBox="1"/>
          <p:nvPr>
            <p:ph idx="1" type="body"/>
          </p:nvPr>
        </p:nvSpPr>
        <p:spPr>
          <a:xfrm>
            <a:off x="166867" y="1530994"/>
            <a:ext cx="11465690" cy="449198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chemeClr val="dk1"/>
              </a:buClr>
              <a:buSzPts val="2200"/>
              <a:buNone/>
              <a:defRPr sz="2200">
                <a:solidFill>
                  <a:schemeClr val="dk1"/>
                </a:solidFill>
              </a:defRPr>
            </a:lvl2pPr>
            <a:lvl3pPr indent="-228600" lvl="2" marL="1371600" algn="l">
              <a:lnSpc>
                <a:spcPct val="90000"/>
              </a:lnSpc>
              <a:spcBef>
                <a:spcPts val="500"/>
              </a:spcBef>
              <a:spcAft>
                <a:spcPts val="0"/>
              </a:spcAft>
              <a:buClr>
                <a:schemeClr val="dk1"/>
              </a:buClr>
              <a:buSzPts val="2000"/>
              <a:buNone/>
              <a:defRPr>
                <a:solidFill>
                  <a:schemeClr val="dk1"/>
                </a:solidFill>
              </a:defRPr>
            </a:lvl3pPr>
            <a:lvl4pPr indent="-228600" lvl="3" marL="1828800" algn="l">
              <a:lnSpc>
                <a:spcPct val="90000"/>
              </a:lnSpc>
              <a:spcBef>
                <a:spcPts val="500"/>
              </a:spcBef>
              <a:spcAft>
                <a:spcPts val="0"/>
              </a:spcAft>
              <a:buClr>
                <a:schemeClr val="dk1"/>
              </a:buClr>
              <a:buSzPts val="1800"/>
              <a:buNone/>
              <a:defRPr>
                <a:solidFill>
                  <a:schemeClr val="dk1"/>
                </a:solidFill>
              </a:defRPr>
            </a:lvl4pPr>
            <a:lvl5pPr indent="-228600" lvl="4" marL="2286000" algn="l">
              <a:lnSpc>
                <a:spcPct val="90000"/>
              </a:lnSpc>
              <a:spcBef>
                <a:spcPts val="500"/>
              </a:spcBef>
              <a:spcAft>
                <a:spcPts val="0"/>
              </a:spcAft>
              <a:buClr>
                <a:schemeClr val="dk1"/>
              </a:buClr>
              <a:buSzPts val="1800"/>
              <a:buNone/>
              <a:defRPr>
                <a:solidFill>
                  <a:schemeClr val="dk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7"/>
          <p:cNvSpPr txBox="1"/>
          <p:nvPr>
            <p:ph type="title"/>
          </p:nvPr>
        </p:nvSpPr>
        <p:spPr>
          <a:xfrm>
            <a:off x="166868" y="205430"/>
            <a:ext cx="10018853" cy="1325564"/>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3600"/>
              <a:buFont typeface="Arial Black"/>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7"/>
          <p:cNvSpPr txBox="1"/>
          <p:nvPr>
            <p:ph idx="11" type="ftr"/>
          </p:nvPr>
        </p:nvSpPr>
        <p:spPr>
          <a:xfrm>
            <a:off x="876221" y="6387700"/>
            <a:ext cx="700882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2" type="sldNum"/>
          </p:nvPr>
        </p:nvSpPr>
        <p:spPr>
          <a:xfrm>
            <a:off x="101600" y="6387702"/>
            <a:ext cx="663451"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1pPr>
            <a:lvl2pPr indent="0" lvl="1"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2pPr>
            <a:lvl3pPr indent="0" lvl="2"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3pPr>
            <a:lvl4pPr indent="0" lvl="3"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4pPr>
            <a:lvl5pPr indent="0" lvl="4"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5pPr>
            <a:lvl6pPr indent="0" lvl="5"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6pPr>
            <a:lvl7pPr indent="0" lvl="6"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7pPr>
            <a:lvl8pPr indent="0" lvl="7"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8pPr>
            <a:lvl9pPr indent="0" lvl="8"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ffiliations">
  <p:cSld name="Affiliations">
    <p:spTree>
      <p:nvGrpSpPr>
        <p:cNvPr id="44" name="Shape 44"/>
        <p:cNvGrpSpPr/>
        <p:nvPr/>
      </p:nvGrpSpPr>
      <p:grpSpPr>
        <a:xfrm>
          <a:off x="0" y="0"/>
          <a:ext cx="0" cy="0"/>
          <a:chOff x="0" y="0"/>
          <a:chExt cx="0" cy="0"/>
        </a:xfrm>
      </p:grpSpPr>
      <p:sp>
        <p:nvSpPr>
          <p:cNvPr id="45" name="Google Shape;45;p8"/>
          <p:cNvSpPr txBox="1"/>
          <p:nvPr>
            <p:ph idx="1" type="body"/>
          </p:nvPr>
        </p:nvSpPr>
        <p:spPr>
          <a:xfrm>
            <a:off x="166867" y="1530994"/>
            <a:ext cx="11465690" cy="449198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Font typeface="Arial"/>
              <a:buChar char="•"/>
              <a:defRPr sz="2400">
                <a:solidFill>
                  <a:schemeClr val="dk1"/>
                </a:solidFill>
              </a:defRPr>
            </a:lvl1pPr>
            <a:lvl2pPr indent="-228600" lvl="1" marL="914400" algn="l">
              <a:lnSpc>
                <a:spcPct val="90000"/>
              </a:lnSpc>
              <a:spcBef>
                <a:spcPts val="500"/>
              </a:spcBef>
              <a:spcAft>
                <a:spcPts val="0"/>
              </a:spcAft>
              <a:buClr>
                <a:schemeClr val="dk1"/>
              </a:buClr>
              <a:buSzPts val="2200"/>
              <a:buNone/>
              <a:defRPr sz="2200"/>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8"/>
          <p:cNvSpPr txBox="1"/>
          <p:nvPr>
            <p:ph idx="11" type="ftr"/>
          </p:nvPr>
        </p:nvSpPr>
        <p:spPr>
          <a:xfrm>
            <a:off x="876221" y="6387700"/>
            <a:ext cx="700882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nvSpPr>
        <p:spPr>
          <a:xfrm>
            <a:off x="166867" y="265043"/>
            <a:ext cx="8539811"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chemeClr val="dk1"/>
                </a:solidFill>
                <a:latin typeface="Arial Black"/>
                <a:ea typeface="Arial Black"/>
                <a:cs typeface="Arial Black"/>
                <a:sym typeface="Arial Black"/>
              </a:rPr>
              <a:t>Affiliations</a:t>
            </a:r>
            <a:endParaRPr b="0" i="0" sz="1800" u="none" cap="none" strike="noStrike">
              <a:solidFill>
                <a:schemeClr val="dk1"/>
              </a:solidFill>
              <a:latin typeface="Arial"/>
              <a:ea typeface="Arial"/>
              <a:cs typeface="Arial"/>
              <a:sym typeface="Arial"/>
            </a:endParaRPr>
          </a:p>
        </p:txBody>
      </p:sp>
      <p:sp>
        <p:nvSpPr>
          <p:cNvPr id="48" name="Google Shape;48;p8"/>
          <p:cNvSpPr txBox="1"/>
          <p:nvPr>
            <p:ph idx="12" type="sldNum"/>
          </p:nvPr>
        </p:nvSpPr>
        <p:spPr>
          <a:xfrm>
            <a:off x="101600" y="6387702"/>
            <a:ext cx="663451"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1pPr>
            <a:lvl2pPr indent="0" lvl="1"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2pPr>
            <a:lvl3pPr indent="0" lvl="2"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3pPr>
            <a:lvl4pPr indent="0" lvl="3"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4pPr>
            <a:lvl5pPr indent="0" lvl="4"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5pPr>
            <a:lvl6pPr indent="0" lvl="5"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6pPr>
            <a:lvl7pPr indent="0" lvl="6"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7pPr>
            <a:lvl8pPr indent="0" lvl="7"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8pPr>
            <a:lvl9pPr indent="0" lvl="8"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49" name="Shape 49"/>
        <p:cNvGrpSpPr/>
        <p:nvPr/>
      </p:nvGrpSpPr>
      <p:grpSpPr>
        <a:xfrm>
          <a:off x="0" y="0"/>
          <a:ext cx="0" cy="0"/>
          <a:chOff x="0" y="0"/>
          <a:chExt cx="0" cy="0"/>
        </a:xfrm>
      </p:grpSpPr>
      <p:sp>
        <p:nvSpPr>
          <p:cNvPr id="50" name="Google Shape;50;p9"/>
          <p:cNvSpPr txBox="1"/>
          <p:nvPr>
            <p:ph idx="1" type="body"/>
          </p:nvPr>
        </p:nvSpPr>
        <p:spPr>
          <a:xfrm>
            <a:off x="166868" y="1530994"/>
            <a:ext cx="5624603"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solidFill>
                  <a:schemeClr val="dk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9"/>
          <p:cNvSpPr txBox="1"/>
          <p:nvPr>
            <p:ph idx="2" type="body"/>
          </p:nvPr>
        </p:nvSpPr>
        <p:spPr>
          <a:xfrm>
            <a:off x="5980255" y="1530994"/>
            <a:ext cx="5624603"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solidFill>
                  <a:schemeClr val="dk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9"/>
          <p:cNvSpPr txBox="1"/>
          <p:nvPr>
            <p:ph type="title"/>
          </p:nvPr>
        </p:nvSpPr>
        <p:spPr>
          <a:xfrm>
            <a:off x="166868" y="205431"/>
            <a:ext cx="10018853" cy="1325563"/>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3600"/>
              <a:buFont typeface="Arial Black"/>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
          <p:cNvSpPr txBox="1"/>
          <p:nvPr>
            <p:ph idx="3" type="body"/>
          </p:nvPr>
        </p:nvSpPr>
        <p:spPr>
          <a:xfrm>
            <a:off x="5980255" y="2354906"/>
            <a:ext cx="5624603" cy="3668068"/>
          </a:xfrm>
          <a:prstGeom prst="rect">
            <a:avLst/>
          </a:prstGeom>
          <a:noFill/>
          <a:ln>
            <a:noFill/>
          </a:ln>
        </p:spPr>
        <p:txBody>
          <a:bodyPr anchorCtr="0" anchor="t" bIns="45700" lIns="91425" spcFirstLastPara="1" rIns="91425" wrap="square" tIns="45700">
            <a:normAutofit/>
          </a:bodyPr>
          <a:lstStyle>
            <a:lvl1pPr indent="-228600" lvl="0" marL="457200" marR="0" algn="l">
              <a:lnSpc>
                <a:spcPct val="90000"/>
              </a:lnSpc>
              <a:spcBef>
                <a:spcPts val="1000"/>
              </a:spcBef>
              <a:spcAft>
                <a:spcPts val="0"/>
              </a:spcAft>
              <a:buClr>
                <a:schemeClr val="dk1"/>
              </a:buClr>
              <a:buSzPts val="2000"/>
              <a:buFont typeface="Arial"/>
              <a:buNone/>
              <a:defRPr sz="2000">
                <a:solidFill>
                  <a:schemeClr val="dk1"/>
                </a:solidFill>
              </a:defRPr>
            </a:lvl1pPr>
            <a:lvl2pPr indent="-228600" lvl="1" marL="914400" marR="0" algn="l">
              <a:lnSpc>
                <a:spcPct val="90000"/>
              </a:lnSpc>
              <a:spcBef>
                <a:spcPts val="500"/>
              </a:spcBef>
              <a:spcAft>
                <a:spcPts val="0"/>
              </a:spcAft>
              <a:buClr>
                <a:schemeClr val="dk1"/>
              </a:buClr>
              <a:buSzPts val="2000"/>
              <a:buFont typeface="Arial"/>
              <a:buNone/>
              <a:defRPr sz="2000">
                <a:solidFill>
                  <a:schemeClr val="dk1"/>
                </a:solidFill>
              </a:defRPr>
            </a:lvl2pPr>
            <a:lvl3pPr indent="-228600" lvl="2" marL="1371600" marR="0" algn="l">
              <a:lnSpc>
                <a:spcPct val="90000"/>
              </a:lnSpc>
              <a:spcBef>
                <a:spcPts val="500"/>
              </a:spcBef>
              <a:spcAft>
                <a:spcPts val="0"/>
              </a:spcAft>
              <a:buClr>
                <a:schemeClr val="dk1"/>
              </a:buClr>
              <a:buSzPts val="2000"/>
              <a:buFont typeface="Arial"/>
              <a:buNone/>
              <a:defRPr sz="2000">
                <a:solidFill>
                  <a:schemeClr val="dk1"/>
                </a:solidFill>
              </a:defRPr>
            </a:lvl3pPr>
            <a:lvl4pPr indent="-228600" lvl="3" marL="1828800" marR="0" algn="l">
              <a:lnSpc>
                <a:spcPct val="90000"/>
              </a:lnSpc>
              <a:spcBef>
                <a:spcPts val="500"/>
              </a:spcBef>
              <a:spcAft>
                <a:spcPts val="0"/>
              </a:spcAft>
              <a:buClr>
                <a:schemeClr val="dk1"/>
              </a:buClr>
              <a:buSzPts val="1800"/>
              <a:buFont typeface="Arial"/>
              <a:buNone/>
              <a:defRPr>
                <a:solidFill>
                  <a:schemeClr val="dk1"/>
                </a:solidFill>
              </a:defRPr>
            </a:lvl4pPr>
            <a:lvl5pPr indent="-228600" lvl="4" marL="2286000" marR="0" algn="l">
              <a:lnSpc>
                <a:spcPct val="90000"/>
              </a:lnSpc>
              <a:spcBef>
                <a:spcPts val="500"/>
              </a:spcBef>
              <a:spcAft>
                <a:spcPts val="0"/>
              </a:spcAft>
              <a:buClr>
                <a:schemeClr val="dk1"/>
              </a:buClr>
              <a:buSzPts val="1800"/>
              <a:buFont typeface="Arial"/>
              <a:buNone/>
              <a:defRPr>
                <a:solidFill>
                  <a:schemeClr val="dk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9"/>
          <p:cNvSpPr txBox="1"/>
          <p:nvPr>
            <p:ph idx="4" type="body"/>
          </p:nvPr>
        </p:nvSpPr>
        <p:spPr>
          <a:xfrm>
            <a:off x="166868" y="2354906"/>
            <a:ext cx="5624603" cy="366806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000"/>
              <a:buNone/>
              <a:defRPr sz="2000">
                <a:solidFill>
                  <a:schemeClr val="dk1"/>
                </a:solidFill>
              </a:defRPr>
            </a:lvl1pPr>
            <a:lvl2pPr indent="-228600" lvl="1" marL="914400" algn="l">
              <a:lnSpc>
                <a:spcPct val="90000"/>
              </a:lnSpc>
              <a:spcBef>
                <a:spcPts val="500"/>
              </a:spcBef>
              <a:spcAft>
                <a:spcPts val="0"/>
              </a:spcAft>
              <a:buClr>
                <a:schemeClr val="dk1"/>
              </a:buClr>
              <a:buSzPts val="2000"/>
              <a:buNone/>
              <a:defRPr sz="2000">
                <a:solidFill>
                  <a:schemeClr val="dk1"/>
                </a:solidFill>
              </a:defRPr>
            </a:lvl2pPr>
            <a:lvl3pPr indent="-228600" lvl="2" marL="1371600" algn="l">
              <a:lnSpc>
                <a:spcPct val="90000"/>
              </a:lnSpc>
              <a:spcBef>
                <a:spcPts val="500"/>
              </a:spcBef>
              <a:spcAft>
                <a:spcPts val="0"/>
              </a:spcAft>
              <a:buClr>
                <a:schemeClr val="dk1"/>
              </a:buClr>
              <a:buSzPts val="2000"/>
              <a:buNone/>
              <a:defRPr>
                <a:solidFill>
                  <a:schemeClr val="dk1"/>
                </a:solidFill>
              </a:defRPr>
            </a:lvl3pPr>
            <a:lvl4pPr indent="-228600" lvl="3" marL="1828800" algn="l">
              <a:lnSpc>
                <a:spcPct val="90000"/>
              </a:lnSpc>
              <a:spcBef>
                <a:spcPts val="500"/>
              </a:spcBef>
              <a:spcAft>
                <a:spcPts val="0"/>
              </a:spcAft>
              <a:buClr>
                <a:schemeClr val="dk1"/>
              </a:buClr>
              <a:buSzPts val="1800"/>
              <a:buNone/>
              <a:defRPr>
                <a:solidFill>
                  <a:schemeClr val="dk1"/>
                </a:solidFill>
              </a:defRPr>
            </a:lvl4pPr>
            <a:lvl5pPr indent="-228600" lvl="4" marL="2286000" algn="l">
              <a:lnSpc>
                <a:spcPct val="90000"/>
              </a:lnSpc>
              <a:spcBef>
                <a:spcPts val="500"/>
              </a:spcBef>
              <a:spcAft>
                <a:spcPts val="0"/>
              </a:spcAft>
              <a:buClr>
                <a:schemeClr val="dk1"/>
              </a:buClr>
              <a:buSzPts val="1800"/>
              <a:buNone/>
              <a:defRPr>
                <a:solidFill>
                  <a:schemeClr val="dk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9"/>
          <p:cNvSpPr txBox="1"/>
          <p:nvPr>
            <p:ph idx="11" type="ftr"/>
          </p:nvPr>
        </p:nvSpPr>
        <p:spPr>
          <a:xfrm>
            <a:off x="876222" y="6387700"/>
            <a:ext cx="411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2" type="sldNum"/>
          </p:nvPr>
        </p:nvSpPr>
        <p:spPr>
          <a:xfrm>
            <a:off x="101600" y="6387702"/>
            <a:ext cx="663451"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1pPr>
            <a:lvl2pPr indent="0" lvl="1"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2pPr>
            <a:lvl3pPr indent="0" lvl="2"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3pPr>
            <a:lvl4pPr indent="0" lvl="3"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4pPr>
            <a:lvl5pPr indent="0" lvl="4"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5pPr>
            <a:lvl6pPr indent="0" lvl="5"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6pPr>
            <a:lvl7pPr indent="0" lvl="6"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7pPr>
            <a:lvl8pPr indent="0" lvl="7"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8pPr>
            <a:lvl9pPr indent="0" lvl="8"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57" name="Shape 57"/>
        <p:cNvGrpSpPr/>
        <p:nvPr/>
      </p:nvGrpSpPr>
      <p:grpSpPr>
        <a:xfrm>
          <a:off x="0" y="0"/>
          <a:ext cx="0" cy="0"/>
          <a:chOff x="0" y="0"/>
          <a:chExt cx="0" cy="0"/>
        </a:xfrm>
      </p:grpSpPr>
      <p:sp>
        <p:nvSpPr>
          <p:cNvPr id="58" name="Google Shape;58;p10"/>
          <p:cNvSpPr/>
          <p:nvPr/>
        </p:nvSpPr>
        <p:spPr>
          <a:xfrm>
            <a:off x="-2788"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9" name="Google Shape;59;p10"/>
          <p:cNvSpPr/>
          <p:nvPr/>
        </p:nvSpPr>
        <p:spPr>
          <a:xfrm rot="10800000">
            <a:off x="10205791" y="-12651"/>
            <a:ext cx="1991783" cy="1991922"/>
          </a:xfrm>
          <a:custGeom>
            <a:rect b="b" l="l" r="r" t="t"/>
            <a:pathLst>
              <a:path extrusionOk="0" h="1991922" w="1991783">
                <a:moveTo>
                  <a:pt x="0" y="1991922"/>
                </a:moveTo>
                <a:lnTo>
                  <a:pt x="0" y="0"/>
                </a:lnTo>
                <a:lnTo>
                  <a:pt x="1991783" y="1979222"/>
                </a:lnTo>
                <a:lnTo>
                  <a:pt x="0" y="1991922"/>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0" name="Google Shape;60;p10"/>
          <p:cNvSpPr txBox="1"/>
          <p:nvPr>
            <p:ph type="title"/>
          </p:nvPr>
        </p:nvSpPr>
        <p:spPr>
          <a:xfrm>
            <a:off x="1666479" y="1308009"/>
            <a:ext cx="8853467" cy="3968772"/>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3600"/>
              <a:buFont typeface="Arial Black"/>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10"/>
          <p:cNvSpPr txBox="1"/>
          <p:nvPr>
            <p:ph idx="1" type="body"/>
          </p:nvPr>
        </p:nvSpPr>
        <p:spPr>
          <a:xfrm>
            <a:off x="1886674" y="5564305"/>
            <a:ext cx="8413078" cy="4873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9091B3"/>
              </a:buClr>
              <a:buSzPts val="2000"/>
              <a:buNone/>
              <a:defRPr b="1" sz="2000">
                <a:solidFill>
                  <a:srgbClr val="9091B3"/>
                </a:solidFill>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62" name="Google Shape;62;p10"/>
          <p:cNvPicPr preferRelativeResize="0"/>
          <p:nvPr/>
        </p:nvPicPr>
        <p:blipFill rotWithShape="1">
          <a:blip r:embed="rId2">
            <a:alphaModFix/>
          </a:blip>
          <a:srcRect b="0" l="0" r="0" t="0"/>
          <a:stretch/>
        </p:blipFill>
        <p:spPr>
          <a:xfrm>
            <a:off x="11323877" y="190096"/>
            <a:ext cx="691844" cy="690506"/>
          </a:xfrm>
          <a:prstGeom prst="rect">
            <a:avLst/>
          </a:prstGeom>
          <a:noFill/>
          <a:ln>
            <a:noFill/>
          </a:ln>
        </p:spPr>
      </p:pic>
      <p:sp>
        <p:nvSpPr>
          <p:cNvPr id="63" name="Google Shape;63;p10"/>
          <p:cNvSpPr txBox="1"/>
          <p:nvPr/>
        </p:nvSpPr>
        <p:spPr>
          <a:xfrm>
            <a:off x="731458" y="1034180"/>
            <a:ext cx="1342664" cy="147732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0"/>
              <a:buFont typeface="Arial"/>
              <a:buNone/>
            </a:pPr>
            <a:r>
              <a:rPr b="1" i="0" lang="en-US" sz="9000" u="none" cap="none" strike="noStrike">
                <a:solidFill>
                  <a:srgbClr val="9091B3"/>
                </a:solidFill>
                <a:latin typeface="Arial Black"/>
                <a:ea typeface="Arial Black"/>
                <a:cs typeface="Arial Black"/>
                <a:sym typeface="Arial Black"/>
              </a:rPr>
              <a:t>“</a:t>
            </a:r>
            <a:endParaRPr b="0" i="0" sz="1400" u="none" cap="none" strike="noStrike">
              <a:solidFill>
                <a:srgbClr val="000000"/>
              </a:solidFill>
              <a:latin typeface="Arial"/>
              <a:ea typeface="Arial"/>
              <a:cs typeface="Arial"/>
              <a:sym typeface="Arial"/>
            </a:endParaRPr>
          </a:p>
        </p:txBody>
      </p:sp>
      <p:sp>
        <p:nvSpPr>
          <p:cNvPr id="64" name="Google Shape;64;p10"/>
          <p:cNvSpPr txBox="1"/>
          <p:nvPr/>
        </p:nvSpPr>
        <p:spPr>
          <a:xfrm>
            <a:off x="10573850" y="4825641"/>
            <a:ext cx="1342664" cy="147732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0"/>
              <a:buFont typeface="Arial"/>
              <a:buNone/>
            </a:pPr>
            <a:r>
              <a:rPr b="1" i="0" lang="en-US" sz="9000" u="none" cap="none" strike="noStrike">
                <a:solidFill>
                  <a:srgbClr val="9091B3"/>
                </a:solidFill>
                <a:latin typeface="Arial Black"/>
                <a:ea typeface="Arial Black"/>
                <a:cs typeface="Arial Black"/>
                <a:sym typeface="Arial Black"/>
              </a:rPr>
              <a:t>”</a:t>
            </a:r>
            <a:endParaRPr b="0" i="0" sz="1400" u="none" cap="none" strike="noStrike">
              <a:solidFill>
                <a:srgbClr val="000000"/>
              </a:solidFill>
              <a:latin typeface="Arial"/>
              <a:ea typeface="Arial"/>
              <a:cs typeface="Arial"/>
              <a:sym typeface="Arial"/>
            </a:endParaRPr>
          </a:p>
        </p:txBody>
      </p:sp>
      <p:sp>
        <p:nvSpPr>
          <p:cNvPr id="65" name="Google Shape;65;p10"/>
          <p:cNvSpPr txBox="1"/>
          <p:nvPr>
            <p:ph idx="11" type="ftr"/>
          </p:nvPr>
        </p:nvSpPr>
        <p:spPr>
          <a:xfrm>
            <a:off x="876221" y="6387700"/>
            <a:ext cx="700882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0"/>
          <p:cNvSpPr txBox="1"/>
          <p:nvPr>
            <p:ph idx="12" type="sldNum"/>
          </p:nvPr>
        </p:nvSpPr>
        <p:spPr>
          <a:xfrm>
            <a:off x="101600" y="6387702"/>
            <a:ext cx="663451"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1pPr>
            <a:lvl2pPr indent="0" lvl="1"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2pPr>
            <a:lvl3pPr indent="0" lvl="2"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3pPr>
            <a:lvl4pPr indent="0" lvl="3"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4pPr>
            <a:lvl5pPr indent="0" lvl="4"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5pPr>
            <a:lvl6pPr indent="0" lvl="5"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6pPr>
            <a:lvl7pPr indent="0" lvl="6"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7pPr>
            <a:lvl8pPr indent="0" lvl="7"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8pPr>
            <a:lvl9pPr indent="0" lvl="8"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
        <p:nvSpPr>
          <p:cNvPr id="67" name="Google Shape;67;p10"/>
          <p:cNvSpPr txBox="1"/>
          <p:nvPr/>
        </p:nvSpPr>
        <p:spPr>
          <a:xfrm flipH="1">
            <a:off x="775684" y="6357413"/>
            <a:ext cx="45719" cy="3651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8" name="Shape 68"/>
        <p:cNvGrpSpPr/>
        <p:nvPr/>
      </p:nvGrpSpPr>
      <p:grpSpPr>
        <a:xfrm>
          <a:off x="0" y="0"/>
          <a:ext cx="0" cy="0"/>
          <a:chOff x="0" y="0"/>
          <a:chExt cx="0" cy="0"/>
        </a:xfrm>
      </p:grpSpPr>
      <p:sp>
        <p:nvSpPr>
          <p:cNvPr id="69" name="Google Shape;69;p11"/>
          <p:cNvSpPr txBox="1"/>
          <p:nvPr>
            <p:ph idx="11" type="ftr"/>
          </p:nvPr>
        </p:nvSpPr>
        <p:spPr>
          <a:xfrm>
            <a:off x="876222" y="6387700"/>
            <a:ext cx="411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2" type="sldNum"/>
          </p:nvPr>
        </p:nvSpPr>
        <p:spPr>
          <a:xfrm>
            <a:off x="101600" y="6387702"/>
            <a:ext cx="663451"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1pPr>
            <a:lvl2pPr indent="0" lvl="1"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2pPr>
            <a:lvl3pPr indent="0" lvl="2"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3pPr>
            <a:lvl4pPr indent="0" lvl="3"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4pPr>
            <a:lvl5pPr indent="0" lvl="4"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5pPr>
            <a:lvl6pPr indent="0" lvl="5"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6pPr>
            <a:lvl7pPr indent="0" lvl="6"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7pPr>
            <a:lvl8pPr indent="0" lvl="7"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8pPr>
            <a:lvl9pPr indent="0" lvl="8"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1" name="Shape 71"/>
        <p:cNvGrpSpPr/>
        <p:nvPr/>
      </p:nvGrpSpPr>
      <p:grpSpPr>
        <a:xfrm>
          <a:off x="0" y="0"/>
          <a:ext cx="0" cy="0"/>
          <a:chOff x="0" y="0"/>
          <a:chExt cx="0" cy="0"/>
        </a:xfrm>
      </p:grpSpPr>
      <p:sp>
        <p:nvSpPr>
          <p:cNvPr id="72" name="Google Shape;72;p12"/>
          <p:cNvSpPr txBox="1"/>
          <p:nvPr>
            <p:ph type="title"/>
          </p:nvPr>
        </p:nvSpPr>
        <p:spPr>
          <a:xfrm>
            <a:off x="831851" y="1709740"/>
            <a:ext cx="10515600" cy="2852737"/>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4000"/>
              <a:buFont typeface="Arial Black"/>
              <a:buNone/>
              <a:defRPr sz="4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2"/>
          <p:cNvSpPr txBox="1"/>
          <p:nvPr>
            <p:ph idx="1" type="body"/>
          </p:nvPr>
        </p:nvSpPr>
        <p:spPr>
          <a:xfrm>
            <a:off x="831851" y="4589465"/>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9091B3"/>
              </a:buClr>
              <a:buSzPts val="2000"/>
              <a:buNone/>
              <a:defRPr sz="2000">
                <a:solidFill>
                  <a:srgbClr val="9091B3"/>
                </a:solidFill>
              </a:defRPr>
            </a:lvl1pPr>
            <a:lvl2pPr indent="-228600" lvl="1" marL="914400" algn="l">
              <a:lnSpc>
                <a:spcPct val="90000"/>
              </a:lnSpc>
              <a:spcBef>
                <a:spcPts val="500"/>
              </a:spcBef>
              <a:spcAft>
                <a:spcPts val="0"/>
              </a:spcAft>
              <a:buClr>
                <a:srgbClr val="888C98"/>
              </a:buClr>
              <a:buSzPts val="2000"/>
              <a:buNone/>
              <a:defRPr sz="2000">
                <a:solidFill>
                  <a:srgbClr val="888C98"/>
                </a:solidFill>
              </a:defRPr>
            </a:lvl2pPr>
            <a:lvl3pPr indent="-228600" lvl="2" marL="1371600" algn="l">
              <a:lnSpc>
                <a:spcPct val="90000"/>
              </a:lnSpc>
              <a:spcBef>
                <a:spcPts val="500"/>
              </a:spcBef>
              <a:spcAft>
                <a:spcPts val="0"/>
              </a:spcAft>
              <a:buClr>
                <a:srgbClr val="888C98"/>
              </a:buClr>
              <a:buSzPts val="1800"/>
              <a:buNone/>
              <a:defRPr sz="1800">
                <a:solidFill>
                  <a:srgbClr val="888C98"/>
                </a:solidFill>
              </a:defRPr>
            </a:lvl3pPr>
            <a:lvl4pPr indent="-228600" lvl="3" marL="1828800" algn="l">
              <a:lnSpc>
                <a:spcPct val="90000"/>
              </a:lnSpc>
              <a:spcBef>
                <a:spcPts val="500"/>
              </a:spcBef>
              <a:spcAft>
                <a:spcPts val="0"/>
              </a:spcAft>
              <a:buClr>
                <a:srgbClr val="888C98"/>
              </a:buClr>
              <a:buSzPts val="1600"/>
              <a:buNone/>
              <a:defRPr sz="1600">
                <a:solidFill>
                  <a:srgbClr val="888C98"/>
                </a:solidFill>
              </a:defRPr>
            </a:lvl4pPr>
            <a:lvl5pPr indent="-228600" lvl="4" marL="2286000" algn="l">
              <a:lnSpc>
                <a:spcPct val="90000"/>
              </a:lnSpc>
              <a:spcBef>
                <a:spcPts val="500"/>
              </a:spcBef>
              <a:spcAft>
                <a:spcPts val="0"/>
              </a:spcAft>
              <a:buClr>
                <a:srgbClr val="888C98"/>
              </a:buClr>
              <a:buSzPts val="1600"/>
              <a:buNone/>
              <a:defRPr sz="1600">
                <a:solidFill>
                  <a:srgbClr val="888C98"/>
                </a:solidFill>
              </a:defRPr>
            </a:lvl5pPr>
            <a:lvl6pPr indent="-228600" lvl="5" marL="2743200" algn="l">
              <a:lnSpc>
                <a:spcPct val="90000"/>
              </a:lnSpc>
              <a:spcBef>
                <a:spcPts val="500"/>
              </a:spcBef>
              <a:spcAft>
                <a:spcPts val="0"/>
              </a:spcAft>
              <a:buClr>
                <a:srgbClr val="888C98"/>
              </a:buClr>
              <a:buSzPts val="1600"/>
              <a:buNone/>
              <a:defRPr sz="1600">
                <a:solidFill>
                  <a:srgbClr val="888C98"/>
                </a:solidFill>
              </a:defRPr>
            </a:lvl6pPr>
            <a:lvl7pPr indent="-228600" lvl="6" marL="3200400" algn="l">
              <a:lnSpc>
                <a:spcPct val="90000"/>
              </a:lnSpc>
              <a:spcBef>
                <a:spcPts val="500"/>
              </a:spcBef>
              <a:spcAft>
                <a:spcPts val="0"/>
              </a:spcAft>
              <a:buClr>
                <a:srgbClr val="888C98"/>
              </a:buClr>
              <a:buSzPts val="1600"/>
              <a:buNone/>
              <a:defRPr sz="1600">
                <a:solidFill>
                  <a:srgbClr val="888C98"/>
                </a:solidFill>
              </a:defRPr>
            </a:lvl7pPr>
            <a:lvl8pPr indent="-228600" lvl="7" marL="3657600" algn="l">
              <a:lnSpc>
                <a:spcPct val="90000"/>
              </a:lnSpc>
              <a:spcBef>
                <a:spcPts val="500"/>
              </a:spcBef>
              <a:spcAft>
                <a:spcPts val="0"/>
              </a:spcAft>
              <a:buClr>
                <a:srgbClr val="888C98"/>
              </a:buClr>
              <a:buSzPts val="1600"/>
              <a:buNone/>
              <a:defRPr sz="1600">
                <a:solidFill>
                  <a:srgbClr val="888C98"/>
                </a:solidFill>
              </a:defRPr>
            </a:lvl8pPr>
            <a:lvl9pPr indent="-228600" lvl="8" marL="4114800" algn="l">
              <a:lnSpc>
                <a:spcPct val="90000"/>
              </a:lnSpc>
              <a:spcBef>
                <a:spcPts val="500"/>
              </a:spcBef>
              <a:spcAft>
                <a:spcPts val="0"/>
              </a:spcAft>
              <a:buClr>
                <a:srgbClr val="888C98"/>
              </a:buClr>
              <a:buSzPts val="1600"/>
              <a:buNone/>
              <a:defRPr sz="1600">
                <a:solidFill>
                  <a:srgbClr val="888C98"/>
                </a:solidFill>
              </a:defRPr>
            </a:lvl9pPr>
          </a:lstStyle>
          <a:p/>
        </p:txBody>
      </p:sp>
      <p:sp>
        <p:nvSpPr>
          <p:cNvPr id="74" name="Google Shape;74;p12"/>
          <p:cNvSpPr txBox="1"/>
          <p:nvPr>
            <p:ph idx="11" type="ftr"/>
          </p:nvPr>
        </p:nvSpPr>
        <p:spPr>
          <a:xfrm>
            <a:off x="876222" y="6387700"/>
            <a:ext cx="411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2"/>
          <p:cNvSpPr txBox="1"/>
          <p:nvPr>
            <p:ph idx="12" type="sldNum"/>
          </p:nvPr>
        </p:nvSpPr>
        <p:spPr>
          <a:xfrm>
            <a:off x="101600" y="6387702"/>
            <a:ext cx="663451"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1pPr>
            <a:lvl2pPr indent="0" lvl="1"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2pPr>
            <a:lvl3pPr indent="0" lvl="2"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3pPr>
            <a:lvl4pPr indent="0" lvl="3"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4pPr>
            <a:lvl5pPr indent="0" lvl="4"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5pPr>
            <a:lvl6pPr indent="0" lvl="5"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6pPr>
            <a:lvl7pPr indent="0" lvl="6"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7pPr>
            <a:lvl8pPr indent="0" lvl="7"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8pPr>
            <a:lvl9pPr indent="0" lvl="8"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Colour">
  <p:cSld name="Section Header Colour">
    <p:spTree>
      <p:nvGrpSpPr>
        <p:cNvPr id="76" name="Shape 76"/>
        <p:cNvGrpSpPr/>
        <p:nvPr/>
      </p:nvGrpSpPr>
      <p:grpSpPr>
        <a:xfrm>
          <a:off x="0" y="0"/>
          <a:ext cx="0" cy="0"/>
          <a:chOff x="0" y="0"/>
          <a:chExt cx="0" cy="0"/>
        </a:xfrm>
      </p:grpSpPr>
      <p:sp>
        <p:nvSpPr>
          <p:cNvPr id="77" name="Google Shape;77;p13"/>
          <p:cNvSpPr/>
          <p:nvPr/>
        </p:nvSpPr>
        <p:spPr>
          <a:xfrm>
            <a:off x="-2788"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78" name="Google Shape;78;p13"/>
          <p:cNvPicPr preferRelativeResize="0"/>
          <p:nvPr/>
        </p:nvPicPr>
        <p:blipFill rotWithShape="1">
          <a:blip r:embed="rId2">
            <a:alphaModFix/>
          </a:blip>
          <a:srcRect b="0" l="0" r="0" t="0"/>
          <a:stretch/>
        </p:blipFill>
        <p:spPr>
          <a:xfrm>
            <a:off x="11323877" y="190096"/>
            <a:ext cx="691844" cy="690506"/>
          </a:xfrm>
          <a:prstGeom prst="rect">
            <a:avLst/>
          </a:prstGeom>
          <a:noFill/>
          <a:ln>
            <a:noFill/>
          </a:ln>
        </p:spPr>
      </p:pic>
      <p:sp>
        <p:nvSpPr>
          <p:cNvPr id="79" name="Google Shape;79;p13"/>
          <p:cNvSpPr txBox="1"/>
          <p:nvPr>
            <p:ph idx="11" type="ftr"/>
          </p:nvPr>
        </p:nvSpPr>
        <p:spPr>
          <a:xfrm>
            <a:off x="876221" y="6387700"/>
            <a:ext cx="700882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3"/>
          <p:cNvSpPr txBox="1"/>
          <p:nvPr>
            <p:ph idx="12" type="sldNum"/>
          </p:nvPr>
        </p:nvSpPr>
        <p:spPr>
          <a:xfrm>
            <a:off x="101600" y="6387702"/>
            <a:ext cx="663451"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1pPr>
            <a:lvl2pPr indent="0" lvl="1"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2pPr>
            <a:lvl3pPr indent="0" lvl="2"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3pPr>
            <a:lvl4pPr indent="0" lvl="3"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4pPr>
            <a:lvl5pPr indent="0" lvl="4"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5pPr>
            <a:lvl6pPr indent="0" lvl="5"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6pPr>
            <a:lvl7pPr indent="0" lvl="6"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7pPr>
            <a:lvl8pPr indent="0" lvl="7"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8pPr>
            <a:lvl9pPr indent="0" lvl="8" marL="0" marR="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
        <p:nvSpPr>
          <p:cNvPr id="81" name="Google Shape;81;p13"/>
          <p:cNvSpPr txBox="1"/>
          <p:nvPr/>
        </p:nvSpPr>
        <p:spPr>
          <a:xfrm flipH="1">
            <a:off x="775684" y="6357413"/>
            <a:ext cx="45719" cy="3651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82" name="Google Shape;82;p13"/>
          <p:cNvSpPr txBox="1"/>
          <p:nvPr>
            <p:ph type="title"/>
          </p:nvPr>
        </p:nvSpPr>
        <p:spPr>
          <a:xfrm>
            <a:off x="831851" y="1709740"/>
            <a:ext cx="10515600" cy="2852737"/>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4000"/>
              <a:buFont typeface="Arial Black"/>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3"/>
          <p:cNvSpPr txBox="1"/>
          <p:nvPr>
            <p:ph idx="1" type="body"/>
          </p:nvPr>
        </p:nvSpPr>
        <p:spPr>
          <a:xfrm>
            <a:off x="831851" y="4589465"/>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9091B3"/>
              </a:buClr>
              <a:buSzPts val="2000"/>
              <a:buNone/>
              <a:defRPr sz="2000">
                <a:solidFill>
                  <a:srgbClr val="9091B3"/>
                </a:solidFill>
              </a:defRPr>
            </a:lvl1pPr>
            <a:lvl2pPr indent="-228600" lvl="1" marL="914400" algn="l">
              <a:lnSpc>
                <a:spcPct val="90000"/>
              </a:lnSpc>
              <a:spcBef>
                <a:spcPts val="500"/>
              </a:spcBef>
              <a:spcAft>
                <a:spcPts val="0"/>
              </a:spcAft>
              <a:buClr>
                <a:srgbClr val="888C98"/>
              </a:buClr>
              <a:buSzPts val="2000"/>
              <a:buNone/>
              <a:defRPr sz="2000">
                <a:solidFill>
                  <a:srgbClr val="888C98"/>
                </a:solidFill>
              </a:defRPr>
            </a:lvl2pPr>
            <a:lvl3pPr indent="-228600" lvl="2" marL="1371600" algn="l">
              <a:lnSpc>
                <a:spcPct val="90000"/>
              </a:lnSpc>
              <a:spcBef>
                <a:spcPts val="500"/>
              </a:spcBef>
              <a:spcAft>
                <a:spcPts val="0"/>
              </a:spcAft>
              <a:buClr>
                <a:srgbClr val="888C98"/>
              </a:buClr>
              <a:buSzPts val="1800"/>
              <a:buNone/>
              <a:defRPr sz="1800">
                <a:solidFill>
                  <a:srgbClr val="888C98"/>
                </a:solidFill>
              </a:defRPr>
            </a:lvl3pPr>
            <a:lvl4pPr indent="-228600" lvl="3" marL="1828800" algn="l">
              <a:lnSpc>
                <a:spcPct val="90000"/>
              </a:lnSpc>
              <a:spcBef>
                <a:spcPts val="500"/>
              </a:spcBef>
              <a:spcAft>
                <a:spcPts val="0"/>
              </a:spcAft>
              <a:buClr>
                <a:srgbClr val="888C98"/>
              </a:buClr>
              <a:buSzPts val="1600"/>
              <a:buNone/>
              <a:defRPr sz="1600">
                <a:solidFill>
                  <a:srgbClr val="888C98"/>
                </a:solidFill>
              </a:defRPr>
            </a:lvl4pPr>
            <a:lvl5pPr indent="-228600" lvl="4" marL="2286000" algn="l">
              <a:lnSpc>
                <a:spcPct val="90000"/>
              </a:lnSpc>
              <a:spcBef>
                <a:spcPts val="500"/>
              </a:spcBef>
              <a:spcAft>
                <a:spcPts val="0"/>
              </a:spcAft>
              <a:buClr>
                <a:srgbClr val="888C98"/>
              </a:buClr>
              <a:buSzPts val="1600"/>
              <a:buNone/>
              <a:defRPr sz="1600">
                <a:solidFill>
                  <a:srgbClr val="888C98"/>
                </a:solidFill>
              </a:defRPr>
            </a:lvl5pPr>
            <a:lvl6pPr indent="-228600" lvl="5" marL="2743200" algn="l">
              <a:lnSpc>
                <a:spcPct val="90000"/>
              </a:lnSpc>
              <a:spcBef>
                <a:spcPts val="500"/>
              </a:spcBef>
              <a:spcAft>
                <a:spcPts val="0"/>
              </a:spcAft>
              <a:buClr>
                <a:srgbClr val="888C98"/>
              </a:buClr>
              <a:buSzPts val="1600"/>
              <a:buNone/>
              <a:defRPr sz="1600">
                <a:solidFill>
                  <a:srgbClr val="888C98"/>
                </a:solidFill>
              </a:defRPr>
            </a:lvl6pPr>
            <a:lvl7pPr indent="-228600" lvl="6" marL="3200400" algn="l">
              <a:lnSpc>
                <a:spcPct val="90000"/>
              </a:lnSpc>
              <a:spcBef>
                <a:spcPts val="500"/>
              </a:spcBef>
              <a:spcAft>
                <a:spcPts val="0"/>
              </a:spcAft>
              <a:buClr>
                <a:srgbClr val="888C98"/>
              </a:buClr>
              <a:buSzPts val="1600"/>
              <a:buNone/>
              <a:defRPr sz="1600">
                <a:solidFill>
                  <a:srgbClr val="888C98"/>
                </a:solidFill>
              </a:defRPr>
            </a:lvl7pPr>
            <a:lvl8pPr indent="-228600" lvl="7" marL="3657600" algn="l">
              <a:lnSpc>
                <a:spcPct val="90000"/>
              </a:lnSpc>
              <a:spcBef>
                <a:spcPts val="500"/>
              </a:spcBef>
              <a:spcAft>
                <a:spcPts val="0"/>
              </a:spcAft>
              <a:buClr>
                <a:srgbClr val="888C98"/>
              </a:buClr>
              <a:buSzPts val="1600"/>
              <a:buNone/>
              <a:defRPr sz="1600">
                <a:solidFill>
                  <a:srgbClr val="888C98"/>
                </a:solidFill>
              </a:defRPr>
            </a:lvl8pPr>
            <a:lvl9pPr indent="-228600" lvl="8" marL="4114800" algn="l">
              <a:lnSpc>
                <a:spcPct val="90000"/>
              </a:lnSpc>
              <a:spcBef>
                <a:spcPts val="500"/>
              </a:spcBef>
              <a:spcAft>
                <a:spcPts val="0"/>
              </a:spcAft>
              <a:buClr>
                <a:srgbClr val="888C98"/>
              </a:buClr>
              <a:buSzPts val="1600"/>
              <a:buNone/>
              <a:defRPr sz="1600">
                <a:solidFill>
                  <a:srgbClr val="888C98"/>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2">
  <p:cSld name="Title-image2">
    <p:spTree>
      <p:nvGrpSpPr>
        <p:cNvPr id="84" name="Shape 84"/>
        <p:cNvGrpSpPr/>
        <p:nvPr/>
      </p:nvGrpSpPr>
      <p:grpSpPr>
        <a:xfrm>
          <a:off x="0" y="0"/>
          <a:ext cx="0" cy="0"/>
          <a:chOff x="0" y="0"/>
          <a:chExt cx="0" cy="0"/>
        </a:xfrm>
      </p:grpSpPr>
      <p:pic>
        <p:nvPicPr>
          <p:cNvPr descr="A person in a factory&#10;&#10;Description automatically generated" id="85" name="Google Shape;85;p14"/>
          <p:cNvPicPr preferRelativeResize="0"/>
          <p:nvPr/>
        </p:nvPicPr>
        <p:blipFill rotWithShape="1">
          <a:blip r:embed="rId2">
            <a:alphaModFix/>
          </a:blip>
          <a:srcRect b="0" l="0" r="0" t="0"/>
          <a:stretch/>
        </p:blipFill>
        <p:spPr>
          <a:xfrm>
            <a:off x="0" y="-14622"/>
            <a:ext cx="12192000" cy="5245528"/>
          </a:xfrm>
          <a:prstGeom prst="rect">
            <a:avLst/>
          </a:prstGeom>
          <a:noFill/>
          <a:ln>
            <a:noFill/>
          </a:ln>
        </p:spPr>
      </p:pic>
      <p:sp>
        <p:nvSpPr>
          <p:cNvPr id="86" name="Google Shape;86;p14"/>
          <p:cNvSpPr/>
          <p:nvPr/>
        </p:nvSpPr>
        <p:spPr>
          <a:xfrm>
            <a:off x="-18930" y="2886832"/>
            <a:ext cx="12216157" cy="3979419"/>
          </a:xfrm>
          <a:custGeom>
            <a:rect b="b" l="l" r="r" t="t"/>
            <a:pathLst>
              <a:path extrusionOk="0" h="3979419" w="12216156">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7" name="Google Shape;87;p14"/>
          <p:cNvSpPr/>
          <p:nvPr/>
        </p:nvSpPr>
        <p:spPr>
          <a:xfrm rot="10800000">
            <a:off x="10200902" y="-14621"/>
            <a:ext cx="2016232" cy="1998781"/>
          </a:xfrm>
          <a:custGeom>
            <a:rect b="b" l="l" r="r" t="t"/>
            <a:pathLst>
              <a:path extrusionOk="0" h="1998781" w="2016232">
                <a:moveTo>
                  <a:pt x="19560" y="1996812"/>
                </a:moveTo>
                <a:lnTo>
                  <a:pt x="0" y="0"/>
                </a:lnTo>
                <a:lnTo>
                  <a:pt x="2016232" y="1998781"/>
                </a:lnTo>
                <a:lnTo>
                  <a:pt x="19560" y="1996812"/>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88" name="Google Shape;88;p14"/>
          <p:cNvPicPr preferRelativeResize="0"/>
          <p:nvPr/>
        </p:nvPicPr>
        <p:blipFill rotWithShape="1">
          <a:blip r:embed="rId3">
            <a:alphaModFix/>
          </a:blip>
          <a:srcRect b="0" l="0" r="0" t="0"/>
          <a:stretch/>
        </p:blipFill>
        <p:spPr>
          <a:xfrm>
            <a:off x="11323877" y="190096"/>
            <a:ext cx="691844" cy="690506"/>
          </a:xfrm>
          <a:prstGeom prst="rect">
            <a:avLst/>
          </a:prstGeom>
          <a:noFill/>
          <a:ln>
            <a:noFill/>
          </a:ln>
        </p:spPr>
      </p:pic>
      <p:sp>
        <p:nvSpPr>
          <p:cNvPr id="89" name="Google Shape;89;p14"/>
          <p:cNvSpPr txBox="1"/>
          <p:nvPr>
            <p:ph type="ctrTitle"/>
          </p:nvPr>
        </p:nvSpPr>
        <p:spPr>
          <a:xfrm>
            <a:off x="307663" y="3785082"/>
            <a:ext cx="4527320" cy="73866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rgbClr val="9091B3"/>
              </a:buClr>
              <a:buSzPts val="4000"/>
              <a:buFont typeface="Arial Black"/>
              <a:buNone/>
              <a:defRPr b="1" i="0" sz="4000">
                <a:solidFill>
                  <a:srgbClr val="9091B3"/>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14"/>
          <p:cNvSpPr txBox="1"/>
          <p:nvPr>
            <p:ph idx="1" type="subTitle"/>
          </p:nvPr>
        </p:nvSpPr>
        <p:spPr>
          <a:xfrm>
            <a:off x="307662" y="4594103"/>
            <a:ext cx="8734738" cy="1287122"/>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Clr>
                <a:schemeClr val="lt1"/>
              </a:buClr>
              <a:buSzPts val="4800"/>
              <a:buNone/>
              <a:defRPr b="1" i="0" sz="4800">
                <a:solidFill>
                  <a:schemeClr val="lt1"/>
                </a:solidFill>
                <a:latin typeface="Arial Black"/>
                <a:ea typeface="Arial Black"/>
                <a:cs typeface="Arial Black"/>
                <a:sym typeface="Arial Black"/>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1" name="Google Shape;91;p14"/>
          <p:cNvSpPr txBox="1"/>
          <p:nvPr>
            <p:ph idx="2" type="body"/>
          </p:nvPr>
        </p:nvSpPr>
        <p:spPr>
          <a:xfrm>
            <a:off x="307714" y="6050503"/>
            <a:ext cx="7324725" cy="588486"/>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rgbClr val="9091B3"/>
              </a:buClr>
              <a:buSzPts val="2000"/>
              <a:buNone/>
              <a:defRPr b="1" i="0" sz="2000">
                <a:solidFill>
                  <a:srgbClr val="9091B3"/>
                </a:solidFill>
                <a:latin typeface="Arial Black"/>
                <a:ea typeface="Arial Black"/>
                <a:cs typeface="Arial Black"/>
                <a:sym typeface="Arial Black"/>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3">
  <p:cSld name="Title-image3">
    <p:spTree>
      <p:nvGrpSpPr>
        <p:cNvPr id="92" name="Shape 92"/>
        <p:cNvGrpSpPr/>
        <p:nvPr/>
      </p:nvGrpSpPr>
      <p:grpSpPr>
        <a:xfrm>
          <a:off x="0" y="0"/>
          <a:ext cx="0" cy="0"/>
          <a:chOff x="0" y="0"/>
          <a:chExt cx="0" cy="0"/>
        </a:xfrm>
      </p:grpSpPr>
      <p:pic>
        <p:nvPicPr>
          <p:cNvPr id="93" name="Google Shape;93;p15"/>
          <p:cNvPicPr preferRelativeResize="0"/>
          <p:nvPr/>
        </p:nvPicPr>
        <p:blipFill rotWithShape="1">
          <a:blip r:embed="rId2">
            <a:alphaModFix/>
          </a:blip>
          <a:srcRect b="0" l="0" r="0" t="0"/>
          <a:stretch/>
        </p:blipFill>
        <p:spPr>
          <a:xfrm>
            <a:off x="0" y="-1"/>
            <a:ext cx="12192000" cy="5251077"/>
          </a:xfrm>
          <a:prstGeom prst="rect">
            <a:avLst/>
          </a:prstGeom>
          <a:noFill/>
          <a:ln>
            <a:noFill/>
          </a:ln>
        </p:spPr>
      </p:pic>
      <p:sp>
        <p:nvSpPr>
          <p:cNvPr id="94" name="Google Shape;94;p15"/>
          <p:cNvSpPr/>
          <p:nvPr/>
        </p:nvSpPr>
        <p:spPr>
          <a:xfrm>
            <a:off x="-18930" y="2886832"/>
            <a:ext cx="12216157" cy="3979419"/>
          </a:xfrm>
          <a:custGeom>
            <a:rect b="b" l="l" r="r" t="t"/>
            <a:pathLst>
              <a:path extrusionOk="0" h="3979419" w="12216156">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5" name="Google Shape;95;p15"/>
          <p:cNvSpPr txBox="1"/>
          <p:nvPr>
            <p:ph type="ctrTitle"/>
          </p:nvPr>
        </p:nvSpPr>
        <p:spPr>
          <a:xfrm>
            <a:off x="307663" y="3785082"/>
            <a:ext cx="4527320" cy="73866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rgbClr val="9091B3"/>
              </a:buClr>
              <a:buSzPts val="4000"/>
              <a:buFont typeface="Arial Black"/>
              <a:buNone/>
              <a:defRPr b="1" i="0" sz="4000">
                <a:solidFill>
                  <a:srgbClr val="9091B3"/>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15"/>
          <p:cNvSpPr txBox="1"/>
          <p:nvPr>
            <p:ph idx="1" type="subTitle"/>
          </p:nvPr>
        </p:nvSpPr>
        <p:spPr>
          <a:xfrm>
            <a:off x="307662" y="4594103"/>
            <a:ext cx="8734738" cy="1287122"/>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Clr>
                <a:schemeClr val="lt1"/>
              </a:buClr>
              <a:buSzPts val="4800"/>
              <a:buNone/>
              <a:defRPr b="1" i="0" sz="4800">
                <a:solidFill>
                  <a:schemeClr val="lt1"/>
                </a:solidFill>
                <a:latin typeface="Arial Black"/>
                <a:ea typeface="Arial Black"/>
                <a:cs typeface="Arial Black"/>
                <a:sym typeface="Arial Black"/>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7" name="Google Shape;97;p15"/>
          <p:cNvSpPr txBox="1"/>
          <p:nvPr>
            <p:ph idx="2" type="body"/>
          </p:nvPr>
        </p:nvSpPr>
        <p:spPr>
          <a:xfrm>
            <a:off x="307714" y="6050503"/>
            <a:ext cx="7324725" cy="588486"/>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rgbClr val="9091B3"/>
              </a:buClr>
              <a:buSzPts val="2000"/>
              <a:buNone/>
              <a:defRPr b="1" i="0" sz="2000">
                <a:solidFill>
                  <a:srgbClr val="9091B3"/>
                </a:solidFill>
                <a:latin typeface="Arial Black"/>
                <a:ea typeface="Arial Black"/>
                <a:cs typeface="Arial Black"/>
                <a:sym typeface="Arial Black"/>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 name="Google Shape;98;p15"/>
          <p:cNvSpPr/>
          <p:nvPr/>
        </p:nvSpPr>
        <p:spPr>
          <a:xfrm rot="10800000">
            <a:off x="10200902" y="-14621"/>
            <a:ext cx="2016232" cy="1998781"/>
          </a:xfrm>
          <a:custGeom>
            <a:rect b="b" l="l" r="r" t="t"/>
            <a:pathLst>
              <a:path extrusionOk="0" h="1998781" w="2016232">
                <a:moveTo>
                  <a:pt x="19560" y="1996812"/>
                </a:moveTo>
                <a:lnTo>
                  <a:pt x="0" y="0"/>
                </a:lnTo>
                <a:lnTo>
                  <a:pt x="2016232" y="1998781"/>
                </a:lnTo>
                <a:lnTo>
                  <a:pt x="19560" y="1996812"/>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99" name="Google Shape;99;p15"/>
          <p:cNvPicPr preferRelativeResize="0"/>
          <p:nvPr/>
        </p:nvPicPr>
        <p:blipFill rotWithShape="1">
          <a:blip r:embed="rId3">
            <a:alphaModFix/>
          </a:blip>
          <a:srcRect b="0" l="0" r="0" t="0"/>
          <a:stretch/>
        </p:blipFill>
        <p:spPr>
          <a:xfrm>
            <a:off x="11323877" y="190096"/>
            <a:ext cx="691844" cy="690506"/>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4">
  <p:cSld name="Title-image4">
    <p:spTree>
      <p:nvGrpSpPr>
        <p:cNvPr id="100" name="Shape 100"/>
        <p:cNvGrpSpPr/>
        <p:nvPr/>
      </p:nvGrpSpPr>
      <p:grpSpPr>
        <a:xfrm>
          <a:off x="0" y="0"/>
          <a:ext cx="0" cy="0"/>
          <a:chOff x="0" y="0"/>
          <a:chExt cx="0" cy="0"/>
        </a:xfrm>
      </p:grpSpPr>
      <p:pic>
        <p:nvPicPr>
          <p:cNvPr id="101" name="Google Shape;101;p16"/>
          <p:cNvPicPr preferRelativeResize="0"/>
          <p:nvPr/>
        </p:nvPicPr>
        <p:blipFill rotWithShape="1">
          <a:blip r:embed="rId2">
            <a:alphaModFix/>
          </a:blip>
          <a:srcRect b="0" l="0" r="0" t="0"/>
          <a:stretch/>
        </p:blipFill>
        <p:spPr>
          <a:xfrm>
            <a:off x="0" y="-12653"/>
            <a:ext cx="12207532" cy="5283899"/>
          </a:xfrm>
          <a:prstGeom prst="rect">
            <a:avLst/>
          </a:prstGeom>
          <a:noFill/>
          <a:ln>
            <a:noFill/>
          </a:ln>
        </p:spPr>
      </p:pic>
      <p:sp>
        <p:nvSpPr>
          <p:cNvPr id="102" name="Google Shape;102;p16"/>
          <p:cNvSpPr/>
          <p:nvPr/>
        </p:nvSpPr>
        <p:spPr>
          <a:xfrm>
            <a:off x="-18930" y="2886832"/>
            <a:ext cx="12216157" cy="3979419"/>
          </a:xfrm>
          <a:custGeom>
            <a:rect b="b" l="l" r="r" t="t"/>
            <a:pathLst>
              <a:path extrusionOk="0" h="3979419" w="12216156">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3" name="Google Shape;103;p16"/>
          <p:cNvSpPr txBox="1"/>
          <p:nvPr>
            <p:ph type="ctrTitle"/>
          </p:nvPr>
        </p:nvSpPr>
        <p:spPr>
          <a:xfrm>
            <a:off x="307663" y="3785082"/>
            <a:ext cx="4527320" cy="73866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rgbClr val="9091B3"/>
              </a:buClr>
              <a:buSzPts val="4000"/>
              <a:buFont typeface="Arial Black"/>
              <a:buNone/>
              <a:defRPr b="1" i="0" sz="4000">
                <a:solidFill>
                  <a:srgbClr val="9091B3"/>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16"/>
          <p:cNvSpPr txBox="1"/>
          <p:nvPr>
            <p:ph idx="1" type="subTitle"/>
          </p:nvPr>
        </p:nvSpPr>
        <p:spPr>
          <a:xfrm>
            <a:off x="307662" y="4594103"/>
            <a:ext cx="8734738" cy="1287122"/>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Clr>
                <a:schemeClr val="lt1"/>
              </a:buClr>
              <a:buSzPts val="4800"/>
              <a:buNone/>
              <a:defRPr b="1" i="0" sz="4800">
                <a:solidFill>
                  <a:schemeClr val="lt1"/>
                </a:solidFill>
                <a:latin typeface="Arial Black"/>
                <a:ea typeface="Arial Black"/>
                <a:cs typeface="Arial Black"/>
                <a:sym typeface="Arial Black"/>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5" name="Google Shape;105;p16"/>
          <p:cNvSpPr txBox="1"/>
          <p:nvPr>
            <p:ph idx="2" type="body"/>
          </p:nvPr>
        </p:nvSpPr>
        <p:spPr>
          <a:xfrm>
            <a:off x="307714" y="6050503"/>
            <a:ext cx="7324725" cy="588486"/>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rgbClr val="9091B3"/>
              </a:buClr>
              <a:buSzPts val="2000"/>
              <a:buNone/>
              <a:defRPr b="1" i="0" sz="2000">
                <a:solidFill>
                  <a:srgbClr val="9091B3"/>
                </a:solidFill>
                <a:latin typeface="Arial Black"/>
                <a:ea typeface="Arial Black"/>
                <a:cs typeface="Arial Black"/>
                <a:sym typeface="Arial Black"/>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p16"/>
          <p:cNvSpPr/>
          <p:nvPr/>
        </p:nvSpPr>
        <p:spPr>
          <a:xfrm rot="10800000">
            <a:off x="10200902" y="-14621"/>
            <a:ext cx="2016232" cy="1998781"/>
          </a:xfrm>
          <a:custGeom>
            <a:rect b="b" l="l" r="r" t="t"/>
            <a:pathLst>
              <a:path extrusionOk="0" h="1998781" w="2016232">
                <a:moveTo>
                  <a:pt x="19560" y="1996812"/>
                </a:moveTo>
                <a:lnTo>
                  <a:pt x="0" y="0"/>
                </a:lnTo>
                <a:lnTo>
                  <a:pt x="2016232" y="1998781"/>
                </a:lnTo>
                <a:lnTo>
                  <a:pt x="19560" y="1996812"/>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07" name="Google Shape;107;p16"/>
          <p:cNvPicPr preferRelativeResize="0"/>
          <p:nvPr/>
        </p:nvPicPr>
        <p:blipFill rotWithShape="1">
          <a:blip r:embed="rId3">
            <a:alphaModFix/>
          </a:blip>
          <a:srcRect b="0" l="0" r="0" t="0"/>
          <a:stretch/>
        </p:blipFill>
        <p:spPr>
          <a:xfrm>
            <a:off x="11323877" y="190096"/>
            <a:ext cx="691844" cy="69050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5">
  <p:cSld name="Title-image5">
    <p:spTree>
      <p:nvGrpSpPr>
        <p:cNvPr id="108" name="Shape 108"/>
        <p:cNvGrpSpPr/>
        <p:nvPr/>
      </p:nvGrpSpPr>
      <p:grpSpPr>
        <a:xfrm>
          <a:off x="0" y="0"/>
          <a:ext cx="0" cy="0"/>
          <a:chOff x="0" y="0"/>
          <a:chExt cx="0" cy="0"/>
        </a:xfrm>
      </p:grpSpPr>
      <p:pic>
        <p:nvPicPr>
          <p:cNvPr descr="A group of people sitting in front of computers&#10;&#10;Description automatically generated" id="109" name="Google Shape;109;p17"/>
          <p:cNvPicPr preferRelativeResize="0"/>
          <p:nvPr/>
        </p:nvPicPr>
        <p:blipFill rotWithShape="1">
          <a:blip r:embed="rId2">
            <a:alphaModFix/>
          </a:blip>
          <a:srcRect b="0" l="0" r="0" t="0"/>
          <a:stretch/>
        </p:blipFill>
        <p:spPr>
          <a:xfrm>
            <a:off x="-6724" y="0"/>
            <a:ext cx="12198724" cy="5228956"/>
          </a:xfrm>
          <a:prstGeom prst="rect">
            <a:avLst/>
          </a:prstGeom>
          <a:noFill/>
          <a:ln>
            <a:noFill/>
          </a:ln>
        </p:spPr>
      </p:pic>
      <p:sp>
        <p:nvSpPr>
          <p:cNvPr id="110" name="Google Shape;110;p17"/>
          <p:cNvSpPr/>
          <p:nvPr/>
        </p:nvSpPr>
        <p:spPr>
          <a:xfrm>
            <a:off x="-18930" y="2886832"/>
            <a:ext cx="12216157" cy="3979419"/>
          </a:xfrm>
          <a:custGeom>
            <a:rect b="b" l="l" r="r" t="t"/>
            <a:pathLst>
              <a:path extrusionOk="0" h="3979419" w="12216156">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1" name="Google Shape;111;p17"/>
          <p:cNvSpPr txBox="1"/>
          <p:nvPr>
            <p:ph type="ctrTitle"/>
          </p:nvPr>
        </p:nvSpPr>
        <p:spPr>
          <a:xfrm>
            <a:off x="307663" y="3785082"/>
            <a:ext cx="4527320" cy="73866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rgbClr val="9091B3"/>
              </a:buClr>
              <a:buSzPts val="4000"/>
              <a:buFont typeface="Arial Black"/>
              <a:buNone/>
              <a:defRPr b="1" i="0" sz="4000">
                <a:solidFill>
                  <a:srgbClr val="9091B3"/>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17"/>
          <p:cNvSpPr txBox="1"/>
          <p:nvPr>
            <p:ph idx="1" type="subTitle"/>
          </p:nvPr>
        </p:nvSpPr>
        <p:spPr>
          <a:xfrm>
            <a:off x="307662" y="4594103"/>
            <a:ext cx="8734738" cy="1287122"/>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Clr>
                <a:schemeClr val="lt1"/>
              </a:buClr>
              <a:buSzPts val="4800"/>
              <a:buNone/>
              <a:defRPr b="1" i="0" sz="4800">
                <a:solidFill>
                  <a:schemeClr val="lt1"/>
                </a:solidFill>
                <a:latin typeface="Arial Black"/>
                <a:ea typeface="Arial Black"/>
                <a:cs typeface="Arial Black"/>
                <a:sym typeface="Arial Black"/>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13" name="Google Shape;113;p17"/>
          <p:cNvSpPr txBox="1"/>
          <p:nvPr>
            <p:ph idx="2" type="body"/>
          </p:nvPr>
        </p:nvSpPr>
        <p:spPr>
          <a:xfrm>
            <a:off x="307714" y="6050503"/>
            <a:ext cx="7324725" cy="588486"/>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rgbClr val="9091B3"/>
              </a:buClr>
              <a:buSzPts val="2000"/>
              <a:buNone/>
              <a:defRPr b="1" i="0" sz="2000">
                <a:solidFill>
                  <a:srgbClr val="9091B3"/>
                </a:solidFill>
                <a:latin typeface="Arial Black"/>
                <a:ea typeface="Arial Black"/>
                <a:cs typeface="Arial Black"/>
                <a:sym typeface="Arial Black"/>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17"/>
          <p:cNvSpPr/>
          <p:nvPr/>
        </p:nvSpPr>
        <p:spPr>
          <a:xfrm rot="10800000">
            <a:off x="10200902" y="-14621"/>
            <a:ext cx="2016232" cy="1998781"/>
          </a:xfrm>
          <a:custGeom>
            <a:rect b="b" l="l" r="r" t="t"/>
            <a:pathLst>
              <a:path extrusionOk="0" h="1998781" w="2016232">
                <a:moveTo>
                  <a:pt x="19560" y="1996812"/>
                </a:moveTo>
                <a:lnTo>
                  <a:pt x="0" y="0"/>
                </a:lnTo>
                <a:lnTo>
                  <a:pt x="2016232" y="1998781"/>
                </a:lnTo>
                <a:lnTo>
                  <a:pt x="19560" y="1996812"/>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15" name="Google Shape;115;p17"/>
          <p:cNvPicPr preferRelativeResize="0"/>
          <p:nvPr/>
        </p:nvPicPr>
        <p:blipFill rotWithShape="1">
          <a:blip r:embed="rId3">
            <a:alphaModFix/>
          </a:blip>
          <a:srcRect b="0" l="0" r="0" t="0"/>
          <a:stretch/>
        </p:blipFill>
        <p:spPr>
          <a:xfrm>
            <a:off x="11323877" y="190096"/>
            <a:ext cx="691844" cy="69050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6">
  <p:cSld name="Title-image6">
    <p:spTree>
      <p:nvGrpSpPr>
        <p:cNvPr id="116" name="Shape 116"/>
        <p:cNvGrpSpPr/>
        <p:nvPr/>
      </p:nvGrpSpPr>
      <p:grpSpPr>
        <a:xfrm>
          <a:off x="0" y="0"/>
          <a:ext cx="0" cy="0"/>
          <a:chOff x="0" y="0"/>
          <a:chExt cx="0" cy="0"/>
        </a:xfrm>
      </p:grpSpPr>
      <p:pic>
        <p:nvPicPr>
          <p:cNvPr descr="A building with a sign on the side of it&#10;&#10;Description automatically generated" id="117" name="Google Shape;117;p18"/>
          <p:cNvPicPr preferRelativeResize="0"/>
          <p:nvPr/>
        </p:nvPicPr>
        <p:blipFill rotWithShape="1">
          <a:blip r:embed="rId2">
            <a:alphaModFix/>
          </a:blip>
          <a:srcRect b="0" l="0" r="0" t="0"/>
          <a:stretch/>
        </p:blipFill>
        <p:spPr>
          <a:xfrm>
            <a:off x="0" y="-14622"/>
            <a:ext cx="12192000" cy="5337989"/>
          </a:xfrm>
          <a:prstGeom prst="rect">
            <a:avLst/>
          </a:prstGeom>
          <a:noFill/>
          <a:ln>
            <a:noFill/>
          </a:ln>
        </p:spPr>
      </p:pic>
      <p:sp>
        <p:nvSpPr>
          <p:cNvPr id="118" name="Google Shape;118;p18"/>
          <p:cNvSpPr/>
          <p:nvPr/>
        </p:nvSpPr>
        <p:spPr>
          <a:xfrm>
            <a:off x="-18930" y="2886832"/>
            <a:ext cx="12216157" cy="3979419"/>
          </a:xfrm>
          <a:custGeom>
            <a:rect b="b" l="l" r="r" t="t"/>
            <a:pathLst>
              <a:path extrusionOk="0" h="3979419" w="12216156">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9" name="Google Shape;119;p18"/>
          <p:cNvSpPr txBox="1"/>
          <p:nvPr>
            <p:ph type="ctrTitle"/>
          </p:nvPr>
        </p:nvSpPr>
        <p:spPr>
          <a:xfrm>
            <a:off x="307663" y="3785082"/>
            <a:ext cx="4527320" cy="73866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rgbClr val="9091B3"/>
              </a:buClr>
              <a:buSzPts val="4000"/>
              <a:buFont typeface="Arial Black"/>
              <a:buNone/>
              <a:defRPr b="1" i="0" sz="4000">
                <a:solidFill>
                  <a:srgbClr val="9091B3"/>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18"/>
          <p:cNvSpPr txBox="1"/>
          <p:nvPr>
            <p:ph idx="1" type="subTitle"/>
          </p:nvPr>
        </p:nvSpPr>
        <p:spPr>
          <a:xfrm>
            <a:off x="307662" y="4594103"/>
            <a:ext cx="8734738" cy="1287122"/>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Clr>
                <a:schemeClr val="lt1"/>
              </a:buClr>
              <a:buSzPts val="4800"/>
              <a:buNone/>
              <a:defRPr b="1" i="0" sz="4800">
                <a:solidFill>
                  <a:schemeClr val="lt1"/>
                </a:solidFill>
                <a:latin typeface="Arial Black"/>
                <a:ea typeface="Arial Black"/>
                <a:cs typeface="Arial Black"/>
                <a:sym typeface="Arial Black"/>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21" name="Google Shape;121;p18"/>
          <p:cNvSpPr txBox="1"/>
          <p:nvPr>
            <p:ph idx="2" type="body"/>
          </p:nvPr>
        </p:nvSpPr>
        <p:spPr>
          <a:xfrm>
            <a:off x="307714" y="6050503"/>
            <a:ext cx="7324725" cy="588486"/>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rgbClr val="9091B3"/>
              </a:buClr>
              <a:buSzPts val="2000"/>
              <a:buNone/>
              <a:defRPr b="1" i="0" sz="2000">
                <a:solidFill>
                  <a:srgbClr val="9091B3"/>
                </a:solidFill>
                <a:latin typeface="Arial Black"/>
                <a:ea typeface="Arial Black"/>
                <a:cs typeface="Arial Black"/>
                <a:sym typeface="Arial Black"/>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 name="Google Shape;122;p18"/>
          <p:cNvSpPr/>
          <p:nvPr/>
        </p:nvSpPr>
        <p:spPr>
          <a:xfrm rot="10800000">
            <a:off x="10200902" y="-14621"/>
            <a:ext cx="2016232" cy="1998781"/>
          </a:xfrm>
          <a:custGeom>
            <a:rect b="b" l="l" r="r" t="t"/>
            <a:pathLst>
              <a:path extrusionOk="0" h="1998781" w="2016232">
                <a:moveTo>
                  <a:pt x="19560" y="1996812"/>
                </a:moveTo>
                <a:lnTo>
                  <a:pt x="0" y="0"/>
                </a:lnTo>
                <a:lnTo>
                  <a:pt x="2016232" y="1998781"/>
                </a:lnTo>
                <a:lnTo>
                  <a:pt x="19560" y="1996812"/>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23" name="Google Shape;123;p18"/>
          <p:cNvPicPr preferRelativeResize="0"/>
          <p:nvPr/>
        </p:nvPicPr>
        <p:blipFill rotWithShape="1">
          <a:blip r:embed="rId3">
            <a:alphaModFix/>
          </a:blip>
          <a:srcRect b="0" l="0" r="0" t="0"/>
          <a:stretch/>
        </p:blipFill>
        <p:spPr>
          <a:xfrm>
            <a:off x="11323877" y="190096"/>
            <a:ext cx="691844" cy="69050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8">
  <p:cSld name="Title-image8">
    <p:spTree>
      <p:nvGrpSpPr>
        <p:cNvPr id="124" name="Shape 124"/>
        <p:cNvGrpSpPr/>
        <p:nvPr/>
      </p:nvGrpSpPr>
      <p:grpSpPr>
        <a:xfrm>
          <a:off x="0" y="0"/>
          <a:ext cx="0" cy="0"/>
          <a:chOff x="0" y="0"/>
          <a:chExt cx="0" cy="0"/>
        </a:xfrm>
      </p:grpSpPr>
      <p:pic>
        <p:nvPicPr>
          <p:cNvPr descr="A person standing in front of a group of people&#10;&#10;Description automatically generated" id="125" name="Google Shape;125;p19"/>
          <p:cNvPicPr preferRelativeResize="0"/>
          <p:nvPr/>
        </p:nvPicPr>
        <p:blipFill rotWithShape="1">
          <a:blip r:embed="rId2">
            <a:alphaModFix/>
          </a:blip>
          <a:srcRect b="0" l="0" r="0" t="0"/>
          <a:stretch/>
        </p:blipFill>
        <p:spPr>
          <a:xfrm>
            <a:off x="0" y="-14622"/>
            <a:ext cx="12192000" cy="5332934"/>
          </a:xfrm>
          <a:prstGeom prst="rect">
            <a:avLst/>
          </a:prstGeom>
          <a:noFill/>
          <a:ln>
            <a:noFill/>
          </a:ln>
        </p:spPr>
      </p:pic>
      <p:sp>
        <p:nvSpPr>
          <p:cNvPr id="126" name="Google Shape;126;p19"/>
          <p:cNvSpPr/>
          <p:nvPr/>
        </p:nvSpPr>
        <p:spPr>
          <a:xfrm>
            <a:off x="-18930" y="2886832"/>
            <a:ext cx="12216157" cy="3979419"/>
          </a:xfrm>
          <a:custGeom>
            <a:rect b="b" l="l" r="r" t="t"/>
            <a:pathLst>
              <a:path extrusionOk="0" h="3979419" w="12216156">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7" name="Google Shape;127;p19"/>
          <p:cNvSpPr txBox="1"/>
          <p:nvPr>
            <p:ph type="ctrTitle"/>
          </p:nvPr>
        </p:nvSpPr>
        <p:spPr>
          <a:xfrm>
            <a:off x="307663" y="3785082"/>
            <a:ext cx="4527320" cy="73866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rgbClr val="9091B3"/>
              </a:buClr>
              <a:buSzPts val="4000"/>
              <a:buFont typeface="Arial Black"/>
              <a:buNone/>
              <a:defRPr b="1" i="0" sz="4000">
                <a:solidFill>
                  <a:srgbClr val="9091B3"/>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19"/>
          <p:cNvSpPr txBox="1"/>
          <p:nvPr>
            <p:ph idx="1" type="subTitle"/>
          </p:nvPr>
        </p:nvSpPr>
        <p:spPr>
          <a:xfrm>
            <a:off x="307662" y="4594103"/>
            <a:ext cx="8734738" cy="1287122"/>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Clr>
                <a:schemeClr val="lt1"/>
              </a:buClr>
              <a:buSzPts val="4800"/>
              <a:buNone/>
              <a:defRPr b="1" i="0" sz="4800">
                <a:solidFill>
                  <a:schemeClr val="lt1"/>
                </a:solidFill>
                <a:latin typeface="Arial Black"/>
                <a:ea typeface="Arial Black"/>
                <a:cs typeface="Arial Black"/>
                <a:sym typeface="Arial Black"/>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29" name="Google Shape;129;p19"/>
          <p:cNvSpPr txBox="1"/>
          <p:nvPr>
            <p:ph idx="2" type="body"/>
          </p:nvPr>
        </p:nvSpPr>
        <p:spPr>
          <a:xfrm>
            <a:off x="307714" y="6050503"/>
            <a:ext cx="7324725" cy="588486"/>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rgbClr val="9091B3"/>
              </a:buClr>
              <a:buSzPts val="2000"/>
              <a:buNone/>
              <a:defRPr b="1" i="0" sz="2000">
                <a:solidFill>
                  <a:srgbClr val="9091B3"/>
                </a:solidFill>
                <a:latin typeface="Arial Black"/>
                <a:ea typeface="Arial Black"/>
                <a:cs typeface="Arial Black"/>
                <a:sym typeface="Arial Black"/>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19"/>
          <p:cNvSpPr/>
          <p:nvPr/>
        </p:nvSpPr>
        <p:spPr>
          <a:xfrm rot="10800000">
            <a:off x="10200902" y="-14621"/>
            <a:ext cx="2016232" cy="1998781"/>
          </a:xfrm>
          <a:custGeom>
            <a:rect b="b" l="l" r="r" t="t"/>
            <a:pathLst>
              <a:path extrusionOk="0" h="1998781" w="2016232">
                <a:moveTo>
                  <a:pt x="19560" y="1996812"/>
                </a:moveTo>
                <a:lnTo>
                  <a:pt x="0" y="0"/>
                </a:lnTo>
                <a:lnTo>
                  <a:pt x="2016232" y="1998781"/>
                </a:lnTo>
                <a:lnTo>
                  <a:pt x="19560" y="1996812"/>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31" name="Google Shape;131;p19"/>
          <p:cNvPicPr preferRelativeResize="0"/>
          <p:nvPr/>
        </p:nvPicPr>
        <p:blipFill rotWithShape="1">
          <a:blip r:embed="rId3">
            <a:alphaModFix/>
          </a:blip>
          <a:srcRect b="0" l="0" r="0" t="0"/>
          <a:stretch/>
        </p:blipFill>
        <p:spPr>
          <a:xfrm>
            <a:off x="11323877" y="190096"/>
            <a:ext cx="691844" cy="69050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9">
  <p:cSld name="Title-image9">
    <p:spTree>
      <p:nvGrpSpPr>
        <p:cNvPr id="132" name="Shape 132"/>
        <p:cNvGrpSpPr/>
        <p:nvPr/>
      </p:nvGrpSpPr>
      <p:grpSpPr>
        <a:xfrm>
          <a:off x="0" y="0"/>
          <a:ext cx="0" cy="0"/>
          <a:chOff x="0" y="0"/>
          <a:chExt cx="0" cy="0"/>
        </a:xfrm>
      </p:grpSpPr>
      <p:pic>
        <p:nvPicPr>
          <p:cNvPr descr="A pink light on a black background&#10;&#10;Description automatically generated" id="133" name="Google Shape;133;p20"/>
          <p:cNvPicPr preferRelativeResize="0"/>
          <p:nvPr/>
        </p:nvPicPr>
        <p:blipFill rotWithShape="1">
          <a:blip r:embed="rId2">
            <a:alphaModFix/>
          </a:blip>
          <a:srcRect b="0" l="0" r="0" t="0"/>
          <a:stretch/>
        </p:blipFill>
        <p:spPr>
          <a:xfrm>
            <a:off x="-18930" y="0"/>
            <a:ext cx="12210930" cy="5365376"/>
          </a:xfrm>
          <a:prstGeom prst="rect">
            <a:avLst/>
          </a:prstGeom>
          <a:noFill/>
          <a:ln>
            <a:noFill/>
          </a:ln>
        </p:spPr>
      </p:pic>
      <p:sp>
        <p:nvSpPr>
          <p:cNvPr id="134" name="Google Shape;134;p20"/>
          <p:cNvSpPr/>
          <p:nvPr/>
        </p:nvSpPr>
        <p:spPr>
          <a:xfrm>
            <a:off x="-18930" y="2886832"/>
            <a:ext cx="12216157" cy="3979419"/>
          </a:xfrm>
          <a:custGeom>
            <a:rect b="b" l="l" r="r" t="t"/>
            <a:pathLst>
              <a:path extrusionOk="0" h="3979419" w="12216156">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5" name="Google Shape;135;p20"/>
          <p:cNvSpPr txBox="1"/>
          <p:nvPr>
            <p:ph type="ctrTitle"/>
          </p:nvPr>
        </p:nvSpPr>
        <p:spPr>
          <a:xfrm>
            <a:off x="307663" y="3785082"/>
            <a:ext cx="4527320" cy="73866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rgbClr val="9091B3"/>
              </a:buClr>
              <a:buSzPts val="4000"/>
              <a:buFont typeface="Arial Black"/>
              <a:buNone/>
              <a:defRPr b="1" i="0" sz="4000">
                <a:solidFill>
                  <a:srgbClr val="9091B3"/>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20"/>
          <p:cNvSpPr txBox="1"/>
          <p:nvPr>
            <p:ph idx="1" type="subTitle"/>
          </p:nvPr>
        </p:nvSpPr>
        <p:spPr>
          <a:xfrm>
            <a:off x="307662" y="4594103"/>
            <a:ext cx="8734738" cy="1287122"/>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Clr>
                <a:schemeClr val="lt1"/>
              </a:buClr>
              <a:buSzPts val="4800"/>
              <a:buNone/>
              <a:defRPr b="1" i="0" sz="4800">
                <a:solidFill>
                  <a:schemeClr val="lt1"/>
                </a:solidFill>
                <a:latin typeface="Arial Black"/>
                <a:ea typeface="Arial Black"/>
                <a:cs typeface="Arial Black"/>
                <a:sym typeface="Arial Black"/>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37" name="Google Shape;137;p20"/>
          <p:cNvSpPr txBox="1"/>
          <p:nvPr>
            <p:ph idx="2" type="body"/>
          </p:nvPr>
        </p:nvSpPr>
        <p:spPr>
          <a:xfrm>
            <a:off x="307714" y="6050503"/>
            <a:ext cx="7324725" cy="588486"/>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rgbClr val="9091B3"/>
              </a:buClr>
              <a:buSzPts val="2000"/>
              <a:buNone/>
              <a:defRPr b="1" i="0" sz="2000">
                <a:solidFill>
                  <a:srgbClr val="9091B3"/>
                </a:solidFill>
                <a:latin typeface="Arial Black"/>
                <a:ea typeface="Arial Black"/>
                <a:cs typeface="Arial Black"/>
                <a:sym typeface="Arial Black"/>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8" name="Google Shape;138;p20"/>
          <p:cNvSpPr/>
          <p:nvPr/>
        </p:nvSpPr>
        <p:spPr>
          <a:xfrm rot="10800000">
            <a:off x="10200902" y="-14621"/>
            <a:ext cx="2016232" cy="1998781"/>
          </a:xfrm>
          <a:custGeom>
            <a:rect b="b" l="l" r="r" t="t"/>
            <a:pathLst>
              <a:path extrusionOk="0" h="1998781" w="2016232">
                <a:moveTo>
                  <a:pt x="19560" y="1996812"/>
                </a:moveTo>
                <a:lnTo>
                  <a:pt x="0" y="0"/>
                </a:lnTo>
                <a:lnTo>
                  <a:pt x="2016232" y="1998781"/>
                </a:lnTo>
                <a:lnTo>
                  <a:pt x="19560" y="1996812"/>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39" name="Google Shape;139;p20"/>
          <p:cNvPicPr preferRelativeResize="0"/>
          <p:nvPr/>
        </p:nvPicPr>
        <p:blipFill rotWithShape="1">
          <a:blip r:embed="rId3">
            <a:alphaModFix/>
          </a:blip>
          <a:srcRect b="0" l="0" r="0" t="0"/>
          <a:stretch/>
        </p:blipFill>
        <p:spPr>
          <a:xfrm>
            <a:off x="11323877" y="190096"/>
            <a:ext cx="691844" cy="69050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10">
  <p:cSld name="Title-image10">
    <p:spTree>
      <p:nvGrpSpPr>
        <p:cNvPr id="140" name="Shape 140"/>
        <p:cNvGrpSpPr/>
        <p:nvPr/>
      </p:nvGrpSpPr>
      <p:grpSpPr>
        <a:xfrm>
          <a:off x="0" y="0"/>
          <a:ext cx="0" cy="0"/>
          <a:chOff x="0" y="0"/>
          <a:chExt cx="0" cy="0"/>
        </a:xfrm>
      </p:grpSpPr>
      <p:pic>
        <p:nvPicPr>
          <p:cNvPr descr="People sitting in front of several monitors&#10;&#10;Description automatically generated" id="141" name="Google Shape;141;p21"/>
          <p:cNvPicPr preferRelativeResize="0"/>
          <p:nvPr/>
        </p:nvPicPr>
        <p:blipFill rotWithShape="1">
          <a:blip r:embed="rId2">
            <a:alphaModFix/>
          </a:blip>
          <a:srcRect b="-4976" l="0" r="0" t="0"/>
          <a:stretch/>
        </p:blipFill>
        <p:spPr>
          <a:xfrm>
            <a:off x="-18930" y="-14622"/>
            <a:ext cx="12236064" cy="5402470"/>
          </a:xfrm>
          <a:prstGeom prst="rect">
            <a:avLst/>
          </a:prstGeom>
          <a:noFill/>
          <a:ln>
            <a:noFill/>
          </a:ln>
        </p:spPr>
      </p:pic>
      <p:sp>
        <p:nvSpPr>
          <p:cNvPr id="142" name="Google Shape;142;p21"/>
          <p:cNvSpPr/>
          <p:nvPr/>
        </p:nvSpPr>
        <p:spPr>
          <a:xfrm>
            <a:off x="-18930" y="2886832"/>
            <a:ext cx="12216157" cy="3979419"/>
          </a:xfrm>
          <a:custGeom>
            <a:rect b="b" l="l" r="r" t="t"/>
            <a:pathLst>
              <a:path extrusionOk="0" h="3979419" w="12216156">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3" name="Google Shape;143;p21"/>
          <p:cNvSpPr txBox="1"/>
          <p:nvPr>
            <p:ph type="ctrTitle"/>
          </p:nvPr>
        </p:nvSpPr>
        <p:spPr>
          <a:xfrm>
            <a:off x="307663" y="3785082"/>
            <a:ext cx="4527320" cy="73866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rgbClr val="9091B3"/>
              </a:buClr>
              <a:buSzPts val="4000"/>
              <a:buFont typeface="Arial Black"/>
              <a:buNone/>
              <a:defRPr b="1" i="0" sz="4000">
                <a:solidFill>
                  <a:srgbClr val="9091B3"/>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21"/>
          <p:cNvSpPr txBox="1"/>
          <p:nvPr>
            <p:ph idx="1" type="subTitle"/>
          </p:nvPr>
        </p:nvSpPr>
        <p:spPr>
          <a:xfrm>
            <a:off x="307662" y="4594103"/>
            <a:ext cx="8734738" cy="1287122"/>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Clr>
                <a:schemeClr val="lt1"/>
              </a:buClr>
              <a:buSzPts val="4800"/>
              <a:buNone/>
              <a:defRPr b="1" i="0" sz="4800">
                <a:solidFill>
                  <a:schemeClr val="lt1"/>
                </a:solidFill>
                <a:latin typeface="Arial Black"/>
                <a:ea typeface="Arial Black"/>
                <a:cs typeface="Arial Black"/>
                <a:sym typeface="Arial Black"/>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5" name="Google Shape;145;p21"/>
          <p:cNvSpPr txBox="1"/>
          <p:nvPr>
            <p:ph idx="2" type="body"/>
          </p:nvPr>
        </p:nvSpPr>
        <p:spPr>
          <a:xfrm>
            <a:off x="307714" y="6050503"/>
            <a:ext cx="7324725" cy="588486"/>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rgbClr val="9091B3"/>
              </a:buClr>
              <a:buSzPts val="2000"/>
              <a:buNone/>
              <a:defRPr b="1" i="0" sz="2000">
                <a:solidFill>
                  <a:srgbClr val="9091B3"/>
                </a:solidFill>
                <a:latin typeface="Arial Black"/>
                <a:ea typeface="Arial Black"/>
                <a:cs typeface="Arial Black"/>
                <a:sym typeface="Arial Black"/>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21"/>
          <p:cNvSpPr/>
          <p:nvPr/>
        </p:nvSpPr>
        <p:spPr>
          <a:xfrm rot="10800000">
            <a:off x="10200902" y="-14621"/>
            <a:ext cx="2016232" cy="1998781"/>
          </a:xfrm>
          <a:custGeom>
            <a:rect b="b" l="l" r="r" t="t"/>
            <a:pathLst>
              <a:path extrusionOk="0" h="1998781" w="2016232">
                <a:moveTo>
                  <a:pt x="19560" y="1996812"/>
                </a:moveTo>
                <a:lnTo>
                  <a:pt x="0" y="0"/>
                </a:lnTo>
                <a:lnTo>
                  <a:pt x="2016232" y="1998781"/>
                </a:lnTo>
                <a:lnTo>
                  <a:pt x="19560" y="1996812"/>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47" name="Google Shape;147;p21"/>
          <p:cNvPicPr preferRelativeResize="0"/>
          <p:nvPr/>
        </p:nvPicPr>
        <p:blipFill rotWithShape="1">
          <a:blip r:embed="rId3">
            <a:alphaModFix/>
          </a:blip>
          <a:srcRect b="0" l="0" r="0" t="0"/>
          <a:stretch/>
        </p:blipFill>
        <p:spPr>
          <a:xfrm>
            <a:off x="11323877" y="190096"/>
            <a:ext cx="691844" cy="690506"/>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11">
  <p:cSld name="Title-image11">
    <p:spTree>
      <p:nvGrpSpPr>
        <p:cNvPr id="148" name="Shape 148"/>
        <p:cNvGrpSpPr/>
        <p:nvPr/>
      </p:nvGrpSpPr>
      <p:grpSpPr>
        <a:xfrm>
          <a:off x="0" y="0"/>
          <a:ext cx="0" cy="0"/>
          <a:chOff x="0" y="0"/>
          <a:chExt cx="0" cy="0"/>
        </a:xfrm>
      </p:grpSpPr>
      <p:pic>
        <p:nvPicPr>
          <p:cNvPr descr="A person working on a machine&#10;&#10;Description automatically generated" id="149" name="Google Shape;149;p22"/>
          <p:cNvPicPr preferRelativeResize="0"/>
          <p:nvPr/>
        </p:nvPicPr>
        <p:blipFill rotWithShape="1">
          <a:blip r:embed="rId2">
            <a:alphaModFix/>
          </a:blip>
          <a:srcRect b="0" l="0" r="0" t="0"/>
          <a:stretch/>
        </p:blipFill>
        <p:spPr>
          <a:xfrm>
            <a:off x="-18930" y="-14622"/>
            <a:ext cx="12210930" cy="6359368"/>
          </a:xfrm>
          <a:prstGeom prst="rect">
            <a:avLst/>
          </a:prstGeom>
          <a:noFill/>
          <a:ln>
            <a:noFill/>
          </a:ln>
        </p:spPr>
      </p:pic>
      <p:sp>
        <p:nvSpPr>
          <p:cNvPr id="150" name="Google Shape;150;p22"/>
          <p:cNvSpPr/>
          <p:nvPr/>
        </p:nvSpPr>
        <p:spPr>
          <a:xfrm>
            <a:off x="-18930" y="2886832"/>
            <a:ext cx="12216157" cy="3979419"/>
          </a:xfrm>
          <a:custGeom>
            <a:rect b="b" l="l" r="r" t="t"/>
            <a:pathLst>
              <a:path extrusionOk="0" h="3979419" w="12216156">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1" name="Google Shape;151;p22"/>
          <p:cNvSpPr txBox="1"/>
          <p:nvPr>
            <p:ph type="ctrTitle"/>
          </p:nvPr>
        </p:nvSpPr>
        <p:spPr>
          <a:xfrm>
            <a:off x="307663" y="3785082"/>
            <a:ext cx="4527320" cy="73866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rgbClr val="9091B3"/>
              </a:buClr>
              <a:buSzPts val="4000"/>
              <a:buFont typeface="Arial Black"/>
              <a:buNone/>
              <a:defRPr b="1" i="0" sz="4000">
                <a:solidFill>
                  <a:srgbClr val="9091B3"/>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22"/>
          <p:cNvSpPr txBox="1"/>
          <p:nvPr>
            <p:ph idx="1" type="subTitle"/>
          </p:nvPr>
        </p:nvSpPr>
        <p:spPr>
          <a:xfrm>
            <a:off x="307662" y="4594103"/>
            <a:ext cx="8734738" cy="1287122"/>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Clr>
                <a:schemeClr val="lt1"/>
              </a:buClr>
              <a:buSzPts val="4800"/>
              <a:buNone/>
              <a:defRPr b="1" i="0" sz="4800">
                <a:solidFill>
                  <a:schemeClr val="lt1"/>
                </a:solidFill>
                <a:latin typeface="Arial Black"/>
                <a:ea typeface="Arial Black"/>
                <a:cs typeface="Arial Black"/>
                <a:sym typeface="Arial Black"/>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3" name="Google Shape;153;p22"/>
          <p:cNvSpPr txBox="1"/>
          <p:nvPr>
            <p:ph idx="2" type="body"/>
          </p:nvPr>
        </p:nvSpPr>
        <p:spPr>
          <a:xfrm>
            <a:off x="307714" y="6050503"/>
            <a:ext cx="7324725" cy="588486"/>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rgbClr val="9091B3"/>
              </a:buClr>
              <a:buSzPts val="2000"/>
              <a:buNone/>
              <a:defRPr b="1" i="0" sz="2000">
                <a:solidFill>
                  <a:srgbClr val="9091B3"/>
                </a:solidFill>
                <a:latin typeface="Arial Black"/>
                <a:ea typeface="Arial Black"/>
                <a:cs typeface="Arial Black"/>
                <a:sym typeface="Arial Black"/>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22"/>
          <p:cNvSpPr/>
          <p:nvPr/>
        </p:nvSpPr>
        <p:spPr>
          <a:xfrm rot="10800000">
            <a:off x="10200902" y="-14621"/>
            <a:ext cx="2016232" cy="1998781"/>
          </a:xfrm>
          <a:custGeom>
            <a:rect b="b" l="l" r="r" t="t"/>
            <a:pathLst>
              <a:path extrusionOk="0" h="1998781" w="2016232">
                <a:moveTo>
                  <a:pt x="19560" y="1996812"/>
                </a:moveTo>
                <a:lnTo>
                  <a:pt x="0" y="0"/>
                </a:lnTo>
                <a:lnTo>
                  <a:pt x="2016232" y="1998781"/>
                </a:lnTo>
                <a:lnTo>
                  <a:pt x="19560" y="1996812"/>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55" name="Google Shape;155;p22"/>
          <p:cNvPicPr preferRelativeResize="0"/>
          <p:nvPr/>
        </p:nvPicPr>
        <p:blipFill rotWithShape="1">
          <a:blip r:embed="rId3">
            <a:alphaModFix/>
          </a:blip>
          <a:srcRect b="0" l="0" r="0" t="0"/>
          <a:stretch/>
        </p:blipFill>
        <p:spPr>
          <a:xfrm>
            <a:off x="11323877" y="190096"/>
            <a:ext cx="691844" cy="690506"/>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12">
  <p:cSld name="Title-image12">
    <p:spTree>
      <p:nvGrpSpPr>
        <p:cNvPr id="156" name="Shape 156"/>
        <p:cNvGrpSpPr/>
        <p:nvPr/>
      </p:nvGrpSpPr>
      <p:grpSpPr>
        <a:xfrm>
          <a:off x="0" y="0"/>
          <a:ext cx="0" cy="0"/>
          <a:chOff x="0" y="0"/>
          <a:chExt cx="0" cy="0"/>
        </a:xfrm>
      </p:grpSpPr>
      <p:pic>
        <p:nvPicPr>
          <p:cNvPr descr="A close-up of a machine&#10;&#10;Description automatically generated" id="157" name="Google Shape;157;p23"/>
          <p:cNvPicPr preferRelativeResize="0"/>
          <p:nvPr/>
        </p:nvPicPr>
        <p:blipFill rotWithShape="1">
          <a:blip r:embed="rId2">
            <a:alphaModFix/>
          </a:blip>
          <a:srcRect b="0" l="0" r="0" t="0"/>
          <a:stretch/>
        </p:blipFill>
        <p:spPr>
          <a:xfrm>
            <a:off x="-18930" y="-20320"/>
            <a:ext cx="12238414" cy="5357707"/>
          </a:xfrm>
          <a:prstGeom prst="rect">
            <a:avLst/>
          </a:prstGeom>
          <a:noFill/>
          <a:ln>
            <a:noFill/>
          </a:ln>
        </p:spPr>
      </p:pic>
      <p:sp>
        <p:nvSpPr>
          <p:cNvPr id="158" name="Google Shape;158;p23"/>
          <p:cNvSpPr/>
          <p:nvPr/>
        </p:nvSpPr>
        <p:spPr>
          <a:xfrm>
            <a:off x="-18930" y="2886832"/>
            <a:ext cx="12216157" cy="3979419"/>
          </a:xfrm>
          <a:custGeom>
            <a:rect b="b" l="l" r="r" t="t"/>
            <a:pathLst>
              <a:path extrusionOk="0" h="3979419" w="12216156">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9" name="Google Shape;159;p23"/>
          <p:cNvSpPr txBox="1"/>
          <p:nvPr>
            <p:ph type="ctrTitle"/>
          </p:nvPr>
        </p:nvSpPr>
        <p:spPr>
          <a:xfrm>
            <a:off x="307663" y="3785082"/>
            <a:ext cx="4527320" cy="73866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rgbClr val="9091B3"/>
              </a:buClr>
              <a:buSzPts val="4000"/>
              <a:buFont typeface="Arial Black"/>
              <a:buNone/>
              <a:defRPr b="1" i="0" sz="4000">
                <a:solidFill>
                  <a:srgbClr val="9091B3"/>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0" name="Google Shape;160;p23"/>
          <p:cNvSpPr txBox="1"/>
          <p:nvPr>
            <p:ph idx="1" type="subTitle"/>
          </p:nvPr>
        </p:nvSpPr>
        <p:spPr>
          <a:xfrm>
            <a:off x="307662" y="4594103"/>
            <a:ext cx="8734738" cy="1287122"/>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Clr>
                <a:schemeClr val="lt1"/>
              </a:buClr>
              <a:buSzPts val="4800"/>
              <a:buNone/>
              <a:defRPr b="1" i="0" sz="4800">
                <a:solidFill>
                  <a:schemeClr val="lt1"/>
                </a:solidFill>
                <a:latin typeface="Arial Black"/>
                <a:ea typeface="Arial Black"/>
                <a:cs typeface="Arial Black"/>
                <a:sym typeface="Arial Black"/>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1" name="Google Shape;161;p23"/>
          <p:cNvSpPr txBox="1"/>
          <p:nvPr>
            <p:ph idx="2" type="body"/>
          </p:nvPr>
        </p:nvSpPr>
        <p:spPr>
          <a:xfrm>
            <a:off x="307714" y="6050503"/>
            <a:ext cx="7324725" cy="588486"/>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rgbClr val="9091B3"/>
              </a:buClr>
              <a:buSzPts val="2000"/>
              <a:buNone/>
              <a:defRPr b="1" i="0" sz="2000">
                <a:solidFill>
                  <a:srgbClr val="9091B3"/>
                </a:solidFill>
                <a:latin typeface="Arial Black"/>
                <a:ea typeface="Arial Black"/>
                <a:cs typeface="Arial Black"/>
                <a:sym typeface="Arial Black"/>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2" name="Google Shape;162;p23"/>
          <p:cNvSpPr/>
          <p:nvPr/>
        </p:nvSpPr>
        <p:spPr>
          <a:xfrm rot="10800000">
            <a:off x="10200902" y="-14621"/>
            <a:ext cx="2016232" cy="1998781"/>
          </a:xfrm>
          <a:custGeom>
            <a:rect b="b" l="l" r="r" t="t"/>
            <a:pathLst>
              <a:path extrusionOk="0" h="1998781" w="2016232">
                <a:moveTo>
                  <a:pt x="19560" y="1996812"/>
                </a:moveTo>
                <a:lnTo>
                  <a:pt x="0" y="0"/>
                </a:lnTo>
                <a:lnTo>
                  <a:pt x="2016232" y="1998781"/>
                </a:lnTo>
                <a:lnTo>
                  <a:pt x="19560" y="1996812"/>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63" name="Google Shape;163;p23"/>
          <p:cNvPicPr preferRelativeResize="0"/>
          <p:nvPr/>
        </p:nvPicPr>
        <p:blipFill rotWithShape="1">
          <a:blip r:embed="rId3">
            <a:alphaModFix/>
          </a:blip>
          <a:srcRect b="0" l="0" r="0" t="0"/>
          <a:stretch/>
        </p:blipFill>
        <p:spPr>
          <a:xfrm>
            <a:off x="11323877" y="190096"/>
            <a:ext cx="691844" cy="690506"/>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custom_image">
  <p:cSld name="Title-custom_image">
    <p:spTree>
      <p:nvGrpSpPr>
        <p:cNvPr id="164" name="Shape 164"/>
        <p:cNvGrpSpPr/>
        <p:nvPr/>
      </p:nvGrpSpPr>
      <p:grpSpPr>
        <a:xfrm>
          <a:off x="0" y="0"/>
          <a:ext cx="0" cy="0"/>
          <a:chOff x="0" y="0"/>
          <a:chExt cx="0" cy="0"/>
        </a:xfrm>
      </p:grpSpPr>
      <p:sp>
        <p:nvSpPr>
          <p:cNvPr id="165" name="Google Shape;165;p24"/>
          <p:cNvSpPr/>
          <p:nvPr>
            <p:ph idx="2" type="pic"/>
          </p:nvPr>
        </p:nvSpPr>
        <p:spPr>
          <a:xfrm>
            <a:off x="0" y="-12699"/>
            <a:ext cx="12202079" cy="5246988"/>
          </a:xfrm>
          <a:prstGeom prst="rect">
            <a:avLst/>
          </a:prstGeom>
          <a:noFill/>
          <a:ln>
            <a:noFill/>
          </a:ln>
        </p:spPr>
      </p:sp>
      <p:sp>
        <p:nvSpPr>
          <p:cNvPr id="166" name="Google Shape;166;p24"/>
          <p:cNvSpPr/>
          <p:nvPr/>
        </p:nvSpPr>
        <p:spPr>
          <a:xfrm>
            <a:off x="-18930" y="2886832"/>
            <a:ext cx="12216157" cy="3979419"/>
          </a:xfrm>
          <a:custGeom>
            <a:rect b="b" l="l" r="r" t="t"/>
            <a:pathLst>
              <a:path extrusionOk="0" h="3979419" w="12216156">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7" name="Google Shape;167;p24"/>
          <p:cNvSpPr txBox="1"/>
          <p:nvPr>
            <p:ph type="ctrTitle"/>
          </p:nvPr>
        </p:nvSpPr>
        <p:spPr>
          <a:xfrm>
            <a:off x="307663" y="3785082"/>
            <a:ext cx="4527320" cy="73866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rgbClr val="9091B3"/>
              </a:buClr>
              <a:buSzPts val="4000"/>
              <a:buFont typeface="Arial Black"/>
              <a:buNone/>
              <a:defRPr b="1" i="0" sz="4000">
                <a:solidFill>
                  <a:srgbClr val="9091B3"/>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p24"/>
          <p:cNvSpPr txBox="1"/>
          <p:nvPr>
            <p:ph idx="1" type="subTitle"/>
          </p:nvPr>
        </p:nvSpPr>
        <p:spPr>
          <a:xfrm>
            <a:off x="307662" y="4594103"/>
            <a:ext cx="8734738" cy="1287122"/>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Clr>
                <a:schemeClr val="lt1"/>
              </a:buClr>
              <a:buSzPts val="4800"/>
              <a:buNone/>
              <a:defRPr b="1" i="0" sz="4800">
                <a:solidFill>
                  <a:schemeClr val="lt1"/>
                </a:solidFill>
                <a:latin typeface="Arial Black"/>
                <a:ea typeface="Arial Black"/>
                <a:cs typeface="Arial Black"/>
                <a:sym typeface="Arial Black"/>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9" name="Google Shape;169;p24"/>
          <p:cNvSpPr txBox="1"/>
          <p:nvPr>
            <p:ph idx="3" type="body"/>
          </p:nvPr>
        </p:nvSpPr>
        <p:spPr>
          <a:xfrm>
            <a:off x="307714" y="6050503"/>
            <a:ext cx="7324725" cy="588486"/>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rgbClr val="9091B3"/>
              </a:buClr>
              <a:buSzPts val="2000"/>
              <a:buNone/>
              <a:defRPr b="1" i="0" sz="2000">
                <a:solidFill>
                  <a:srgbClr val="9091B3"/>
                </a:solidFill>
                <a:latin typeface="Arial Black"/>
                <a:ea typeface="Arial Black"/>
                <a:cs typeface="Arial Black"/>
                <a:sym typeface="Arial Black"/>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 name="Google Shape;170;p24"/>
          <p:cNvSpPr/>
          <p:nvPr/>
        </p:nvSpPr>
        <p:spPr>
          <a:xfrm rot="10800000">
            <a:off x="10200902" y="-14621"/>
            <a:ext cx="2016232" cy="1998781"/>
          </a:xfrm>
          <a:custGeom>
            <a:rect b="b" l="l" r="r" t="t"/>
            <a:pathLst>
              <a:path extrusionOk="0" h="1998781" w="2016232">
                <a:moveTo>
                  <a:pt x="19560" y="1996812"/>
                </a:moveTo>
                <a:lnTo>
                  <a:pt x="0" y="0"/>
                </a:lnTo>
                <a:lnTo>
                  <a:pt x="2016232" y="1998781"/>
                </a:lnTo>
                <a:lnTo>
                  <a:pt x="19560" y="1996812"/>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71" name="Google Shape;171;p24"/>
          <p:cNvPicPr preferRelativeResize="0"/>
          <p:nvPr/>
        </p:nvPicPr>
        <p:blipFill rotWithShape="1">
          <a:blip r:embed="rId2">
            <a:alphaModFix/>
          </a:blip>
          <a:srcRect b="0" l="0" r="0" t="0"/>
          <a:stretch/>
        </p:blipFill>
        <p:spPr>
          <a:xfrm>
            <a:off x="11323877" y="190096"/>
            <a:ext cx="691844" cy="69050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22" Type="http://schemas.openxmlformats.org/officeDocument/2006/relationships/slideLayout" Target="../slideLayouts/slideLayout21.xml"/><Relationship Id="rId10" Type="http://schemas.openxmlformats.org/officeDocument/2006/relationships/slideLayout" Target="../slideLayouts/slideLayout9.xml"/><Relationship Id="rId21" Type="http://schemas.openxmlformats.org/officeDocument/2006/relationships/slideLayout" Target="../slideLayouts/slideLayout20.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23" Type="http://schemas.openxmlformats.org/officeDocument/2006/relationships/theme" Target="../theme/theme2.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
          <p:cNvSpPr/>
          <p:nvPr/>
        </p:nvSpPr>
        <p:spPr>
          <a:xfrm rot="10800000">
            <a:off x="10205791" y="-12651"/>
            <a:ext cx="1991783" cy="1991922"/>
          </a:xfrm>
          <a:custGeom>
            <a:rect b="b" l="l" r="r" t="t"/>
            <a:pathLst>
              <a:path extrusionOk="0" h="1991922" w="1991783">
                <a:moveTo>
                  <a:pt x="0" y="1991922"/>
                </a:moveTo>
                <a:lnTo>
                  <a:pt x="0" y="0"/>
                </a:lnTo>
                <a:lnTo>
                  <a:pt x="1991783" y="1979222"/>
                </a:lnTo>
                <a:lnTo>
                  <a:pt x="0" y="1991922"/>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1" name="Google Shape;11;p3"/>
          <p:cNvPicPr preferRelativeResize="0"/>
          <p:nvPr/>
        </p:nvPicPr>
        <p:blipFill rotWithShape="1">
          <a:blip r:embed="rId1">
            <a:alphaModFix/>
          </a:blip>
          <a:srcRect b="0" l="0" r="0" t="0"/>
          <a:stretch/>
        </p:blipFill>
        <p:spPr>
          <a:xfrm>
            <a:off x="11323877" y="190096"/>
            <a:ext cx="691844" cy="690506"/>
          </a:xfrm>
          <a:prstGeom prst="rect">
            <a:avLst/>
          </a:prstGeom>
          <a:noFill/>
          <a:ln>
            <a:noFill/>
          </a:ln>
        </p:spPr>
      </p:pic>
      <p:sp>
        <p:nvSpPr>
          <p:cNvPr id="12" name="Google Shape;12;p3"/>
          <p:cNvSpPr txBox="1"/>
          <p:nvPr>
            <p:ph idx="1" type="body"/>
          </p:nvPr>
        </p:nvSpPr>
        <p:spPr>
          <a:xfrm>
            <a:off x="203200" y="1314930"/>
            <a:ext cx="11150600" cy="4862034"/>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 name="Google Shape;13;p3"/>
          <p:cNvSpPr txBox="1"/>
          <p:nvPr>
            <p:ph type="title"/>
          </p:nvPr>
        </p:nvSpPr>
        <p:spPr>
          <a:xfrm>
            <a:off x="203200" y="190097"/>
            <a:ext cx="11150600" cy="1094544"/>
          </a:xfrm>
          <a:prstGeom prst="rect">
            <a:avLst/>
          </a:prstGeom>
          <a:noFill/>
          <a:ln>
            <a:noFill/>
          </a:ln>
        </p:spPr>
        <p:txBody>
          <a:bodyPr anchorCtr="0" anchor="t" bIns="45700" lIns="91425" spcFirstLastPara="1" rIns="91425" wrap="square" tIns="45700">
            <a:normAutofit/>
          </a:bodyPr>
          <a:lstStyle>
            <a:lvl1pPr lvl="0" marR="0" rtl="0" algn="l">
              <a:lnSpc>
                <a:spcPct val="100000"/>
              </a:lnSpc>
              <a:spcBef>
                <a:spcPts val="0"/>
              </a:spcBef>
              <a:spcAft>
                <a:spcPts val="0"/>
              </a:spcAft>
              <a:buClr>
                <a:schemeClr val="dk1"/>
              </a:buClr>
              <a:buSzPts val="3600"/>
              <a:buFont typeface="Arial Black"/>
              <a:buNone/>
              <a:defRPr b="1" i="0" sz="3600" u="none" cap="none" strike="noStrike">
                <a:solidFill>
                  <a:schemeClr val="dk1"/>
                </a:solidFill>
                <a:latin typeface="Arial Black"/>
                <a:ea typeface="Arial Black"/>
                <a:cs typeface="Arial Black"/>
                <a:sym typeface="Arial Black"/>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 name="Google Shape;14;p3"/>
          <p:cNvSpPr txBox="1"/>
          <p:nvPr>
            <p:ph idx="12" type="sldNum"/>
          </p:nvPr>
        </p:nvSpPr>
        <p:spPr>
          <a:xfrm>
            <a:off x="101600" y="6387702"/>
            <a:ext cx="663451"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1pPr>
            <a:lvl2pPr indent="0" lvl="1" marL="0" marR="0" rtl="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2pPr>
            <a:lvl3pPr indent="0" lvl="2" marL="0" marR="0" rtl="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3pPr>
            <a:lvl4pPr indent="0" lvl="3" marL="0" marR="0" rtl="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4pPr>
            <a:lvl5pPr indent="0" lvl="4" marL="0" marR="0" rtl="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5pPr>
            <a:lvl6pPr indent="0" lvl="5" marL="0" marR="0" rtl="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6pPr>
            <a:lvl7pPr indent="0" lvl="6" marL="0" marR="0" rtl="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7pPr>
            <a:lvl8pPr indent="0" lvl="7" marL="0" marR="0" rtl="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8pPr>
            <a:lvl9pPr indent="0" lvl="8" marL="0" marR="0" rtl="0" algn="r">
              <a:lnSpc>
                <a:spcPct val="100000"/>
              </a:lnSpc>
              <a:spcBef>
                <a:spcPts val="0"/>
              </a:spcBef>
              <a:spcAft>
                <a:spcPts val="0"/>
              </a:spcAft>
              <a:buClr>
                <a:srgbClr val="000000"/>
              </a:buClr>
              <a:buSzPts val="2800"/>
              <a:buFont typeface="Arial"/>
              <a:buNone/>
              <a:defRPr b="1" i="0" sz="2800" u="none" cap="none" strike="noStrike">
                <a:solidFill>
                  <a:srgbClr val="9091B3"/>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3"/>
          <p:cNvSpPr txBox="1"/>
          <p:nvPr>
            <p:ph idx="11" type="ftr"/>
          </p:nvPr>
        </p:nvSpPr>
        <p:spPr>
          <a:xfrm>
            <a:off x="876221" y="6387700"/>
            <a:ext cx="7008821"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1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6" name="Google Shape;16;p3"/>
          <p:cNvSpPr txBox="1"/>
          <p:nvPr/>
        </p:nvSpPr>
        <p:spPr>
          <a:xfrm flipH="1">
            <a:off x="765051" y="6357413"/>
            <a:ext cx="45719" cy="3651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7.jpg"/><Relationship Id="rId4" Type="http://schemas.openxmlformats.org/officeDocument/2006/relationships/image" Target="../media/image14.jpg"/><Relationship Id="rId5" Type="http://schemas.openxmlformats.org/officeDocument/2006/relationships/image" Target="../media/image15.jpg"/><Relationship Id="rId6" Type="http://schemas.openxmlformats.org/officeDocument/2006/relationships/image" Target="../media/image1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h76aee684cea4026b_0_7"/>
          <p:cNvSpPr txBox="1"/>
          <p:nvPr>
            <p:ph type="title"/>
          </p:nvPr>
        </p:nvSpPr>
        <p:spPr>
          <a:xfrm>
            <a:off x="166868" y="205431"/>
            <a:ext cx="10018800" cy="13257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A deep-learning surrogate for EDGE2D-EIRENE</a:t>
            </a:r>
            <a:endParaRPr/>
          </a:p>
        </p:txBody>
      </p:sp>
      <p:sp>
        <p:nvSpPr>
          <p:cNvPr id="178" name="Google Shape;178;h76aee684cea4026b_0_7"/>
          <p:cNvSpPr txBox="1"/>
          <p:nvPr>
            <p:ph idx="1" type="body"/>
          </p:nvPr>
        </p:nvSpPr>
        <p:spPr>
          <a:xfrm>
            <a:off x="166868" y="1530994"/>
            <a:ext cx="5624700" cy="44919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b="1" lang="en-US"/>
              <a:t>Problem</a:t>
            </a:r>
            <a:endParaRPr b="1"/>
          </a:p>
          <a:p>
            <a:pPr indent="-342900" lvl="0" marL="457200" rtl="0" algn="l">
              <a:spcBef>
                <a:spcPts val="1000"/>
              </a:spcBef>
              <a:spcAft>
                <a:spcPts val="0"/>
              </a:spcAft>
              <a:buSzPts val="1800"/>
              <a:buChar char="●"/>
            </a:pPr>
            <a:r>
              <a:rPr lang="en-US" sz="1800"/>
              <a:t>EDGE2D-EIRENE captures plasma + kinetic neutral physics</a:t>
            </a:r>
            <a:endParaRPr sz="1800"/>
          </a:p>
          <a:p>
            <a:pPr indent="-342900" lvl="0" marL="457200" rtl="0" algn="l">
              <a:spcBef>
                <a:spcPts val="0"/>
              </a:spcBef>
              <a:spcAft>
                <a:spcPts val="0"/>
              </a:spcAft>
              <a:buSzPts val="1800"/>
              <a:buChar char="●"/>
            </a:pPr>
            <a:r>
              <a:rPr lang="en-US" sz="1800"/>
              <a:t>But simulations are computationally expensive and thus integrated modelling and divertor sign is slow</a:t>
            </a:r>
            <a:endParaRPr sz="1800"/>
          </a:p>
          <a:p>
            <a:pPr indent="-342900" lvl="0" marL="457200" rtl="0" algn="l">
              <a:spcBef>
                <a:spcPts val="0"/>
              </a:spcBef>
              <a:spcAft>
                <a:spcPts val="0"/>
              </a:spcAft>
              <a:buSzPts val="1800"/>
              <a:buChar char="●"/>
            </a:pPr>
            <a:r>
              <a:rPr lang="en-US" sz="1800"/>
              <a:t>No existing surrogates for EDGE2D-EIRENE</a:t>
            </a:r>
            <a:endParaRPr sz="1800"/>
          </a:p>
        </p:txBody>
      </p:sp>
      <p:sp>
        <p:nvSpPr>
          <p:cNvPr id="179" name="Google Shape;179;h76aee684cea4026b_0_7"/>
          <p:cNvSpPr txBox="1"/>
          <p:nvPr>
            <p:ph idx="2" type="body"/>
          </p:nvPr>
        </p:nvSpPr>
        <p:spPr>
          <a:xfrm>
            <a:off x="5980250" y="1531000"/>
            <a:ext cx="5652300" cy="4856700"/>
          </a:xfrm>
          <a:prstGeom prst="rect">
            <a:avLst/>
          </a:prstGeom>
        </p:spPr>
        <p:txBody>
          <a:bodyPr anchorCtr="0" anchor="b" bIns="45700" lIns="91425" spcFirstLastPara="1" rIns="91425" wrap="square" tIns="45700">
            <a:normAutofit/>
          </a:bodyPr>
          <a:lstStyle/>
          <a:p>
            <a:pPr indent="0" lvl="0" marL="0" rtl="0" algn="l">
              <a:spcBef>
                <a:spcPts val="1000"/>
              </a:spcBef>
              <a:spcAft>
                <a:spcPts val="0"/>
              </a:spcAft>
              <a:buClr>
                <a:schemeClr val="dk2"/>
              </a:buClr>
              <a:buSzPts val="1100"/>
              <a:buFont typeface="Arial"/>
              <a:buNone/>
            </a:pPr>
            <a:r>
              <a:rPr b="1" lang="en-US"/>
              <a:t>Approach</a:t>
            </a:r>
            <a:endParaRPr/>
          </a:p>
          <a:p>
            <a:pPr indent="-342900" lvl="0" marL="457200" rtl="0" algn="l">
              <a:spcBef>
                <a:spcPts val="1000"/>
              </a:spcBef>
              <a:spcAft>
                <a:spcPts val="0"/>
              </a:spcAft>
              <a:buSzPts val="1800"/>
              <a:buChar char="●"/>
            </a:pPr>
            <a:r>
              <a:rPr lang="en-US" sz="1800"/>
              <a:t>~24,000 converged simulations, ~8500 with no impurity puff</a:t>
            </a:r>
            <a:endParaRPr sz="1800"/>
          </a:p>
          <a:p>
            <a:pPr indent="-342900" lvl="0" marL="457200" rtl="0" algn="l">
              <a:spcBef>
                <a:spcPts val="0"/>
              </a:spcBef>
              <a:spcAft>
                <a:spcPts val="0"/>
              </a:spcAft>
              <a:buSzPts val="1800"/>
              <a:buChar char="●"/>
            </a:pPr>
            <a:r>
              <a:rPr lang="en-US" sz="1800"/>
              <a:t>Inputs: power, separatrix density, puff location</a:t>
            </a:r>
            <a:endParaRPr sz="1800"/>
          </a:p>
          <a:p>
            <a:pPr indent="-342900" lvl="0" marL="457200" rtl="0" algn="l">
              <a:spcBef>
                <a:spcPts val="0"/>
              </a:spcBef>
              <a:spcAft>
                <a:spcPts val="0"/>
              </a:spcAft>
              <a:buSzPts val="1800"/>
              <a:buChar char="●"/>
            </a:pPr>
            <a:r>
              <a:rPr lang="en-US" sz="1800"/>
              <a:t>Model: transolver</a:t>
            </a:r>
            <a:endParaRPr sz="1800"/>
          </a:p>
          <a:p>
            <a:pPr indent="-342900" lvl="0" marL="457200" rtl="0" algn="l">
              <a:spcBef>
                <a:spcPts val="0"/>
              </a:spcBef>
              <a:spcAft>
                <a:spcPts val="0"/>
              </a:spcAft>
              <a:buSzPts val="1800"/>
              <a:buChar char="●"/>
            </a:pPr>
            <a:r>
              <a:rPr lang="en-US" sz="1800"/>
              <a:t>Outputs: predicts 2D plasma &amp; neutral fields</a:t>
            </a:r>
            <a:endParaRPr b="1" sz="1800"/>
          </a:p>
        </p:txBody>
      </p:sp>
      <p:sp>
        <p:nvSpPr>
          <p:cNvPr id="180" name="Google Shape;180;h76aee684cea4026b_0_7"/>
          <p:cNvSpPr txBox="1"/>
          <p:nvPr>
            <p:ph idx="12" type="sldNum"/>
          </p:nvPr>
        </p:nvSpPr>
        <p:spPr>
          <a:xfrm>
            <a:off x="101600" y="6387702"/>
            <a:ext cx="66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2800"/>
              <a:buFont typeface="Arial"/>
              <a:buNone/>
            </a:pPr>
            <a:fld id="{00000000-1234-1234-1234-123412341234}" type="slidenum">
              <a:rPr lang="en-US"/>
              <a:t>‹#›</a:t>
            </a:fld>
            <a:endParaRPr/>
          </a:p>
        </p:txBody>
      </p:sp>
      <p:pic>
        <p:nvPicPr>
          <p:cNvPr descr="A diagram of a system&#10;&#10;AI-generated content may be incorrect." id="181" name="Google Shape;181;h76aee684cea4026b_0_7"/>
          <p:cNvPicPr preferRelativeResize="0"/>
          <p:nvPr/>
        </p:nvPicPr>
        <p:blipFill rotWithShape="1">
          <a:blip r:embed="rId3">
            <a:alphaModFix/>
          </a:blip>
          <a:srcRect b="22147" l="0" r="42089" t="25743"/>
          <a:stretch/>
        </p:blipFill>
        <p:spPr>
          <a:xfrm>
            <a:off x="542700" y="3602500"/>
            <a:ext cx="4770051" cy="2414374"/>
          </a:xfrm>
          <a:prstGeom prst="rect">
            <a:avLst/>
          </a:prstGeom>
          <a:noFill/>
          <a:ln>
            <a:noFill/>
          </a:ln>
        </p:spPr>
      </p:pic>
      <p:sp>
        <p:nvSpPr>
          <p:cNvPr id="182" name="Google Shape;182;h76aee684cea4026b_0_7"/>
          <p:cNvSpPr txBox="1"/>
          <p:nvPr/>
        </p:nvSpPr>
        <p:spPr>
          <a:xfrm>
            <a:off x="765200" y="5945878"/>
            <a:ext cx="4387200" cy="354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1" lang="en-US" sz="1100" u="none" cap="none" strike="noStrike">
                <a:solidFill>
                  <a:schemeClr val="dk1"/>
                </a:solidFill>
                <a:latin typeface="Arial"/>
                <a:ea typeface="Arial"/>
                <a:cs typeface="Arial"/>
                <a:sym typeface="Arial"/>
              </a:rPr>
              <a:t>Image from F. Eriksson et al. 2024</a:t>
            </a:r>
            <a:endParaRPr b="0" i="1" sz="1100" u="none" cap="none" strike="noStrike">
              <a:solidFill>
                <a:schemeClr val="dk1"/>
              </a:solidFill>
              <a:latin typeface="Arial"/>
              <a:ea typeface="Arial"/>
              <a:cs typeface="Arial"/>
              <a:sym typeface="Arial"/>
            </a:endParaRPr>
          </a:p>
        </p:txBody>
      </p:sp>
      <p:grpSp>
        <p:nvGrpSpPr>
          <p:cNvPr id="183" name="Google Shape;183;h76aee684cea4026b_0_7"/>
          <p:cNvGrpSpPr/>
          <p:nvPr/>
        </p:nvGrpSpPr>
        <p:grpSpPr>
          <a:xfrm>
            <a:off x="5835047" y="1499944"/>
            <a:ext cx="5010551" cy="2616244"/>
            <a:chOff x="8119850" y="1299903"/>
            <a:chExt cx="4124589" cy="2153641"/>
          </a:xfrm>
        </p:grpSpPr>
        <p:pic>
          <p:nvPicPr>
            <p:cNvPr descr="A diagram of a temperature&#10;&#10;AI-generated content may be incorrect." id="184" name="Google Shape;184;h76aee684cea4026b_0_7"/>
            <p:cNvPicPr preferRelativeResize="0"/>
            <p:nvPr/>
          </p:nvPicPr>
          <p:blipFill rotWithShape="1">
            <a:blip r:embed="rId4">
              <a:alphaModFix/>
            </a:blip>
            <a:srcRect b="0" l="0" r="0" t="0"/>
            <a:stretch/>
          </p:blipFill>
          <p:spPr>
            <a:xfrm>
              <a:off x="8119850" y="1299925"/>
              <a:ext cx="1329000" cy="2125762"/>
            </a:xfrm>
            <a:prstGeom prst="rect">
              <a:avLst/>
            </a:prstGeom>
            <a:noFill/>
            <a:ln>
              <a:noFill/>
            </a:ln>
          </p:spPr>
        </p:pic>
        <p:pic>
          <p:nvPicPr>
            <p:cNvPr descr="A diagram of a temperature&#10;&#10;AI-generated content may be incorrect." id="185" name="Google Shape;185;h76aee684cea4026b_0_7"/>
            <p:cNvPicPr preferRelativeResize="0"/>
            <p:nvPr/>
          </p:nvPicPr>
          <p:blipFill rotWithShape="1">
            <a:blip r:embed="rId5">
              <a:alphaModFix/>
            </a:blip>
            <a:srcRect b="0" l="0" r="0" t="0"/>
            <a:stretch/>
          </p:blipFill>
          <p:spPr>
            <a:xfrm>
              <a:off x="9517650" y="1299903"/>
              <a:ext cx="1329000" cy="2125784"/>
            </a:xfrm>
            <a:prstGeom prst="rect">
              <a:avLst/>
            </a:prstGeom>
            <a:noFill/>
            <a:ln>
              <a:noFill/>
            </a:ln>
          </p:spPr>
        </p:pic>
        <p:pic>
          <p:nvPicPr>
            <p:cNvPr descr="A diagram of a diagram of a solar system&#10;&#10;AI-generated content may be incorrect." id="186" name="Google Shape;186;h76aee684cea4026b_0_7"/>
            <p:cNvPicPr preferRelativeResize="0"/>
            <p:nvPr/>
          </p:nvPicPr>
          <p:blipFill rotWithShape="1">
            <a:blip r:embed="rId6">
              <a:alphaModFix/>
            </a:blip>
            <a:srcRect b="0" l="0" r="0" t="0"/>
            <a:stretch/>
          </p:blipFill>
          <p:spPr>
            <a:xfrm>
              <a:off x="10915435" y="1327848"/>
              <a:ext cx="1329005" cy="2125697"/>
            </a:xfrm>
            <a:prstGeom prst="rect">
              <a:avLst/>
            </a:prstGeom>
            <a:noFill/>
            <a:ln>
              <a:noFill/>
            </a:ln>
          </p:spPr>
        </p:pic>
      </p:grpSp>
      <p:sp>
        <p:nvSpPr>
          <p:cNvPr id="187" name="Google Shape;187;h76aee684cea4026b_0_7"/>
          <p:cNvSpPr txBox="1"/>
          <p:nvPr/>
        </p:nvSpPr>
        <p:spPr>
          <a:xfrm>
            <a:off x="6092925" y="4034919"/>
            <a:ext cx="48825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i="1" lang="en-US" sz="1300">
                <a:solidFill>
                  <a:schemeClr val="dk1"/>
                </a:solidFill>
              </a:rPr>
              <a:t>Example 2d outputs - d</a:t>
            </a:r>
            <a:r>
              <a:rPr b="0" i="1" lang="en-US" sz="1300" u="none" cap="none" strike="noStrike">
                <a:solidFill>
                  <a:schemeClr val="dk1"/>
                </a:solidFill>
                <a:latin typeface="Arial"/>
                <a:ea typeface="Arial"/>
                <a:cs typeface="Arial"/>
                <a:sym typeface="Arial"/>
              </a:rPr>
              <a:t>ifferent equilibr</a:t>
            </a:r>
            <a:r>
              <a:rPr i="1" lang="en-US" sz="1300">
                <a:solidFill>
                  <a:schemeClr val="dk1"/>
                </a:solidFill>
              </a:rPr>
              <a:t>ia</a:t>
            </a:r>
            <a:r>
              <a:rPr b="0" i="1" lang="en-US" sz="1300" u="none" cap="none" strike="noStrike">
                <a:solidFill>
                  <a:schemeClr val="dk1"/>
                </a:solidFill>
                <a:latin typeface="Arial"/>
                <a:ea typeface="Arial"/>
                <a:cs typeface="Arial"/>
                <a:sym typeface="Arial"/>
              </a:rPr>
              <a:t> in the dataset</a:t>
            </a:r>
            <a:endParaRPr b="0" i="1" sz="1300" u="none" cap="none" strike="noStrike">
              <a:solidFill>
                <a:schemeClr val="dk1"/>
              </a:solidFill>
              <a:latin typeface="Arial"/>
              <a:ea typeface="Arial"/>
              <a:cs typeface="Arial"/>
              <a:sym typeface="Arial"/>
            </a:endParaRPr>
          </a:p>
        </p:txBody>
      </p:sp>
      <p:sp>
        <p:nvSpPr>
          <p:cNvPr id="188" name="Google Shape;188;h76aee684cea4026b_0_7"/>
          <p:cNvSpPr txBox="1"/>
          <p:nvPr/>
        </p:nvSpPr>
        <p:spPr>
          <a:xfrm>
            <a:off x="876224" y="6387700"/>
            <a:ext cx="10663200" cy="470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b="1" lang="en-US" sz="1100">
                <a:solidFill>
                  <a:srgbClr val="002F56"/>
                </a:solidFill>
              </a:rPr>
              <a:t>Learning EDGE2D-EIRENE: Fast 2D Surrogate Models for Plasma-Edge Simulation, N. Carey et al., Culham Campus, Sep-2026</a:t>
            </a:r>
            <a:endParaRPr b="1" sz="1100">
              <a:solidFill>
                <a:srgbClr val="002F56"/>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h76aee684cea4026b_0_27"/>
          <p:cNvSpPr txBox="1"/>
          <p:nvPr>
            <p:ph type="title"/>
          </p:nvPr>
        </p:nvSpPr>
        <p:spPr>
          <a:xfrm>
            <a:off x="166868" y="205431"/>
            <a:ext cx="10018800" cy="13257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Fast prediction with good spatial agreement</a:t>
            </a:r>
            <a:endParaRPr/>
          </a:p>
        </p:txBody>
      </p:sp>
      <p:sp>
        <p:nvSpPr>
          <p:cNvPr id="195" name="Google Shape;195;h76aee684cea4026b_0_27"/>
          <p:cNvSpPr txBox="1"/>
          <p:nvPr>
            <p:ph idx="12" type="sldNum"/>
          </p:nvPr>
        </p:nvSpPr>
        <p:spPr>
          <a:xfrm>
            <a:off x="101600" y="6387702"/>
            <a:ext cx="66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2800"/>
              <a:buFont typeface="Arial"/>
              <a:buNone/>
            </a:pPr>
            <a:fld id="{00000000-1234-1234-1234-123412341234}" type="slidenum">
              <a:rPr lang="en-US"/>
              <a:t>‹#›</a:t>
            </a:fld>
            <a:endParaRPr/>
          </a:p>
        </p:txBody>
      </p:sp>
      <p:sp>
        <p:nvSpPr>
          <p:cNvPr id="196" name="Google Shape;196;h76aee684cea4026b_0_27"/>
          <p:cNvSpPr txBox="1"/>
          <p:nvPr/>
        </p:nvSpPr>
        <p:spPr>
          <a:xfrm>
            <a:off x="5370598" y="3275973"/>
            <a:ext cx="6167100" cy="354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1" lang="en-US" sz="1100" u="none" cap="none" strike="noStrike">
                <a:solidFill>
                  <a:schemeClr val="dk1"/>
                </a:solidFill>
                <a:latin typeface="Arial"/>
                <a:ea typeface="Arial"/>
                <a:cs typeface="Arial"/>
                <a:sym typeface="Arial"/>
              </a:rPr>
              <a:t>Example output fr</a:t>
            </a:r>
            <a:r>
              <a:rPr i="1" lang="en-US" sz="1100">
                <a:solidFill>
                  <a:schemeClr val="dk1"/>
                </a:solidFill>
              </a:rPr>
              <a:t>om model vs ground truth simulation (electron temperature)</a:t>
            </a:r>
            <a:endParaRPr b="0" i="1" sz="1100" u="none" cap="none" strike="noStrike">
              <a:solidFill>
                <a:schemeClr val="dk1"/>
              </a:solidFill>
              <a:latin typeface="Arial"/>
              <a:ea typeface="Arial"/>
              <a:cs typeface="Arial"/>
              <a:sym typeface="Arial"/>
            </a:endParaRPr>
          </a:p>
        </p:txBody>
      </p:sp>
      <p:sp>
        <p:nvSpPr>
          <p:cNvPr id="197" name="Google Shape;197;h76aee684cea4026b_0_27"/>
          <p:cNvSpPr txBox="1"/>
          <p:nvPr/>
        </p:nvSpPr>
        <p:spPr>
          <a:xfrm>
            <a:off x="387660" y="2956897"/>
            <a:ext cx="44673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1" lang="en-US" sz="1300" u="none" cap="none" strike="noStrike">
                <a:solidFill>
                  <a:schemeClr val="dk1"/>
                </a:solidFill>
                <a:latin typeface="Arial"/>
                <a:ea typeface="Arial"/>
                <a:cs typeface="Arial"/>
                <a:sym typeface="Arial"/>
              </a:rPr>
              <a:t>Error across entire point cloud and all samples in validation dataset​, averaged across all variables</a:t>
            </a:r>
            <a:endParaRPr b="0" i="1" sz="1300" u="none" cap="none" strike="noStrike">
              <a:solidFill>
                <a:schemeClr val="dk1"/>
              </a:solidFill>
              <a:latin typeface="Arial"/>
              <a:ea typeface="Arial"/>
              <a:cs typeface="Arial"/>
              <a:sym typeface="Arial"/>
            </a:endParaRPr>
          </a:p>
        </p:txBody>
      </p:sp>
      <p:sp>
        <p:nvSpPr>
          <p:cNvPr id="198" name="Google Shape;198;h76aee684cea4026b_0_27"/>
          <p:cNvSpPr txBox="1"/>
          <p:nvPr/>
        </p:nvSpPr>
        <p:spPr>
          <a:xfrm>
            <a:off x="291699" y="5920190"/>
            <a:ext cx="45633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1" lang="en-US" sz="1100" u="none" cap="none" strike="noStrike">
                <a:solidFill>
                  <a:schemeClr val="dk1"/>
                </a:solidFill>
                <a:latin typeface="Arial"/>
                <a:ea typeface="Arial"/>
                <a:cs typeface="Arial"/>
                <a:sym typeface="Arial"/>
              </a:rPr>
              <a:t>Model performance across different dataset sizes</a:t>
            </a:r>
            <a:endParaRPr b="0" i="1" sz="1100" u="none" cap="none" strike="noStrike">
              <a:solidFill>
                <a:schemeClr val="dk1"/>
              </a:solidFill>
              <a:latin typeface="Arial"/>
              <a:ea typeface="Arial"/>
              <a:cs typeface="Arial"/>
              <a:sym typeface="Arial"/>
            </a:endParaRPr>
          </a:p>
        </p:txBody>
      </p:sp>
      <p:sp>
        <p:nvSpPr>
          <p:cNvPr id="199" name="Google Shape;199;h76aee684cea4026b_0_27"/>
          <p:cNvSpPr txBox="1"/>
          <p:nvPr/>
        </p:nvSpPr>
        <p:spPr>
          <a:xfrm>
            <a:off x="5566589" y="5955989"/>
            <a:ext cx="6167100" cy="354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i="1" lang="en-US" sz="1100">
                <a:solidFill>
                  <a:schemeClr val="dk1"/>
                </a:solidFill>
              </a:rPr>
              <a:t>Power parameter scan (electron temperature)</a:t>
            </a:r>
            <a:endParaRPr b="0" i="1" sz="1100" u="none" cap="none" strike="noStrike">
              <a:solidFill>
                <a:schemeClr val="dk1"/>
              </a:solidFill>
              <a:latin typeface="Arial"/>
              <a:ea typeface="Arial"/>
              <a:cs typeface="Arial"/>
              <a:sym typeface="Arial"/>
            </a:endParaRPr>
          </a:p>
        </p:txBody>
      </p:sp>
      <p:sp>
        <p:nvSpPr>
          <p:cNvPr id="200" name="Google Shape;200;h76aee684cea4026b_0_27"/>
          <p:cNvSpPr txBox="1"/>
          <p:nvPr/>
        </p:nvSpPr>
        <p:spPr>
          <a:xfrm>
            <a:off x="876224" y="6387700"/>
            <a:ext cx="10663200" cy="470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b="1" lang="en-US" sz="1100">
                <a:solidFill>
                  <a:srgbClr val="002F56"/>
                </a:solidFill>
              </a:rPr>
              <a:t>Learning EDGE2D-EIRENE: Fast 2D Surrogate Models for Plasma-Edge Simulation, N. Carey et al., Culham Campus, Sep-2026</a:t>
            </a:r>
            <a:endParaRPr b="1" sz="1100">
              <a:solidFill>
                <a:srgbClr val="002F56"/>
              </a:solidFill>
            </a:endParaRPr>
          </a:p>
        </p:txBody>
      </p:sp>
      <p:grpSp>
        <p:nvGrpSpPr>
          <p:cNvPr id="201" name="Google Shape;201;h76aee684cea4026b_0_27"/>
          <p:cNvGrpSpPr/>
          <p:nvPr/>
        </p:nvGrpSpPr>
        <p:grpSpPr>
          <a:xfrm>
            <a:off x="5437921" y="4324699"/>
            <a:ext cx="6207065" cy="1630368"/>
            <a:chOff x="891048" y="28042562"/>
            <a:chExt cx="13711212" cy="3601431"/>
          </a:xfrm>
        </p:grpSpPr>
        <p:pic>
          <p:nvPicPr>
            <p:cNvPr id="202" name="Google Shape;202;h76aee684cea4026b_0_27"/>
            <p:cNvPicPr preferRelativeResize="0"/>
            <p:nvPr/>
          </p:nvPicPr>
          <p:blipFill>
            <a:blip r:embed="rId3">
              <a:alphaModFix/>
            </a:blip>
            <a:stretch>
              <a:fillRect/>
            </a:stretch>
          </p:blipFill>
          <p:spPr>
            <a:xfrm>
              <a:off x="891048" y="28761440"/>
              <a:ext cx="12923301" cy="2882553"/>
            </a:xfrm>
            <a:prstGeom prst="rect">
              <a:avLst/>
            </a:prstGeom>
            <a:solidFill>
              <a:srgbClr val="FFFFFF"/>
            </a:solidFill>
            <a:ln>
              <a:noFill/>
            </a:ln>
          </p:spPr>
        </p:pic>
        <p:grpSp>
          <p:nvGrpSpPr>
            <p:cNvPr id="203" name="Google Shape;203;h76aee684cea4026b_0_27"/>
            <p:cNvGrpSpPr/>
            <p:nvPr/>
          </p:nvGrpSpPr>
          <p:grpSpPr>
            <a:xfrm>
              <a:off x="1514737" y="28042562"/>
              <a:ext cx="13087523" cy="3599907"/>
              <a:chOff x="900538" y="28301361"/>
              <a:chExt cx="10143794" cy="2790193"/>
            </a:xfrm>
          </p:grpSpPr>
          <p:grpSp>
            <p:nvGrpSpPr>
              <p:cNvPr id="204" name="Google Shape;204;h76aee684cea4026b_0_27"/>
              <p:cNvGrpSpPr/>
              <p:nvPr/>
            </p:nvGrpSpPr>
            <p:grpSpPr>
              <a:xfrm>
                <a:off x="900538" y="28301361"/>
                <a:ext cx="10143794" cy="2790193"/>
                <a:chOff x="900538" y="28301361"/>
                <a:chExt cx="10143794" cy="2790193"/>
              </a:xfrm>
            </p:grpSpPr>
            <p:sp>
              <p:nvSpPr>
                <p:cNvPr id="205" name="Google Shape;205;h76aee684cea4026b_0_27"/>
                <p:cNvSpPr/>
                <p:nvPr/>
              </p:nvSpPr>
              <p:spPr>
                <a:xfrm>
                  <a:off x="6279954" y="28811854"/>
                  <a:ext cx="3901500" cy="2279700"/>
                </a:xfrm>
                <a:prstGeom prst="rect">
                  <a:avLst/>
                </a:prstGeom>
                <a:noFill/>
                <a:ln cap="flat" cmpd="sng" w="17275">
                  <a:solidFill>
                    <a:srgbClr val="C9242C"/>
                  </a:solidFill>
                  <a:prstDash val="solid"/>
                  <a:round/>
                  <a:headEnd len="sm" w="sm" type="none"/>
                  <a:tailEnd len="sm" w="sm" type="none"/>
                </a:ln>
              </p:spPr>
              <p:txBody>
                <a:bodyPr anchorCtr="0" anchor="ctr" bIns="41450" lIns="41450" spcFirstLastPara="1" rIns="41450" wrap="square" tIns="41450">
                  <a:noAutofit/>
                </a:bodyPr>
                <a:lstStyle/>
                <a:p>
                  <a:pPr indent="0" lvl="0" marL="0" rtl="0" algn="ctr">
                    <a:spcBef>
                      <a:spcPts val="0"/>
                    </a:spcBef>
                    <a:spcAft>
                      <a:spcPts val="0"/>
                    </a:spcAft>
                    <a:buNone/>
                  </a:pPr>
                  <a:r>
                    <a:t/>
                  </a:r>
                  <a:endParaRPr sz="635"/>
                </a:p>
              </p:txBody>
            </p:sp>
            <p:sp>
              <p:nvSpPr>
                <p:cNvPr id="206" name="Google Shape;206;h76aee684cea4026b_0_27"/>
                <p:cNvSpPr txBox="1"/>
                <p:nvPr/>
              </p:nvSpPr>
              <p:spPr>
                <a:xfrm>
                  <a:off x="7599432" y="28486652"/>
                  <a:ext cx="3444900" cy="632700"/>
                </a:xfrm>
                <a:prstGeom prst="rect">
                  <a:avLst/>
                </a:prstGeom>
                <a:noFill/>
                <a:ln>
                  <a:noFill/>
                </a:ln>
              </p:spPr>
              <p:txBody>
                <a:bodyPr anchorCtr="0" anchor="t" bIns="53400" lIns="53400" spcFirstLastPara="1" rIns="53400" wrap="square" tIns="53400">
                  <a:spAutoFit/>
                </a:bodyPr>
                <a:lstStyle/>
                <a:p>
                  <a:pPr indent="0" lvl="0" marL="0" rtl="0" algn="l">
                    <a:spcBef>
                      <a:spcPts val="0"/>
                    </a:spcBef>
                    <a:spcAft>
                      <a:spcPts val="0"/>
                    </a:spcAft>
                    <a:buNone/>
                  </a:pPr>
                  <a:r>
                    <a:rPr b="1" i="1" lang="en-US" sz="850">
                      <a:solidFill>
                        <a:srgbClr val="C9242C"/>
                      </a:solidFill>
                    </a:rPr>
                    <a:t>Out of distribution from the dataset</a:t>
                  </a:r>
                  <a:endParaRPr b="1" i="1" sz="850">
                    <a:solidFill>
                      <a:srgbClr val="C9242C"/>
                    </a:solidFill>
                  </a:endParaRPr>
                </a:p>
                <a:p>
                  <a:pPr indent="0" lvl="0" marL="0" rtl="0" algn="l">
                    <a:spcBef>
                      <a:spcPts val="0"/>
                    </a:spcBef>
                    <a:spcAft>
                      <a:spcPts val="0"/>
                    </a:spcAft>
                    <a:buNone/>
                  </a:pPr>
                  <a:r>
                    <a:t/>
                  </a:r>
                  <a:endParaRPr i="1" sz="850">
                    <a:solidFill>
                      <a:srgbClr val="002F56"/>
                    </a:solidFill>
                  </a:endParaRPr>
                </a:p>
              </p:txBody>
            </p:sp>
            <p:sp>
              <p:nvSpPr>
                <p:cNvPr id="207" name="Google Shape;207;h76aee684cea4026b_0_27"/>
                <p:cNvSpPr txBox="1"/>
                <p:nvPr/>
              </p:nvSpPr>
              <p:spPr>
                <a:xfrm>
                  <a:off x="900538" y="28301361"/>
                  <a:ext cx="9465900" cy="460500"/>
                </a:xfrm>
                <a:prstGeom prst="rect">
                  <a:avLst/>
                </a:prstGeom>
                <a:noFill/>
                <a:ln>
                  <a:noFill/>
                </a:ln>
              </p:spPr>
              <p:txBody>
                <a:bodyPr anchorCtr="0" anchor="t" bIns="47350" lIns="47350" spcFirstLastPara="1" rIns="47350" wrap="square" tIns="47350">
                  <a:spAutoFit/>
                </a:bodyPr>
                <a:lstStyle/>
                <a:p>
                  <a:pPr indent="0" lvl="0" marL="0" rtl="0" algn="ctr">
                    <a:spcBef>
                      <a:spcPts val="0"/>
                    </a:spcBef>
                    <a:spcAft>
                      <a:spcPts val="0"/>
                    </a:spcAft>
                    <a:buNone/>
                  </a:pPr>
                  <a:r>
                    <a:rPr b="1" lang="en-US" sz="1126">
                      <a:solidFill>
                        <a:srgbClr val="002F56"/>
                      </a:solidFill>
                    </a:rPr>
                    <a:t>Electron temperature</a:t>
                  </a:r>
                  <a:endParaRPr b="1" sz="1126">
                    <a:solidFill>
                      <a:srgbClr val="002F56"/>
                    </a:solidFill>
                  </a:endParaRPr>
                </a:p>
              </p:txBody>
            </p:sp>
          </p:grpSp>
          <p:sp>
            <p:nvSpPr>
              <p:cNvPr id="208" name="Google Shape;208;h76aee684cea4026b_0_27"/>
              <p:cNvSpPr txBox="1"/>
              <p:nvPr/>
            </p:nvSpPr>
            <p:spPr>
              <a:xfrm>
                <a:off x="1092449" y="28419474"/>
                <a:ext cx="2623200" cy="408600"/>
              </a:xfrm>
              <a:prstGeom prst="rect">
                <a:avLst/>
              </a:prstGeom>
              <a:noFill/>
              <a:ln>
                <a:noFill/>
              </a:ln>
            </p:spPr>
            <p:txBody>
              <a:bodyPr anchorCtr="0" anchor="t" bIns="53400" lIns="53400" spcFirstLastPara="1" rIns="53400" wrap="square" tIns="53400">
                <a:spAutoFit/>
              </a:bodyPr>
              <a:lstStyle/>
              <a:p>
                <a:pPr indent="0" lvl="0" marL="0" marR="0" rtl="0" algn="l">
                  <a:lnSpc>
                    <a:spcPct val="100000"/>
                  </a:lnSpc>
                  <a:spcBef>
                    <a:spcPts val="0"/>
                  </a:spcBef>
                  <a:spcAft>
                    <a:spcPts val="0"/>
                  </a:spcAft>
                  <a:buClr>
                    <a:srgbClr val="000000"/>
                  </a:buClr>
                  <a:buSzPts val="759"/>
                  <a:buFont typeface="Arial"/>
                  <a:buNone/>
                </a:pPr>
                <a:r>
                  <a:rPr b="1" i="1" lang="en-US" sz="850">
                    <a:solidFill>
                      <a:srgbClr val="002F56"/>
                    </a:solidFill>
                  </a:rPr>
                  <a:t>Increasing power</a:t>
                </a:r>
                <a:endParaRPr b="0" i="1" sz="850" u="none" cap="none" strike="noStrike">
                  <a:solidFill>
                    <a:srgbClr val="002F56"/>
                  </a:solidFill>
                  <a:latin typeface="Arial"/>
                  <a:ea typeface="Arial"/>
                  <a:cs typeface="Arial"/>
                  <a:sym typeface="Arial"/>
                </a:endParaRPr>
              </a:p>
            </p:txBody>
          </p:sp>
          <p:cxnSp>
            <p:nvCxnSpPr>
              <p:cNvPr id="209" name="Google Shape;209;h76aee684cea4026b_0_27"/>
              <p:cNvCxnSpPr/>
              <p:nvPr/>
            </p:nvCxnSpPr>
            <p:spPr>
              <a:xfrm flipH="1" rot="10800000">
                <a:off x="1092450" y="28728609"/>
                <a:ext cx="6477600" cy="36900"/>
              </a:xfrm>
              <a:prstGeom prst="straightConnector1">
                <a:avLst/>
              </a:prstGeom>
              <a:noFill/>
              <a:ln cap="flat" cmpd="sng" w="22250">
                <a:solidFill>
                  <a:srgbClr val="002F56"/>
                </a:solidFill>
                <a:prstDash val="solid"/>
                <a:round/>
                <a:headEnd len="med" w="med" type="none"/>
                <a:tailEnd len="med" w="med" type="triangle"/>
              </a:ln>
            </p:spPr>
          </p:cxnSp>
        </p:grpSp>
      </p:grpSp>
      <p:pic>
        <p:nvPicPr>
          <p:cNvPr id="210" name="Google Shape;210;h76aee684cea4026b_0_27"/>
          <p:cNvPicPr preferRelativeResize="0"/>
          <p:nvPr/>
        </p:nvPicPr>
        <p:blipFill>
          <a:blip r:embed="rId4">
            <a:alphaModFix/>
          </a:blip>
          <a:stretch>
            <a:fillRect/>
          </a:stretch>
        </p:blipFill>
        <p:spPr>
          <a:xfrm>
            <a:off x="5437921" y="1098183"/>
            <a:ext cx="5785083" cy="2252875"/>
          </a:xfrm>
          <a:prstGeom prst="rect">
            <a:avLst/>
          </a:prstGeom>
          <a:noFill/>
          <a:ln>
            <a:noFill/>
          </a:ln>
        </p:spPr>
      </p:pic>
      <p:pic>
        <p:nvPicPr>
          <p:cNvPr id="211" name="Google Shape;211;h76aee684cea4026b_0_27"/>
          <p:cNvPicPr preferRelativeResize="0"/>
          <p:nvPr/>
        </p:nvPicPr>
        <p:blipFill rotWithShape="1">
          <a:blip r:embed="rId5">
            <a:alphaModFix/>
          </a:blip>
          <a:srcRect b="48562" l="0" r="0" t="0"/>
          <a:stretch/>
        </p:blipFill>
        <p:spPr>
          <a:xfrm>
            <a:off x="291700" y="3521776"/>
            <a:ext cx="2012050" cy="2109050"/>
          </a:xfrm>
          <a:prstGeom prst="rect">
            <a:avLst/>
          </a:prstGeom>
          <a:noFill/>
          <a:ln>
            <a:noFill/>
          </a:ln>
        </p:spPr>
      </p:pic>
      <p:pic>
        <p:nvPicPr>
          <p:cNvPr id="212" name="Google Shape;212;h76aee684cea4026b_0_27"/>
          <p:cNvPicPr preferRelativeResize="0"/>
          <p:nvPr/>
        </p:nvPicPr>
        <p:blipFill rotWithShape="1">
          <a:blip r:embed="rId5">
            <a:alphaModFix/>
          </a:blip>
          <a:srcRect b="0" l="0" r="0" t="49885"/>
          <a:stretch/>
        </p:blipFill>
        <p:spPr>
          <a:xfrm>
            <a:off x="2533513" y="3473213"/>
            <a:ext cx="2205975" cy="2252875"/>
          </a:xfrm>
          <a:prstGeom prst="rect">
            <a:avLst/>
          </a:prstGeom>
          <a:noFill/>
          <a:ln>
            <a:noFill/>
          </a:ln>
        </p:spPr>
      </p:pic>
      <p:graphicFrame>
        <p:nvGraphicFramePr>
          <p:cNvPr id="213" name="Google Shape;213;h76aee684cea4026b_0_27"/>
          <p:cNvGraphicFramePr/>
          <p:nvPr/>
        </p:nvGraphicFramePr>
        <p:xfrm>
          <a:off x="339738" y="1618950"/>
          <a:ext cx="3000000" cy="3000000"/>
        </p:xfrm>
        <a:graphic>
          <a:graphicData uri="http://schemas.openxmlformats.org/drawingml/2006/table">
            <a:tbl>
              <a:tblPr>
                <a:noFill/>
                <a:tableStyleId>{357820CB-C7BF-4BC7-B61C-91535EB47E3A}</a:tableStyleId>
              </a:tblPr>
              <a:tblGrid>
                <a:gridCol w="1800225"/>
                <a:gridCol w="2667000"/>
              </a:tblGrid>
              <a:tr h="43925">
                <a:tc>
                  <a:txBody>
                    <a:bodyPr/>
                    <a:lstStyle/>
                    <a:p>
                      <a:pPr indent="0" lvl="0" marL="76200" marR="76200" rtl="0" algn="l">
                        <a:lnSpc>
                          <a:spcPct val="115000"/>
                        </a:lnSpc>
                        <a:spcBef>
                          <a:spcPts val="0"/>
                        </a:spcBef>
                        <a:spcAft>
                          <a:spcPts val="0"/>
                        </a:spcAft>
                        <a:buNone/>
                      </a:pPr>
                      <a:r>
                        <a:rPr lang="en-US" sz="1800"/>
                        <a:t>RMSE</a:t>
                      </a:r>
                      <a:endParaRPr sz="1800"/>
                    </a:p>
                    <a:p>
                      <a:pPr indent="0" lvl="0" marL="76200" marR="76200" rtl="0" algn="l">
                        <a:lnSpc>
                          <a:spcPct val="115000"/>
                        </a:lnSpc>
                        <a:spcBef>
                          <a:spcPts val="0"/>
                        </a:spcBef>
                        <a:spcAft>
                          <a:spcPts val="0"/>
                        </a:spcAft>
                        <a:buClr>
                          <a:srgbClr val="000000"/>
                        </a:buClr>
                        <a:buSzPts val="1100"/>
                        <a:buFont typeface="Arial"/>
                        <a:buNone/>
                      </a:pPr>
                      <a:r>
                        <a:rPr i="1" lang="en-US" sz="1200">
                          <a:solidFill>
                            <a:srgbClr val="000000"/>
                          </a:solidFill>
                        </a:rPr>
                        <a:t>(CD/SX/ED)</a:t>
                      </a:r>
                      <a:r>
                        <a:rPr lang="en-US" sz="1200">
                          <a:solidFill>
                            <a:srgbClr val="000000"/>
                          </a:solidFill>
                        </a:rPr>
                        <a:t>​</a:t>
                      </a:r>
                      <a:endParaRPr sz="1800"/>
                    </a:p>
                  </a:txBody>
                  <a:tcPr marT="91425" marB="91425" marR="91425" marL="91425">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76200" marR="76200" rtl="0" algn="l">
                        <a:lnSpc>
                          <a:spcPct val="115000"/>
                        </a:lnSpc>
                        <a:spcBef>
                          <a:spcPts val="0"/>
                        </a:spcBef>
                        <a:spcAft>
                          <a:spcPts val="0"/>
                        </a:spcAft>
                        <a:buNone/>
                      </a:pPr>
                      <a:r>
                        <a:rPr lang="en-US" sz="1800"/>
                        <a:t>0.065</a:t>
                      </a:r>
                      <a:endParaRPr sz="1800"/>
                    </a:p>
                    <a:p>
                      <a:pPr indent="0" lvl="0" marL="76200" marR="76200" rtl="0" algn="l">
                        <a:lnSpc>
                          <a:spcPct val="115000"/>
                        </a:lnSpc>
                        <a:spcBef>
                          <a:spcPts val="0"/>
                        </a:spcBef>
                        <a:spcAft>
                          <a:spcPts val="0"/>
                        </a:spcAft>
                        <a:buNone/>
                      </a:pPr>
                      <a:r>
                        <a:rPr lang="en-US" sz="1100"/>
                        <a:t>(0.319/0.066/</a:t>
                      </a:r>
                      <a:r>
                        <a:rPr lang="en-US" sz="1100">
                          <a:solidFill>
                            <a:srgbClr val="000000"/>
                          </a:solidFill>
                        </a:rPr>
                        <a:t>0.071)</a:t>
                      </a:r>
                      <a:endParaRPr sz="1100"/>
                    </a:p>
                  </a:txBody>
                  <a:tcPr marT="91425" marB="91425" marR="91425" marL="91425">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r h="43925">
                <a:tc>
                  <a:txBody>
                    <a:bodyPr/>
                    <a:lstStyle/>
                    <a:p>
                      <a:pPr indent="0" lvl="0" marL="76200" marR="76200" rtl="0" algn="l">
                        <a:lnSpc>
                          <a:spcPct val="115000"/>
                        </a:lnSpc>
                        <a:spcBef>
                          <a:spcPts val="0"/>
                        </a:spcBef>
                        <a:spcAft>
                          <a:spcPts val="0"/>
                        </a:spcAft>
                        <a:buNone/>
                      </a:pPr>
                      <a:r>
                        <a:rPr lang="en-US" sz="1800"/>
                        <a:t>R</a:t>
                      </a:r>
                      <a:r>
                        <a:rPr lang="en-US" sz="1200"/>
                        <a:t>2​</a:t>
                      </a:r>
                      <a:endParaRPr sz="1200"/>
                    </a:p>
                    <a:p>
                      <a:pPr indent="0" lvl="0" marL="76200" marR="76200" rtl="0" algn="l">
                        <a:lnSpc>
                          <a:spcPct val="115000"/>
                        </a:lnSpc>
                        <a:spcBef>
                          <a:spcPts val="0"/>
                        </a:spcBef>
                        <a:spcAft>
                          <a:spcPts val="0"/>
                        </a:spcAft>
                        <a:buNone/>
                      </a:pPr>
                      <a:r>
                        <a:rPr i="1" lang="en-US" sz="1200"/>
                        <a:t>(CD/SX/ED)</a:t>
                      </a:r>
                      <a:r>
                        <a:rPr lang="en-US" sz="1200"/>
                        <a:t>​</a:t>
                      </a:r>
                      <a:endParaRPr sz="1200"/>
                    </a:p>
                  </a:txBody>
                  <a:tcPr marT="91425" marB="91425" marR="91425" marL="91425">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76200" marR="76200" rtl="0" algn="l">
                        <a:lnSpc>
                          <a:spcPct val="115000"/>
                        </a:lnSpc>
                        <a:spcBef>
                          <a:spcPts val="0"/>
                        </a:spcBef>
                        <a:spcAft>
                          <a:spcPts val="0"/>
                        </a:spcAft>
                        <a:buNone/>
                      </a:pPr>
                      <a:r>
                        <a:rPr lang="en-US" sz="1800"/>
                        <a:t>0.991</a:t>
                      </a:r>
                      <a:endParaRPr sz="1800"/>
                    </a:p>
                    <a:p>
                      <a:pPr indent="0" lvl="0" marL="76200" marR="76200" rtl="0" algn="l">
                        <a:lnSpc>
                          <a:spcPct val="115000"/>
                        </a:lnSpc>
                        <a:spcBef>
                          <a:spcPts val="0"/>
                        </a:spcBef>
                        <a:spcAft>
                          <a:spcPts val="0"/>
                        </a:spcAft>
                        <a:buNone/>
                      </a:pPr>
                      <a:r>
                        <a:rPr lang="en-US" sz="1100"/>
                        <a:t>(0.820/0.991/0.989</a:t>
                      </a:r>
                      <a:endParaRPr sz="1100"/>
                    </a:p>
                  </a:txBody>
                  <a:tcPr marT="91425" marB="91425" marR="91425" marL="91425">
                    <a:lnL cap="flat" cmpd="sng" w="7625">
                      <a:solidFill>
                        <a:srgbClr val="000000"/>
                      </a:solidFill>
                      <a:prstDash val="solid"/>
                      <a:round/>
                      <a:headEnd len="sm" w="sm" type="none"/>
                      <a:tailEnd len="sm" w="sm" type="none"/>
                    </a:lnL>
                    <a:lnR cap="flat" cmpd="sng" w="76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1">
      <a:dk1>
        <a:srgbClr val="002F56"/>
      </a:dk1>
      <a:lt1>
        <a:srgbClr val="FFFFFF"/>
      </a:lt1>
      <a:dk2>
        <a:srgbClr val="000000"/>
      </a:dk2>
      <a:lt2>
        <a:srgbClr val="D1D2D3"/>
      </a:lt2>
      <a:accent1>
        <a:srgbClr val="002F56"/>
      </a:accent1>
      <a:accent2>
        <a:srgbClr val="F6D34D"/>
      </a:accent2>
      <a:accent3>
        <a:srgbClr val="006F45"/>
      </a:accent3>
      <a:accent4>
        <a:srgbClr val="0082CA"/>
      </a:accent4>
      <a:accent5>
        <a:srgbClr val="C9242C"/>
      </a:accent5>
      <a:accent6>
        <a:srgbClr val="808283"/>
      </a:accent6>
      <a:hlink>
        <a:srgbClr val="002F56"/>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2025-08-04T15:20:21Z</dcterms:created>
  <dc:creator>Gopakumar, Vignesh</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2759de7-3255-46b5-8dfe-736652f9c6c1_Enabled">
    <vt:lpwstr>true</vt:lpwstr>
  </property>
  <property fmtid="{D5CDD505-2E9C-101B-9397-08002B2CF9AE}" pid="3" name="MSIP_Label_22759de7-3255-46b5-8dfe-736652f9c6c1_SetDate">
    <vt:lpwstr>2022-10-14T08:35:44Z</vt:lpwstr>
  </property>
  <property fmtid="{D5CDD505-2E9C-101B-9397-08002B2CF9AE}" pid="4" name="MSIP_Label_22759de7-3255-46b5-8dfe-736652f9c6c1_Method">
    <vt:lpwstr>Standard</vt:lpwstr>
  </property>
  <property fmtid="{D5CDD505-2E9C-101B-9397-08002B2CF9AE}" pid="5" name="MSIP_Label_22759de7-3255-46b5-8dfe-736652f9c6c1_Name">
    <vt:lpwstr>22759de7-3255-46b5-8dfe-736652f9c6c1</vt:lpwstr>
  </property>
  <property fmtid="{D5CDD505-2E9C-101B-9397-08002B2CF9AE}" pid="6" name="MSIP_Label_22759de7-3255-46b5-8dfe-736652f9c6c1_SiteId">
    <vt:lpwstr>c6ac664b-ae27-4d5d-b4e6-bb5717196fc7</vt:lpwstr>
  </property>
  <property fmtid="{D5CDD505-2E9C-101B-9397-08002B2CF9AE}" pid="7" name="MSIP_Label_22759de7-3255-46b5-8dfe-736652f9c6c1_ActionId">
    <vt:lpwstr>05906721-d4f5-4961-97bc-efe86c56c4c4</vt:lpwstr>
  </property>
  <property fmtid="{D5CDD505-2E9C-101B-9397-08002B2CF9AE}" pid="8" name="MSIP_Label_22759de7-3255-46b5-8dfe-736652f9c6c1_ContentBits">
    <vt:lpwstr>0</vt:lpwstr>
  </property>
</Properties>
</file>