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(~10 s): I'll talk about the plasma right next to the divertor target, and</a:t>
            </a:r>
          </a:p>
          <a:p>
            <a:r>
              <a:t>how the fluid plasma in the scrape-off layer connects to the kinetic sheath at the wall.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(~45 s): This is a tokamak cross section. Inside the red separatrix the field</a:t>
            </a:r>
          </a:p>
          <a:p>
            <a:r>
              <a:t>lines are closed; outside it is the scrape-off layer, where open field lines carry</a:t>
            </a:r>
          </a:p>
          <a:p>
            <a:r>
              <a:t>the plasma down to the divertor targets. The SOL is cold and dense - the mean free</a:t>
            </a:r>
          </a:p>
          <a:p>
            <a:r>
              <a:t>path is much shorter than the connection length - so we model it with Braginskii</a:t>
            </a:r>
          </a:p>
          <a:p>
            <a:r>
              <a:t>fluid codes. Those codes need boundary conditions where the field lines hit the</a:t>
            </a:r>
          </a:p>
          <a:p>
            <a:r>
              <a:t>targets, at a shallow angle alpha.</a:t>
            </a:r>
          </a:p>
          <a:p>
            <a:r>
              <a:t>In the TCV-X21 validation (Oliveira et al. 2022) the codes tuned their sources to</a:t>
            </a:r>
          </a:p>
          <a:p>
            <a:r>
              <a:t>match the upstream separatrix density and temperature, so good upstream agreement</a:t>
            </a:r>
          </a:p>
          <a:p>
            <a:r>
              <a:t>is partly by construction - but agreement got worse towards the targets, and the</a:t>
            </a:r>
          </a:p>
          <a:p>
            <a:r>
              <a:t>target profiles were sensitive to the sheath boundary conditions (along with</a:t>
            </a:r>
          </a:p>
          <a:p>
            <a:r>
              <a:t>resistivity, heat conductivities, input power and missing neutrals).</a:t>
            </a:r>
          </a:p>
          <a:p>
            <a:r>
              <a:t>So: what boundary condition should a fluid code use at the wall?</a:t>
            </a:r>
          </a:p>
          <a:p>
            <a:r>
              <a:t>IF ASKED: Hermes-3 (Dudson et al. 2025) used only total power and target particle</a:t>
            </a:r>
          </a:p>
          <a:p>
            <a:r>
              <a:t>flux as inputs, no tuning, and got better target agreement; it attributes the</a:t>
            </a:r>
          </a:p>
          <a:p>
            <a:r>
              <a:t>remaining divertor mismatch mainly to missing neutrals.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(~60 s): [PDF: hold the right-arrow key through the fade, zoom and movie</a:t>
            </a:r>
          </a:p>
          <a:p>
            <a:r>
              <a:t>(~160 pages) until the bare slab settles; each later click also plays a short</a:t>
            </a:r>
          </a:p>
          <a:p>
            <a:r>
              <a:t>animation (hold the key). PowerPoint: each click starts the next video.]</a:t>
            </a:r>
          </a:p>
          <a:p>
            <a:r>
              <a:t>Let's zoom in where the SOL hits the outer target. Looking along the toroidal</a:t>
            </a:r>
          </a:p>
          <a:p>
            <a:r>
              <a:t>direction, the field lines hit the target at a small angle alpha (exaggerated</a:t>
            </a:r>
          </a:p>
          <a:p>
            <a:r>
              <a:t>here); locally the geometry is just a slab: wall at the bottom, B at angle alpha.</a:t>
            </a:r>
          </a:p>
          <a:p>
            <a:r>
              <a:t>[click - the ion starts gyrating down the field line] Towards the wall the length</a:t>
            </a:r>
          </a:p>
          <a:p>
            <a:r>
              <a:t>scales shrink, so the fluid SOL approximations break down one after another. First,</a:t>
            </a:r>
          </a:p>
          <a:p>
            <a:r>
              <a:t>a few mean free paths times sin(alpha) from the wall, high collisionality breaks</a:t>
            </a:r>
          </a:p>
          <a:p>
            <a:r>
              <a:t>down: the collisional layer - this is what I study, and fluid codes skip it. Here</a:t>
            </a:r>
          </a:p>
          <a:p>
            <a:r>
              <a:t>the ion still follows the field line on a circular gyro-orbit.</a:t>
            </a:r>
          </a:p>
          <a:p>
            <a:r>
              <a:t>[click - the orbit gets stretched towards the wall] Closer in, a few ion gyroradii</a:t>
            </a:r>
          </a:p>
          <a:p>
            <a:r>
              <a:t>from the wall, the electric field is strong enough to distort the gyro-orbits: the</a:t>
            </a:r>
          </a:p>
          <a:p>
            <a:r>
              <a:t>magnetic presheath, which is collisionless.</a:t>
            </a:r>
          </a:p>
          <a:p>
            <a:r>
              <a:t>[click - the ion drops straight to the wall] Finally, a few Debye lengths from the</a:t>
            </a:r>
          </a:p>
          <a:p>
            <a:r>
              <a:t>wall, quasineutrality breaks down: the Debye sheath, which shields the negatively</a:t>
            </a:r>
          </a:p>
          <a:p>
            <a:r>
              <a:t>charged wall (electrons are lighter and reach the wall faster); the ions are</a:t>
            </a:r>
          </a:p>
          <a:p>
            <a:r>
              <a:t>accelerated straight into the wall. (Numbers: JET-like divertor, B~2T, T~50eV, n~1e19.)</a:t>
            </a:r>
          </a:p>
          <a:p>
            <a:r>
              <a:t>IF ASKED (is it all due to the wall charge?): the collisional layer and the</a:t>
            </a:r>
          </a:p>
          <a:p>
            <a:r>
              <a:t>magnetic presheath come mainly from the wall absorbing the plasma - f(v_par&lt;0)=0</a:t>
            </a:r>
          </a:p>
          <a:p>
            <a:r>
              <a:t>at the wall - like a Knudsen layer in a neutral gas; only the Debye sheath needs</a:t>
            </a:r>
          </a:p>
          <a:p>
            <a:r>
              <a:t>the wall charge. The charge does set the electric field and the Boltzmann</a:t>
            </a:r>
          </a:p>
          <a:p>
            <a:r>
              <a:t>electrons in our model. The wall is negative for alpha &gt;&gt; sqrt(m_e/m_i).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(~35 s): Ions entering the magnetic presheath must satisfy the kinetic</a:t>
            </a:r>
          </a:p>
          <a:p>
            <a:r>
              <a:t>Chodura condition: no ions coming back from the wall, and very few slow ions -</a:t>
            </a:r>
          </a:p>
          <a:p>
            <a:r>
              <a:t>the integral of f over v_par squared must be bounded.</a:t>
            </a:r>
          </a:p>
          <a:p>
            <a:r>
              <a:t>[click] A Maxwellian always has ions at zero parallel velocity, so this integral</a:t>
            </a:r>
          </a:p>
          <a:p>
            <a:r>
              <a:t>diverges and it can never satisfy the condition. So the fluid picture must break</a:t>
            </a:r>
          </a:p>
          <a:p>
            <a:r>
              <a:t>down before the presheath, and something has to reshape the distribution - from</a:t>
            </a:r>
          </a:p>
          <a:p>
            <a:r>
              <a:t>the Maxwellian far away to the f at the presheath entrance in the plot, which has</a:t>
            </a:r>
          </a:p>
          <a:p>
            <a:r>
              <a:t>no slow ions. That is the collisional layer, and it needs the full Fokker-Planck</a:t>
            </a:r>
          </a:p>
          <a:p>
            <a:r>
              <a:t>ion-ion operator because it is neither collisionless nor strongly collisional.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(~40 s): We solve the steady-state drift kinetic equation for the ions with the</a:t>
            </a:r>
          </a:p>
          <a:p>
            <a:r>
              <a:t>full ion-ion collision operator, with Boltzmann electrons and quasineutrality:</a:t>
            </a:r>
          </a:p>
          <a:p>
            <a:r>
              <a:t>the ion density, the integral of f, follows the Boltzmann factor. Far away the</a:t>
            </a:r>
          </a:p>
          <a:p>
            <a:r>
              <a:t>ions are Maxwellian; at the presheath entrance no ions come back from the wall.</a:t>
            </a:r>
          </a:p>
          <a:p>
            <a:r>
              <a:t>Our code, CLOVER, is semi-Lagrangian - it traces the characteristics, the ion</a:t>
            </a:r>
          </a:p>
          <a:p>
            <a:r>
              <a:t>trajectories - with finite elements in velocity, and the discretised collision</a:t>
            </a:r>
          </a:p>
          <a:p>
            <a:r>
              <a:t>operator conserves particle number, momentum and energy exactly.</a:t>
            </a:r>
          </a:p>
          <a:p>
            <a:r>
              <a:t>[click] Near the presheath entrance we show analytically that the potential goes</a:t>
            </a:r>
          </a:p>
          <a:p>
            <a:r>
              <a:t>like sqrt(x), so the electric field diverges - and that is what makes the</a:t>
            </a:r>
          </a:p>
          <a:p>
            <a:r>
              <a:t>distribution satisfy the Chodura condition: the layer enforces it itself. The</a:t>
            </a:r>
          </a:p>
          <a:p>
            <a:r>
              <a:t>simulations recover the sqrt(x) scaling for slow and fast incoming flow (plot).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(~35 s): Two results. Left: the potential drop across the collisional layer as</a:t>
            </a:r>
          </a:p>
          <a:p>
            <a:r>
              <a:t>a function of the electron temperature and the incoming flow Delta_s - it is</a:t>
            </a:r>
          </a:p>
          <a:p>
            <a:r>
              <a:t>largest for slow flow. Right: we pass our distribution at the presheath entrance</a:t>
            </a:r>
          </a:p>
          <a:p>
            <a:r>
              <a:t>to the magnetic presheath and Debye sheath solver GYRAZE and get the ion energy</a:t>
            </a:r>
          </a:p>
          <a:p>
            <a:r>
              <a:t>and impact-angle distribution at the wall, here for alpha = 3 degrees and two</a:t>
            </a:r>
          </a:p>
          <a:p>
            <a:r>
              <a:t>temperature ratios - what you need for sputtering yields. Numerically, resolving</a:t>
            </a:r>
          </a:p>
          <a:p>
            <a:r>
              <a:t>the Chodura condition needs very fine grids near the wall - more on the poster.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 (~20 s): To summarise: the collisional layer connects the fluid SOL to the</a:t>
            </a:r>
          </a:p>
          <a:p>
            <a:r>
              <a:t>kinetic sheath; the diverging field, phi_hat ~ sqrt(x), enforces the Chodura</a:t>
            </a:r>
          </a:p>
          <a:p>
            <a:r>
              <a:t>condition; and given T_e and the incoming flow, CLOVER gives the potential and</a:t>
            </a:r>
          </a:p>
          <a:p>
            <a:r>
              <a:t>the distribution at the presheath entrance, and with GYRAZE the distribution at</a:t>
            </a:r>
          </a:p>
          <a:p>
            <a:r>
              <a:t>the wall. Potential next steps: with kinetic electrons the framework could give</a:t>
            </a:r>
          </a:p>
          <a:p>
            <a:r>
              <a:t>fluid codes more than the ion flow condition - the electron flow, the electron</a:t>
            </a:r>
          </a:p>
          <a:p>
            <a:r>
              <a:t>heat flux without transmission coefficients, and how the potential drop splits</a:t>
            </a:r>
          </a:p>
          <a:p>
            <a:r>
              <a:t>between the layers. None of this is implemented yet. And neutrals.</a:t>
            </a:r>
          </a:p>
          <a:p>
            <a:r>
              <a:t>Thanks - come and see the poster.</a:t>
            </a:r>
          </a:p>
          <a:p/>
          <a:p>
            <a:r>
              <a:t>REFERENCE (for questions; from thesis sec. 1.4, 6.2, 6.3). Everything below</a:t>
            </a:r>
          </a:p>
          <a:p>
            <a:r>
              <a:t>is what the framework COULD provide, not what has been done:</a:t>
            </a:r>
          </a:p>
          <a:p>
            <a:r>
              <a:t>1. Electron parallel flow as a closure. With kinetic electrons, coupled to</a:t>
            </a:r>
          </a:p>
          <a:p>
            <a:r>
              <a:t>the MP and Debye sheath (e.g. GYRAZE), the layer gives</a:t>
            </a:r>
          </a:p>
          <a:p>
            <a:r>
              <a:t>u_e||/c_s = F(e dphi_tot/T_e, u_i||/c_s, T_e/T_i)  (thesis eqs 1.35, 6.2).</a:t>
            </a:r>
          </a:p>
          <a:p>
            <a:r>
              <a:t>Applying F at both ends of a field line gives the two missing conditions</a:t>
            </a:r>
          </a:p>
          <a:p>
            <a:r>
              <a:t>for u_e|| and phi (thesis 1.4). Covers the grad_par u_e|| and grad_par j||</a:t>
            </a:r>
          </a:p>
          <a:p>
            <a:r>
              <a:t>terms (j|| depends on u_e||, so the current condition comes from F too).</a:t>
            </a:r>
          </a:p>
          <a:p>
            <a:r>
              <a:t>2. Electron heat flux without transmission coefficients. The electron</a:t>
            </a:r>
          </a:p>
          <a:p>
            <a:r>
              <a:t>distribution at the collisional layer entrance gives q_e|| directly</a:t>
            </a:r>
          </a:p>
          <a:p>
            <a:r>
              <a:t>(thesis 1.4): add the Braginskii heat-flux correction to incoming</a:t>
            </a:r>
          </a:p>
          <a:p>
            <a:r>
              <a:t>electrons, solve the layer for the outgoing part (6.3). Covers the</a:t>
            </a:r>
          </a:p>
          <a:p>
            <a:r>
              <a:t>grad_par(chi_e grad_par T_e) term. Hook: Hermes-3 TCV-X21 (Dudson 2025)</a:t>
            </a:r>
          </a:p>
          <a:p>
            <a:r>
              <a:t>matches the target IR heat flux worst (d_j ~ 5, chi = 1.0) and its gamma_e</a:t>
            </a:r>
          </a:p>
          <a:p>
            <a:r>
              <a:t>varies 3.5-9 - but they do NOT attribute that to gamma; don't claim it.</a:t>
            </a:r>
          </a:p>
          <a:p>
            <a:r>
              <a:t>3. Split of the total potential drop between collisional layer, MP and</a:t>
            </a:r>
          </a:p>
          <a:p>
            <a:r>
              <a:t>Debye sheath (6.3). Ion-only results already give the collisional layer</a:t>
            </a:r>
          </a:p>
          <a:p>
            <a:r>
              <a:t>share; the split matters most once electrons are kinetic.</a:t>
            </a:r>
          </a:p>
          <a:p>
            <a:r>
              <a:t>4. Ion flow condition u_i|| &gt; c_s (thesis ch. 2). Fluid codes already use</a:t>
            </a:r>
          </a:p>
          <a:p>
            <a:r>
              <a:t>it. Analytic decay length disagrees with numerics by ~10x in the thesis,</a:t>
            </a:r>
          </a:p>
          <a:p>
            <a:r>
              <a:t>and the paper defers the proof - present as "consistent with what codes</a:t>
            </a:r>
          </a:p>
          <a:p>
            <a:r>
              <a:t>assume", not as a new result.</a:t>
            </a:r>
          </a:p>
          <a:p>
            <a:r>
              <a:t>5. Cannot provide: parallel viscosity and vorticity BCs - need higher-order</a:t>
            </a:r>
          </a:p>
          <a:p>
            <a:r>
              <a:t>terms and gradients along the wall (thesis p. 35-36). Neutrals only help</a:t>
            </a:r>
          </a:p>
          <a:p>
            <a:r>
              <a:t>fluid codes whose transport coefficients include neutral effects (6.2).</a:t>
            </a:r>
          </a:p>
          <a:p>
            <a:r>
              <a:t>Not for fluid codes, but useful: ion energy-angle distribution at the wall</a:t>
            </a:r>
          </a:p>
          <a:p>
            <a:r>
              <a:t>(sputtering); benchmarks for kinetic codes at the MPE (Chodura satisfied,</a:t>
            </a:r>
          </a:p>
          <a:p>
            <a:r>
              <a:t>diverging E, phi_hat ~ sqrt(x)) (thesis 6.1).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4"/><Relationship Id="rId3" Type="http://schemas.openxmlformats.org/officeDocument/2006/relationships/video" Target="../media/media2.mp4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3.mp4"/><Relationship Id="rId3" Type="http://schemas.openxmlformats.org/officeDocument/2006/relationships/video" Target="../media/media3.mp4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4.mp4"/><Relationship Id="rId3" Type="http://schemas.openxmlformats.org/officeDocument/2006/relationships/video" Target="../media/media4.mp4"/><Relationship Id="rId4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transition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piral_cl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piral_mp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piral_ds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-2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