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91B3"/>
    <a:srgbClr val="132B4E"/>
    <a:srgbClr val="90919C"/>
    <a:srgbClr val="B0B8C9"/>
    <a:srgbClr val="F6A704"/>
    <a:srgbClr val="F8971D"/>
    <a:srgbClr val="EF41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1A4F97-AC55-454A-A939-19688B80B692}" v="154" dt="2026-10-06T07:41:36.0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handoutMaster" Target="handoutMasters/handoutMaster1.xml"/><Relationship Id="rId10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rry, Owen" userId="972173db-189f-443a-81ef-3f13489c779e" providerId="ADAL" clId="{488975AB-0DF8-4869-8BA0-8BF151D80125}"/>
    <pc:docChg chg="undo redo custSel modSld">
      <pc:chgData name="Parry, Owen" userId="972173db-189f-443a-81ef-3f13489c779e" providerId="ADAL" clId="{488975AB-0DF8-4869-8BA0-8BF151D80125}" dt="2026-10-06T07:41:36.042" v="168" actId="1035"/>
      <pc:docMkLst>
        <pc:docMk/>
      </pc:docMkLst>
      <pc:sldChg chg="addSp delSp modSp mod modAnim">
        <pc:chgData name="Parry, Owen" userId="972173db-189f-443a-81ef-3f13489c779e" providerId="ADAL" clId="{488975AB-0DF8-4869-8BA0-8BF151D80125}" dt="2026-10-06T07:25:41.120" v="117" actId="1038"/>
        <pc:sldMkLst>
          <pc:docMk/>
          <pc:sldMk cId="3925307227" sldId="257"/>
        </pc:sldMkLst>
        <pc:spChg chg="mod ord topLvl">
          <ac:chgData name="Parry, Owen" userId="972173db-189f-443a-81ef-3f13489c779e" providerId="ADAL" clId="{488975AB-0DF8-4869-8BA0-8BF151D80125}" dt="2026-10-06T07:20:09.870" v="75" actId="164"/>
          <ac:spMkLst>
            <pc:docMk/>
            <pc:sldMk cId="3925307227" sldId="257"/>
            <ac:spMk id="9" creationId="{D191A14B-71F1-939D-22E5-73E5D3A0B892}"/>
          </ac:spMkLst>
        </pc:spChg>
        <pc:spChg chg="mod topLvl">
          <ac:chgData name="Parry, Owen" userId="972173db-189f-443a-81ef-3f13489c779e" providerId="ADAL" clId="{488975AB-0DF8-4869-8BA0-8BF151D80125}" dt="2026-10-06T07:20:09.870" v="75" actId="164"/>
          <ac:spMkLst>
            <pc:docMk/>
            <pc:sldMk cId="3925307227" sldId="257"/>
            <ac:spMk id="10" creationId="{FF3B688E-6A99-F1D7-1DF0-54C49650F3E5}"/>
          </ac:spMkLst>
        </pc:spChg>
        <pc:spChg chg="mod ord topLvl">
          <ac:chgData name="Parry, Owen" userId="972173db-189f-443a-81ef-3f13489c779e" providerId="ADAL" clId="{488975AB-0DF8-4869-8BA0-8BF151D80125}" dt="2026-10-06T07:25:07.477" v="115" actId="1076"/>
          <ac:spMkLst>
            <pc:docMk/>
            <pc:sldMk cId="3925307227" sldId="257"/>
            <ac:spMk id="12" creationId="{3A305DFD-893E-D049-552D-A92D374A19BA}"/>
          </ac:spMkLst>
        </pc:spChg>
        <pc:spChg chg="mod topLvl">
          <ac:chgData name="Parry, Owen" userId="972173db-189f-443a-81ef-3f13489c779e" providerId="ADAL" clId="{488975AB-0DF8-4869-8BA0-8BF151D80125}" dt="2026-10-06T07:20:47.921" v="76" actId="165"/>
          <ac:spMkLst>
            <pc:docMk/>
            <pc:sldMk cId="3925307227" sldId="257"/>
            <ac:spMk id="13" creationId="{088667C2-1A80-3C40-8BE3-D9FEA11066AF}"/>
          </ac:spMkLst>
        </pc:spChg>
        <pc:spChg chg="mod topLvl">
          <ac:chgData name="Parry, Owen" userId="972173db-189f-443a-81ef-3f13489c779e" providerId="ADAL" clId="{488975AB-0DF8-4869-8BA0-8BF151D80125}" dt="2026-10-06T07:20:47.921" v="76" actId="165"/>
          <ac:spMkLst>
            <pc:docMk/>
            <pc:sldMk cId="3925307227" sldId="257"/>
            <ac:spMk id="16" creationId="{9F9488AA-64AC-6A57-322A-706019DE00D4}"/>
          </ac:spMkLst>
        </pc:spChg>
        <pc:spChg chg="mod topLvl">
          <ac:chgData name="Parry, Owen" userId="972173db-189f-443a-81ef-3f13489c779e" providerId="ADAL" clId="{488975AB-0DF8-4869-8BA0-8BF151D80125}" dt="2026-10-06T07:20:47.921" v="76" actId="165"/>
          <ac:spMkLst>
            <pc:docMk/>
            <pc:sldMk cId="3925307227" sldId="257"/>
            <ac:spMk id="17" creationId="{4362EC3D-9A03-CDCD-D451-F6D23AF75D59}"/>
          </ac:spMkLst>
        </pc:spChg>
        <pc:spChg chg="mod topLvl">
          <ac:chgData name="Parry, Owen" userId="972173db-189f-443a-81ef-3f13489c779e" providerId="ADAL" clId="{488975AB-0DF8-4869-8BA0-8BF151D80125}" dt="2026-10-06T07:20:47.921" v="76" actId="165"/>
          <ac:spMkLst>
            <pc:docMk/>
            <pc:sldMk cId="3925307227" sldId="257"/>
            <ac:spMk id="18" creationId="{FDDE0904-56CF-90CC-832C-3459CF8135C9}"/>
          </ac:spMkLst>
        </pc:spChg>
        <pc:spChg chg="mod topLvl">
          <ac:chgData name="Parry, Owen" userId="972173db-189f-443a-81ef-3f13489c779e" providerId="ADAL" clId="{488975AB-0DF8-4869-8BA0-8BF151D80125}" dt="2026-10-06T07:20:47.921" v="76" actId="165"/>
          <ac:spMkLst>
            <pc:docMk/>
            <pc:sldMk cId="3925307227" sldId="257"/>
            <ac:spMk id="33" creationId="{5B68329F-E313-E544-B4A3-DE0F7C856389}"/>
          </ac:spMkLst>
        </pc:spChg>
        <pc:spChg chg="mod topLvl">
          <ac:chgData name="Parry, Owen" userId="972173db-189f-443a-81ef-3f13489c779e" providerId="ADAL" clId="{488975AB-0DF8-4869-8BA0-8BF151D80125}" dt="2026-10-06T07:20:47.921" v="76" actId="165"/>
          <ac:spMkLst>
            <pc:docMk/>
            <pc:sldMk cId="3925307227" sldId="257"/>
            <ac:spMk id="35" creationId="{1187928D-8932-4A53-11F4-A5CD2BE81834}"/>
          </ac:spMkLst>
        </pc:spChg>
        <pc:spChg chg="mod topLvl">
          <ac:chgData name="Parry, Owen" userId="972173db-189f-443a-81ef-3f13489c779e" providerId="ADAL" clId="{488975AB-0DF8-4869-8BA0-8BF151D80125}" dt="2026-10-06T07:20:09.870" v="75" actId="164"/>
          <ac:spMkLst>
            <pc:docMk/>
            <pc:sldMk cId="3925307227" sldId="257"/>
            <ac:spMk id="38" creationId="{750AC1E7-875F-92C9-5ABF-D0DEB62AF75A}"/>
          </ac:spMkLst>
        </pc:spChg>
        <pc:spChg chg="mod topLvl">
          <ac:chgData name="Parry, Owen" userId="972173db-189f-443a-81ef-3f13489c779e" providerId="ADAL" clId="{488975AB-0DF8-4869-8BA0-8BF151D80125}" dt="2026-10-06T07:20:09.870" v="75" actId="164"/>
          <ac:spMkLst>
            <pc:docMk/>
            <pc:sldMk cId="3925307227" sldId="257"/>
            <ac:spMk id="40" creationId="{806B8B89-5AE8-894B-0277-3A0E4C822B12}"/>
          </ac:spMkLst>
        </pc:spChg>
        <pc:spChg chg="mod topLvl">
          <ac:chgData name="Parry, Owen" userId="972173db-189f-443a-81ef-3f13489c779e" providerId="ADAL" clId="{488975AB-0DF8-4869-8BA0-8BF151D80125}" dt="2026-10-06T07:20:09.870" v="75" actId="164"/>
          <ac:spMkLst>
            <pc:docMk/>
            <pc:sldMk cId="3925307227" sldId="257"/>
            <ac:spMk id="42" creationId="{850B63DC-089E-29DB-C792-D79294AAE331}"/>
          </ac:spMkLst>
        </pc:spChg>
        <pc:grpChg chg="mod">
          <ac:chgData name="Parry, Owen" userId="972173db-189f-443a-81ef-3f13489c779e" providerId="ADAL" clId="{488975AB-0DF8-4869-8BA0-8BF151D80125}" dt="2026-10-06T07:22:54.867" v="98" actId="1076"/>
          <ac:grpSpMkLst>
            <pc:docMk/>
            <pc:sldMk cId="3925307227" sldId="257"/>
            <ac:grpSpMk id="44" creationId="{9AAB2B47-6388-277B-454E-1D168EA74C12}"/>
          </ac:grpSpMkLst>
        </pc:grpChg>
        <pc:graphicFrameChg chg="del mod topLvl">
          <ac:chgData name="Parry, Owen" userId="972173db-189f-443a-81ef-3f13489c779e" providerId="ADAL" clId="{488975AB-0DF8-4869-8BA0-8BF151D80125}" dt="2026-10-06T07:18:19.924" v="61" actId="478"/>
          <ac:graphicFrameMkLst>
            <pc:docMk/>
            <pc:sldMk cId="3925307227" sldId="257"/>
            <ac:graphicFrameMk id="2" creationId="{681D129B-9D51-CEC6-CF19-1BF055A203FB}"/>
          </ac:graphicFrameMkLst>
        </pc:graphicFrameChg>
        <pc:graphicFrameChg chg="del mod topLvl">
          <ac:chgData name="Parry, Owen" userId="972173db-189f-443a-81ef-3f13489c779e" providerId="ADAL" clId="{488975AB-0DF8-4869-8BA0-8BF151D80125}" dt="2026-10-06T07:19:28.233" v="73" actId="478"/>
          <ac:graphicFrameMkLst>
            <pc:docMk/>
            <pc:sldMk cId="3925307227" sldId="257"/>
            <ac:graphicFrameMk id="3" creationId="{6CD2FFC2-5BB5-6F62-C5E1-275FDC8CEF13}"/>
          </ac:graphicFrameMkLst>
        </pc:graphicFrameChg>
        <pc:graphicFrameChg chg="del mod topLvl">
          <ac:chgData name="Parry, Owen" userId="972173db-189f-443a-81ef-3f13489c779e" providerId="ADAL" clId="{488975AB-0DF8-4869-8BA0-8BF151D80125}" dt="2026-10-06T07:16:20.385" v="21" actId="478"/>
          <ac:graphicFrameMkLst>
            <pc:docMk/>
            <pc:sldMk cId="3925307227" sldId="257"/>
            <ac:graphicFrameMk id="4" creationId="{BED0BFD2-2471-FBF2-A564-71BDA3987FCB}"/>
          </ac:graphicFrameMkLst>
        </pc:graphicFrameChg>
        <pc:graphicFrameChg chg="del">
          <ac:chgData name="Parry, Owen" userId="972173db-189f-443a-81ef-3f13489c779e" providerId="ADAL" clId="{488975AB-0DF8-4869-8BA0-8BF151D80125}" dt="2026-10-06T07:17:28.849" v="53" actId="478"/>
          <ac:graphicFrameMkLst>
            <pc:docMk/>
            <pc:sldMk cId="3925307227" sldId="257"/>
            <ac:graphicFrameMk id="7" creationId="{0E4391FE-DA57-83EA-437B-9F2355FB6C00}"/>
          </ac:graphicFrameMkLst>
        </pc:graphicFrameChg>
        <pc:graphicFrameChg chg="del mod topLvl">
          <ac:chgData name="Parry, Owen" userId="972173db-189f-443a-81ef-3f13489c779e" providerId="ADAL" clId="{488975AB-0DF8-4869-8BA0-8BF151D80125}" dt="2026-10-06T07:13:39.162" v="4" actId="478"/>
          <ac:graphicFrameMkLst>
            <pc:docMk/>
            <pc:sldMk cId="3925307227" sldId="257"/>
            <ac:graphicFrameMk id="8" creationId="{6BCE2D7D-45E1-3622-6002-3A6F8E22E2C0}"/>
          </ac:graphicFrameMkLst>
        </pc:graphicFrameChg>
        <pc:graphicFrameChg chg="del mod topLvl">
          <ac:chgData name="Parry, Owen" userId="972173db-189f-443a-81ef-3f13489c779e" providerId="ADAL" clId="{488975AB-0DF8-4869-8BA0-8BF151D80125}" dt="2026-10-06T07:23:01.144" v="100" actId="478"/>
          <ac:graphicFrameMkLst>
            <pc:docMk/>
            <pc:sldMk cId="3925307227" sldId="257"/>
            <ac:graphicFrameMk id="29" creationId="{582F8CB4-6CF7-D655-8C23-DD9191BF1D72}"/>
          </ac:graphicFrameMkLst>
        </pc:graphicFrameChg>
        <pc:graphicFrameChg chg="del">
          <ac:chgData name="Parry, Owen" userId="972173db-189f-443a-81ef-3f13489c779e" providerId="ADAL" clId="{488975AB-0DF8-4869-8BA0-8BF151D80125}" dt="2026-10-06T07:24:49.622" v="109" actId="478"/>
          <ac:graphicFrameMkLst>
            <pc:docMk/>
            <pc:sldMk cId="3925307227" sldId="257"/>
            <ac:graphicFrameMk id="30" creationId="{9276E94B-07F8-0C15-DE47-70D383DBF353}"/>
          </ac:graphicFrameMkLst>
        </pc:graphicFrameChg>
        <pc:graphicFrameChg chg="del mod topLvl">
          <ac:chgData name="Parry, Owen" userId="972173db-189f-443a-81ef-3f13489c779e" providerId="ADAL" clId="{488975AB-0DF8-4869-8BA0-8BF151D80125}" dt="2026-10-06T07:24:26.404" v="107" actId="478"/>
          <ac:graphicFrameMkLst>
            <pc:docMk/>
            <pc:sldMk cId="3925307227" sldId="257"/>
            <ac:graphicFrameMk id="31" creationId="{719B9DA4-9628-A562-B6A1-FFC8077BA2D9}"/>
          </ac:graphicFrameMkLst>
        </pc:graphicFrameChg>
        <pc:graphicFrameChg chg="del mod topLvl">
          <ac:chgData name="Parry, Owen" userId="972173db-189f-443a-81ef-3f13489c779e" providerId="ADAL" clId="{488975AB-0DF8-4869-8BA0-8BF151D80125}" dt="2026-10-06T07:21:14.140" v="83" actId="478"/>
          <ac:graphicFrameMkLst>
            <pc:docMk/>
            <pc:sldMk cId="3925307227" sldId="257"/>
            <ac:graphicFrameMk id="32" creationId="{C2AC5C74-7E9E-AB5B-42EF-CFD3F47467FC}"/>
          </ac:graphicFrameMkLst>
        </pc:graphicFrameChg>
        <pc:graphicFrameChg chg="del mod topLvl">
          <ac:chgData name="Parry, Owen" userId="972173db-189f-443a-81ef-3f13489c779e" providerId="ADAL" clId="{488975AB-0DF8-4869-8BA0-8BF151D80125}" dt="2026-10-06T07:14:10.504" v="10" actId="478"/>
          <ac:graphicFrameMkLst>
            <pc:docMk/>
            <pc:sldMk cId="3925307227" sldId="257"/>
            <ac:graphicFrameMk id="36" creationId="{065B2DCC-18DE-9188-0794-CA1F3923CA3C}"/>
          </ac:graphicFrameMkLst>
        </pc:graphicFrameChg>
        <pc:picChg chg="add mod">
          <ac:chgData name="Parry, Owen" userId="972173db-189f-443a-81ef-3f13489c779e" providerId="ADAL" clId="{488975AB-0DF8-4869-8BA0-8BF151D80125}" dt="2026-10-06T07:20:09.870" v="75" actId="164"/>
          <ac:picMkLst>
            <pc:docMk/>
            <pc:sldMk cId="3925307227" sldId="257"/>
            <ac:picMk id="21" creationId="{275CEE34-B117-BE6A-34CB-54FA84CE83F7}"/>
          </ac:picMkLst>
        </pc:picChg>
        <pc:picChg chg="add mod">
          <ac:chgData name="Parry, Owen" userId="972173db-189f-443a-81ef-3f13489c779e" providerId="ADAL" clId="{488975AB-0DF8-4869-8BA0-8BF151D80125}" dt="2026-10-06T07:14:59.804" v="15" actId="1076"/>
          <ac:picMkLst>
            <pc:docMk/>
            <pc:sldMk cId="3925307227" sldId="257"/>
            <ac:picMk id="24" creationId="{51B5EC61-1458-47B2-2263-52A10B8A8156}"/>
          </ac:picMkLst>
        </pc:picChg>
        <pc:picChg chg="add mod ord">
          <ac:chgData name="Parry, Owen" userId="972173db-189f-443a-81ef-3f13489c779e" providerId="ADAL" clId="{488975AB-0DF8-4869-8BA0-8BF151D80125}" dt="2026-10-06T07:20:09.870" v="75" actId="164"/>
          <ac:picMkLst>
            <pc:docMk/>
            <pc:sldMk cId="3925307227" sldId="257"/>
            <ac:picMk id="26" creationId="{1668FB9F-6BE7-1655-B315-E9887CA44BE7}"/>
          </ac:picMkLst>
        </pc:picChg>
        <pc:picChg chg="add mod">
          <ac:chgData name="Parry, Owen" userId="972173db-189f-443a-81ef-3f13489c779e" providerId="ADAL" clId="{488975AB-0DF8-4869-8BA0-8BF151D80125}" dt="2026-10-06T07:20:09.870" v="75" actId="164"/>
          <ac:picMkLst>
            <pc:docMk/>
            <pc:sldMk cId="3925307227" sldId="257"/>
            <ac:picMk id="34" creationId="{06CBEBE8-3DB2-44AF-FACA-F0568FB17048}"/>
          </ac:picMkLst>
        </pc:picChg>
        <pc:picChg chg="add mod">
          <ac:chgData name="Parry, Owen" userId="972173db-189f-443a-81ef-3f13489c779e" providerId="ADAL" clId="{488975AB-0DF8-4869-8BA0-8BF151D80125}" dt="2026-10-06T07:20:09.870" v="75" actId="164"/>
          <ac:picMkLst>
            <pc:docMk/>
            <pc:sldMk cId="3925307227" sldId="257"/>
            <ac:picMk id="39" creationId="{750DB206-479C-3E0A-DD64-E3BB81C2BAD3}"/>
          </ac:picMkLst>
        </pc:picChg>
        <pc:picChg chg="add mod">
          <ac:chgData name="Parry, Owen" userId="972173db-189f-443a-81ef-3f13489c779e" providerId="ADAL" clId="{488975AB-0DF8-4869-8BA0-8BF151D80125}" dt="2026-10-06T07:20:09.870" v="75" actId="164"/>
          <ac:picMkLst>
            <pc:docMk/>
            <pc:sldMk cId="3925307227" sldId="257"/>
            <ac:picMk id="43" creationId="{F6126E59-EFFD-CBE4-6F26-3D7F60B1299C}"/>
          </ac:picMkLst>
        </pc:picChg>
        <pc:picChg chg="add del mod">
          <ac:chgData name="Parry, Owen" userId="972173db-189f-443a-81ef-3f13489c779e" providerId="ADAL" clId="{488975AB-0DF8-4869-8BA0-8BF151D80125}" dt="2026-10-06T07:21:01.188" v="79" actId="478"/>
          <ac:picMkLst>
            <pc:docMk/>
            <pc:sldMk cId="3925307227" sldId="257"/>
            <ac:picMk id="46" creationId="{150B0DC8-E934-A1A5-DC44-8DA7BFF7FA79}"/>
          </ac:picMkLst>
        </pc:picChg>
        <pc:picChg chg="add mod ord">
          <ac:chgData name="Parry, Owen" userId="972173db-189f-443a-81ef-3f13489c779e" providerId="ADAL" clId="{488975AB-0DF8-4869-8BA0-8BF151D80125}" dt="2026-10-06T07:21:50.689" v="92" actId="1038"/>
          <ac:picMkLst>
            <pc:docMk/>
            <pc:sldMk cId="3925307227" sldId="257"/>
            <ac:picMk id="48" creationId="{C73EDE8E-EC3F-F1C9-0334-DEA80F89E332}"/>
          </ac:picMkLst>
        </pc:picChg>
        <pc:picChg chg="add mod">
          <ac:chgData name="Parry, Owen" userId="972173db-189f-443a-81ef-3f13489c779e" providerId="ADAL" clId="{488975AB-0DF8-4869-8BA0-8BF151D80125}" dt="2026-10-06T07:23:17.475" v="103" actId="1076"/>
          <ac:picMkLst>
            <pc:docMk/>
            <pc:sldMk cId="3925307227" sldId="257"/>
            <ac:picMk id="51" creationId="{5AF4D30F-165D-8AE0-27E6-1C225C9A6954}"/>
          </ac:picMkLst>
        </pc:picChg>
        <pc:picChg chg="add mod">
          <ac:chgData name="Parry, Owen" userId="972173db-189f-443a-81ef-3f13489c779e" providerId="ADAL" clId="{488975AB-0DF8-4869-8BA0-8BF151D80125}" dt="2026-10-06T07:24:40.549" v="108" actId="1076"/>
          <ac:picMkLst>
            <pc:docMk/>
            <pc:sldMk cId="3925307227" sldId="257"/>
            <ac:picMk id="53" creationId="{508D6D43-B75F-B9EA-0A9F-1A44DFBBB98B}"/>
          </ac:picMkLst>
        </pc:picChg>
        <pc:picChg chg="add mod">
          <ac:chgData name="Parry, Owen" userId="972173db-189f-443a-81ef-3f13489c779e" providerId="ADAL" clId="{488975AB-0DF8-4869-8BA0-8BF151D80125}" dt="2026-10-06T07:25:41.120" v="117" actId="1038"/>
          <ac:picMkLst>
            <pc:docMk/>
            <pc:sldMk cId="3925307227" sldId="257"/>
            <ac:picMk id="55" creationId="{46081DA5-3E0E-37DA-DCBC-E948E59D13D6}"/>
          </ac:picMkLst>
        </pc:picChg>
        <pc:cxnChg chg="mod">
          <ac:chgData name="Parry, Owen" userId="972173db-189f-443a-81ef-3f13489c779e" providerId="ADAL" clId="{488975AB-0DF8-4869-8BA0-8BF151D80125}" dt="2026-10-06T07:21:59.641" v="93" actId="14100"/>
          <ac:cxnSpMkLst>
            <pc:docMk/>
            <pc:sldMk cId="3925307227" sldId="257"/>
            <ac:cxnSpMk id="20" creationId="{1323FE47-A3C6-80EE-F0C8-A15101FCBA23}"/>
          </ac:cxnSpMkLst>
        </pc:cxnChg>
      </pc:sldChg>
      <pc:sldChg chg="addSp delSp modSp mod modAnim">
        <pc:chgData name="Parry, Owen" userId="972173db-189f-443a-81ef-3f13489c779e" providerId="ADAL" clId="{488975AB-0DF8-4869-8BA0-8BF151D80125}" dt="2026-10-06T07:41:36.042" v="168" actId="1035"/>
        <pc:sldMkLst>
          <pc:docMk/>
          <pc:sldMk cId="2335987534" sldId="258"/>
        </pc:sldMkLst>
        <pc:spChg chg="mod">
          <ac:chgData name="Parry, Owen" userId="972173db-189f-443a-81ef-3f13489c779e" providerId="ADAL" clId="{488975AB-0DF8-4869-8BA0-8BF151D80125}" dt="2026-10-06T07:27:35.249" v="125" actId="1076"/>
          <ac:spMkLst>
            <pc:docMk/>
            <pc:sldMk cId="2335987534" sldId="258"/>
            <ac:spMk id="9" creationId="{511CA625-D8DF-048D-3E09-AE94832DA02D}"/>
          </ac:spMkLst>
        </pc:spChg>
        <pc:spChg chg="mod topLvl">
          <ac:chgData name="Parry, Owen" userId="972173db-189f-443a-81ef-3f13489c779e" providerId="ADAL" clId="{488975AB-0DF8-4869-8BA0-8BF151D80125}" dt="2026-10-06T07:35:15.478" v="127" actId="165"/>
          <ac:spMkLst>
            <pc:docMk/>
            <pc:sldMk cId="2335987534" sldId="258"/>
            <ac:spMk id="12" creationId="{C986841D-972D-6D6F-4910-FC5BBC35B8AB}"/>
          </ac:spMkLst>
        </pc:spChg>
        <pc:spChg chg="mod">
          <ac:chgData name="Parry, Owen" userId="972173db-189f-443a-81ef-3f13489c779e" providerId="ADAL" clId="{488975AB-0DF8-4869-8BA0-8BF151D80125}" dt="2026-10-06T07:41:36.042" v="168" actId="1035"/>
          <ac:spMkLst>
            <pc:docMk/>
            <pc:sldMk cId="2335987534" sldId="258"/>
            <ac:spMk id="13" creationId="{5DC9DDA8-643D-E9AA-2A87-4E51CEB6C8E2}"/>
          </ac:spMkLst>
        </pc:spChg>
        <pc:spChg chg="mod topLvl">
          <ac:chgData name="Parry, Owen" userId="972173db-189f-443a-81ef-3f13489c779e" providerId="ADAL" clId="{488975AB-0DF8-4869-8BA0-8BF151D80125}" dt="2026-10-06T07:35:15.478" v="127" actId="165"/>
          <ac:spMkLst>
            <pc:docMk/>
            <pc:sldMk cId="2335987534" sldId="258"/>
            <ac:spMk id="16" creationId="{DA2D107D-202E-F650-8E34-9C3F69803E14}"/>
          </ac:spMkLst>
        </pc:spChg>
        <pc:spChg chg="mod ord topLvl">
          <ac:chgData name="Parry, Owen" userId="972173db-189f-443a-81ef-3f13489c779e" providerId="ADAL" clId="{488975AB-0DF8-4869-8BA0-8BF151D80125}" dt="2026-10-06T07:39:19.503" v="163" actId="20577"/>
          <ac:spMkLst>
            <pc:docMk/>
            <pc:sldMk cId="2335987534" sldId="258"/>
            <ac:spMk id="17" creationId="{DF627E64-F01A-0417-54B1-C214F373A244}"/>
          </ac:spMkLst>
        </pc:spChg>
        <pc:spChg chg="mod topLvl">
          <ac:chgData name="Parry, Owen" userId="972173db-189f-443a-81ef-3f13489c779e" providerId="ADAL" clId="{488975AB-0DF8-4869-8BA0-8BF151D80125}" dt="2026-10-06T07:35:15.478" v="127" actId="165"/>
          <ac:spMkLst>
            <pc:docMk/>
            <pc:sldMk cId="2335987534" sldId="258"/>
            <ac:spMk id="25" creationId="{9455616E-5E89-2F52-1FF3-7B5923BD65CE}"/>
          </ac:spMkLst>
        </pc:spChg>
        <pc:spChg chg="mod topLvl">
          <ac:chgData name="Parry, Owen" userId="972173db-189f-443a-81ef-3f13489c779e" providerId="ADAL" clId="{488975AB-0DF8-4869-8BA0-8BF151D80125}" dt="2026-10-06T07:36:28.771" v="140" actId="1038"/>
          <ac:spMkLst>
            <pc:docMk/>
            <pc:sldMk cId="2335987534" sldId="258"/>
            <ac:spMk id="27" creationId="{3EA84603-121A-C8D0-0166-6F1E261B2D9B}"/>
          </ac:spMkLst>
        </pc:spChg>
        <pc:spChg chg="ord">
          <ac:chgData name="Parry, Owen" userId="972173db-189f-443a-81ef-3f13489c779e" providerId="ADAL" clId="{488975AB-0DF8-4869-8BA0-8BF151D80125}" dt="2026-10-06T07:41:01.780" v="164" actId="166"/>
          <ac:spMkLst>
            <pc:docMk/>
            <pc:sldMk cId="2335987534" sldId="258"/>
            <ac:spMk id="29" creationId="{CE9F7118-F4B7-2F85-5141-F9B76041F716}"/>
          </ac:spMkLst>
        </pc:spChg>
        <pc:grpChg chg="del">
          <ac:chgData name="Parry, Owen" userId="972173db-189f-443a-81ef-3f13489c779e" providerId="ADAL" clId="{488975AB-0DF8-4869-8BA0-8BF151D80125}" dt="2026-10-06T07:35:15.478" v="127" actId="165"/>
          <ac:grpSpMkLst>
            <pc:docMk/>
            <pc:sldMk cId="2335987534" sldId="258"/>
            <ac:grpSpMk id="31" creationId="{3008D21B-E35B-8D77-A5E5-F7DD248AE14A}"/>
          </ac:grpSpMkLst>
        </pc:grpChg>
        <pc:graphicFrameChg chg="del">
          <ac:chgData name="Parry, Owen" userId="972173db-189f-443a-81ef-3f13489c779e" providerId="ADAL" clId="{488975AB-0DF8-4869-8BA0-8BF151D80125}" dt="2026-10-06T07:27:30.890" v="123" actId="478"/>
          <ac:graphicFrameMkLst>
            <pc:docMk/>
            <pc:sldMk cId="2335987534" sldId="258"/>
            <ac:graphicFrameMk id="30" creationId="{B07D55C9-DCD1-7262-69C6-DFC57936D00F}"/>
          </ac:graphicFrameMkLst>
        </pc:graphicFrameChg>
        <pc:picChg chg="mod">
          <ac:chgData name="Parry, Owen" userId="972173db-189f-443a-81ef-3f13489c779e" providerId="ADAL" clId="{488975AB-0DF8-4869-8BA0-8BF151D80125}" dt="2026-10-06T07:41:36.042" v="168" actId="1035"/>
          <ac:picMkLst>
            <pc:docMk/>
            <pc:sldMk cId="2335987534" sldId="258"/>
            <ac:picMk id="4" creationId="{45995E01-EB0C-EBDC-CEF7-267ED66598F2}"/>
          </ac:picMkLst>
        </pc:picChg>
        <pc:picChg chg="add mod">
          <ac:chgData name="Parry, Owen" userId="972173db-189f-443a-81ef-3f13489c779e" providerId="ADAL" clId="{488975AB-0DF8-4869-8BA0-8BF151D80125}" dt="2026-10-06T07:27:50.908" v="126" actId="1076"/>
          <ac:picMkLst>
            <pc:docMk/>
            <pc:sldMk cId="2335987534" sldId="258"/>
            <ac:picMk id="7" creationId="{381699D6-5AEF-9398-A440-68EB4385F38C}"/>
          </ac:picMkLst>
        </pc:picChg>
        <pc:picChg chg="add mod">
          <ac:chgData name="Parry, Owen" userId="972173db-189f-443a-81ef-3f13489c779e" providerId="ADAL" clId="{488975AB-0DF8-4869-8BA0-8BF151D80125}" dt="2026-10-06T07:36:17.952" v="136" actId="1038"/>
          <ac:picMkLst>
            <pc:docMk/>
            <pc:sldMk cId="2335987534" sldId="258"/>
            <ac:picMk id="11" creationId="{4D26B2C9-E6FA-7C47-6212-A65CB121C952}"/>
          </ac:picMkLst>
        </pc:picChg>
        <pc:picChg chg="del mod topLvl">
          <ac:chgData name="Parry, Owen" userId="972173db-189f-443a-81ef-3f13489c779e" providerId="ADAL" clId="{488975AB-0DF8-4869-8BA0-8BF151D80125}" dt="2026-10-06T07:38:27.909" v="152" actId="478"/>
          <ac:picMkLst>
            <pc:docMk/>
            <pc:sldMk cId="2335987534" sldId="258"/>
            <ac:picMk id="19" creationId="{5C33ED14-EE35-C1B2-E3EE-685EA3D019B6}"/>
          </ac:picMkLst>
        </pc:picChg>
        <pc:picChg chg="add mod">
          <ac:chgData name="Parry, Owen" userId="972173db-189f-443a-81ef-3f13489c779e" providerId="ADAL" clId="{488975AB-0DF8-4869-8BA0-8BF151D80125}" dt="2026-10-06T07:37:25.727" v="149" actId="1037"/>
          <ac:picMkLst>
            <pc:docMk/>
            <pc:sldMk cId="2335987534" sldId="258"/>
            <ac:picMk id="20" creationId="{1B2E3414-0149-1FB8-841C-D7734FBAFB81}"/>
          </ac:picMkLst>
        </pc:picChg>
        <pc:picChg chg="del mod topLvl">
          <ac:chgData name="Parry, Owen" userId="972173db-189f-443a-81ef-3f13489c779e" providerId="ADAL" clId="{488975AB-0DF8-4869-8BA0-8BF151D80125}" dt="2026-10-06T07:36:57.675" v="144" actId="478"/>
          <ac:picMkLst>
            <pc:docMk/>
            <pc:sldMk cId="2335987534" sldId="258"/>
            <ac:picMk id="21" creationId="{AB4F8259-6FAB-C5BC-2739-EEADC71DDD14}"/>
          </ac:picMkLst>
        </pc:picChg>
        <pc:picChg chg="del mod topLvl">
          <ac:chgData name="Parry, Owen" userId="972173db-189f-443a-81ef-3f13489c779e" providerId="ADAL" clId="{488975AB-0DF8-4869-8BA0-8BF151D80125}" dt="2026-10-06T07:35:55.828" v="131" actId="478"/>
          <ac:picMkLst>
            <pc:docMk/>
            <pc:sldMk cId="2335987534" sldId="258"/>
            <ac:picMk id="23" creationId="{F005C4B4-9CF9-85DE-3422-5EF14C39DE0D}"/>
          </ac:picMkLst>
        </pc:picChg>
        <pc:picChg chg="add mod">
          <ac:chgData name="Parry, Owen" userId="972173db-189f-443a-81ef-3f13489c779e" providerId="ADAL" clId="{488975AB-0DF8-4869-8BA0-8BF151D80125}" dt="2026-10-06T07:39:01.662" v="157" actId="1037"/>
          <ac:picMkLst>
            <pc:docMk/>
            <pc:sldMk cId="2335987534" sldId="258"/>
            <ac:picMk id="24" creationId="{3049BE0F-A9BB-3265-0CE5-A8FAC419251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C494B7-3010-C04A-A8D2-3A67F5B3F74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9E3AD-85AA-4D4F-953B-BDDC046C417F}" type="datetimeFigureOut">
              <a:rPr lang="en-US" smtClean="0"/>
              <a:t>10/6/2026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2365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9CD0D-D0C5-DD4D-B44E-98E59B6DF76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2E606-7E0B-0B4A-8955-4487729DC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250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tanding in a factory&#10;&#10;Description automatically generated">
            <a:extLst>
              <a:ext uri="{FF2B5EF4-FFF2-40B4-BE49-F238E27FC236}">
                <a16:creationId xmlns:a16="http://schemas.microsoft.com/office/drawing/2014/main" id="{74378655-6313-4BA8-FD7F-E1652BEBAF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-14623"/>
            <a:ext cx="12236064" cy="5308999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95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166867" y="1530994"/>
            <a:ext cx="11465690" cy="449198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13255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68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fili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66867" y="1530994"/>
            <a:ext cx="11465690" cy="4491980"/>
          </a:xfrm>
        </p:spPr>
        <p:txBody>
          <a:bodyPr/>
          <a:lstStyle>
            <a:lvl1pPr marL="342900" indent="-342900">
              <a:buFont typeface="Arial" charset="0"/>
              <a:buChar char="•"/>
              <a:defRPr sz="2400">
                <a:solidFill>
                  <a:schemeClr val="tx1"/>
                </a:solidFill>
              </a:defRPr>
            </a:lvl1pPr>
            <a:lvl2pPr>
              <a:defRPr sz="2200"/>
            </a:lvl2pPr>
          </a:lstStyle>
          <a:p>
            <a:pPr lvl="0"/>
            <a:r>
              <a:rPr lang="en-US"/>
              <a:t>Insert text or logos as necessary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66867" y="265043"/>
            <a:ext cx="8539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charset="0"/>
                <a:ea typeface="Arial Black" charset="0"/>
                <a:cs typeface="Arial Black" charset="0"/>
              </a:rPr>
              <a:t>Affiliations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66868" y="205431"/>
            <a:ext cx="10018853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166868" y="1530994"/>
            <a:ext cx="5624603" cy="449198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10"/>
          </p:nvPr>
        </p:nvSpPr>
        <p:spPr>
          <a:xfrm>
            <a:off x="5980255" y="1530994"/>
            <a:ext cx="5652303" cy="449198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95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166868" y="1530994"/>
            <a:ext cx="5624603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0255" y="1530994"/>
            <a:ext cx="5624603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66868" y="205431"/>
            <a:ext cx="10018853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5980255" y="2354906"/>
            <a:ext cx="5624603" cy="3668068"/>
          </a:xfr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chemeClr val="tx1"/>
                </a:solidFill>
              </a:defRPr>
            </a:lvl1pPr>
            <a:lvl2pPr marL="457189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chemeClr val="tx1"/>
                </a:solidFill>
              </a:defRPr>
            </a:lvl2pPr>
            <a:lvl3pPr marL="914377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chemeClr val="tx1"/>
                </a:solidFill>
              </a:defRPr>
            </a:lvl3pPr>
            <a:lvl4pPr marL="1371566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tx1"/>
                </a:solidFill>
              </a:defRPr>
            </a:lvl4pPr>
            <a:lvl5pPr marL="1828754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6" name="Content Placeholder 5"/>
          <p:cNvSpPr>
            <a:spLocks noGrp="1"/>
          </p:cNvSpPr>
          <p:nvPr>
            <p:ph sz="quarter" idx="4"/>
          </p:nvPr>
        </p:nvSpPr>
        <p:spPr>
          <a:xfrm>
            <a:off x="166868" y="2354906"/>
            <a:ext cx="5624603" cy="3668068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26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2788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0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666479" y="1308009"/>
            <a:ext cx="8853467" cy="396877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defRPr sz="3600" spc="0">
                <a:solidFill>
                  <a:schemeClr val="bg1"/>
                </a:solidFill>
              </a:defRPr>
            </a:lvl1pPr>
          </a:lstStyle>
          <a:p>
            <a:r>
              <a:rPr lang="en-GB"/>
              <a:t>INSERT QUOTE HERE</a:t>
            </a:r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1886674" y="5564305"/>
            <a:ext cx="8413078" cy="487362"/>
          </a:xfrm>
        </p:spPr>
        <p:txBody>
          <a:bodyPr>
            <a:noAutofit/>
          </a:bodyPr>
          <a:lstStyle>
            <a:lvl1pPr algn="ctr">
              <a:defRPr sz="2000" b="1">
                <a:solidFill>
                  <a:srgbClr val="9091B3"/>
                </a:solidFill>
              </a:defRPr>
            </a:lvl1pPr>
          </a:lstStyle>
          <a:p>
            <a:pPr lvl="0"/>
            <a:r>
              <a:rPr lang="en-US"/>
              <a:t>NAME / DATE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731458" y="1034180"/>
            <a:ext cx="1342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rPr>
              <a:t>“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0573850" y="4825641"/>
            <a:ext cx="1342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rPr>
              <a:t>”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rgbClr val="9091B3"/>
                </a:solidFill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Slide Number Placeholder 5"/>
          <p:cNvSpPr txBox="1">
            <a:spLocks/>
          </p:cNvSpPr>
          <p:nvPr userDrawn="1"/>
        </p:nvSpPr>
        <p:spPr>
          <a:xfrm flipH="1">
            <a:off x="775684" y="6357413"/>
            <a:ext cx="457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4762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05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9091B3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9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2788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2"/>
          </p:nvPr>
        </p:nvSpPr>
        <p:spPr>
          <a:xfrm>
            <a:off x="876221" y="6387700"/>
            <a:ext cx="700882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3"/>
          </p:nvPr>
        </p:nvSpPr>
        <p:spPr>
          <a:xfrm>
            <a:off x="101600" y="6387702"/>
            <a:ext cx="663451" cy="365125"/>
          </a:xfrm>
        </p:spPr>
        <p:txBody>
          <a:bodyPr/>
          <a:lstStyle>
            <a:lvl1pPr>
              <a:defRPr>
                <a:solidFill>
                  <a:srgbClr val="9091B3"/>
                </a:solidFill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 flipH="1">
            <a:off x="775684" y="6357413"/>
            <a:ext cx="457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|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9091B3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factory&#10;&#10;Description automatically generated">
            <a:extLst>
              <a:ext uri="{FF2B5EF4-FFF2-40B4-BE49-F238E27FC236}">
                <a16:creationId xmlns:a16="http://schemas.microsoft.com/office/drawing/2014/main" id="{EE1D502D-9674-88B5-CAD8-36A8D1F7F5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622"/>
            <a:ext cx="12192000" cy="5245528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1" name="Triangle 6"/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441264-3313-9B47-B87B-70DE9C28B8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5251077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" name="Triangle 6">
            <a:extLst>
              <a:ext uri="{FF2B5EF4-FFF2-40B4-BE49-F238E27FC236}">
                <a16:creationId xmlns:a16="http://schemas.microsoft.com/office/drawing/2014/main" id="{85CB16D8-6C40-ED27-0031-9D09E1430FEC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409DEB-91FF-C0C2-9FD8-2F5AD05DBA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63430B-242D-C74B-B8F9-B32BD16FE8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2653"/>
            <a:ext cx="12207532" cy="5283899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0028596E-A45E-F435-570F-F20AA63E964D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C57A5D-FE21-5BE2-9560-6C23CCC725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sitting in front of computers&#10;&#10;Description automatically generated">
            <a:extLst>
              <a:ext uri="{FF2B5EF4-FFF2-40B4-BE49-F238E27FC236}">
                <a16:creationId xmlns:a16="http://schemas.microsoft.com/office/drawing/2014/main" id="{A2B4C594-311C-4543-E27E-8C147C83E9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724" y="0"/>
            <a:ext cx="12198724" cy="5228956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7561F1F0-0D5F-B033-FD79-56D0A61EBBCB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0C50E3-1653-5DE2-D1C5-EC5BA3B9B6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uilding with a sign on the side of it&#10;&#10;Description automatically generated">
            <a:extLst>
              <a:ext uri="{FF2B5EF4-FFF2-40B4-BE49-F238E27FC236}">
                <a16:creationId xmlns:a16="http://schemas.microsoft.com/office/drawing/2014/main" id="{E0DA9190-BE64-2177-9CB0-12E2293685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622"/>
            <a:ext cx="12192000" cy="5337989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5D799A25-0458-1ACE-F73F-F8E4AFCCC42B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00194C-040C-5DA4-A94C-28A3595F69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710637-E575-9447-A555-DB547E0A15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2652"/>
            <a:ext cx="12197227" cy="5308448"/>
          </a:xfrm>
          <a:prstGeom prst="rect">
            <a:avLst/>
          </a:prstGeom>
        </p:spPr>
      </p:pic>
      <p:sp>
        <p:nvSpPr>
          <p:cNvPr id="13" name="Freeform 12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4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2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front of a group of people&#10;&#10;Description automatically generated">
            <a:extLst>
              <a:ext uri="{FF2B5EF4-FFF2-40B4-BE49-F238E27FC236}">
                <a16:creationId xmlns:a16="http://schemas.microsoft.com/office/drawing/2014/main" id="{3C9D6F55-F3B9-0388-A008-C5CFC72E6C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622"/>
            <a:ext cx="12192000" cy="5332934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142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nk light on a black background&#10;&#10;Description automatically generated">
            <a:extLst>
              <a:ext uri="{FF2B5EF4-FFF2-40B4-BE49-F238E27FC236}">
                <a16:creationId xmlns:a16="http://schemas.microsoft.com/office/drawing/2014/main" id="{B1D632BA-73F6-2CAA-7E76-C94956A6C7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0"/>
            <a:ext cx="12210930" cy="5365376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8788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ople sitting in front of several monitors&#10;&#10;Description automatically generated">
            <a:extLst>
              <a:ext uri="{FF2B5EF4-FFF2-40B4-BE49-F238E27FC236}">
                <a16:creationId xmlns:a16="http://schemas.microsoft.com/office/drawing/2014/main" id="{29F38B8C-B0F7-4DFD-E3CD-D105B0F1F0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976"/>
          <a:stretch/>
        </p:blipFill>
        <p:spPr>
          <a:xfrm>
            <a:off x="-18930" y="-14622"/>
            <a:ext cx="12236064" cy="5402470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33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working on a machine&#10;&#10;Description automatically generated">
            <a:extLst>
              <a:ext uri="{FF2B5EF4-FFF2-40B4-BE49-F238E27FC236}">
                <a16:creationId xmlns:a16="http://schemas.microsoft.com/office/drawing/2014/main" id="{8959FC96-E3F0-4A79-531C-ECCF4D0866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-14622"/>
            <a:ext cx="12210930" cy="6359368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883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machine&#10;&#10;Description automatically generated">
            <a:extLst>
              <a:ext uri="{FF2B5EF4-FFF2-40B4-BE49-F238E27FC236}">
                <a16:creationId xmlns:a16="http://schemas.microsoft.com/office/drawing/2014/main" id="{1A284294-3C35-458B-013F-88D137987E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-20320"/>
            <a:ext cx="12238414" cy="5357707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3123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custom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0" y="-12699"/>
            <a:ext cx="12202079" cy="5246988"/>
          </a:xfrm>
          <a:custGeom>
            <a:avLst/>
            <a:gdLst>
              <a:gd name="connsiteX0" fmla="*/ 0 w 12196763"/>
              <a:gd name="connsiteY0" fmla="*/ 0 h 5225723"/>
              <a:gd name="connsiteX1" fmla="*/ 10202575 w 12196763"/>
              <a:gd name="connsiteY1" fmla="*/ 0 h 5225723"/>
              <a:gd name="connsiteX2" fmla="*/ 12196763 w 12196763"/>
              <a:gd name="connsiteY2" fmla="*/ 1994188 h 5225723"/>
              <a:gd name="connsiteX3" fmla="*/ 12196763 w 12196763"/>
              <a:gd name="connsiteY3" fmla="*/ 5225723 h 5225723"/>
              <a:gd name="connsiteX4" fmla="*/ 0 w 12196763"/>
              <a:gd name="connsiteY4" fmla="*/ 5225723 h 5225723"/>
              <a:gd name="connsiteX5" fmla="*/ 0 w 12196763"/>
              <a:gd name="connsiteY5" fmla="*/ 0 h 5225723"/>
              <a:gd name="connsiteX6" fmla="*/ 0 w 12196763"/>
              <a:gd name="connsiteY6" fmla="*/ 0 h 5225723"/>
              <a:gd name="connsiteX0" fmla="*/ 0 w 12196763"/>
              <a:gd name="connsiteY0" fmla="*/ 0 h 5225723"/>
              <a:gd name="connsiteX1" fmla="*/ 10202575 w 12196763"/>
              <a:gd name="connsiteY1" fmla="*/ 0 h 5225723"/>
              <a:gd name="connsiteX2" fmla="*/ 12196763 w 12196763"/>
              <a:gd name="connsiteY2" fmla="*/ 1994188 h 5225723"/>
              <a:gd name="connsiteX3" fmla="*/ 12196763 w 12196763"/>
              <a:gd name="connsiteY3" fmla="*/ 5225723 h 5225723"/>
              <a:gd name="connsiteX4" fmla="*/ 0 w 12196763"/>
              <a:gd name="connsiteY4" fmla="*/ 2916156 h 5225723"/>
              <a:gd name="connsiteX5" fmla="*/ 0 w 12196763"/>
              <a:gd name="connsiteY5" fmla="*/ 0 h 5225723"/>
              <a:gd name="connsiteX6" fmla="*/ 0 w 12196763"/>
              <a:gd name="connsiteY6" fmla="*/ 0 h 5225723"/>
              <a:gd name="connsiteX0" fmla="*/ 0 w 12202079"/>
              <a:gd name="connsiteY0" fmla="*/ 0 h 5246988"/>
              <a:gd name="connsiteX1" fmla="*/ 10202575 w 12202079"/>
              <a:gd name="connsiteY1" fmla="*/ 0 h 5246988"/>
              <a:gd name="connsiteX2" fmla="*/ 12196763 w 12202079"/>
              <a:gd name="connsiteY2" fmla="*/ 1994188 h 5246988"/>
              <a:gd name="connsiteX3" fmla="*/ 12202079 w 12202079"/>
              <a:gd name="connsiteY3" fmla="*/ 5246988 h 5246988"/>
              <a:gd name="connsiteX4" fmla="*/ 0 w 12202079"/>
              <a:gd name="connsiteY4" fmla="*/ 2916156 h 5246988"/>
              <a:gd name="connsiteX5" fmla="*/ 0 w 12202079"/>
              <a:gd name="connsiteY5" fmla="*/ 0 h 5246988"/>
              <a:gd name="connsiteX6" fmla="*/ 0 w 12202079"/>
              <a:gd name="connsiteY6" fmla="*/ 0 h 5246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2079" h="5246988">
                <a:moveTo>
                  <a:pt x="0" y="0"/>
                </a:moveTo>
                <a:lnTo>
                  <a:pt x="10202575" y="0"/>
                </a:lnTo>
                <a:lnTo>
                  <a:pt x="12196763" y="1994188"/>
                </a:lnTo>
                <a:lnTo>
                  <a:pt x="12202079" y="5246988"/>
                </a:lnTo>
                <a:lnTo>
                  <a:pt x="0" y="291615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EB6ACF58-AF63-EB3C-6171-45E1A7703C71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24DD4F-8ACB-51DB-8E00-180A379A21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14930"/>
            <a:ext cx="11150600" cy="4862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4" name="Title Placeholder 23"/>
          <p:cNvSpPr>
            <a:spLocks noGrp="1"/>
          </p:cNvSpPr>
          <p:nvPr>
            <p:ph type="title"/>
          </p:nvPr>
        </p:nvSpPr>
        <p:spPr>
          <a:xfrm>
            <a:off x="203200" y="190097"/>
            <a:ext cx="11150600" cy="109454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876221" y="6387700"/>
            <a:ext cx="7008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 flipH="1">
            <a:off x="765051" y="6357413"/>
            <a:ext cx="457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1676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50" r:id="rId2"/>
    <p:sldLayoutId id="2147483673" r:id="rId3"/>
    <p:sldLayoutId id="2147483652" r:id="rId4"/>
    <p:sldLayoutId id="2147483653" r:id="rId5"/>
    <p:sldLayoutId id="2147483660" r:id="rId6"/>
    <p:sldLayoutId id="2147483655" r:id="rId7"/>
    <p:sldLayoutId id="2147483651" r:id="rId8"/>
    <p:sldLayoutId id="2147483677" r:id="rId9"/>
    <p:sldLayoutId id="2147483670" r:id="rId10"/>
    <p:sldLayoutId id="2147483671" r:id="rId11"/>
    <p:sldLayoutId id="2147483674" r:id="rId12"/>
    <p:sldLayoutId id="2147483675" r:id="rId13"/>
    <p:sldLayoutId id="2147483676" r:id="rId14"/>
    <p:sldLayoutId id="2147483667" r:id="rId15"/>
    <p:sldLayoutId id="2147483680" r:id="rId16"/>
    <p:sldLayoutId id="2147483681" r:id="rId17"/>
    <p:sldLayoutId id="2147483685" r:id="rId18"/>
    <p:sldLayoutId id="2147483683" r:id="rId19"/>
    <p:sldLayoutId id="2147483684" r:id="rId20"/>
    <p:sldLayoutId id="2147483672" r:id="rId21"/>
  </p:sldLayoutIdLst>
  <p:hf hdr="0" ft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sz="3600" b="1" i="0" kern="1200">
          <a:solidFill>
            <a:schemeClr val="tx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/>
        <a:buNone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3.svg"/><Relationship Id="rId5" Type="http://schemas.openxmlformats.org/officeDocument/2006/relationships/image" Target="../media/image17.sv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svg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A305DFD-893E-D049-552D-A92D374A19BA}"/>
              </a:ext>
            </a:extLst>
          </p:cNvPr>
          <p:cNvSpPr/>
          <p:nvPr/>
        </p:nvSpPr>
        <p:spPr>
          <a:xfrm>
            <a:off x="7053070" y="1296955"/>
            <a:ext cx="4828949" cy="500120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8" name="Graphic 47">
            <a:extLst>
              <a:ext uri="{FF2B5EF4-FFF2-40B4-BE49-F238E27FC236}">
                <a16:creationId xmlns:a16="http://schemas.microsoft.com/office/drawing/2014/main" id="{C73EDE8E-EC3F-F1C9-0334-DEA80F89E3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70580" y="2054030"/>
            <a:ext cx="2420977" cy="216000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030EDD5-FB6E-8F5B-9868-2D8386935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9" y="205430"/>
            <a:ext cx="8100054" cy="718301"/>
          </a:xfrm>
        </p:spPr>
        <p:txBody>
          <a:bodyPr>
            <a:normAutofit/>
          </a:bodyPr>
          <a:lstStyle/>
          <a:p>
            <a:r>
              <a:rPr lang="en-GB"/>
              <a:t>Adding Molecules to Hermes-3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8E36FB-3D52-1398-576E-EB5A490E7D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EF83773-8D88-6EB6-B17A-E9EA09201E1B}"/>
              </a:ext>
            </a:extLst>
          </p:cNvPr>
          <p:cNvSpPr txBox="1"/>
          <p:nvPr/>
        </p:nvSpPr>
        <p:spPr>
          <a:xfrm>
            <a:off x="262197" y="819273"/>
            <a:ext cx="4867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solidFill>
                  <a:schemeClr val="tx1">
                    <a:lumMod val="90000"/>
                    <a:lumOff val="10000"/>
                  </a:schemeClr>
                </a:solidFill>
              </a:rPr>
              <a:t>Owen Parry &amp; The Hermes-3 Development Team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9488AA-64AC-6A57-322A-706019DE00D4}"/>
              </a:ext>
            </a:extLst>
          </p:cNvPr>
          <p:cNvSpPr txBox="1"/>
          <p:nvPr/>
        </p:nvSpPr>
        <p:spPr>
          <a:xfrm>
            <a:off x="8312402" y="1395603"/>
            <a:ext cx="263405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b="1"/>
              <a:t>The Kotov Mechanism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62EC3D-9A03-CDCD-D451-F6D23AF75D59}"/>
              </a:ext>
            </a:extLst>
          </p:cNvPr>
          <p:cNvSpPr txBox="1"/>
          <p:nvPr/>
        </p:nvSpPr>
        <p:spPr>
          <a:xfrm>
            <a:off x="7060589" y="2128275"/>
            <a:ext cx="11512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Dissociation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8667C2-1A80-3C40-8BE3-D9FEA11066AF}"/>
              </a:ext>
            </a:extLst>
          </p:cNvPr>
          <p:cNvSpPr txBox="1"/>
          <p:nvPr/>
        </p:nvSpPr>
        <p:spPr>
          <a:xfrm>
            <a:off x="10543009" y="3047745"/>
            <a:ext cx="1260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Molecular CX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DE0904-56CF-90CC-832C-3459CF8135C9}"/>
              </a:ext>
            </a:extLst>
          </p:cNvPr>
          <p:cNvSpPr txBox="1"/>
          <p:nvPr/>
        </p:nvSpPr>
        <p:spPr>
          <a:xfrm>
            <a:off x="10444763" y="2341060"/>
            <a:ext cx="14911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Elastic collisions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323FE47-A3C6-80EE-F0C8-A15101FCBA23}"/>
              </a:ext>
            </a:extLst>
          </p:cNvPr>
          <p:cNvCxnSpPr>
            <a:cxnSpLocks/>
          </p:cNvCxnSpPr>
          <p:nvPr/>
        </p:nvCxnSpPr>
        <p:spPr>
          <a:xfrm>
            <a:off x="8113430" y="2291494"/>
            <a:ext cx="1989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5C6ABED-4711-FE0B-5C1A-C642E126CE2E}"/>
              </a:ext>
            </a:extLst>
          </p:cNvPr>
          <p:cNvCxnSpPr>
            <a:cxnSpLocks/>
          </p:cNvCxnSpPr>
          <p:nvPr/>
        </p:nvCxnSpPr>
        <p:spPr>
          <a:xfrm flipH="1">
            <a:off x="10049069" y="3215629"/>
            <a:ext cx="5178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BBB23EE-1546-8C3B-A0D2-1E9345AD9BFE}"/>
              </a:ext>
            </a:extLst>
          </p:cNvPr>
          <p:cNvCxnSpPr>
            <a:cxnSpLocks/>
          </p:cNvCxnSpPr>
          <p:nvPr/>
        </p:nvCxnSpPr>
        <p:spPr>
          <a:xfrm flipH="1">
            <a:off x="10114382" y="2494948"/>
            <a:ext cx="3872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Left Brace 32">
            <a:extLst>
              <a:ext uri="{FF2B5EF4-FFF2-40B4-BE49-F238E27FC236}">
                <a16:creationId xmlns:a16="http://schemas.microsoft.com/office/drawing/2014/main" id="{5B68329F-E313-E544-B4A3-DE0F7C856389}"/>
              </a:ext>
            </a:extLst>
          </p:cNvPr>
          <p:cNvSpPr/>
          <p:nvPr/>
        </p:nvSpPr>
        <p:spPr>
          <a:xfrm>
            <a:off x="9212301" y="4425823"/>
            <a:ext cx="191919" cy="1517778"/>
          </a:xfrm>
          <a:prstGeom prst="leftBrac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187928D-8932-4A53-11F4-A5CD2BE81834}"/>
              </a:ext>
            </a:extLst>
          </p:cNvPr>
          <p:cNvSpPr txBox="1"/>
          <p:nvPr/>
        </p:nvSpPr>
        <p:spPr>
          <a:xfrm>
            <a:off x="7390749" y="4898758"/>
            <a:ext cx="1821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/>
              <a:t>Molecule-activated chains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AAB2B47-6388-277B-454E-1D168EA74C12}"/>
              </a:ext>
            </a:extLst>
          </p:cNvPr>
          <p:cNvGrpSpPr/>
          <p:nvPr/>
        </p:nvGrpSpPr>
        <p:grpSpPr>
          <a:xfrm>
            <a:off x="272144" y="1296955"/>
            <a:ext cx="6456784" cy="5001208"/>
            <a:chOff x="272144" y="1296955"/>
            <a:chExt cx="6456784" cy="5001208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D191A14B-71F1-939D-22E5-73E5D3A0B892}"/>
                </a:ext>
              </a:extLst>
            </p:cNvPr>
            <p:cNvSpPr/>
            <p:nvPr/>
          </p:nvSpPr>
          <p:spPr>
            <a:xfrm>
              <a:off x="272144" y="1296955"/>
              <a:ext cx="6456784" cy="5001208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F3B688E-6A99-F1D7-1DF0-54C49650F3E5}"/>
                </a:ext>
              </a:extLst>
            </p:cNvPr>
            <p:cNvSpPr txBox="1"/>
            <p:nvPr/>
          </p:nvSpPr>
          <p:spPr>
            <a:xfrm>
              <a:off x="2051466" y="1395603"/>
              <a:ext cx="258275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b="1"/>
                <a:t>Reactions Framework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50AC1E7-875F-92C9-5ABF-D0DEB62AF75A}"/>
                </a:ext>
              </a:extLst>
            </p:cNvPr>
            <p:cNvSpPr txBox="1"/>
            <p:nvPr/>
          </p:nvSpPr>
          <p:spPr>
            <a:xfrm>
              <a:off x="994398" y="3596783"/>
              <a:ext cx="20168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/>
                <a:t>Hermes-3 configuration file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06B8B89-5AE8-894B-0277-3A0E4C822B12}"/>
                </a:ext>
              </a:extLst>
            </p:cNvPr>
            <p:cNvSpPr txBox="1"/>
            <p:nvPr/>
          </p:nvSpPr>
          <p:spPr>
            <a:xfrm>
              <a:off x="3839438" y="3596783"/>
              <a:ext cx="16097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/>
                <a:t>Stoichiometric matrix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50B63DC-089E-29DB-C792-D79294AAE331}"/>
                </a:ext>
              </a:extLst>
            </p:cNvPr>
            <p:cNvSpPr txBox="1"/>
            <p:nvPr/>
          </p:nvSpPr>
          <p:spPr>
            <a:xfrm>
              <a:off x="602709" y="4148824"/>
              <a:ext cx="22156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/>
                <a:t>Auto-generated source terms:</a:t>
              </a:r>
            </a:p>
          </p:txBody>
        </p:sp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275CEE34-B117-BE6A-34CB-54FA84CE83F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42287" y="2197706"/>
              <a:ext cx="2321119" cy="1440000"/>
            </a:xfrm>
            <a:prstGeom prst="rect">
              <a:avLst/>
            </a:prstGeom>
          </p:spPr>
        </p:pic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51B5EC61-1458-47B2-2263-52A10B8A815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54206" y="2156783"/>
              <a:ext cx="2222449" cy="1440000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1668FB9F-6BE7-1655-B315-E9887CA44BE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35949" y="4502999"/>
              <a:ext cx="1224526" cy="720000"/>
            </a:xfrm>
            <a:prstGeom prst="rect">
              <a:avLst/>
            </a:prstGeom>
          </p:spPr>
        </p:pic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06CBEBE8-3DB2-44AF-FACA-F0568FB1704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02307" y="5341051"/>
              <a:ext cx="2280000" cy="684000"/>
            </a:xfrm>
            <a:prstGeom prst="rect">
              <a:avLst/>
            </a:prstGeom>
          </p:spPr>
        </p:pic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750DB206-479C-3E0A-DD64-E3BB81C2BAD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787780" y="4268973"/>
              <a:ext cx="3505150" cy="1080000"/>
            </a:xfrm>
            <a:prstGeom prst="rect">
              <a:avLst/>
            </a:prstGeom>
          </p:spPr>
        </p:pic>
        <p:pic>
          <p:nvPicPr>
            <p:cNvPr id="43" name="Graphic 42">
              <a:extLst>
                <a:ext uri="{FF2B5EF4-FFF2-40B4-BE49-F238E27FC236}">
                  <a16:creationId xmlns:a16="http://schemas.microsoft.com/office/drawing/2014/main" id="{F6126E59-EFFD-CBE4-6F26-3D7F60B1299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212469" y="5413051"/>
              <a:ext cx="3086471" cy="540000"/>
            </a:xfrm>
            <a:prstGeom prst="rect">
              <a:avLst/>
            </a:prstGeom>
          </p:spPr>
        </p:pic>
      </p:grpSp>
      <p:pic>
        <p:nvPicPr>
          <p:cNvPr id="51" name="Graphic 50">
            <a:extLst>
              <a:ext uri="{FF2B5EF4-FFF2-40B4-BE49-F238E27FC236}">
                <a16:creationId xmlns:a16="http://schemas.microsoft.com/office/drawing/2014/main" id="{5AF4D30F-165D-8AE0-27E6-1C225C9A69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490401" y="5385611"/>
            <a:ext cx="1769322" cy="432000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508D6D43-B75F-B9EA-0A9F-1A44DFBBB9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78891" y="4502710"/>
            <a:ext cx="1540174" cy="43200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46081DA5-3E0E-37DA-DCBC-E948E59D13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545968" y="4943629"/>
            <a:ext cx="1611548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307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622C9-B0A2-34BF-344B-3A75D836F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11CA625-D8DF-048D-3E09-AE94832DA02D}"/>
              </a:ext>
            </a:extLst>
          </p:cNvPr>
          <p:cNvSpPr/>
          <p:nvPr/>
        </p:nvSpPr>
        <p:spPr>
          <a:xfrm>
            <a:off x="225488" y="1296954"/>
            <a:ext cx="6903100" cy="509074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880EE06-EB73-7352-EAD3-B5F8F0481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9" y="205430"/>
            <a:ext cx="8100054" cy="718301"/>
          </a:xfrm>
        </p:spPr>
        <p:txBody>
          <a:bodyPr>
            <a:normAutofit/>
          </a:bodyPr>
          <a:lstStyle/>
          <a:p>
            <a:r>
              <a:rPr lang="en-GB"/>
              <a:t>Adding Molecules to Hermes-3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8D1A8D-A1BE-3E76-F1CC-231AA24915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9AB0EB-39F6-1D7E-DA0D-4B78B0609096}"/>
              </a:ext>
            </a:extLst>
          </p:cNvPr>
          <p:cNvSpPr txBox="1"/>
          <p:nvPr/>
        </p:nvSpPr>
        <p:spPr>
          <a:xfrm>
            <a:off x="2266134" y="1339617"/>
            <a:ext cx="255711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b="1"/>
              <a:t>Numerical challenges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4F2D19C-AD42-3980-015F-6655E9D0475C}"/>
              </a:ext>
            </a:extLst>
          </p:cNvPr>
          <p:cNvSpPr txBox="1"/>
          <p:nvPr/>
        </p:nvSpPr>
        <p:spPr>
          <a:xfrm>
            <a:off x="262197" y="819273"/>
            <a:ext cx="48678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>
                <a:solidFill>
                  <a:schemeClr val="tx1">
                    <a:lumMod val="90000"/>
                    <a:lumOff val="10000"/>
                  </a:schemeClr>
                </a:solidFill>
              </a:rPr>
              <a:t>Owen Parry &amp; The Hermes-3 Development Team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995E01-EB0C-EBDC-CEF7-267ED6659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2063" y="3048074"/>
            <a:ext cx="3792000" cy="2844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4D7017B-7547-2DB9-551E-16DE104054B7}"/>
              </a:ext>
            </a:extLst>
          </p:cNvPr>
          <p:cNvSpPr txBox="1"/>
          <p:nvPr/>
        </p:nvSpPr>
        <p:spPr>
          <a:xfrm>
            <a:off x="433325" y="1656120"/>
            <a:ext cx="6191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1400"/>
              <a:t>Extreme atomic, molecular density &amp; pressure gradients near the target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1400"/>
              <a:t>Highly supersonic neutral velocities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C9DDA8-643D-E9AA-2A87-4E51CEB6C8E2}"/>
              </a:ext>
            </a:extLst>
          </p:cNvPr>
          <p:cNvSpPr txBox="1"/>
          <p:nvPr/>
        </p:nvSpPr>
        <p:spPr>
          <a:xfrm>
            <a:off x="3538861" y="5905290"/>
            <a:ext cx="30909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/>
              <a:t>Pseudo-reactions restore depleted species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242CE3-3CDB-D9D0-40F4-9243FAB88F34}"/>
              </a:ext>
            </a:extLst>
          </p:cNvPr>
          <p:cNvSpPr txBox="1"/>
          <p:nvPr/>
        </p:nvSpPr>
        <p:spPr>
          <a:xfrm>
            <a:off x="394836" y="3532801"/>
            <a:ext cx="2673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>
                <a:solidFill>
                  <a:schemeClr val="tx2"/>
                </a:solidFill>
              </a:rPr>
              <a:t>Pseudo-reaction sources:</a:t>
            </a:r>
            <a:endParaRPr lang="en-GB" sz="1400" i="1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FA431D0-3500-6443-3F12-F161A9FC8E60}"/>
              </a:ext>
            </a:extLst>
          </p:cNvPr>
          <p:cNvSpPr txBox="1"/>
          <p:nvPr/>
        </p:nvSpPr>
        <p:spPr>
          <a:xfrm>
            <a:off x="356735" y="2212193"/>
            <a:ext cx="44839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Strategies: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>
                <a:solidFill>
                  <a:schemeClr val="tx2"/>
                </a:solidFill>
              </a:rPr>
              <a:t>Neutral Parallel Diffusion</a:t>
            </a:r>
            <a:r>
              <a:rPr lang="en-GB" sz="1400"/>
              <a:t> (reaction/collision-driven)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i="1">
                <a:solidFill>
                  <a:schemeClr val="tx2"/>
                </a:solidFill>
              </a:rPr>
              <a:t>Neutral velocity regularisation</a:t>
            </a:r>
            <a:endParaRPr lang="en-GB" sz="140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986841D-972D-6D6F-4910-FC5BBC35B8AB}"/>
              </a:ext>
            </a:extLst>
          </p:cNvPr>
          <p:cNvSpPr/>
          <p:nvPr/>
        </p:nvSpPr>
        <p:spPr>
          <a:xfrm>
            <a:off x="7343191" y="1296954"/>
            <a:ext cx="4573225" cy="509074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2D107D-202E-F650-8E34-9C3F69803E14}"/>
              </a:ext>
            </a:extLst>
          </p:cNvPr>
          <p:cNvSpPr txBox="1"/>
          <p:nvPr/>
        </p:nvSpPr>
        <p:spPr>
          <a:xfrm>
            <a:off x="8488048" y="1339617"/>
            <a:ext cx="2283510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b="1"/>
              <a:t>Initial Testing in 1D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55616E-5E89-2F52-1FF3-7B5923BD65CE}"/>
              </a:ext>
            </a:extLst>
          </p:cNvPr>
          <p:cNvSpPr txBox="1"/>
          <p:nvPr/>
        </p:nvSpPr>
        <p:spPr>
          <a:xfrm>
            <a:off x="7580756" y="1810821"/>
            <a:ext cx="2177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/>
              <a:t>Dissociation + elastic collisions only; No d</a:t>
            </a:r>
            <a:r>
              <a:rPr lang="en-GB" sz="1200" i="1" baseline="-25000"/>
              <a:t>2</a:t>
            </a:r>
            <a:r>
              <a:rPr lang="en-GB" sz="1200" i="1" baseline="30000"/>
              <a:t>+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EA84603-121A-C8D0-0166-6F1E261B2D9B}"/>
              </a:ext>
            </a:extLst>
          </p:cNvPr>
          <p:cNvSpPr txBox="1"/>
          <p:nvPr/>
        </p:nvSpPr>
        <p:spPr>
          <a:xfrm>
            <a:off x="9786007" y="1978251"/>
            <a:ext cx="2177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/>
              <a:t>Full Kotov mechanism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BE6D7C1E-3DC5-4F68-0513-2AD5AEAE00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827510"/>
              </p:ext>
            </p:extLst>
          </p:nvPr>
        </p:nvGraphicFramePr>
        <p:xfrm>
          <a:off x="486906" y="3879422"/>
          <a:ext cx="2596057" cy="1676400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975991">
                  <a:extLst>
                    <a:ext uri="{9D8B030D-6E8A-4147-A177-3AD203B41FA5}">
                      <a16:colId xmlns:a16="http://schemas.microsoft.com/office/drawing/2014/main" val="1633846423"/>
                    </a:ext>
                  </a:extLst>
                </a:gridCol>
                <a:gridCol w="1620066">
                  <a:extLst>
                    <a:ext uri="{9D8B030D-6E8A-4147-A177-3AD203B41FA5}">
                      <a16:colId xmlns:a16="http://schemas.microsoft.com/office/drawing/2014/main" val="3500771627"/>
                    </a:ext>
                  </a:extLst>
                </a:gridCol>
              </a:tblGrid>
              <a:tr h="213385">
                <a:tc>
                  <a:txBody>
                    <a:bodyPr/>
                    <a:lstStyle/>
                    <a:p>
                      <a:endParaRPr lang="en-GB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/>
                        <a:t>Enabled source(s)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698728"/>
                  </a:ext>
                </a:extLst>
              </a:tr>
              <a:tr h="346750">
                <a:tc>
                  <a:txBody>
                    <a:bodyPr/>
                    <a:lstStyle/>
                    <a:p>
                      <a:r>
                        <a:rPr lang="en-GB" sz="1000"/>
                        <a:t>Molecules depleted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/>
                        <a:t>Pseudo-association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709412"/>
                  </a:ext>
                </a:extLst>
              </a:tr>
              <a:tr h="346750">
                <a:tc>
                  <a:txBody>
                    <a:bodyPr/>
                    <a:lstStyle/>
                    <a:p>
                      <a:r>
                        <a:rPr lang="en-GB" sz="1000"/>
                        <a:t>Atoms depleted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/>
                        <a:t>Pseudo-recombination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416451"/>
                  </a:ext>
                </a:extLst>
              </a:tr>
              <a:tr h="213385">
                <a:tc>
                  <a:txBody>
                    <a:bodyPr/>
                    <a:lstStyle/>
                    <a:p>
                      <a:r>
                        <a:rPr lang="en-GB" sz="1000"/>
                        <a:t>Ions depleted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/>
                        <a:t>Pseudo-ionisation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707827"/>
                  </a:ext>
                </a:extLst>
              </a:tr>
              <a:tr h="346750">
                <a:tc>
                  <a:txBody>
                    <a:bodyPr/>
                    <a:lstStyle/>
                    <a:p>
                      <a:r>
                        <a:rPr lang="en-GB" sz="1000"/>
                        <a:t>Atoms </a:t>
                      </a:r>
                      <a:r>
                        <a:rPr lang="en-GB" sz="1000" i="1"/>
                        <a:t>and</a:t>
                      </a:r>
                      <a:r>
                        <a:rPr lang="en-GB" sz="1000"/>
                        <a:t> ions depleted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/>
                        <a:t>External ion source + pseudo-recombination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504973"/>
                  </a:ext>
                </a:extLst>
              </a:tr>
            </a:tbl>
          </a:graphicData>
        </a:graphic>
      </p:graphicFrame>
      <p:pic>
        <p:nvPicPr>
          <p:cNvPr id="7" name="Graphic 6">
            <a:extLst>
              <a:ext uri="{FF2B5EF4-FFF2-40B4-BE49-F238E27FC236}">
                <a16:creationId xmlns:a16="http://schemas.microsoft.com/office/drawing/2014/main" id="{381699D6-5AEF-9398-A440-68EB4385F3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7699" y="2964582"/>
            <a:ext cx="2312322" cy="4932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D26B2C9-E6FA-7C47-6212-A65CB121C9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13131" y="2272486"/>
            <a:ext cx="2256000" cy="1692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1B2E3414-0149-1FB8-841C-D7734FBAFB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19971" y="2280729"/>
            <a:ext cx="2256000" cy="169200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3049BE0F-A9BB-3265-0CE5-A8FAC41925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70731" y="4345952"/>
            <a:ext cx="3196800" cy="1998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F627E64-F01A-0417-54B1-C214F373A244}"/>
              </a:ext>
            </a:extLst>
          </p:cNvPr>
          <p:cNvSpPr txBox="1"/>
          <p:nvPr/>
        </p:nvSpPr>
        <p:spPr>
          <a:xfrm>
            <a:off x="8459692" y="4051501"/>
            <a:ext cx="2724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/>
              <a:t>Rollover</a:t>
            </a:r>
            <a:r>
              <a:rPr lang="en-GB" sz="1200"/>
              <a:t> plot – sweep upstream density and record target ion flux</a:t>
            </a:r>
            <a:endParaRPr lang="en-GB" sz="1200" i="1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E9F7118-F4B7-2F85-5141-F9B76041F716}"/>
              </a:ext>
            </a:extLst>
          </p:cNvPr>
          <p:cNvSpPr txBox="1"/>
          <p:nvPr/>
        </p:nvSpPr>
        <p:spPr>
          <a:xfrm>
            <a:off x="486906" y="5611621"/>
            <a:ext cx="295568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/>
              <a:t>Timescale slow enough to avoid floor-like behaviour, but fast enough to compete with physical reactions in depleted conditions</a:t>
            </a:r>
          </a:p>
        </p:txBody>
      </p:sp>
    </p:spTree>
    <p:extLst>
      <p:ext uri="{BB962C8B-B14F-4D97-AF65-F5344CB8AC3E}">
        <p14:creationId xmlns:p14="http://schemas.microsoft.com/office/powerpoint/2010/main" val="2335987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2F56"/>
      </a:dk1>
      <a:lt1>
        <a:srgbClr val="FFFFFF"/>
      </a:lt1>
      <a:dk2>
        <a:srgbClr val="000000"/>
      </a:dk2>
      <a:lt2>
        <a:srgbClr val="D1D2D3"/>
      </a:lt2>
      <a:accent1>
        <a:srgbClr val="002F56"/>
      </a:accent1>
      <a:accent2>
        <a:srgbClr val="F6D34D"/>
      </a:accent2>
      <a:accent3>
        <a:srgbClr val="006F45"/>
      </a:accent3>
      <a:accent4>
        <a:srgbClr val="0082CA"/>
      </a:accent4>
      <a:accent5>
        <a:srgbClr val="C9242C"/>
      </a:accent5>
      <a:accent6>
        <a:srgbClr val="808283"/>
      </a:accent6>
      <a:hlink>
        <a:srgbClr val="002F56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KAEA presentation (widescreen)-v4" id="{60BF19D2-2AFC-7D40-B10F-E02292CED2D6}" vid="{344D2DA7-7D26-A847-8A27-E85A15182C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2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Adding Molecules to Hermes-3</vt:lpstr>
      <vt:lpstr>Adding Molecules to Hermes-3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Woodley, Curtis</dc:creator>
  <cp:revision>1</cp:revision>
  <cp:lastPrinted>2017-03-10T11:43:47Z</cp:lastPrinted>
  <dcterms:created xsi:type="dcterms:W3CDTF">2024-08-21T09:30:00Z</dcterms:created>
  <dcterms:modified xsi:type="dcterms:W3CDTF">2026-10-06T07:41:38Z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2759de7-3255-46b5-8dfe-736652f9c6c1_Enabled">
    <vt:lpwstr>true</vt:lpwstr>
  </property>
  <property fmtid="{D5CDD505-2E9C-101B-9397-08002B2CF9AE}" pid="3" name="MSIP_Label_22759de7-3255-46b5-8dfe-736652f9c6c1_SetDate">
    <vt:lpwstr>2022-10-14T08:35:44Z</vt:lpwstr>
  </property>
  <property fmtid="{D5CDD505-2E9C-101B-9397-08002B2CF9AE}" pid="4" name="MSIP_Label_22759de7-3255-46b5-8dfe-736652f9c6c1_Method">
    <vt:lpwstr>Standard</vt:lpwstr>
  </property>
  <property fmtid="{D5CDD505-2E9C-101B-9397-08002B2CF9AE}" pid="5" name="MSIP_Label_22759de7-3255-46b5-8dfe-736652f9c6c1_Name">
    <vt:lpwstr>22759de7-3255-46b5-8dfe-736652f9c6c1</vt:lpwstr>
  </property>
  <property fmtid="{D5CDD505-2E9C-101B-9397-08002B2CF9AE}" pid="6" name="MSIP_Label_22759de7-3255-46b5-8dfe-736652f9c6c1_SiteId">
    <vt:lpwstr>c6ac664b-ae27-4d5d-b4e6-bb5717196fc7</vt:lpwstr>
  </property>
  <property fmtid="{D5CDD505-2E9C-101B-9397-08002B2CF9AE}" pid="7" name="MSIP_Label_22759de7-3255-46b5-8dfe-736652f9c6c1_ActionId">
    <vt:lpwstr>05906721-d4f5-4961-97bc-efe86c56c4c4</vt:lpwstr>
  </property>
  <property fmtid="{D5CDD505-2E9C-101B-9397-08002B2CF9AE}" pid="8" name="MSIP_Label_22759de7-3255-46b5-8dfe-736652f9c6c1_ContentBits">
    <vt:lpwstr>0</vt:lpwstr>
  </property>
</Properties>
</file>