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3" r:id="rId2"/>
    <p:sldMasterId id="2147483676" r:id="rId3"/>
    <p:sldMasterId id="2147483685" r:id="rId4"/>
  </p:sldMasterIdLst>
  <p:notesMasterIdLst>
    <p:notesMasterId r:id="rId42"/>
  </p:notesMasterIdLst>
  <p:sldIdLst>
    <p:sldId id="257" r:id="rId5"/>
    <p:sldId id="304" r:id="rId6"/>
    <p:sldId id="397" r:id="rId7"/>
    <p:sldId id="359" r:id="rId8"/>
    <p:sldId id="371" r:id="rId9"/>
    <p:sldId id="360" r:id="rId10"/>
    <p:sldId id="361" r:id="rId11"/>
    <p:sldId id="363" r:id="rId12"/>
    <p:sldId id="296" r:id="rId13"/>
    <p:sldId id="399" r:id="rId14"/>
    <p:sldId id="400" r:id="rId15"/>
    <p:sldId id="401" r:id="rId16"/>
    <p:sldId id="364" r:id="rId17"/>
    <p:sldId id="301" r:id="rId18"/>
    <p:sldId id="302" r:id="rId19"/>
    <p:sldId id="367" r:id="rId20"/>
    <p:sldId id="390" r:id="rId21"/>
    <p:sldId id="391" r:id="rId22"/>
    <p:sldId id="369" r:id="rId23"/>
    <p:sldId id="394" r:id="rId24"/>
    <p:sldId id="403" r:id="rId25"/>
    <p:sldId id="385" r:id="rId26"/>
    <p:sldId id="386" r:id="rId27"/>
    <p:sldId id="373" r:id="rId28"/>
    <p:sldId id="408" r:id="rId29"/>
    <p:sldId id="374" r:id="rId30"/>
    <p:sldId id="375" r:id="rId31"/>
    <p:sldId id="406" r:id="rId32"/>
    <p:sldId id="377" r:id="rId33"/>
    <p:sldId id="378" r:id="rId34"/>
    <p:sldId id="379" r:id="rId35"/>
    <p:sldId id="380" r:id="rId36"/>
    <p:sldId id="381" r:id="rId37"/>
    <p:sldId id="396" r:id="rId38"/>
    <p:sldId id="311" r:id="rId39"/>
    <p:sldId id="383" r:id="rId40"/>
    <p:sldId id="388" r:id="rId41"/>
  </p:sldIdLst>
  <p:sldSz cx="12192000" cy="6858000"/>
  <p:notesSz cx="6858000" cy="9144000"/>
  <p:embeddedFontLst>
    <p:embeddedFont>
      <p:font typeface="新細明體" panose="02020500000000000000" pitchFamily="18" charset="-120"/>
      <p:regular r:id="rId43"/>
    </p:embeddedFont>
    <p:embeddedFont>
      <p:font typeface="Cambria Math" panose="02040503050406030204" pitchFamily="18" charset="0"/>
      <p:regular r:id="rId44"/>
    </p:embeddedFont>
    <p:embeddedFont>
      <p:font typeface="Open Sans" pitchFamily="2" charset="0"/>
      <p:regular r:id="rId45"/>
      <p:bold r:id="rId46"/>
      <p:italic r:id="rId47"/>
      <p:boldItalic r:id="rId48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" id="{DEE89C1D-3A6E-4AF8-AF78-2BC54219F7B6}">
          <p14:sldIdLst>
            <p14:sldId id="257"/>
            <p14:sldId id="304"/>
            <p14:sldId id="397"/>
            <p14:sldId id="359"/>
            <p14:sldId id="371"/>
            <p14:sldId id="360"/>
            <p14:sldId id="361"/>
            <p14:sldId id="363"/>
            <p14:sldId id="296"/>
            <p14:sldId id="399"/>
            <p14:sldId id="400"/>
            <p14:sldId id="401"/>
            <p14:sldId id="364"/>
            <p14:sldId id="301"/>
            <p14:sldId id="302"/>
            <p14:sldId id="367"/>
            <p14:sldId id="390"/>
            <p14:sldId id="391"/>
            <p14:sldId id="369"/>
            <p14:sldId id="394"/>
            <p14:sldId id="403"/>
            <p14:sldId id="385"/>
            <p14:sldId id="386"/>
            <p14:sldId id="373"/>
          </p14:sldIdLst>
        </p14:section>
        <p14:section name="Summary Section" id="{3740827D-BD41-412C-9661-47BB3F552942}">
          <p14:sldIdLst>
            <p14:sldId id="408"/>
          </p14:sldIdLst>
        </p14:section>
        <p14:section name="ITER PFPO-1" id="{8CFA6686-6B6B-464C-824A-A551AD8C7576}">
          <p14:sldIdLst>
            <p14:sldId id="374"/>
            <p14:sldId id="375"/>
          </p14:sldIdLst>
        </p14:section>
        <p14:section name="Small-ELM burn-through" id="{B862BEB2-E87F-4394-8CD1-4C85AD621747}">
          <p14:sldIdLst>
            <p14:sldId id="406"/>
          </p14:sldIdLst>
        </p14:section>
        <p14:section name="XPR qualitative" id="{DDA6A915-85A2-40B2-94CA-F12FFD39AEC6}">
          <p14:sldIdLst>
            <p14:sldId id="377"/>
            <p14:sldId id="378"/>
          </p14:sldIdLst>
        </p14:section>
        <p14:section name="XPR quantitative" id="{45CF42CD-4B34-4016-B9F6-9297FDB0DA0B}">
          <p14:sldIdLst>
            <p14:sldId id="379"/>
          </p14:sldIdLst>
        </p14:section>
        <p14:section name="QCE access" id="{CFCD9979-6F3A-4CDF-9FCF-9F84FFC54400}">
          <p14:sldIdLst>
            <p14:sldId id="380"/>
          </p14:sldIdLst>
        </p14:section>
        <p14:section name="Detachment dynamics" id="{42B59328-C2FE-4055-BAB9-433107AB4E83}">
          <p14:sldIdLst>
            <p14:sldId id="381"/>
            <p14:sldId id="396"/>
            <p14:sldId id="311"/>
          </p14:sldIdLst>
        </p14:section>
        <p14:section name="post" id="{2EB8C86C-19E3-49A9-8748-5A949B7DD939}">
          <p14:sldIdLst>
            <p14:sldId id="383"/>
            <p14:sldId id="3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ert Nijsen" initials="GN" lastIdx="47" clrIdx="0">
    <p:extLst>
      <p:ext uri="{19B8F6BF-5375-455C-9EA6-DF929625EA0E}">
        <p15:presenceInfo xmlns:p15="http://schemas.microsoft.com/office/powerpoint/2012/main" userId="S::geert@o2communicatie.nl::fb4c12ae-5a84-4618-a7c7-551b4906f84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957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94" autoAdjust="0"/>
  </p:normalViewPr>
  <p:slideViewPr>
    <p:cSldViewPr snapToGrid="0" snapToObjects="1" showGuides="1">
      <p:cViewPr varScale="1">
        <p:scale>
          <a:sx n="72" d="100"/>
          <a:sy n="72" d="100"/>
        </p:scale>
        <p:origin x="460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3.fntdata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2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Maris" userId="S::maris@differ.nl::26c2aef4-9c0c-43aa-bb43-2737afc070fc" providerId="AD" clId="Web-{3D53F41F-035C-0DF4-A60B-7A6E8AAEA97B}"/>
    <pc:docChg chg="addSld delSld modSld sldOrd">
      <pc:chgData name="Daniel Maris" userId="S::maris@differ.nl::26c2aef4-9c0c-43aa-bb43-2737afc070fc" providerId="AD" clId="Web-{3D53F41F-035C-0DF4-A60B-7A6E8AAEA97B}" dt="2026-09-17T09:20:28.766" v="1037" actId="20577"/>
      <pc:docMkLst>
        <pc:docMk/>
      </pc:docMkLst>
      <pc:sldChg chg="addSp modSp">
        <pc:chgData name="Daniel Maris" userId="S::maris@differ.nl::26c2aef4-9c0c-43aa-bb43-2737afc070fc" providerId="AD" clId="Web-{3D53F41F-035C-0DF4-A60B-7A6E8AAEA97B}" dt="2026-09-17T09:18:19.920" v="1015" actId="20577"/>
        <pc:sldMkLst>
          <pc:docMk/>
          <pc:sldMk cId="3516105776" sldId="301"/>
        </pc:sldMkLst>
        <pc:spChg chg="mod">
          <ac:chgData name="Daniel Maris" userId="S::maris@differ.nl::26c2aef4-9c0c-43aa-bb43-2737afc070fc" providerId="AD" clId="Web-{3D53F41F-035C-0DF4-A60B-7A6E8AAEA97B}" dt="2026-09-17T09:18:19.920" v="1015" actId="20577"/>
          <ac:spMkLst>
            <pc:docMk/>
            <pc:sldMk cId="3516105776" sldId="301"/>
            <ac:spMk id="2" creationId="{BC096423-7DB5-4F70-A12E-B89F7D185FB2}"/>
          </ac:spMkLst>
        </pc:spChg>
        <pc:spChg chg="add mod">
          <ac:chgData name="Daniel Maris" userId="S::maris@differ.nl::26c2aef4-9c0c-43aa-bb43-2737afc070fc" providerId="AD" clId="Web-{3D53F41F-035C-0DF4-A60B-7A6E8AAEA97B}" dt="2026-09-17T08:36:23.764" v="95" actId="20577"/>
          <ac:spMkLst>
            <pc:docMk/>
            <pc:sldMk cId="3516105776" sldId="301"/>
            <ac:spMk id="8" creationId="{4F99178F-2570-F576-04C3-910132F41138}"/>
          </ac:spMkLst>
        </pc:spChg>
      </pc:sldChg>
      <pc:sldChg chg="addSp delSp modSp">
        <pc:chgData name="Daniel Maris" userId="S::maris@differ.nl::26c2aef4-9c0c-43aa-bb43-2737afc070fc" providerId="AD" clId="Web-{3D53F41F-035C-0DF4-A60B-7A6E8AAEA97B}" dt="2026-09-17T09:18:27.123" v="1018" actId="20577"/>
        <pc:sldMkLst>
          <pc:docMk/>
          <pc:sldMk cId="3401032228" sldId="302"/>
        </pc:sldMkLst>
        <pc:spChg chg="mod">
          <ac:chgData name="Daniel Maris" userId="S::maris@differ.nl::26c2aef4-9c0c-43aa-bb43-2737afc070fc" providerId="AD" clId="Web-{3D53F41F-035C-0DF4-A60B-7A6E8AAEA97B}" dt="2026-09-17T09:18:27.123" v="1018" actId="20577"/>
          <ac:spMkLst>
            <pc:docMk/>
            <pc:sldMk cId="3401032228" sldId="302"/>
            <ac:spMk id="2" creationId="{CDDC3B6A-CDC9-EB70-15DC-85A48D562402}"/>
          </ac:spMkLst>
        </pc:spChg>
      </pc:sldChg>
      <pc:sldChg chg="delSp modSp ord delAnim">
        <pc:chgData name="Daniel Maris" userId="S::maris@differ.nl::26c2aef4-9c0c-43aa-bb43-2737afc070fc" providerId="AD" clId="Web-{3D53F41F-035C-0DF4-A60B-7A6E8AAEA97B}" dt="2026-09-17T09:04:02.623" v="616" actId="20577"/>
        <pc:sldMkLst>
          <pc:docMk/>
          <pc:sldMk cId="1574708511" sldId="311"/>
        </pc:sldMkLst>
        <pc:spChg chg="mod">
          <ac:chgData name="Daniel Maris" userId="S::maris@differ.nl::26c2aef4-9c0c-43aa-bb43-2737afc070fc" providerId="AD" clId="Web-{3D53F41F-035C-0DF4-A60B-7A6E8AAEA97B}" dt="2026-09-17T09:04:02.623" v="616" actId="20577"/>
          <ac:spMkLst>
            <pc:docMk/>
            <pc:sldMk cId="1574708511" sldId="311"/>
            <ac:spMk id="2" creationId="{9E001CD0-9C9B-9437-239C-4E3D2EDD78CC}"/>
          </ac:spMkLst>
        </pc:spChg>
        <pc:spChg chg="mod">
          <ac:chgData name="Daniel Maris" userId="S::maris@differ.nl::26c2aef4-9c0c-43aa-bb43-2737afc070fc" providerId="AD" clId="Web-{3D53F41F-035C-0DF4-A60B-7A6E8AAEA97B}" dt="2026-09-17T08:53:42.111" v="427" actId="14100"/>
          <ac:spMkLst>
            <pc:docMk/>
            <pc:sldMk cId="1574708511" sldId="311"/>
            <ac:spMk id="12" creationId="{880DEE6D-534F-78E7-8E27-78D97C334F64}"/>
          </ac:spMkLst>
        </pc:spChg>
      </pc:sldChg>
      <pc:sldChg chg="addSp modSp">
        <pc:chgData name="Daniel Maris" userId="S::maris@differ.nl::26c2aef4-9c0c-43aa-bb43-2737afc070fc" providerId="AD" clId="Web-{3D53F41F-035C-0DF4-A60B-7A6E8AAEA97B}" dt="2026-09-17T09:17:25.388" v="1002" actId="20577"/>
        <pc:sldMkLst>
          <pc:docMk/>
          <pc:sldMk cId="627486881" sldId="363"/>
        </pc:sldMkLst>
        <pc:spChg chg="add mod">
          <ac:chgData name="Daniel Maris" userId="S::maris@differ.nl::26c2aef4-9c0c-43aa-bb43-2737afc070fc" providerId="AD" clId="Web-{3D53F41F-035C-0DF4-A60B-7A6E8AAEA97B}" dt="2026-09-17T09:12:34.195" v="983" actId="20577"/>
          <ac:spMkLst>
            <pc:docMk/>
            <pc:sldMk cId="627486881" sldId="363"/>
            <ac:spMk id="3" creationId="{920E8AF3-7C20-4AEE-3D72-1CEC0DCD2020}"/>
          </ac:spMkLst>
        </pc:spChg>
        <pc:spChg chg="mod">
          <ac:chgData name="Daniel Maris" userId="S::maris@differ.nl::26c2aef4-9c0c-43aa-bb43-2737afc070fc" providerId="AD" clId="Web-{3D53F41F-035C-0DF4-A60B-7A6E8AAEA97B}" dt="2026-09-17T09:17:25.388" v="1002" actId="20577"/>
          <ac:spMkLst>
            <pc:docMk/>
            <pc:sldMk cId="627486881" sldId="363"/>
            <ac:spMk id="7" creationId="{55E1D034-F0B1-0131-CE5B-1ED2D6437C4F}"/>
          </ac:spMkLst>
        </pc:spChg>
      </pc:sldChg>
      <pc:sldChg chg="addSp modSp">
        <pc:chgData name="Daniel Maris" userId="S::maris@differ.nl::26c2aef4-9c0c-43aa-bb43-2737afc070fc" providerId="AD" clId="Web-{3D53F41F-035C-0DF4-A60B-7A6E8AAEA97B}" dt="2026-09-17T08:36:55.999" v="98"/>
        <pc:sldMkLst>
          <pc:docMk/>
          <pc:sldMk cId="2895917213" sldId="367"/>
        </pc:sldMkLst>
        <pc:spChg chg="mod">
          <ac:chgData name="Daniel Maris" userId="S::maris@differ.nl::26c2aef4-9c0c-43aa-bb43-2737afc070fc" providerId="AD" clId="Web-{3D53F41F-035C-0DF4-A60B-7A6E8AAEA97B}" dt="2026-09-17T08:36:06.639" v="90" actId="14100"/>
          <ac:spMkLst>
            <pc:docMk/>
            <pc:sldMk cId="2895917213" sldId="367"/>
            <ac:spMk id="2" creationId="{D6C0DD38-2F75-EA97-683A-42036905FD15}"/>
          </ac:spMkLst>
        </pc:spChg>
      </pc:sldChg>
      <pc:sldChg chg="addSp delSp modSp">
        <pc:chgData name="Daniel Maris" userId="S::maris@differ.nl::26c2aef4-9c0c-43aa-bb43-2737afc070fc" providerId="AD" clId="Web-{3D53F41F-035C-0DF4-A60B-7A6E8AAEA97B}" dt="2026-09-17T09:20:28.766" v="1037" actId="20577"/>
        <pc:sldMkLst>
          <pc:docMk/>
          <pc:sldMk cId="1810747817" sldId="381"/>
        </pc:sldMkLst>
        <pc:spChg chg="mod">
          <ac:chgData name="Daniel Maris" userId="S::maris@differ.nl::26c2aef4-9c0c-43aa-bb43-2737afc070fc" providerId="AD" clId="Web-{3D53F41F-035C-0DF4-A60B-7A6E8AAEA97B}" dt="2026-09-17T09:20:28.766" v="1037" actId="20577"/>
          <ac:spMkLst>
            <pc:docMk/>
            <pc:sldMk cId="1810747817" sldId="381"/>
            <ac:spMk id="2" creationId="{4D85B0B9-7B79-CFAE-E700-7216C232DBD1}"/>
          </ac:spMkLst>
        </pc:spChg>
        <pc:spChg chg="mod">
          <ac:chgData name="Daniel Maris" userId="S::maris@differ.nl::26c2aef4-9c0c-43aa-bb43-2737afc070fc" providerId="AD" clId="Web-{3D53F41F-035C-0DF4-A60B-7A6E8AAEA97B}" dt="2026-09-17T09:05:09.937" v="627" actId="20577"/>
          <ac:spMkLst>
            <pc:docMk/>
            <pc:sldMk cId="1810747817" sldId="381"/>
            <ac:spMk id="3" creationId="{B563BCFF-9555-8F56-4C7F-D71421ACB867}"/>
          </ac:spMkLst>
        </pc:spChg>
        <pc:picChg chg="add mod modCrop">
          <ac:chgData name="Daniel Maris" userId="S::maris@differ.nl::26c2aef4-9c0c-43aa-bb43-2737afc070fc" providerId="AD" clId="Web-{3D53F41F-035C-0DF4-A60B-7A6E8AAEA97B}" dt="2026-09-17T08:27:09.644" v="79" actId="14100"/>
          <ac:picMkLst>
            <pc:docMk/>
            <pc:sldMk cId="1810747817" sldId="381"/>
            <ac:picMk id="10" creationId="{3574F4D9-21B6-98EF-F6CC-DB5F21EEBC43}"/>
          </ac:picMkLst>
        </pc:picChg>
      </pc:sldChg>
      <pc:sldChg chg="modSp">
        <pc:chgData name="Daniel Maris" userId="S::maris@differ.nl::26c2aef4-9c0c-43aa-bb43-2737afc070fc" providerId="AD" clId="Web-{3D53F41F-035C-0DF4-A60B-7A6E8AAEA97B}" dt="2026-09-17T08:11:38.080" v="10" actId="20577"/>
        <pc:sldMkLst>
          <pc:docMk/>
          <pc:sldMk cId="3004939388" sldId="391"/>
        </pc:sldMkLst>
        <pc:spChg chg="mod">
          <ac:chgData name="Daniel Maris" userId="S::maris@differ.nl::26c2aef4-9c0c-43aa-bb43-2737afc070fc" providerId="AD" clId="Web-{3D53F41F-035C-0DF4-A60B-7A6E8AAEA97B}" dt="2026-09-17T08:11:38.080" v="10" actId="20577"/>
          <ac:spMkLst>
            <pc:docMk/>
            <pc:sldMk cId="3004939388" sldId="391"/>
            <ac:spMk id="7" creationId="{8737FB9B-7C7E-9D02-3CDE-B8538E694610}"/>
          </ac:spMkLst>
        </pc:spChg>
      </pc:sldChg>
      <pc:sldChg chg="modSp">
        <pc:chgData name="Daniel Maris" userId="S::maris@differ.nl::26c2aef4-9c0c-43aa-bb43-2737afc070fc" providerId="AD" clId="Web-{3D53F41F-035C-0DF4-A60B-7A6E8AAEA97B}" dt="2026-09-17T09:19:11.327" v="1031" actId="20577"/>
        <pc:sldMkLst>
          <pc:docMk/>
          <pc:sldMk cId="3792509203" sldId="394"/>
        </pc:sldMkLst>
        <pc:spChg chg="mod">
          <ac:chgData name="Daniel Maris" userId="S::maris@differ.nl::26c2aef4-9c0c-43aa-bb43-2737afc070fc" providerId="AD" clId="Web-{3D53F41F-035C-0DF4-A60B-7A6E8AAEA97B}" dt="2026-09-17T09:19:11.327" v="1031" actId="20577"/>
          <ac:spMkLst>
            <pc:docMk/>
            <pc:sldMk cId="3792509203" sldId="394"/>
            <ac:spMk id="7" creationId="{86933B72-EF1A-4F92-9D81-C1CCC1CECAE4}"/>
          </ac:spMkLst>
        </pc:spChg>
      </pc:sldChg>
      <pc:sldChg chg="addSp modSp new addAnim">
        <pc:chgData name="Daniel Maris" userId="S::maris@differ.nl::26c2aef4-9c0c-43aa-bb43-2737afc070fc" providerId="AD" clId="Web-{3D53F41F-035C-0DF4-A60B-7A6E8AAEA97B}" dt="2026-09-17T09:04:39.170" v="626" actId="20577"/>
        <pc:sldMkLst>
          <pc:docMk/>
          <pc:sldMk cId="2315128695" sldId="396"/>
        </pc:sldMkLst>
        <pc:spChg chg="mod">
          <ac:chgData name="Daniel Maris" userId="S::maris@differ.nl::26c2aef4-9c0c-43aa-bb43-2737afc070fc" providerId="AD" clId="Web-{3D53F41F-035C-0DF4-A60B-7A6E8AAEA97B}" dt="2026-09-17T09:04:39.170" v="626" actId="20577"/>
          <ac:spMkLst>
            <pc:docMk/>
            <pc:sldMk cId="2315128695" sldId="396"/>
            <ac:spMk id="2" creationId="{758D98C4-D97F-84D3-4248-2B5CD71A9770}"/>
          </ac:spMkLst>
        </pc:spChg>
        <pc:spChg chg="mod">
          <ac:chgData name="Daniel Maris" userId="S::maris@differ.nl::26c2aef4-9c0c-43aa-bb43-2737afc070fc" providerId="AD" clId="Web-{3D53F41F-035C-0DF4-A60B-7A6E8AAEA97B}" dt="2026-09-17T08:53:15.314" v="425" actId="20577"/>
          <ac:spMkLst>
            <pc:docMk/>
            <pc:sldMk cId="2315128695" sldId="396"/>
            <ac:spMk id="3" creationId="{887F4BC9-8CA4-F8A9-D975-E541295F4CD5}"/>
          </ac:spMkLst>
        </pc:spChg>
        <pc:spChg chg="add">
          <ac:chgData name="Daniel Maris" userId="S::maris@differ.nl::26c2aef4-9c0c-43aa-bb43-2737afc070fc" providerId="AD" clId="Web-{3D53F41F-035C-0DF4-A60B-7A6E8AAEA97B}" dt="2026-09-17T08:47:20.526" v="297"/>
          <ac:spMkLst>
            <pc:docMk/>
            <pc:sldMk cId="2315128695" sldId="396"/>
            <ac:spMk id="12" creationId="{C3B68CFB-FA52-5A73-2FBA-7D13B9C2DBED}"/>
          </ac:spMkLst>
        </pc:spChg>
        <pc:spChg chg="add">
          <ac:chgData name="Daniel Maris" userId="S::maris@differ.nl::26c2aef4-9c0c-43aa-bb43-2737afc070fc" providerId="AD" clId="Web-{3D53F41F-035C-0DF4-A60B-7A6E8AAEA97B}" dt="2026-09-17T08:47:20.588" v="299"/>
          <ac:spMkLst>
            <pc:docMk/>
            <pc:sldMk cId="2315128695" sldId="396"/>
            <ac:spMk id="16" creationId="{31E667EB-928B-D873-63B6-3CB32B7731C1}"/>
          </ac:spMkLst>
        </pc:spChg>
        <pc:picChg chg="add">
          <ac:chgData name="Daniel Maris" userId="S::maris@differ.nl::26c2aef4-9c0c-43aa-bb43-2737afc070fc" providerId="AD" clId="Web-{3D53F41F-035C-0DF4-A60B-7A6E8AAEA97B}" dt="2026-09-17T08:47:20.510" v="296"/>
          <ac:picMkLst>
            <pc:docMk/>
            <pc:sldMk cId="2315128695" sldId="396"/>
            <ac:picMk id="10" creationId="{26B825A1-6954-C860-0CBE-4C9C6924F350}"/>
          </ac:picMkLst>
        </pc:picChg>
        <pc:picChg chg="add">
          <ac:chgData name="Daniel Maris" userId="S::maris@differ.nl::26c2aef4-9c0c-43aa-bb43-2737afc070fc" providerId="AD" clId="Web-{3D53F41F-035C-0DF4-A60B-7A6E8AAEA97B}" dt="2026-09-17T08:47:20.573" v="298"/>
          <ac:picMkLst>
            <pc:docMk/>
            <pc:sldMk cId="2315128695" sldId="396"/>
            <ac:picMk id="14" creationId="{43D24D86-3B4A-2B3B-83E3-F8010765356C}"/>
          </ac:picMkLst>
        </pc:picChg>
        <pc:picChg chg="add mod">
          <ac:chgData name="Daniel Maris" userId="S::maris@differ.nl::26c2aef4-9c0c-43aa-bb43-2737afc070fc" providerId="AD" clId="Web-{3D53F41F-035C-0DF4-A60B-7A6E8AAEA97B}" dt="2026-09-17T08:58:02.850" v="491" actId="1076"/>
          <ac:picMkLst>
            <pc:docMk/>
            <pc:sldMk cId="2315128695" sldId="396"/>
            <ac:picMk id="18" creationId="{99767E5A-0EC7-C1CE-ACDA-03B51D17E28D}"/>
          </ac:picMkLst>
        </pc:picChg>
        <pc:picChg chg="add mod">
          <ac:chgData name="Daniel Maris" userId="S::maris@differ.nl::26c2aef4-9c0c-43aa-bb43-2737afc070fc" providerId="AD" clId="Web-{3D53F41F-035C-0DF4-A60B-7A6E8AAEA97B}" dt="2026-09-17T08:58:07.788" v="492" actId="1076"/>
          <ac:picMkLst>
            <pc:docMk/>
            <pc:sldMk cId="2315128695" sldId="396"/>
            <ac:picMk id="20" creationId="{B998E2B7-45D3-B48F-E3AC-8206EC8495A4}"/>
          </ac:picMkLst>
        </pc:picChg>
      </pc:sldChg>
    </pc:docChg>
  </pc:docChgLst>
  <pc:docChgLst>
    <pc:chgData name="Guest User" userId="S::urn:spo:tenantanon#40523706-64bc-491f-ac0c-1b567be357ad::" providerId="AD" clId="Web-{0A07BFCF-2D5A-18B9-0E4C-880726CBC71D}"/>
    <pc:docChg chg="modSld">
      <pc:chgData name="Guest User" userId="S::urn:spo:tenantanon#40523706-64bc-491f-ac0c-1b567be357ad::" providerId="AD" clId="Web-{0A07BFCF-2D5A-18B9-0E4C-880726CBC71D}" dt="2026-09-29T22:51:58.794" v="207" actId="20577"/>
      <pc:docMkLst>
        <pc:docMk/>
      </pc:docMkLst>
      <pc:sldChg chg="addSp modSp">
        <pc:chgData name="Guest User" userId="S::urn:spo:tenantanon#40523706-64bc-491f-ac0c-1b567be357ad::" providerId="AD" clId="Web-{0A07BFCF-2D5A-18B9-0E4C-880726CBC71D}" dt="2026-09-29T22:51:58.794" v="207" actId="20577"/>
        <pc:sldMkLst>
          <pc:docMk/>
          <pc:sldMk cId="1914436131" sldId="380"/>
        </pc:sldMkLst>
        <pc:spChg chg="mod">
          <ac:chgData name="Guest User" userId="S::urn:spo:tenantanon#40523706-64bc-491f-ac0c-1b567be357ad::" providerId="AD" clId="Web-{0A07BFCF-2D5A-18B9-0E4C-880726CBC71D}" dt="2026-09-29T22:51:58.794" v="207" actId="20577"/>
          <ac:spMkLst>
            <pc:docMk/>
            <pc:sldMk cId="1914436131" sldId="380"/>
            <ac:spMk id="9" creationId="{73EF12B0-9863-CF3D-3072-33FBD9D9C33B}"/>
          </ac:spMkLst>
        </pc:spChg>
        <pc:spChg chg="mod">
          <ac:chgData name="Guest User" userId="S::urn:spo:tenantanon#40523706-64bc-491f-ac0c-1b567be357ad::" providerId="AD" clId="Web-{0A07BFCF-2D5A-18B9-0E4C-880726CBC71D}" dt="2026-09-29T22:47:59.517" v="13" actId="20577"/>
          <ac:spMkLst>
            <pc:docMk/>
            <pc:sldMk cId="1914436131" sldId="380"/>
            <ac:spMk id="13" creationId="{DD954AE5-B92A-28F2-40EB-B1C8D70AFB24}"/>
          </ac:spMkLst>
        </pc:spChg>
        <pc:picChg chg="add mod">
          <ac:chgData name="Guest User" userId="S::urn:spo:tenantanon#40523706-64bc-491f-ac0c-1b567be357ad::" providerId="AD" clId="Web-{0A07BFCF-2D5A-18B9-0E4C-880726CBC71D}" dt="2026-09-29T22:48:02.876" v="14" actId="1076"/>
          <ac:picMkLst>
            <pc:docMk/>
            <pc:sldMk cId="1914436131" sldId="380"/>
            <ac:picMk id="3" creationId="{3E21A842-DF55-6F45-2603-E91DDCF32272}"/>
          </ac:picMkLst>
        </pc:picChg>
      </pc:sldChg>
    </pc:docChg>
  </pc:docChgLst>
  <pc:docChgLst>
    <pc:chgData name="Daniel Maris" userId="S::maris@differ.nl::26c2aef4-9c0c-43aa-bb43-2737afc070fc" providerId="AD" clId="Web-{53150CDB-A2B7-9069-021A-186C568DAE95}"/>
    <pc:docChg chg="addSld delSld modSld sldOrd">
      <pc:chgData name="Daniel Maris" userId="S::maris@differ.nl::26c2aef4-9c0c-43aa-bb43-2737afc070fc" providerId="AD" clId="Web-{53150CDB-A2B7-9069-021A-186C568DAE95}" dt="2026-09-17T14:49:45.992" v="1789" actId="20577"/>
      <pc:docMkLst>
        <pc:docMk/>
      </pc:docMkLst>
      <pc:sldChg chg="modSp">
        <pc:chgData name="Daniel Maris" userId="S::maris@differ.nl::26c2aef4-9c0c-43aa-bb43-2737afc070fc" providerId="AD" clId="Web-{53150CDB-A2B7-9069-021A-186C568DAE95}" dt="2026-09-17T13:11:02.512" v="1195" actId="20577"/>
        <pc:sldMkLst>
          <pc:docMk/>
          <pc:sldMk cId="1843889496" sldId="296"/>
        </pc:sldMkLst>
      </pc:sldChg>
      <pc:sldChg chg="modSp ord">
        <pc:chgData name="Daniel Maris" userId="S::maris@differ.nl::26c2aef4-9c0c-43aa-bb43-2737afc070fc" providerId="AD" clId="Web-{53150CDB-A2B7-9069-021A-186C568DAE95}" dt="2026-09-17T14:41:41.853" v="1477" actId="20577"/>
        <pc:sldMkLst>
          <pc:docMk/>
          <pc:sldMk cId="1107735490" sldId="359"/>
        </pc:sldMkLst>
        <pc:spChg chg="mod">
          <ac:chgData name="Daniel Maris" userId="S::maris@differ.nl::26c2aef4-9c0c-43aa-bb43-2737afc070fc" providerId="AD" clId="Web-{53150CDB-A2B7-9069-021A-186C568DAE95}" dt="2026-09-17T14:41:41.853" v="1477" actId="20577"/>
          <ac:spMkLst>
            <pc:docMk/>
            <pc:sldMk cId="1107735490" sldId="359"/>
            <ac:spMk id="2" creationId="{BDE69FB8-D094-981D-6D89-926DDE43F382}"/>
          </ac:spMkLst>
        </pc:spChg>
        <pc:spChg chg="mod">
          <ac:chgData name="Daniel Maris" userId="S::maris@differ.nl::26c2aef4-9c0c-43aa-bb43-2737afc070fc" providerId="AD" clId="Web-{53150CDB-A2B7-9069-021A-186C568DAE95}" dt="2026-09-17T14:17:33.665" v="1383" actId="20577"/>
          <ac:spMkLst>
            <pc:docMk/>
            <pc:sldMk cId="1107735490" sldId="359"/>
            <ac:spMk id="7" creationId="{DCE97F89-2EE4-48AC-E999-26714A29443B}"/>
          </ac:spMkLst>
        </pc:spChg>
      </pc:sldChg>
      <pc:sldChg chg="modSp">
        <pc:chgData name="Daniel Maris" userId="S::maris@differ.nl::26c2aef4-9c0c-43aa-bb43-2737afc070fc" providerId="AD" clId="Web-{53150CDB-A2B7-9069-021A-186C568DAE95}" dt="2026-09-17T13:29:12.263" v="1300" actId="20577"/>
        <pc:sldMkLst>
          <pc:docMk/>
          <pc:sldMk cId="267920221" sldId="360"/>
        </pc:sldMkLst>
        <pc:spChg chg="mod">
          <ac:chgData name="Daniel Maris" userId="S::maris@differ.nl::26c2aef4-9c0c-43aa-bb43-2737afc070fc" providerId="AD" clId="Web-{53150CDB-A2B7-9069-021A-186C568DAE95}" dt="2026-09-17T13:29:12.263" v="1300" actId="20577"/>
          <ac:spMkLst>
            <pc:docMk/>
            <pc:sldMk cId="267920221" sldId="360"/>
            <ac:spMk id="2" creationId="{CCF7C1D6-4411-1836-4126-C2BD71A1595D}"/>
          </ac:spMkLst>
        </pc:spChg>
      </pc:sldChg>
      <pc:sldChg chg="modSp">
        <pc:chgData name="Daniel Maris" userId="S::maris@differ.nl::26c2aef4-9c0c-43aa-bb43-2737afc070fc" providerId="AD" clId="Web-{53150CDB-A2B7-9069-021A-186C568DAE95}" dt="2026-09-17T14:49:32.445" v="1787" actId="20577"/>
        <pc:sldMkLst>
          <pc:docMk/>
          <pc:sldMk cId="3813194451" sldId="361"/>
        </pc:sldMkLst>
        <pc:spChg chg="mod">
          <ac:chgData name="Daniel Maris" userId="S::maris@differ.nl::26c2aef4-9c0c-43aa-bb43-2737afc070fc" providerId="AD" clId="Web-{53150CDB-A2B7-9069-021A-186C568DAE95}" dt="2026-09-17T14:49:32.445" v="1787" actId="20577"/>
          <ac:spMkLst>
            <pc:docMk/>
            <pc:sldMk cId="3813194451" sldId="361"/>
            <ac:spMk id="3" creationId="{785573AD-69A3-48D9-67C4-24025FBE1559}"/>
          </ac:spMkLst>
        </pc:spChg>
      </pc:sldChg>
      <pc:sldChg chg="modSp ord">
        <pc:chgData name="Daniel Maris" userId="S::maris@differ.nl::26c2aef4-9c0c-43aa-bb43-2737afc070fc" providerId="AD" clId="Web-{53150CDB-A2B7-9069-021A-186C568DAE95}" dt="2026-09-17T14:49:45.992" v="1789" actId="20577"/>
        <pc:sldMkLst>
          <pc:docMk/>
          <pc:sldMk cId="627486881" sldId="363"/>
        </pc:sldMkLst>
        <pc:spChg chg="mod">
          <ac:chgData name="Daniel Maris" userId="S::maris@differ.nl::26c2aef4-9c0c-43aa-bb43-2737afc070fc" providerId="AD" clId="Web-{53150CDB-A2B7-9069-021A-186C568DAE95}" dt="2026-09-17T14:49:45.992" v="1789" actId="20577"/>
          <ac:spMkLst>
            <pc:docMk/>
            <pc:sldMk cId="627486881" sldId="363"/>
            <ac:spMk id="7" creationId="{55E1D034-F0B1-0131-CE5B-1ED2D6437C4F}"/>
          </ac:spMkLst>
        </pc:spChg>
      </pc:sldChg>
      <pc:sldChg chg="ord">
        <pc:chgData name="Daniel Maris" userId="S::maris@differ.nl::26c2aef4-9c0c-43aa-bb43-2737afc070fc" providerId="AD" clId="Web-{53150CDB-A2B7-9069-021A-186C568DAE95}" dt="2026-09-17T13:26:54.097" v="1288"/>
        <pc:sldMkLst>
          <pc:docMk/>
          <pc:sldMk cId="776738083" sldId="371"/>
        </pc:sldMkLst>
      </pc:sldChg>
      <pc:sldChg chg="modSp">
        <pc:chgData name="Daniel Maris" userId="S::maris@differ.nl::26c2aef4-9c0c-43aa-bb43-2737afc070fc" providerId="AD" clId="Web-{53150CDB-A2B7-9069-021A-186C568DAE95}" dt="2026-09-17T13:25:33.528" v="1284" actId="20577"/>
        <pc:sldMkLst>
          <pc:docMk/>
          <pc:sldMk cId="2037890063" sldId="388"/>
        </pc:sldMkLst>
      </pc:sldChg>
      <pc:sldChg chg="addSp modSp add modNotes">
        <pc:chgData name="Daniel Maris" userId="S::maris@differ.nl::26c2aef4-9c0c-43aa-bb43-2737afc070fc" providerId="AD" clId="Web-{53150CDB-A2B7-9069-021A-186C568DAE95}" dt="2026-09-17T13:03:15.088" v="926"/>
        <pc:sldMkLst>
          <pc:docMk/>
          <pc:sldMk cId="3163912632" sldId="397"/>
        </pc:sldMkLst>
        <pc:spChg chg="add mod">
          <ac:chgData name="Daniel Maris" userId="S::maris@differ.nl::26c2aef4-9c0c-43aa-bb43-2737afc070fc" providerId="AD" clId="Web-{53150CDB-A2B7-9069-021A-186C568DAE95}" dt="2026-09-17T13:01:19.533" v="894" actId="20577"/>
          <ac:spMkLst>
            <pc:docMk/>
            <pc:sldMk cId="3163912632" sldId="397"/>
            <ac:spMk id="3" creationId="{AD2604FE-F0DB-943A-3BBE-314344A4DD95}"/>
          </ac:spMkLst>
        </pc:spChg>
        <pc:spChg chg="mod">
          <ac:chgData name="Daniel Maris" userId="S::maris@differ.nl::26c2aef4-9c0c-43aa-bb43-2737afc070fc" providerId="AD" clId="Web-{53150CDB-A2B7-9069-021A-186C568DAE95}" dt="2026-09-17T13:00:25.685" v="874" actId="20577"/>
          <ac:spMkLst>
            <pc:docMk/>
            <pc:sldMk cId="3163912632" sldId="397"/>
            <ac:spMk id="9" creationId="{642827C0-5B92-D8BD-2D99-4D79C05376ED}"/>
          </ac:spMkLst>
        </pc:spChg>
      </pc:sldChg>
    </pc:docChg>
  </pc:docChgLst>
  <pc:docChgLst>
    <pc:chgData name="Guest User" userId="S::urn:spo:tenantanon#40523706-64bc-491f-ac0c-1b567be357ad::" providerId="AD" clId="Web-{BEE80DF8-6CB5-881B-86A2-56EE57D56548}"/>
    <pc:docChg chg="modSld">
      <pc:chgData name="Guest User" userId="S::urn:spo:tenantanon#40523706-64bc-491f-ac0c-1b567be357ad::" providerId="AD" clId="Web-{BEE80DF8-6CB5-881B-86A2-56EE57D56548}" dt="2026-09-29T15:59:29.050" v="406"/>
      <pc:docMkLst>
        <pc:docMk/>
      </pc:docMkLst>
      <pc:sldChg chg="addSp delSp modSp">
        <pc:chgData name="Guest User" userId="S::urn:spo:tenantanon#40523706-64bc-491f-ac0c-1b567be357ad::" providerId="AD" clId="Web-{BEE80DF8-6CB5-881B-86A2-56EE57D56548}" dt="2026-09-29T15:59:29.050" v="406"/>
        <pc:sldMkLst>
          <pc:docMk/>
          <pc:sldMk cId="1914436131" sldId="380"/>
        </pc:sldMkLst>
        <pc:spChg chg="mod">
          <ac:chgData name="Guest User" userId="S::urn:spo:tenantanon#40523706-64bc-491f-ac0c-1b567be357ad::" providerId="AD" clId="Web-{BEE80DF8-6CB5-881B-86A2-56EE57D56548}" dt="2026-09-29T15:46:39.836" v="14" actId="20577"/>
          <ac:spMkLst>
            <pc:docMk/>
            <pc:sldMk cId="1914436131" sldId="380"/>
            <ac:spMk id="2" creationId="{5CF99D03-93B7-49C7-7BFD-503E58C3FEF3}"/>
          </ac:spMkLst>
        </pc:spChg>
        <pc:spChg chg="add del mod">
          <ac:chgData name="Guest User" userId="S::urn:spo:tenantanon#40523706-64bc-491f-ac0c-1b567be357ad::" providerId="AD" clId="Web-{BEE80DF8-6CB5-881B-86A2-56EE57D56548}" dt="2026-09-29T15:57:55.140" v="401" actId="20577"/>
          <ac:spMkLst>
            <pc:docMk/>
            <pc:sldMk cId="1914436131" sldId="380"/>
            <ac:spMk id="9" creationId="{73EF12B0-9863-CF3D-3072-33FBD9D9C33B}"/>
          </ac:spMkLst>
        </pc:spChg>
        <pc:spChg chg="add mod">
          <ac:chgData name="Guest User" userId="S::urn:spo:tenantanon#40523706-64bc-491f-ac0c-1b567be357ad::" providerId="AD" clId="Web-{BEE80DF8-6CB5-881B-86A2-56EE57D56548}" dt="2026-09-29T15:56:13.215" v="315" actId="20577"/>
          <ac:spMkLst>
            <pc:docMk/>
            <pc:sldMk cId="1914436131" sldId="380"/>
            <ac:spMk id="13" creationId="{DD954AE5-B92A-28F2-40EB-B1C8D70AFB24}"/>
          </ac:spMkLst>
        </pc:spChg>
        <pc:grpChg chg="add mod">
          <ac:chgData name="Guest User" userId="S::urn:spo:tenantanon#40523706-64bc-491f-ac0c-1b567be357ad::" providerId="AD" clId="Web-{BEE80DF8-6CB5-881B-86A2-56EE57D56548}" dt="2026-09-29T15:53:53.272" v="137" actId="1076"/>
          <ac:grpSpMkLst>
            <pc:docMk/>
            <pc:sldMk cId="1914436131" sldId="380"/>
            <ac:grpSpMk id="12" creationId="{034B83A1-6DA7-8AE7-C677-147738D7BC99}"/>
          </ac:grpSpMkLst>
        </pc:grpChg>
        <pc:picChg chg="add mod modCrop">
          <ac:chgData name="Guest User" userId="S::urn:spo:tenantanon#40523706-64bc-491f-ac0c-1b567be357ad::" providerId="AD" clId="Web-{BEE80DF8-6CB5-881B-86A2-56EE57D56548}" dt="2026-09-29T15:50:32.688" v="124"/>
          <ac:picMkLst>
            <pc:docMk/>
            <pc:sldMk cId="1914436131" sldId="380"/>
            <ac:picMk id="7" creationId="{5C561C4A-10B7-A88A-197E-EC4CE460F5B5}"/>
          </ac:picMkLst>
        </pc:picChg>
        <pc:picChg chg="add mod modCrop">
          <ac:chgData name="Guest User" userId="S::urn:spo:tenantanon#40523706-64bc-491f-ac0c-1b567be357ad::" providerId="AD" clId="Web-{BEE80DF8-6CB5-881B-86A2-56EE57D56548}" dt="2026-09-29T15:51:41.393" v="133" actId="1076"/>
          <ac:picMkLst>
            <pc:docMk/>
            <pc:sldMk cId="1914436131" sldId="380"/>
            <ac:picMk id="11" creationId="{5004B5AB-2FC1-7E08-5701-54923B7DF831}"/>
          </ac:picMkLst>
        </pc:picChg>
      </pc:sldChg>
    </pc:docChg>
  </pc:docChgLst>
  <pc:docChgLst>
    <pc:chgData name="Daniel Maris" userId="26c2aef4-9c0c-43aa-bb43-2737afc070fc" providerId="ADAL" clId="{0B72A9AA-7356-4AEC-857B-2EA021342707}"/>
    <pc:docChg chg="undo redo custSel addSld delSld modSld sldOrd modMainMaster addSection delSection modSection">
      <pc:chgData name="Daniel Maris" userId="26c2aef4-9c0c-43aa-bb43-2737afc070fc" providerId="ADAL" clId="{0B72A9AA-7356-4AEC-857B-2EA021342707}" dt="2026-10-09T08:01:57.425" v="19338" actId="20577"/>
      <pc:docMkLst>
        <pc:docMk/>
      </pc:docMkLst>
      <pc:sldChg chg="addSp delSp modSp mod modTransition">
        <pc:chgData name="Daniel Maris" userId="26c2aef4-9c0c-43aa-bb43-2737afc070fc" providerId="ADAL" clId="{0B72A9AA-7356-4AEC-857B-2EA021342707}" dt="2026-09-30T09:46:33.582" v="16025" actId="1076"/>
        <pc:sldMkLst>
          <pc:docMk/>
          <pc:sldMk cId="3160509369" sldId="257"/>
        </pc:sldMkLst>
        <pc:spChg chg="add mod">
          <ac:chgData name="Daniel Maris" userId="26c2aef4-9c0c-43aa-bb43-2737afc070fc" providerId="ADAL" clId="{0B72A9AA-7356-4AEC-857B-2EA021342707}" dt="2026-09-24T13:17:01.279" v="11797" actId="207"/>
          <ac:spMkLst>
            <pc:docMk/>
            <pc:sldMk cId="3160509369" sldId="257"/>
            <ac:spMk id="3" creationId="{3708D39D-34B1-E4E9-7E27-3C0CD1687328}"/>
          </ac:spMkLst>
        </pc:spChg>
        <pc:spChg chg="mod">
          <ac:chgData name="Daniel Maris" userId="26c2aef4-9c0c-43aa-bb43-2737afc070fc" providerId="ADAL" clId="{0B72A9AA-7356-4AEC-857B-2EA021342707}" dt="2026-09-30T09:44:52.512" v="15991" actId="20577"/>
          <ac:spMkLst>
            <pc:docMk/>
            <pc:sldMk cId="3160509369" sldId="257"/>
            <ac:spMk id="9" creationId="{E368232D-70F5-46FD-976B-B6E666A9F2F7}"/>
          </ac:spMkLst>
        </pc:spChg>
        <pc:spChg chg="add del mod">
          <ac:chgData name="Daniel Maris" userId="26c2aef4-9c0c-43aa-bb43-2737afc070fc" providerId="ADAL" clId="{0B72A9AA-7356-4AEC-857B-2EA021342707}" dt="2026-09-30T09:46:33.582" v="16025" actId="1076"/>
          <ac:spMkLst>
            <pc:docMk/>
            <pc:sldMk cId="3160509369" sldId="257"/>
            <ac:spMk id="10" creationId="{E8845AE1-787A-485C-8672-F3347293FDE3}"/>
          </ac:spMkLst>
        </pc:spChg>
        <pc:picChg chg="mod">
          <ac:chgData name="Daniel Maris" userId="26c2aef4-9c0c-43aa-bb43-2737afc070fc" providerId="ADAL" clId="{0B72A9AA-7356-4AEC-857B-2EA021342707}" dt="2026-09-24T13:13:55.134" v="11786" actId="1076"/>
          <ac:picMkLst>
            <pc:docMk/>
            <pc:sldMk cId="3160509369" sldId="257"/>
            <ac:picMk id="7" creationId="{B4D44BF5-3460-4F84-C2FA-5E25ADBAE5E7}"/>
          </ac:picMkLst>
        </pc:picChg>
      </pc:sldChg>
      <pc:sldChg chg="addSp delSp modSp mod modTransition delAnim modAnim chgLayout">
        <pc:chgData name="Daniel Maris" userId="26c2aef4-9c0c-43aa-bb43-2737afc070fc" providerId="ADAL" clId="{0B72A9AA-7356-4AEC-857B-2EA021342707}" dt="2026-09-29T09:16:16.690" v="15886" actId="6549"/>
        <pc:sldMkLst>
          <pc:docMk/>
          <pc:sldMk cId="1843889496" sldId="296"/>
        </pc:sldMkLst>
        <pc:spChg chg="mod ord">
          <ac:chgData name="Daniel Maris" userId="26c2aef4-9c0c-43aa-bb43-2737afc070fc" providerId="ADAL" clId="{0B72A9AA-7356-4AEC-857B-2EA021342707}" dt="2026-09-21T15:53:27.666" v="7408" actId="14100"/>
          <ac:spMkLst>
            <pc:docMk/>
            <pc:sldMk cId="1843889496" sldId="296"/>
            <ac:spMk id="2" creationId="{3116D686-A7DD-2BF9-0992-A6E52C6D09B4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1843889496" sldId="296"/>
            <ac:spMk id="4" creationId="{E48B8147-7A45-150F-45CF-CFE0998A24CA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1843889496" sldId="296"/>
            <ac:spMk id="5" creationId="{A6B9EA26-9C26-E48D-1FC4-3D9D9712E678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1843889496" sldId="296"/>
            <ac:spMk id="6" creationId="{577CC942-3205-CF46-790E-954A1C5ACC78}"/>
          </ac:spMkLst>
        </pc:spChg>
        <pc:spChg chg="add mod">
          <ac:chgData name="Daniel Maris" userId="26c2aef4-9c0c-43aa-bb43-2737afc070fc" providerId="ADAL" clId="{0B72A9AA-7356-4AEC-857B-2EA021342707}" dt="2026-09-28T07:58:35.888" v="14074" actId="20577"/>
          <ac:spMkLst>
            <pc:docMk/>
            <pc:sldMk cId="1843889496" sldId="296"/>
            <ac:spMk id="7" creationId="{42399132-E015-9B9C-6771-00FB2FEBE98F}"/>
          </ac:spMkLst>
        </pc:spChg>
        <pc:spChg chg="mod ord">
          <ac:chgData name="Daniel Maris" userId="26c2aef4-9c0c-43aa-bb43-2737afc070fc" providerId="ADAL" clId="{0B72A9AA-7356-4AEC-857B-2EA021342707}" dt="2026-09-29T09:16:16.690" v="15886" actId="6549"/>
          <ac:spMkLst>
            <pc:docMk/>
            <pc:sldMk cId="1843889496" sldId="296"/>
            <ac:spMk id="15" creationId="{503D78DD-8D2B-C4B9-B0DC-DBBA928D70AC}"/>
          </ac:spMkLst>
        </pc:spChg>
        <pc:spChg chg="add mod ord">
          <ac:chgData name="Daniel Maris" userId="26c2aef4-9c0c-43aa-bb43-2737afc070fc" providerId="ADAL" clId="{0B72A9AA-7356-4AEC-857B-2EA021342707}" dt="2026-09-24T15:31:25.743" v="13201" actId="2711"/>
          <ac:spMkLst>
            <pc:docMk/>
            <pc:sldMk cId="1843889496" sldId="296"/>
            <ac:spMk id="16" creationId="{2CDE6AB9-41BF-861D-567A-67A695CBCF83}"/>
          </ac:spMkLst>
        </pc:spChg>
        <pc:spChg chg="add mod ord">
          <ac:chgData name="Daniel Maris" userId="26c2aef4-9c0c-43aa-bb43-2737afc070fc" providerId="ADAL" clId="{0B72A9AA-7356-4AEC-857B-2EA021342707}" dt="2026-09-21T15:47:37.884" v="7236" actId="1037"/>
          <ac:spMkLst>
            <pc:docMk/>
            <pc:sldMk cId="1843889496" sldId="296"/>
            <ac:spMk id="20" creationId="{B01E7515-16B5-B3A3-A408-7058574102C1}"/>
          </ac:spMkLst>
        </pc:spChg>
        <pc:spChg chg="add mod ord">
          <ac:chgData name="Daniel Maris" userId="26c2aef4-9c0c-43aa-bb43-2737afc070fc" providerId="ADAL" clId="{0B72A9AA-7356-4AEC-857B-2EA021342707}" dt="2026-09-22T08:06:39.547" v="8099" actId="14100"/>
          <ac:spMkLst>
            <pc:docMk/>
            <pc:sldMk cId="1843889496" sldId="296"/>
            <ac:spMk id="22" creationId="{00ABDFF9-C7A8-94B5-EB46-D69B04A9E73C}"/>
          </ac:spMkLst>
        </pc:spChg>
        <pc:spChg chg="add mod ord">
          <ac:chgData name="Daniel Maris" userId="26c2aef4-9c0c-43aa-bb43-2737afc070fc" providerId="ADAL" clId="{0B72A9AA-7356-4AEC-857B-2EA021342707}" dt="2026-09-28T07:58:25.657" v="14060" actId="20577"/>
          <ac:spMkLst>
            <pc:docMk/>
            <pc:sldMk cId="1843889496" sldId="296"/>
            <ac:spMk id="24" creationId="{6CC7ABBE-48E8-94F4-A7F2-09882760CAD8}"/>
          </ac:spMkLst>
        </pc:spChg>
        <pc:spChg chg="add mod ord">
          <ac:chgData name="Daniel Maris" userId="26c2aef4-9c0c-43aa-bb43-2737afc070fc" providerId="ADAL" clId="{0B72A9AA-7356-4AEC-857B-2EA021342707}" dt="2026-09-22T09:02:46.650" v="9162" actId="1076"/>
          <ac:spMkLst>
            <pc:docMk/>
            <pc:sldMk cId="1843889496" sldId="296"/>
            <ac:spMk id="26" creationId="{B68906AE-4384-76EB-C45F-52C65E9FDE00}"/>
          </ac:spMkLst>
        </pc:spChg>
        <pc:spChg chg="add mod ord">
          <ac:chgData name="Daniel Maris" userId="26c2aef4-9c0c-43aa-bb43-2737afc070fc" providerId="ADAL" clId="{0B72A9AA-7356-4AEC-857B-2EA021342707}" dt="2026-09-22T09:02:46.650" v="9162" actId="1076"/>
          <ac:spMkLst>
            <pc:docMk/>
            <pc:sldMk cId="1843889496" sldId="296"/>
            <ac:spMk id="28" creationId="{51A56427-5156-BD68-C92E-2D7D843921AB}"/>
          </ac:spMkLst>
        </pc:spChg>
        <pc:spChg chg="add mod ord">
          <ac:chgData name="Daniel Maris" userId="26c2aef4-9c0c-43aa-bb43-2737afc070fc" providerId="ADAL" clId="{0B72A9AA-7356-4AEC-857B-2EA021342707}" dt="2026-09-22T09:02:46.650" v="9162" actId="1076"/>
          <ac:spMkLst>
            <pc:docMk/>
            <pc:sldMk cId="1843889496" sldId="296"/>
            <ac:spMk id="30" creationId="{700FA6BB-E650-7D40-89FD-2BEC81C5D6D7}"/>
          </ac:spMkLst>
        </pc:spChg>
        <pc:spChg chg="add mod ord">
          <ac:chgData name="Daniel Maris" userId="26c2aef4-9c0c-43aa-bb43-2737afc070fc" providerId="ADAL" clId="{0B72A9AA-7356-4AEC-857B-2EA021342707}" dt="2026-09-24T11:26:21.638" v="10349" actId="114"/>
          <ac:spMkLst>
            <pc:docMk/>
            <pc:sldMk cId="1843889496" sldId="296"/>
            <ac:spMk id="32" creationId="{889F019C-5969-914B-90BB-0D4ABE38E58A}"/>
          </ac:spMkLst>
        </pc:spChg>
        <pc:spChg chg="add mod">
          <ac:chgData name="Daniel Maris" userId="26c2aef4-9c0c-43aa-bb43-2737afc070fc" providerId="ADAL" clId="{0B72A9AA-7356-4AEC-857B-2EA021342707}" dt="2026-09-22T08:14:12.251" v="8272" actId="164"/>
          <ac:spMkLst>
            <pc:docMk/>
            <pc:sldMk cId="1843889496" sldId="296"/>
            <ac:spMk id="53" creationId="{C0FD96DA-7960-DF6D-7A60-404790108391}"/>
          </ac:spMkLst>
        </pc:spChg>
        <pc:spChg chg="add mod ord">
          <ac:chgData name="Daniel Maris" userId="26c2aef4-9c0c-43aa-bb43-2737afc070fc" providerId="ADAL" clId="{0B72A9AA-7356-4AEC-857B-2EA021342707}" dt="2026-09-22T08:14:12.251" v="8272" actId="164"/>
          <ac:spMkLst>
            <pc:docMk/>
            <pc:sldMk cId="1843889496" sldId="296"/>
            <ac:spMk id="55" creationId="{CB4EE943-980C-9DFA-D20B-61BE187C5343}"/>
          </ac:spMkLst>
        </pc:spChg>
        <pc:spChg chg="add mod">
          <ac:chgData name="Daniel Maris" userId="26c2aef4-9c0c-43aa-bb43-2737afc070fc" providerId="ADAL" clId="{0B72A9AA-7356-4AEC-857B-2EA021342707}" dt="2026-09-22T08:04:40.958" v="8070" actId="1035"/>
          <ac:spMkLst>
            <pc:docMk/>
            <pc:sldMk cId="1843889496" sldId="296"/>
            <ac:spMk id="57" creationId="{19DE62C4-5FAD-9FE6-1CDA-4AE7094DBA24}"/>
          </ac:spMkLst>
        </pc:spChg>
        <pc:spChg chg="add mod">
          <ac:chgData name="Daniel Maris" userId="26c2aef4-9c0c-43aa-bb43-2737afc070fc" providerId="ADAL" clId="{0B72A9AA-7356-4AEC-857B-2EA021342707}" dt="2026-09-22T08:02:10.107" v="8049" actId="14100"/>
          <ac:spMkLst>
            <pc:docMk/>
            <pc:sldMk cId="1843889496" sldId="296"/>
            <ac:spMk id="59" creationId="{A1CB6989-F428-51F3-B7A3-74B8B34A1C8F}"/>
          </ac:spMkLst>
        </pc:spChg>
        <pc:spChg chg="add mod ord">
          <ac:chgData name="Daniel Maris" userId="26c2aef4-9c0c-43aa-bb43-2737afc070fc" providerId="ADAL" clId="{0B72A9AA-7356-4AEC-857B-2EA021342707}" dt="2026-09-22T08:05:03.534" v="8077" actId="167"/>
          <ac:spMkLst>
            <pc:docMk/>
            <pc:sldMk cId="1843889496" sldId="296"/>
            <ac:spMk id="61" creationId="{CDF53152-12FF-AF93-ADA0-7688BFECB9EA}"/>
          </ac:spMkLst>
        </pc:spChg>
        <pc:spChg chg="add mod ord">
          <ac:chgData name="Daniel Maris" userId="26c2aef4-9c0c-43aa-bb43-2737afc070fc" providerId="ADAL" clId="{0B72A9AA-7356-4AEC-857B-2EA021342707}" dt="2026-09-22T08:06:21.187" v="8095" actId="14100"/>
          <ac:spMkLst>
            <pc:docMk/>
            <pc:sldMk cId="1843889496" sldId="296"/>
            <ac:spMk id="66" creationId="{5A2088B5-0736-C2B4-FA82-90AEB4C2D573}"/>
          </ac:spMkLst>
        </pc:spChg>
        <pc:spChg chg="add mod ord">
          <ac:chgData name="Daniel Maris" userId="26c2aef4-9c0c-43aa-bb43-2737afc070fc" providerId="ADAL" clId="{0B72A9AA-7356-4AEC-857B-2EA021342707}" dt="2026-09-22T08:05:54.392" v="8091" actId="167"/>
          <ac:spMkLst>
            <pc:docMk/>
            <pc:sldMk cId="1843889496" sldId="296"/>
            <ac:spMk id="68" creationId="{5C233A18-B783-FCF2-3739-498BEFF93287}"/>
          </ac:spMkLst>
        </pc:spChg>
        <pc:spChg chg="add mod ord">
          <ac:chgData name="Daniel Maris" userId="26c2aef4-9c0c-43aa-bb43-2737afc070fc" providerId="ADAL" clId="{0B72A9AA-7356-4AEC-857B-2EA021342707}" dt="2026-09-22T08:14:12.251" v="8272" actId="164"/>
          <ac:spMkLst>
            <pc:docMk/>
            <pc:sldMk cId="1843889496" sldId="296"/>
            <ac:spMk id="70" creationId="{931D6F9E-B3E8-6940-36D4-F7B30EF34671}"/>
          </ac:spMkLst>
        </pc:spChg>
        <pc:spChg chg="add mod ord">
          <ac:chgData name="Daniel Maris" userId="26c2aef4-9c0c-43aa-bb43-2737afc070fc" providerId="ADAL" clId="{0B72A9AA-7356-4AEC-857B-2EA021342707}" dt="2026-09-22T08:14:12.251" v="8272" actId="164"/>
          <ac:spMkLst>
            <pc:docMk/>
            <pc:sldMk cId="1843889496" sldId="296"/>
            <ac:spMk id="72" creationId="{ED4EA43D-26E1-E6A6-DF45-ED8E1F8EFA5B}"/>
          </ac:spMkLst>
        </pc:spChg>
        <pc:spChg chg="add mod ord">
          <ac:chgData name="Daniel Maris" userId="26c2aef4-9c0c-43aa-bb43-2737afc070fc" providerId="ADAL" clId="{0B72A9AA-7356-4AEC-857B-2EA021342707}" dt="2026-09-22T08:14:12.251" v="8272" actId="164"/>
          <ac:spMkLst>
            <pc:docMk/>
            <pc:sldMk cId="1843889496" sldId="296"/>
            <ac:spMk id="74" creationId="{634408EA-51CB-CF87-0228-14BBCC3EB408}"/>
          </ac:spMkLst>
        </pc:spChg>
        <pc:grpChg chg="add del mod">
          <ac:chgData name="Daniel Maris" userId="26c2aef4-9c0c-43aa-bb43-2737afc070fc" providerId="ADAL" clId="{0B72A9AA-7356-4AEC-857B-2EA021342707}" dt="2026-09-22T09:03:02.177" v="9164" actId="1076"/>
          <ac:grpSpMkLst>
            <pc:docMk/>
            <pc:sldMk cId="1843889496" sldId="296"/>
            <ac:grpSpMk id="18" creationId="{82213D40-2F5B-8555-A44D-A624B5E26025}"/>
          </ac:grpSpMkLst>
        </pc:grpChg>
        <pc:cxnChg chg="add mod">
          <ac:chgData name="Daniel Maris" userId="26c2aef4-9c0c-43aa-bb43-2737afc070fc" providerId="ADAL" clId="{0B72A9AA-7356-4AEC-857B-2EA021342707}" dt="2026-09-22T08:14:21.104" v="8274" actId="21"/>
          <ac:cxnSpMkLst>
            <pc:docMk/>
            <pc:sldMk cId="1843889496" sldId="296"/>
            <ac:cxnSpMk id="52" creationId="{2E6AA2EA-FA85-72EE-6457-B2FDF3F6489C}"/>
          </ac:cxnSpMkLst>
        </pc:cxnChg>
      </pc:sldChg>
      <pc:sldChg chg="modSp mod modTransition chgLayout">
        <pc:chgData name="Daniel Maris" userId="26c2aef4-9c0c-43aa-bb43-2737afc070fc" providerId="ADAL" clId="{0B72A9AA-7356-4AEC-857B-2EA021342707}" dt="2026-09-28T10:57:53.523" v="15261"/>
        <pc:sldMkLst>
          <pc:docMk/>
          <pc:sldMk cId="3516105776" sldId="301"/>
        </pc:sldMkLst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3516105776" sldId="301"/>
            <ac:spMk id="2" creationId="{BC096423-7DB5-4F70-A12E-B89F7D185FB2}"/>
          </ac:spMkLst>
        </pc:spChg>
        <pc:spChg chg="mod ord">
          <ac:chgData name="Daniel Maris" userId="26c2aef4-9c0c-43aa-bb43-2737afc070fc" providerId="ADAL" clId="{0B72A9AA-7356-4AEC-857B-2EA021342707}" dt="2026-09-28T09:46:46.646" v="14487" actId="404"/>
          <ac:spMkLst>
            <pc:docMk/>
            <pc:sldMk cId="3516105776" sldId="301"/>
            <ac:spMk id="3" creationId="{3DD261CE-C21A-FFD1-103B-9328A183449A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3516105776" sldId="301"/>
            <ac:spMk id="5" creationId="{27D35ADC-498B-B760-2607-CF930C5375F6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3516105776" sldId="301"/>
            <ac:spMk id="6" creationId="{3B603D00-8130-7C6E-6A72-59EFBC124DA1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3516105776" sldId="301"/>
            <ac:spMk id="7" creationId="{E65DE3B0-5C1C-645A-4D8B-4161EA0D99DC}"/>
          </ac:spMkLst>
        </pc:spChg>
      </pc:sldChg>
      <pc:sldChg chg="addSp delSp modSp mod modTransition chgLayout">
        <pc:chgData name="Daniel Maris" userId="26c2aef4-9c0c-43aa-bb43-2737afc070fc" providerId="ADAL" clId="{0B72A9AA-7356-4AEC-857B-2EA021342707}" dt="2026-09-28T10:57:53.523" v="15261"/>
        <pc:sldMkLst>
          <pc:docMk/>
          <pc:sldMk cId="3401032228" sldId="302"/>
        </pc:sldMkLst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3401032228" sldId="302"/>
            <ac:spMk id="2" creationId="{CDDC3B6A-CDC9-EB70-15DC-85A48D562402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3401032228" sldId="302"/>
            <ac:spMk id="5" creationId="{F92C9D2C-2721-5AD2-BF4D-11BF9B3BE776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3401032228" sldId="302"/>
            <ac:spMk id="6" creationId="{D42BC3EF-0D07-656E-43A3-060F217B801A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3401032228" sldId="302"/>
            <ac:spMk id="7" creationId="{B9147160-3F08-C031-5C9C-8E43DC34DAB3}"/>
          </ac:spMkLst>
        </pc:spChg>
      </pc:sldChg>
      <pc:sldChg chg="modTransition">
        <pc:chgData name="Daniel Maris" userId="26c2aef4-9c0c-43aa-bb43-2737afc070fc" providerId="ADAL" clId="{0B72A9AA-7356-4AEC-857B-2EA021342707}" dt="2026-09-28T10:57:53.523" v="15261"/>
        <pc:sldMkLst>
          <pc:docMk/>
          <pc:sldMk cId="3869382428" sldId="304"/>
        </pc:sldMkLst>
      </pc:sldChg>
      <pc:sldChg chg="addSp modSp mod modTransition chgLayout">
        <pc:chgData name="Daniel Maris" userId="26c2aef4-9c0c-43aa-bb43-2737afc070fc" providerId="ADAL" clId="{0B72A9AA-7356-4AEC-857B-2EA021342707}" dt="2026-10-02T13:41:48.494" v="19248" actId="20577"/>
        <pc:sldMkLst>
          <pc:docMk/>
          <pc:sldMk cId="1574708511" sldId="311"/>
        </pc:sldMkLst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1574708511" sldId="311"/>
            <ac:spMk id="2" creationId="{9E001CD0-9C9B-9437-239C-4E3D2EDD78CC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1574708511" sldId="311"/>
            <ac:spMk id="4" creationId="{671E6B9E-676E-3693-958C-ACBCDF45A7DE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1574708511" sldId="311"/>
            <ac:spMk id="5" creationId="{B942B3D7-ED30-276F-CDD7-54860536FF26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1574708511" sldId="311"/>
            <ac:spMk id="6" creationId="{B7D41A6E-E0F3-4483-5C63-7FD5D972800D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1574708511" sldId="311"/>
            <ac:spMk id="12" creationId="{880DEE6D-534F-78E7-8E27-78D97C334F64}"/>
          </ac:spMkLst>
        </pc:spChg>
        <pc:spChg chg="add mod">
          <ac:chgData name="Daniel Maris" userId="26c2aef4-9c0c-43aa-bb43-2737afc070fc" providerId="ADAL" clId="{0B72A9AA-7356-4AEC-857B-2EA021342707}" dt="2026-10-02T13:41:05.919" v="19222" actId="1037"/>
          <ac:spMkLst>
            <pc:docMk/>
            <pc:sldMk cId="1574708511" sldId="311"/>
            <ac:spMk id="15" creationId="{CD8A9671-95B5-D78F-2AE0-01B34C8DE2D2}"/>
          </ac:spMkLst>
        </pc:spChg>
        <pc:spChg chg="add mod">
          <ac:chgData name="Daniel Maris" userId="26c2aef4-9c0c-43aa-bb43-2737afc070fc" providerId="ADAL" clId="{0B72A9AA-7356-4AEC-857B-2EA021342707}" dt="2026-10-02T13:41:48.494" v="19248" actId="20577"/>
          <ac:spMkLst>
            <pc:docMk/>
            <pc:sldMk cId="1574708511" sldId="311"/>
            <ac:spMk id="17" creationId="{D725D3A1-6A69-AD05-7DCC-C27B87960BB3}"/>
          </ac:spMkLst>
        </pc:spChg>
      </pc:sldChg>
      <pc:sldChg chg="addSp delSp modSp add del mod modTransition modClrScheme chgLayout">
        <pc:chgData name="Daniel Maris" userId="26c2aef4-9c0c-43aa-bb43-2737afc070fc" providerId="ADAL" clId="{0B72A9AA-7356-4AEC-857B-2EA021342707}" dt="2026-10-09T08:00:40.322" v="19330" actId="47"/>
        <pc:sldMkLst>
          <pc:docMk/>
          <pc:sldMk cId="216010950" sldId="332"/>
        </pc:sldMkLst>
      </pc:sldChg>
      <pc:sldChg chg="addSp delSp modSp mod modTransition addAnim delAnim modAnim chgLayout">
        <pc:chgData name="Daniel Maris" userId="26c2aef4-9c0c-43aa-bb43-2737afc070fc" providerId="ADAL" clId="{0B72A9AA-7356-4AEC-857B-2EA021342707}" dt="2026-10-02T13:35:01.031" v="19087" actId="1038"/>
        <pc:sldMkLst>
          <pc:docMk/>
          <pc:sldMk cId="1107735490" sldId="359"/>
        </pc:sldMkLst>
        <pc:spChg chg="mod ord">
          <ac:chgData name="Daniel Maris" userId="26c2aef4-9c0c-43aa-bb43-2737afc070fc" providerId="ADAL" clId="{0B72A9AA-7356-4AEC-857B-2EA021342707}" dt="2026-09-23T08:50:33.955" v="9925" actId="20577"/>
          <ac:spMkLst>
            <pc:docMk/>
            <pc:sldMk cId="1107735490" sldId="359"/>
            <ac:spMk id="2" creationId="{BDE69FB8-D094-981D-6D89-926DDE43F382}"/>
          </ac:spMkLst>
        </pc:spChg>
        <pc:spChg chg="mod ord">
          <ac:chgData name="Daniel Maris" userId="26c2aef4-9c0c-43aa-bb43-2737afc070fc" providerId="ADAL" clId="{0B72A9AA-7356-4AEC-857B-2EA021342707}" dt="2026-09-16T11:18:55.121" v="57" actId="700"/>
          <ac:spMkLst>
            <pc:docMk/>
            <pc:sldMk cId="1107735490" sldId="359"/>
            <ac:spMk id="4" creationId="{14603EBF-2D4D-E214-DF93-49FA3C790069}"/>
          </ac:spMkLst>
        </pc:spChg>
        <pc:spChg chg="mod ord">
          <ac:chgData name="Daniel Maris" userId="26c2aef4-9c0c-43aa-bb43-2737afc070fc" providerId="ADAL" clId="{0B72A9AA-7356-4AEC-857B-2EA021342707}" dt="2026-09-16T11:18:55.121" v="57" actId="700"/>
          <ac:spMkLst>
            <pc:docMk/>
            <pc:sldMk cId="1107735490" sldId="359"/>
            <ac:spMk id="5" creationId="{1CD493C3-EB01-0DCE-B9C8-DB5E7385C708}"/>
          </ac:spMkLst>
        </pc:spChg>
        <pc:spChg chg="mod ord">
          <ac:chgData name="Daniel Maris" userId="26c2aef4-9c0c-43aa-bb43-2737afc070fc" providerId="ADAL" clId="{0B72A9AA-7356-4AEC-857B-2EA021342707}" dt="2026-09-16T11:18:55.121" v="57" actId="700"/>
          <ac:spMkLst>
            <pc:docMk/>
            <pc:sldMk cId="1107735490" sldId="359"/>
            <ac:spMk id="6" creationId="{7309B980-AB8B-08F0-3CC1-FFAE9529BCE2}"/>
          </ac:spMkLst>
        </pc:spChg>
        <pc:spChg chg="add mod ord">
          <ac:chgData name="Daniel Maris" userId="26c2aef4-9c0c-43aa-bb43-2737afc070fc" providerId="ADAL" clId="{0B72A9AA-7356-4AEC-857B-2EA021342707}" dt="2026-10-01T09:04:01.684" v="18980" actId="20577"/>
          <ac:spMkLst>
            <pc:docMk/>
            <pc:sldMk cId="1107735490" sldId="359"/>
            <ac:spMk id="7" creationId="{DCE97F89-2EE4-48AC-E999-26714A29443B}"/>
          </ac:spMkLst>
        </pc:spChg>
        <pc:spChg chg="add mod">
          <ac:chgData name="Daniel Maris" userId="26c2aef4-9c0c-43aa-bb43-2737afc070fc" providerId="ADAL" clId="{0B72A9AA-7356-4AEC-857B-2EA021342707}" dt="2026-10-02T13:35:01.031" v="19087" actId="1038"/>
          <ac:spMkLst>
            <pc:docMk/>
            <pc:sldMk cId="1107735490" sldId="359"/>
            <ac:spMk id="9" creationId="{4AEAF0F1-0396-850C-741D-9293A90916F3}"/>
          </ac:spMkLst>
        </pc:spChg>
        <pc:spChg chg="add mod">
          <ac:chgData name="Daniel Maris" userId="26c2aef4-9c0c-43aa-bb43-2737afc070fc" providerId="ADAL" clId="{0B72A9AA-7356-4AEC-857B-2EA021342707}" dt="2026-10-02T13:32:05.819" v="19070" actId="1036"/>
          <ac:spMkLst>
            <pc:docMk/>
            <pc:sldMk cId="1107735490" sldId="359"/>
            <ac:spMk id="13" creationId="{90BC8516-D065-2198-6BB1-1F47E1C1140E}"/>
          </ac:spMkLst>
        </pc:spChg>
        <pc:spChg chg="add mod">
          <ac:chgData name="Daniel Maris" userId="26c2aef4-9c0c-43aa-bb43-2737afc070fc" providerId="ADAL" clId="{0B72A9AA-7356-4AEC-857B-2EA021342707}" dt="2026-10-02T13:30:36.269" v="19000" actId="1037"/>
          <ac:spMkLst>
            <pc:docMk/>
            <pc:sldMk cId="1107735490" sldId="359"/>
            <ac:spMk id="17" creationId="{04871C8B-EEAF-06B3-45AF-3B6959BBC81F}"/>
          </ac:spMkLst>
        </pc:spChg>
        <pc:spChg chg="add mod">
          <ac:chgData name="Daniel Maris" userId="26c2aef4-9c0c-43aa-bb43-2737afc070fc" providerId="ADAL" clId="{0B72A9AA-7356-4AEC-857B-2EA021342707}" dt="2026-10-02T13:30:45.576" v="19001" actId="1076"/>
          <ac:spMkLst>
            <pc:docMk/>
            <pc:sldMk cId="1107735490" sldId="359"/>
            <ac:spMk id="20" creationId="{09B94973-589E-44F5-0BAD-6D1BC6B89A73}"/>
          </ac:spMkLst>
        </pc:spChg>
        <pc:picChg chg="add mod">
          <ac:chgData name="Daniel Maris" userId="26c2aef4-9c0c-43aa-bb43-2737afc070fc" providerId="ADAL" clId="{0B72A9AA-7356-4AEC-857B-2EA021342707}" dt="2026-10-02T13:34:30.300" v="19077" actId="1076"/>
          <ac:picMkLst>
            <pc:docMk/>
            <pc:sldMk cId="1107735490" sldId="359"/>
            <ac:picMk id="10" creationId="{DD225BBF-15C0-2293-CCDD-10A67C9762B2}"/>
          </ac:picMkLst>
        </pc:picChg>
        <pc:picChg chg="add mod modCrop">
          <ac:chgData name="Daniel Maris" userId="26c2aef4-9c0c-43aa-bb43-2737afc070fc" providerId="ADAL" clId="{0B72A9AA-7356-4AEC-857B-2EA021342707}" dt="2026-10-02T13:32:05.819" v="19070" actId="1036"/>
          <ac:picMkLst>
            <pc:docMk/>
            <pc:sldMk cId="1107735490" sldId="359"/>
            <ac:picMk id="11" creationId="{3F418FA0-7FF3-655F-8E4E-BBC7FA4EE5BC}"/>
          </ac:picMkLst>
        </pc:picChg>
        <pc:picChg chg="add mod modCrop">
          <ac:chgData name="Daniel Maris" userId="26c2aef4-9c0c-43aa-bb43-2737afc070fc" providerId="ADAL" clId="{0B72A9AA-7356-4AEC-857B-2EA021342707}" dt="2026-10-02T13:30:36.269" v="19000" actId="1037"/>
          <ac:picMkLst>
            <pc:docMk/>
            <pc:sldMk cId="1107735490" sldId="359"/>
            <ac:picMk id="15" creationId="{2ADEC88A-9E2C-590E-8806-444424684471}"/>
          </ac:picMkLst>
        </pc:picChg>
        <pc:picChg chg="add mod">
          <ac:chgData name="Daniel Maris" userId="26c2aef4-9c0c-43aa-bb43-2737afc070fc" providerId="ADAL" clId="{0B72A9AA-7356-4AEC-857B-2EA021342707}" dt="2026-10-02T13:30:45.576" v="19001" actId="1076"/>
          <ac:picMkLst>
            <pc:docMk/>
            <pc:sldMk cId="1107735490" sldId="359"/>
            <ac:picMk id="18" creationId="{8E776EDC-1D1E-487D-1884-2EC86B71E27A}"/>
          </ac:picMkLst>
        </pc:picChg>
      </pc:sldChg>
      <pc:sldChg chg="addSp delSp modSp mod modTransition modClrScheme chgLayout">
        <pc:chgData name="Daniel Maris" userId="26c2aef4-9c0c-43aa-bb43-2737afc070fc" providerId="ADAL" clId="{0B72A9AA-7356-4AEC-857B-2EA021342707}" dt="2026-09-29T12:26:42.585" v="15974" actId="6549"/>
        <pc:sldMkLst>
          <pc:docMk/>
          <pc:sldMk cId="267920221" sldId="360"/>
        </pc:sldMkLst>
        <pc:spChg chg="mod ord">
          <ac:chgData name="Daniel Maris" userId="26c2aef4-9c0c-43aa-bb43-2737afc070fc" providerId="ADAL" clId="{0B72A9AA-7356-4AEC-857B-2EA021342707}" dt="2026-09-22T08:39:35.418" v="9055" actId="700"/>
          <ac:spMkLst>
            <pc:docMk/>
            <pc:sldMk cId="267920221" sldId="360"/>
            <ac:spMk id="2" creationId="{CCF7C1D6-4411-1836-4126-C2BD71A1595D}"/>
          </ac:spMkLst>
        </pc:spChg>
        <pc:spChg chg="mod ord">
          <ac:chgData name="Daniel Maris" userId="26c2aef4-9c0c-43aa-bb43-2737afc070fc" providerId="ADAL" clId="{0B72A9AA-7356-4AEC-857B-2EA021342707}" dt="2026-09-22T08:39:35.418" v="9055" actId="700"/>
          <ac:spMkLst>
            <pc:docMk/>
            <pc:sldMk cId="267920221" sldId="360"/>
            <ac:spMk id="4" creationId="{E9EAE62B-86D2-595D-E70B-55A6810874E2}"/>
          </ac:spMkLst>
        </pc:spChg>
        <pc:spChg chg="mod ord">
          <ac:chgData name="Daniel Maris" userId="26c2aef4-9c0c-43aa-bb43-2737afc070fc" providerId="ADAL" clId="{0B72A9AA-7356-4AEC-857B-2EA021342707}" dt="2026-09-22T08:39:35.418" v="9055" actId="700"/>
          <ac:spMkLst>
            <pc:docMk/>
            <pc:sldMk cId="267920221" sldId="360"/>
            <ac:spMk id="5" creationId="{B4AAAE20-1B0E-C932-3D0E-F8496CC2A82C}"/>
          </ac:spMkLst>
        </pc:spChg>
        <pc:spChg chg="mod ord">
          <ac:chgData name="Daniel Maris" userId="26c2aef4-9c0c-43aa-bb43-2737afc070fc" providerId="ADAL" clId="{0B72A9AA-7356-4AEC-857B-2EA021342707}" dt="2026-09-22T08:39:35.418" v="9055" actId="700"/>
          <ac:spMkLst>
            <pc:docMk/>
            <pc:sldMk cId="267920221" sldId="360"/>
            <ac:spMk id="6" creationId="{5ADCA1B8-E67F-ED81-23AF-6C17B151C422}"/>
          </ac:spMkLst>
        </pc:spChg>
        <pc:spChg chg="add mod ord">
          <ac:chgData name="Daniel Maris" userId="26c2aef4-9c0c-43aa-bb43-2737afc070fc" providerId="ADAL" clId="{0B72A9AA-7356-4AEC-857B-2EA021342707}" dt="2026-09-29T12:26:42.585" v="15974" actId="6549"/>
          <ac:spMkLst>
            <pc:docMk/>
            <pc:sldMk cId="267920221" sldId="360"/>
            <ac:spMk id="11" creationId="{2CE5F16B-2392-6026-3E79-90A21524A7F5}"/>
          </ac:spMkLst>
        </pc:spChg>
        <pc:spChg chg="add mod">
          <ac:chgData name="Daniel Maris" userId="26c2aef4-9c0c-43aa-bb43-2737afc070fc" providerId="ADAL" clId="{0B72A9AA-7356-4AEC-857B-2EA021342707}" dt="2026-09-24T16:21:38.818" v="13879" actId="121"/>
          <ac:spMkLst>
            <pc:docMk/>
            <pc:sldMk cId="267920221" sldId="360"/>
            <ac:spMk id="15" creationId="{826B3B1B-905F-7608-77CE-60A5E4A499E2}"/>
          </ac:spMkLst>
        </pc:spChg>
        <pc:spChg chg="add mod ord">
          <ac:chgData name="Daniel Maris" userId="26c2aef4-9c0c-43aa-bb43-2737afc070fc" providerId="ADAL" clId="{0B72A9AA-7356-4AEC-857B-2EA021342707}" dt="2026-09-24T10:07:26.125" v="10206" actId="20577"/>
          <ac:spMkLst>
            <pc:docMk/>
            <pc:sldMk cId="267920221" sldId="360"/>
            <ac:spMk id="17" creationId="{EEA85EDE-6AC8-7800-991D-2E8C502E2465}"/>
          </ac:spMkLst>
        </pc:spChg>
        <pc:spChg chg="add mod ord">
          <ac:chgData name="Daniel Maris" userId="26c2aef4-9c0c-43aa-bb43-2737afc070fc" providerId="ADAL" clId="{0B72A9AA-7356-4AEC-857B-2EA021342707}" dt="2026-09-21T13:38:11.778" v="5002" actId="1035"/>
          <ac:spMkLst>
            <pc:docMk/>
            <pc:sldMk cId="267920221" sldId="360"/>
            <ac:spMk id="19" creationId="{A72E469E-5104-35F4-A540-F120F0C7B71F}"/>
          </ac:spMkLst>
        </pc:spChg>
        <pc:spChg chg="add mod">
          <ac:chgData name="Daniel Maris" userId="26c2aef4-9c0c-43aa-bb43-2737afc070fc" providerId="ADAL" clId="{0B72A9AA-7356-4AEC-857B-2EA021342707}" dt="2026-09-21T13:38:11.778" v="5002" actId="1035"/>
          <ac:spMkLst>
            <pc:docMk/>
            <pc:sldMk cId="267920221" sldId="360"/>
            <ac:spMk id="21" creationId="{02933B97-CE96-58BD-5AF4-C2CBE370BB80}"/>
          </ac:spMkLst>
        </pc:spChg>
        <pc:spChg chg="add mod ord">
          <ac:chgData name="Daniel Maris" userId="26c2aef4-9c0c-43aa-bb43-2737afc070fc" providerId="ADAL" clId="{0B72A9AA-7356-4AEC-857B-2EA021342707}" dt="2026-09-21T13:38:23.571" v="5003" actId="14100"/>
          <ac:spMkLst>
            <pc:docMk/>
            <pc:sldMk cId="267920221" sldId="360"/>
            <ac:spMk id="22" creationId="{9C55662D-F764-16E5-05C7-0A9B88AE3678}"/>
          </ac:spMkLst>
        </pc:spChg>
        <pc:picChg chg="mod">
          <ac:chgData name="Daniel Maris" userId="26c2aef4-9c0c-43aa-bb43-2737afc070fc" providerId="ADAL" clId="{0B72A9AA-7356-4AEC-857B-2EA021342707}" dt="2026-09-28T12:25:12.269" v="15323" actId="14826"/>
          <ac:picMkLst>
            <pc:docMk/>
            <pc:sldMk cId="267920221" sldId="360"/>
            <ac:picMk id="8" creationId="{1BEFE3D6-D2B9-C13C-FF37-089FDE75792E}"/>
          </ac:picMkLst>
        </pc:picChg>
        <pc:picChg chg="add mod">
          <ac:chgData name="Daniel Maris" userId="26c2aef4-9c0c-43aa-bb43-2737afc070fc" providerId="ADAL" clId="{0B72A9AA-7356-4AEC-857B-2EA021342707}" dt="2026-09-21T11:00:35.653" v="3847"/>
          <ac:picMkLst>
            <pc:docMk/>
            <pc:sldMk cId="267920221" sldId="360"/>
            <ac:picMk id="12" creationId="{8BACD6BD-A5B0-007F-B7F4-16DDBE9A1E9E}"/>
          </ac:picMkLst>
        </pc:picChg>
      </pc:sldChg>
      <pc:sldChg chg="addSp delSp modSp mod modTransition modClrScheme chgLayout">
        <pc:chgData name="Daniel Maris" userId="26c2aef4-9c0c-43aa-bb43-2737afc070fc" providerId="ADAL" clId="{0B72A9AA-7356-4AEC-857B-2EA021342707}" dt="2026-09-28T10:57:53.523" v="15261"/>
        <pc:sldMkLst>
          <pc:docMk/>
          <pc:sldMk cId="3813194451" sldId="361"/>
        </pc:sldMkLst>
        <pc:spChg chg="mod ord">
          <ac:chgData name="Daniel Maris" userId="26c2aef4-9c0c-43aa-bb43-2737afc070fc" providerId="ADAL" clId="{0B72A9AA-7356-4AEC-857B-2EA021342707}" dt="2026-09-24T11:21:56.835" v="10315" actId="20577"/>
          <ac:spMkLst>
            <pc:docMk/>
            <pc:sldMk cId="3813194451" sldId="361"/>
            <ac:spMk id="2" creationId="{A7F2196E-B5F1-82A4-D4EC-6BA254F3FDD0}"/>
          </ac:spMkLst>
        </pc:spChg>
        <pc:spChg chg="mod ord">
          <ac:chgData name="Daniel Maris" userId="26c2aef4-9c0c-43aa-bb43-2737afc070fc" providerId="ADAL" clId="{0B72A9AA-7356-4AEC-857B-2EA021342707}" dt="2026-09-28T09:16:50.819" v="14094" actId="20577"/>
          <ac:spMkLst>
            <pc:docMk/>
            <pc:sldMk cId="3813194451" sldId="361"/>
            <ac:spMk id="3" creationId="{785573AD-69A3-48D9-67C4-24025FBE1559}"/>
          </ac:spMkLst>
        </pc:spChg>
        <pc:spChg chg="mod ord">
          <ac:chgData name="Daniel Maris" userId="26c2aef4-9c0c-43aa-bb43-2737afc070fc" providerId="ADAL" clId="{0B72A9AA-7356-4AEC-857B-2EA021342707}" dt="2026-09-22T08:39:35.418" v="9055" actId="700"/>
          <ac:spMkLst>
            <pc:docMk/>
            <pc:sldMk cId="3813194451" sldId="361"/>
            <ac:spMk id="4" creationId="{38E991EF-6973-B484-704C-6C62FE6E2FC2}"/>
          </ac:spMkLst>
        </pc:spChg>
        <pc:spChg chg="mod ord">
          <ac:chgData name="Daniel Maris" userId="26c2aef4-9c0c-43aa-bb43-2737afc070fc" providerId="ADAL" clId="{0B72A9AA-7356-4AEC-857B-2EA021342707}" dt="2026-09-22T08:39:35.418" v="9055" actId="700"/>
          <ac:spMkLst>
            <pc:docMk/>
            <pc:sldMk cId="3813194451" sldId="361"/>
            <ac:spMk id="5" creationId="{2D1FB5AE-02C3-0DE3-CD16-E994E264AED4}"/>
          </ac:spMkLst>
        </pc:spChg>
        <pc:spChg chg="mod ord">
          <ac:chgData name="Daniel Maris" userId="26c2aef4-9c0c-43aa-bb43-2737afc070fc" providerId="ADAL" clId="{0B72A9AA-7356-4AEC-857B-2EA021342707}" dt="2026-09-22T08:39:35.418" v="9055" actId="700"/>
          <ac:spMkLst>
            <pc:docMk/>
            <pc:sldMk cId="3813194451" sldId="361"/>
            <ac:spMk id="6" creationId="{A362EEF8-2152-01AD-391E-F5F423C4761F}"/>
          </ac:spMkLst>
        </pc:spChg>
      </pc:sldChg>
      <pc:sldChg chg="addSp delSp modSp mod modTransition modClrScheme modAnim chgLayout">
        <pc:chgData name="Daniel Maris" userId="26c2aef4-9c0c-43aa-bb43-2737afc070fc" providerId="ADAL" clId="{0B72A9AA-7356-4AEC-857B-2EA021342707}" dt="2026-09-28T10:57:53.523" v="15261"/>
        <pc:sldMkLst>
          <pc:docMk/>
          <pc:sldMk cId="627486881" sldId="363"/>
        </pc:sldMkLst>
        <pc:spChg chg="mod ord">
          <ac:chgData name="Daniel Maris" userId="26c2aef4-9c0c-43aa-bb43-2737afc070fc" providerId="ADAL" clId="{0B72A9AA-7356-4AEC-857B-2EA021342707}" dt="2026-09-22T08:39:35.418" v="9055" actId="700"/>
          <ac:spMkLst>
            <pc:docMk/>
            <pc:sldMk cId="627486881" sldId="363"/>
            <ac:spMk id="2" creationId="{C32CF307-2845-7227-65E4-5920E9B3E129}"/>
          </ac:spMkLst>
        </pc:spChg>
        <pc:spChg chg="mod">
          <ac:chgData name="Daniel Maris" userId="26c2aef4-9c0c-43aa-bb43-2737afc070fc" providerId="ADAL" clId="{0B72A9AA-7356-4AEC-857B-2EA021342707}" dt="2026-09-21T15:46:54.893" v="7230" actId="208"/>
          <ac:spMkLst>
            <pc:docMk/>
            <pc:sldMk cId="627486881" sldId="363"/>
            <ac:spMk id="3" creationId="{920E8AF3-7C20-4AEE-3D72-1CEC0DCD2020}"/>
          </ac:spMkLst>
        </pc:spChg>
        <pc:spChg chg="mod ord">
          <ac:chgData name="Daniel Maris" userId="26c2aef4-9c0c-43aa-bb43-2737afc070fc" providerId="ADAL" clId="{0B72A9AA-7356-4AEC-857B-2EA021342707}" dt="2026-09-22T08:39:35.418" v="9055" actId="700"/>
          <ac:spMkLst>
            <pc:docMk/>
            <pc:sldMk cId="627486881" sldId="363"/>
            <ac:spMk id="4" creationId="{FA217D70-9E16-1BF1-D38C-980E402311D1}"/>
          </ac:spMkLst>
        </pc:spChg>
        <pc:spChg chg="mod ord">
          <ac:chgData name="Daniel Maris" userId="26c2aef4-9c0c-43aa-bb43-2737afc070fc" providerId="ADAL" clId="{0B72A9AA-7356-4AEC-857B-2EA021342707}" dt="2026-09-22T08:39:35.418" v="9055" actId="700"/>
          <ac:spMkLst>
            <pc:docMk/>
            <pc:sldMk cId="627486881" sldId="363"/>
            <ac:spMk id="5" creationId="{6695446E-2A7C-E69B-A303-AC3E9507A8BF}"/>
          </ac:spMkLst>
        </pc:spChg>
        <pc:spChg chg="mod ord">
          <ac:chgData name="Daniel Maris" userId="26c2aef4-9c0c-43aa-bb43-2737afc070fc" providerId="ADAL" clId="{0B72A9AA-7356-4AEC-857B-2EA021342707}" dt="2026-09-22T08:39:35.418" v="9055" actId="700"/>
          <ac:spMkLst>
            <pc:docMk/>
            <pc:sldMk cId="627486881" sldId="363"/>
            <ac:spMk id="6" creationId="{1A943E00-C823-E0A0-60B7-A0E83D25AFB9}"/>
          </ac:spMkLst>
        </pc:spChg>
        <pc:spChg chg="add mod ord">
          <ac:chgData name="Daniel Maris" userId="26c2aef4-9c0c-43aa-bb43-2737afc070fc" providerId="ADAL" clId="{0B72A9AA-7356-4AEC-857B-2EA021342707}" dt="2026-09-22T09:54:57.373" v="9844" actId="6549"/>
          <ac:spMkLst>
            <pc:docMk/>
            <pc:sldMk cId="627486881" sldId="363"/>
            <ac:spMk id="7" creationId="{55E1D034-F0B1-0131-CE5B-1ED2D6437C4F}"/>
          </ac:spMkLst>
        </pc:spChg>
        <pc:spChg chg="mod">
          <ac:chgData name="Daniel Maris" userId="26c2aef4-9c0c-43aa-bb43-2737afc070fc" providerId="ADAL" clId="{0B72A9AA-7356-4AEC-857B-2EA021342707}" dt="2026-09-23T13:35:53.071" v="9948" actId="14100"/>
          <ac:spMkLst>
            <pc:docMk/>
            <pc:sldMk cId="627486881" sldId="363"/>
            <ac:spMk id="10" creationId="{B84A76C0-DD23-C494-A6C6-E3F12B3B9228}"/>
          </ac:spMkLst>
        </pc:spChg>
      </pc:sldChg>
      <pc:sldChg chg="addSp delSp modSp mod modTransition chgLayout">
        <pc:chgData name="Daniel Maris" userId="26c2aef4-9c0c-43aa-bb43-2737afc070fc" providerId="ADAL" clId="{0B72A9AA-7356-4AEC-857B-2EA021342707}" dt="2026-09-28T12:28:03.730" v="15324"/>
        <pc:sldMkLst>
          <pc:docMk/>
          <pc:sldMk cId="2096501998" sldId="364"/>
        </pc:sldMkLst>
        <pc:spChg chg="mod ord">
          <ac:chgData name="Daniel Maris" userId="26c2aef4-9c0c-43aa-bb43-2737afc070fc" providerId="ADAL" clId="{0B72A9AA-7356-4AEC-857B-2EA021342707}" dt="2026-09-22T07:36:34.694" v="7778" actId="20577"/>
          <ac:spMkLst>
            <pc:docMk/>
            <pc:sldMk cId="2096501998" sldId="364"/>
            <ac:spMk id="2" creationId="{8FAE5895-04AA-7749-3FE1-1A0935FE3254}"/>
          </ac:spMkLst>
        </pc:spChg>
        <pc:spChg chg="add mod ord">
          <ac:chgData name="Daniel Maris" userId="26c2aef4-9c0c-43aa-bb43-2737afc070fc" providerId="ADAL" clId="{0B72A9AA-7356-4AEC-857B-2EA021342707}" dt="2026-09-22T07:38:39.665" v="7787" actId="167"/>
          <ac:spMkLst>
            <pc:docMk/>
            <pc:sldMk cId="2096501998" sldId="364"/>
            <ac:spMk id="3" creationId="{C6F1AC44-28FE-35A1-D0E4-D05ECA6FA449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2096501998" sldId="364"/>
            <ac:spMk id="4" creationId="{C525848A-8EA5-33E4-7132-364C968B60CD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2096501998" sldId="364"/>
            <ac:spMk id="5" creationId="{F90F30BC-BBE7-B9ED-B2D5-6F754A4E5484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2096501998" sldId="364"/>
            <ac:spMk id="6" creationId="{AAE718B0-2715-A0E3-C992-C15669684820}"/>
          </ac:spMkLst>
        </pc:spChg>
        <pc:spChg chg="mod ord">
          <ac:chgData name="Daniel Maris" userId="26c2aef4-9c0c-43aa-bb43-2737afc070fc" providerId="ADAL" clId="{0B72A9AA-7356-4AEC-857B-2EA021342707}" dt="2026-09-22T07:38:33.707" v="7786" actId="167"/>
          <ac:spMkLst>
            <pc:docMk/>
            <pc:sldMk cId="2096501998" sldId="364"/>
            <ac:spMk id="8" creationId="{5543B79C-5516-4DDB-D1BC-0037622D5124}"/>
          </ac:spMkLst>
        </pc:spChg>
        <pc:spChg chg="add mod">
          <ac:chgData name="Daniel Maris" userId="26c2aef4-9c0c-43aa-bb43-2737afc070fc" providerId="ADAL" clId="{0B72A9AA-7356-4AEC-857B-2EA021342707}" dt="2026-09-28T12:28:03.730" v="15324"/>
          <ac:spMkLst>
            <pc:docMk/>
            <pc:sldMk cId="2096501998" sldId="364"/>
            <ac:spMk id="9" creationId="{6890918E-BE2A-5410-E9F6-107479C1DEB5}"/>
          </ac:spMkLst>
        </pc:spChg>
        <pc:spChg chg="mod ord">
          <ac:chgData name="Daniel Maris" userId="26c2aef4-9c0c-43aa-bb43-2737afc070fc" providerId="ADAL" clId="{0B72A9AA-7356-4AEC-857B-2EA021342707}" dt="2026-09-22T07:38:58.321" v="7789" actId="207"/>
          <ac:spMkLst>
            <pc:docMk/>
            <pc:sldMk cId="2096501998" sldId="364"/>
            <ac:spMk id="10" creationId="{67A323C4-DCAC-3BA8-7315-D4175F163E76}"/>
          </ac:spMkLst>
        </pc:spChg>
        <pc:spChg chg="mod ord">
          <ac:chgData name="Daniel Maris" userId="26c2aef4-9c0c-43aa-bb43-2737afc070fc" providerId="ADAL" clId="{0B72A9AA-7356-4AEC-857B-2EA021342707}" dt="2026-09-22T07:38:58.321" v="7789" actId="207"/>
          <ac:spMkLst>
            <pc:docMk/>
            <pc:sldMk cId="2096501998" sldId="364"/>
            <ac:spMk id="11" creationId="{A86A43A6-8846-0611-F452-D36E327D1F73}"/>
          </ac:spMkLst>
        </pc:spChg>
        <pc:spChg chg="mod ord">
          <ac:chgData name="Daniel Maris" userId="26c2aef4-9c0c-43aa-bb43-2737afc070fc" providerId="ADAL" clId="{0B72A9AA-7356-4AEC-857B-2EA021342707}" dt="2026-09-22T07:38:58.321" v="7789" actId="207"/>
          <ac:spMkLst>
            <pc:docMk/>
            <pc:sldMk cId="2096501998" sldId="364"/>
            <ac:spMk id="12" creationId="{16BD221F-73F7-DE42-9BA2-B7417237A0BB}"/>
          </ac:spMkLst>
        </pc:spChg>
        <pc:spChg chg="add mod">
          <ac:chgData name="Daniel Maris" userId="26c2aef4-9c0c-43aa-bb43-2737afc070fc" providerId="ADAL" clId="{0B72A9AA-7356-4AEC-857B-2EA021342707}" dt="2026-09-22T07:37:08.044" v="7779" actId="207"/>
          <ac:spMkLst>
            <pc:docMk/>
            <pc:sldMk cId="2096501998" sldId="364"/>
            <ac:spMk id="13" creationId="{F9EA6AB1-AA42-4320-1AA5-DD7F3682EC86}"/>
          </ac:spMkLst>
        </pc:spChg>
        <pc:spChg chg="mod">
          <ac:chgData name="Daniel Maris" userId="26c2aef4-9c0c-43aa-bb43-2737afc070fc" providerId="ADAL" clId="{0B72A9AA-7356-4AEC-857B-2EA021342707}" dt="2026-09-22T07:37:08.044" v="7779" actId="207"/>
          <ac:spMkLst>
            <pc:docMk/>
            <pc:sldMk cId="2096501998" sldId="364"/>
            <ac:spMk id="14" creationId="{E22EB7F7-D0DF-34B7-444E-C4848F47B378}"/>
          </ac:spMkLst>
        </pc:spChg>
        <pc:spChg chg="add mod">
          <ac:chgData name="Daniel Maris" userId="26c2aef4-9c0c-43aa-bb43-2737afc070fc" providerId="ADAL" clId="{0B72A9AA-7356-4AEC-857B-2EA021342707}" dt="2026-09-22T07:37:08.044" v="7779" actId="207"/>
          <ac:spMkLst>
            <pc:docMk/>
            <pc:sldMk cId="2096501998" sldId="364"/>
            <ac:spMk id="15" creationId="{AD44FF70-A3F0-D9F1-DD87-A350EDC80BFE}"/>
          </ac:spMkLst>
        </pc:spChg>
        <pc:spChg chg="add mod ord">
          <ac:chgData name="Daniel Maris" userId="26c2aef4-9c0c-43aa-bb43-2737afc070fc" providerId="ADAL" clId="{0B72A9AA-7356-4AEC-857B-2EA021342707}" dt="2026-09-22T07:38:33.707" v="7786" actId="167"/>
          <ac:spMkLst>
            <pc:docMk/>
            <pc:sldMk cId="2096501998" sldId="364"/>
            <ac:spMk id="16" creationId="{B0C5E573-FFD4-14BD-6A5C-BB44C6EAB693}"/>
          </ac:spMkLst>
        </pc:spChg>
        <pc:spChg chg="add mod ord">
          <ac:chgData name="Daniel Maris" userId="26c2aef4-9c0c-43aa-bb43-2737afc070fc" providerId="ADAL" clId="{0B72A9AA-7356-4AEC-857B-2EA021342707}" dt="2026-09-22T07:38:58.321" v="7789" actId="207"/>
          <ac:spMkLst>
            <pc:docMk/>
            <pc:sldMk cId="2096501998" sldId="364"/>
            <ac:spMk id="17" creationId="{B0931C29-FD84-E3F9-F442-C886882495A8}"/>
          </ac:spMkLst>
        </pc:spChg>
        <pc:spChg chg="add mod">
          <ac:chgData name="Daniel Maris" userId="26c2aef4-9c0c-43aa-bb43-2737afc070fc" providerId="ADAL" clId="{0B72A9AA-7356-4AEC-857B-2EA021342707}" dt="2026-09-22T07:37:08.044" v="7779" actId="207"/>
          <ac:spMkLst>
            <pc:docMk/>
            <pc:sldMk cId="2096501998" sldId="364"/>
            <ac:spMk id="18" creationId="{5E74C87B-8510-C692-F5F9-D5EC2BB5F36F}"/>
          </ac:spMkLst>
        </pc:spChg>
        <pc:spChg chg="mod ord">
          <ac:chgData name="Daniel Maris" userId="26c2aef4-9c0c-43aa-bb43-2737afc070fc" providerId="ADAL" clId="{0B72A9AA-7356-4AEC-857B-2EA021342707}" dt="2026-09-22T07:38:58.321" v="7789" actId="207"/>
          <ac:spMkLst>
            <pc:docMk/>
            <pc:sldMk cId="2096501998" sldId="364"/>
            <ac:spMk id="19" creationId="{CA7789C0-37A2-D8F7-C923-C210CA34DE33}"/>
          </ac:spMkLst>
        </pc:spChg>
        <pc:spChg chg="mod">
          <ac:chgData name="Daniel Maris" userId="26c2aef4-9c0c-43aa-bb43-2737afc070fc" providerId="ADAL" clId="{0B72A9AA-7356-4AEC-857B-2EA021342707}" dt="2026-09-22T07:37:08.044" v="7779" actId="207"/>
          <ac:spMkLst>
            <pc:docMk/>
            <pc:sldMk cId="2096501998" sldId="364"/>
            <ac:spMk id="20" creationId="{9AB355AD-9671-AB1B-162D-ECF9556BCE74}"/>
          </ac:spMkLst>
        </pc:spChg>
        <pc:spChg chg="add mod ord">
          <ac:chgData name="Daniel Maris" userId="26c2aef4-9c0c-43aa-bb43-2737afc070fc" providerId="ADAL" clId="{0B72A9AA-7356-4AEC-857B-2EA021342707}" dt="2026-09-22T07:38:33.707" v="7786" actId="167"/>
          <ac:spMkLst>
            <pc:docMk/>
            <pc:sldMk cId="2096501998" sldId="364"/>
            <ac:spMk id="21" creationId="{F2A4F6D1-0F89-68F9-B99F-5D869B75E36D}"/>
          </ac:spMkLst>
        </pc:spChg>
        <pc:spChg chg="mod ord">
          <ac:chgData name="Daniel Maris" userId="26c2aef4-9c0c-43aa-bb43-2737afc070fc" providerId="ADAL" clId="{0B72A9AA-7356-4AEC-857B-2EA021342707}" dt="2026-09-22T07:38:58.321" v="7789" actId="207"/>
          <ac:spMkLst>
            <pc:docMk/>
            <pc:sldMk cId="2096501998" sldId="364"/>
            <ac:spMk id="22" creationId="{62962BB1-FFAF-4A1E-E262-C80F6BF6B2E9}"/>
          </ac:spMkLst>
        </pc:spChg>
        <pc:spChg chg="add mod">
          <ac:chgData name="Daniel Maris" userId="26c2aef4-9c0c-43aa-bb43-2737afc070fc" providerId="ADAL" clId="{0B72A9AA-7356-4AEC-857B-2EA021342707}" dt="2026-09-22T07:37:08.044" v="7779" actId="207"/>
          <ac:spMkLst>
            <pc:docMk/>
            <pc:sldMk cId="2096501998" sldId="364"/>
            <ac:spMk id="23" creationId="{8D410683-1CC0-45F8-328C-2C8F0B64D4EA}"/>
          </ac:spMkLst>
        </pc:spChg>
        <pc:spChg chg="add mod ord">
          <ac:chgData name="Daniel Maris" userId="26c2aef4-9c0c-43aa-bb43-2737afc070fc" providerId="ADAL" clId="{0B72A9AA-7356-4AEC-857B-2EA021342707}" dt="2026-09-22T07:38:58.321" v="7789" actId="207"/>
          <ac:spMkLst>
            <pc:docMk/>
            <pc:sldMk cId="2096501998" sldId="364"/>
            <ac:spMk id="24" creationId="{B5110E30-7F86-1CD0-A873-074E02D43F4E}"/>
          </ac:spMkLst>
        </pc:spChg>
        <pc:spChg chg="add mod">
          <ac:chgData name="Daniel Maris" userId="26c2aef4-9c0c-43aa-bb43-2737afc070fc" providerId="ADAL" clId="{0B72A9AA-7356-4AEC-857B-2EA021342707}" dt="2026-09-22T07:37:08.044" v="7779" actId="207"/>
          <ac:spMkLst>
            <pc:docMk/>
            <pc:sldMk cId="2096501998" sldId="364"/>
            <ac:spMk id="25" creationId="{4C22F282-F1BC-0E88-FA42-15145E0EDA4C}"/>
          </ac:spMkLst>
        </pc:spChg>
      </pc:sldChg>
      <pc:sldChg chg="addSp delSp modSp mod modTransition addAnim delAnim modAnim chgLayout">
        <pc:chgData name="Daniel Maris" userId="26c2aef4-9c0c-43aa-bb43-2737afc070fc" providerId="ADAL" clId="{0B72A9AA-7356-4AEC-857B-2EA021342707}" dt="2026-09-28T10:57:53.523" v="15261"/>
        <pc:sldMkLst>
          <pc:docMk/>
          <pc:sldMk cId="2895917213" sldId="367"/>
        </pc:sldMkLst>
        <pc:spChg chg="mod ord">
          <ac:chgData name="Daniel Maris" userId="26c2aef4-9c0c-43aa-bb43-2737afc070fc" providerId="ADAL" clId="{0B72A9AA-7356-4AEC-857B-2EA021342707}" dt="2026-09-24T13:17:28.334" v="11805" actId="1076"/>
          <ac:spMkLst>
            <pc:docMk/>
            <pc:sldMk cId="2895917213" sldId="367"/>
            <ac:spMk id="2" creationId="{D6C0DD38-2F75-EA97-683A-42036905FD15}"/>
          </ac:spMkLst>
        </pc:spChg>
        <pc:spChg chg="add mod ord">
          <ac:chgData name="Daniel Maris" userId="26c2aef4-9c0c-43aa-bb43-2737afc070fc" providerId="ADAL" clId="{0B72A9AA-7356-4AEC-857B-2EA021342707}" dt="2026-09-28T09:25:12.609" v="14204" actId="20577"/>
          <ac:spMkLst>
            <pc:docMk/>
            <pc:sldMk cId="2895917213" sldId="367"/>
            <ac:spMk id="3" creationId="{A7712005-0930-148D-B166-E1C98D597E31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2895917213" sldId="367"/>
            <ac:spMk id="4" creationId="{E1E8B869-0D01-FA81-1705-EB3C24AD537A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2895917213" sldId="367"/>
            <ac:spMk id="5" creationId="{656BD961-3A46-88AE-C9FE-E4EED1E6A759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2895917213" sldId="367"/>
            <ac:spMk id="6" creationId="{9CD885E6-8D47-4590-AF81-8F72D5DEA95C}"/>
          </ac:spMkLst>
        </pc:spChg>
        <pc:spChg chg="mod ord topLvl">
          <ac:chgData name="Daniel Maris" userId="26c2aef4-9c0c-43aa-bb43-2737afc070fc" providerId="ADAL" clId="{0B72A9AA-7356-4AEC-857B-2EA021342707}" dt="2026-09-24T13:23:10.327" v="11841" actId="167"/>
          <ac:spMkLst>
            <pc:docMk/>
            <pc:sldMk cId="2895917213" sldId="367"/>
            <ac:spMk id="10" creationId="{3F368F4A-9F6C-AE68-E42D-B36A1F7169F2}"/>
          </ac:spMkLst>
        </pc:spChg>
        <pc:spChg chg="mod ord topLvl">
          <ac:chgData name="Daniel Maris" userId="26c2aef4-9c0c-43aa-bb43-2737afc070fc" providerId="ADAL" clId="{0B72A9AA-7356-4AEC-857B-2EA021342707}" dt="2026-09-24T13:23:10.327" v="11841" actId="167"/>
          <ac:spMkLst>
            <pc:docMk/>
            <pc:sldMk cId="2895917213" sldId="367"/>
            <ac:spMk id="11" creationId="{2AA2BB6A-6A05-FD15-43E0-C1E5E5DA748C}"/>
          </ac:spMkLst>
        </pc:spChg>
        <pc:spChg chg="mod ord topLvl">
          <ac:chgData name="Daniel Maris" userId="26c2aef4-9c0c-43aa-bb43-2737afc070fc" providerId="ADAL" clId="{0B72A9AA-7356-4AEC-857B-2EA021342707}" dt="2026-09-24T13:22:37.990" v="11836" actId="167"/>
          <ac:spMkLst>
            <pc:docMk/>
            <pc:sldMk cId="2895917213" sldId="367"/>
            <ac:spMk id="12" creationId="{E8D2B4D2-5309-CAE3-5B39-6D282E4DE906}"/>
          </ac:spMkLst>
        </pc:spChg>
        <pc:spChg chg="mod ord topLvl">
          <ac:chgData name="Daniel Maris" userId="26c2aef4-9c0c-43aa-bb43-2737afc070fc" providerId="ADAL" clId="{0B72A9AA-7356-4AEC-857B-2EA021342707}" dt="2026-09-28T09:24:23.180" v="14194"/>
          <ac:spMkLst>
            <pc:docMk/>
            <pc:sldMk cId="2895917213" sldId="367"/>
            <ac:spMk id="13" creationId="{BB871DEF-353B-7F19-B2D1-8809668FDF7E}"/>
          </ac:spMkLst>
        </pc:spChg>
        <pc:spChg chg="ord">
          <ac:chgData name="Daniel Maris" userId="26c2aef4-9c0c-43aa-bb43-2737afc070fc" providerId="ADAL" clId="{0B72A9AA-7356-4AEC-857B-2EA021342707}" dt="2026-09-24T13:23:10.327" v="11841" actId="167"/>
          <ac:spMkLst>
            <pc:docMk/>
            <pc:sldMk cId="2895917213" sldId="367"/>
            <ac:spMk id="14" creationId="{DE9ACE62-8BAE-5AE9-4E7C-4966786C7AAC}"/>
          </ac:spMkLst>
        </pc:spChg>
        <pc:spChg chg="mod ord topLvl">
          <ac:chgData name="Daniel Maris" userId="26c2aef4-9c0c-43aa-bb43-2737afc070fc" providerId="ADAL" clId="{0B72A9AA-7356-4AEC-857B-2EA021342707}" dt="2026-09-24T13:23:10.327" v="11841" actId="167"/>
          <ac:spMkLst>
            <pc:docMk/>
            <pc:sldMk cId="2895917213" sldId="367"/>
            <ac:spMk id="15" creationId="{DD983250-8982-E69F-BA13-CB284A675C2D}"/>
          </ac:spMkLst>
        </pc:spChg>
        <pc:spChg chg="ord">
          <ac:chgData name="Daniel Maris" userId="26c2aef4-9c0c-43aa-bb43-2737afc070fc" providerId="ADAL" clId="{0B72A9AA-7356-4AEC-857B-2EA021342707}" dt="2026-09-24T13:22:37.990" v="11836" actId="167"/>
          <ac:spMkLst>
            <pc:docMk/>
            <pc:sldMk cId="2895917213" sldId="367"/>
            <ac:spMk id="16" creationId="{F35796B1-080F-5D40-93C7-004A8B17737F}"/>
          </ac:spMkLst>
        </pc:spChg>
        <pc:spChg chg="mod ord topLvl">
          <ac:chgData name="Daniel Maris" userId="26c2aef4-9c0c-43aa-bb43-2737afc070fc" providerId="ADAL" clId="{0B72A9AA-7356-4AEC-857B-2EA021342707}" dt="2026-09-24T13:22:37.990" v="11836" actId="167"/>
          <ac:spMkLst>
            <pc:docMk/>
            <pc:sldMk cId="2895917213" sldId="367"/>
            <ac:spMk id="17" creationId="{06CE04AD-47F9-C26F-8A32-2CEACC7682B5}"/>
          </ac:spMkLst>
        </pc:spChg>
        <pc:spChg chg="ord">
          <ac:chgData name="Daniel Maris" userId="26c2aef4-9c0c-43aa-bb43-2737afc070fc" providerId="ADAL" clId="{0B72A9AA-7356-4AEC-857B-2EA021342707}" dt="2026-09-24T13:22:37.990" v="11836" actId="167"/>
          <ac:spMkLst>
            <pc:docMk/>
            <pc:sldMk cId="2895917213" sldId="367"/>
            <ac:spMk id="18" creationId="{67A1B226-1699-B7CF-A2BE-64D8D8A69177}"/>
          </ac:spMkLst>
        </pc:spChg>
        <pc:spChg chg="mod topLvl">
          <ac:chgData name="Daniel Maris" userId="26c2aef4-9c0c-43aa-bb43-2737afc070fc" providerId="ADAL" clId="{0B72A9AA-7356-4AEC-857B-2EA021342707}" dt="2026-09-24T13:19:05.068" v="11816" actId="165"/>
          <ac:spMkLst>
            <pc:docMk/>
            <pc:sldMk cId="2895917213" sldId="367"/>
            <ac:spMk id="20" creationId="{D01A2312-4976-BA26-EC03-3B85AB095D28}"/>
          </ac:spMkLst>
        </pc:spChg>
        <pc:spChg chg="mod topLvl">
          <ac:chgData name="Daniel Maris" userId="26c2aef4-9c0c-43aa-bb43-2737afc070fc" providerId="ADAL" clId="{0B72A9AA-7356-4AEC-857B-2EA021342707}" dt="2026-09-24T13:19:05.068" v="11816" actId="165"/>
          <ac:spMkLst>
            <pc:docMk/>
            <pc:sldMk cId="2895917213" sldId="367"/>
            <ac:spMk id="21" creationId="{0CF9C69B-6EA1-0484-BFE4-41E20B0266CE}"/>
          </ac:spMkLst>
        </pc:spChg>
        <pc:spChg chg="mod topLvl">
          <ac:chgData name="Daniel Maris" userId="26c2aef4-9c0c-43aa-bb43-2737afc070fc" providerId="ADAL" clId="{0B72A9AA-7356-4AEC-857B-2EA021342707}" dt="2026-09-24T13:19:05.068" v="11816" actId="165"/>
          <ac:spMkLst>
            <pc:docMk/>
            <pc:sldMk cId="2895917213" sldId="367"/>
            <ac:spMk id="23" creationId="{D8395451-81AB-D4F7-2B1F-20C8C0531BAA}"/>
          </ac:spMkLst>
        </pc:spChg>
        <pc:spChg chg="mod ord topLvl">
          <ac:chgData name="Daniel Maris" userId="26c2aef4-9c0c-43aa-bb43-2737afc070fc" providerId="ADAL" clId="{0B72A9AA-7356-4AEC-857B-2EA021342707}" dt="2026-09-24T13:23:05.939" v="11840" actId="167"/>
          <ac:spMkLst>
            <pc:docMk/>
            <pc:sldMk cId="2895917213" sldId="367"/>
            <ac:spMk id="25" creationId="{7096AE56-D338-E767-74AC-648F501BAB18}"/>
          </ac:spMkLst>
        </pc:spChg>
        <pc:spChg chg="ord">
          <ac:chgData name="Daniel Maris" userId="26c2aef4-9c0c-43aa-bb43-2737afc070fc" providerId="ADAL" clId="{0B72A9AA-7356-4AEC-857B-2EA021342707}" dt="2026-09-24T13:22:37.990" v="11836" actId="167"/>
          <ac:spMkLst>
            <pc:docMk/>
            <pc:sldMk cId="2895917213" sldId="367"/>
            <ac:spMk id="26" creationId="{7BD5EECF-FC6C-7BBC-EF9C-E711E76B0588}"/>
          </ac:spMkLst>
        </pc:spChg>
        <pc:spChg chg="ord">
          <ac:chgData name="Daniel Maris" userId="26c2aef4-9c0c-43aa-bb43-2737afc070fc" providerId="ADAL" clId="{0B72A9AA-7356-4AEC-857B-2EA021342707}" dt="2026-09-24T13:22:37.990" v="11836" actId="167"/>
          <ac:spMkLst>
            <pc:docMk/>
            <pc:sldMk cId="2895917213" sldId="367"/>
            <ac:spMk id="27" creationId="{0DC00F82-18AC-4454-FD13-BD47D92EA0F8}"/>
          </ac:spMkLst>
        </pc:spChg>
        <pc:spChg chg="ord">
          <ac:chgData name="Daniel Maris" userId="26c2aef4-9c0c-43aa-bb43-2737afc070fc" providerId="ADAL" clId="{0B72A9AA-7356-4AEC-857B-2EA021342707}" dt="2026-09-24T13:22:37.990" v="11836" actId="167"/>
          <ac:spMkLst>
            <pc:docMk/>
            <pc:sldMk cId="2895917213" sldId="367"/>
            <ac:spMk id="28" creationId="{3C4C36BD-2162-AFA6-B7B6-FA0C09665238}"/>
          </ac:spMkLst>
        </pc:spChg>
        <pc:spChg chg="mod">
          <ac:chgData name="Daniel Maris" userId="26c2aef4-9c0c-43aa-bb43-2737afc070fc" providerId="ADAL" clId="{0B72A9AA-7356-4AEC-857B-2EA021342707}" dt="2026-09-28T09:24:26.623" v="14196"/>
          <ac:spMkLst>
            <pc:docMk/>
            <pc:sldMk cId="2895917213" sldId="367"/>
            <ac:spMk id="29" creationId="{1039CDF4-26DF-43FB-079E-D528BAD9CC8C}"/>
          </ac:spMkLst>
        </pc:spChg>
        <pc:spChg chg="add del mod ord">
          <ac:chgData name="Daniel Maris" userId="26c2aef4-9c0c-43aa-bb43-2737afc070fc" providerId="ADAL" clId="{0B72A9AA-7356-4AEC-857B-2EA021342707}" dt="2026-09-28T09:24:49.328" v="14199" actId="1076"/>
          <ac:spMkLst>
            <pc:docMk/>
            <pc:sldMk cId="2895917213" sldId="367"/>
            <ac:spMk id="101" creationId="{30DEF77D-B5A3-56BB-6B96-3D9332AB1E64}"/>
          </ac:spMkLst>
        </pc:spChg>
        <pc:spChg chg="add mod ord">
          <ac:chgData name="Daniel Maris" userId="26c2aef4-9c0c-43aa-bb43-2737afc070fc" providerId="ADAL" clId="{0B72A9AA-7356-4AEC-857B-2EA021342707}" dt="2026-09-24T13:21:51.797" v="11831" actId="167"/>
          <ac:spMkLst>
            <pc:docMk/>
            <pc:sldMk cId="2895917213" sldId="367"/>
            <ac:spMk id="102" creationId="{6EA62AB1-3FA2-2BCF-6088-83127D2B4C8C}"/>
          </ac:spMkLst>
        </pc:spChg>
        <pc:spChg chg="add mod">
          <ac:chgData name="Daniel Maris" userId="26c2aef4-9c0c-43aa-bb43-2737afc070fc" providerId="ADAL" clId="{0B72A9AA-7356-4AEC-857B-2EA021342707}" dt="2026-09-22T08:57:20.971" v="9141" actId="20577"/>
          <ac:spMkLst>
            <pc:docMk/>
            <pc:sldMk cId="2895917213" sldId="367"/>
            <ac:spMk id="104" creationId="{38F8BE84-ABDC-B775-14B3-1BFE89EA5FF4}"/>
          </ac:spMkLst>
        </pc:spChg>
        <pc:cxnChg chg="ord">
          <ac:chgData name="Daniel Maris" userId="26c2aef4-9c0c-43aa-bb43-2737afc070fc" providerId="ADAL" clId="{0B72A9AA-7356-4AEC-857B-2EA021342707}" dt="2026-09-24T13:22:37.990" v="11836" actId="167"/>
          <ac:cxnSpMkLst>
            <pc:docMk/>
            <pc:sldMk cId="2895917213" sldId="367"/>
            <ac:cxnSpMk id="24" creationId="{420C855B-53D6-0C39-6BA2-1ADC9A2D4557}"/>
          </ac:cxnSpMkLst>
        </pc:cxnChg>
      </pc:sldChg>
      <pc:sldChg chg="addSp delSp modSp mod modTransition chgLayout">
        <pc:chgData name="Daniel Maris" userId="26c2aef4-9c0c-43aa-bb43-2737afc070fc" providerId="ADAL" clId="{0B72A9AA-7356-4AEC-857B-2EA021342707}" dt="2026-09-29T11:52:52.261" v="15967" actId="20577"/>
        <pc:sldMkLst>
          <pc:docMk/>
          <pc:sldMk cId="1996386914" sldId="369"/>
        </pc:sldMkLst>
        <pc:spChg chg="mod ord">
          <ac:chgData name="Daniel Maris" userId="26c2aef4-9c0c-43aa-bb43-2737afc070fc" providerId="ADAL" clId="{0B72A9AA-7356-4AEC-857B-2EA021342707}" dt="2026-09-16T12:17:56.529" v="1226" actId="14100"/>
          <ac:spMkLst>
            <pc:docMk/>
            <pc:sldMk cId="1996386914" sldId="369"/>
            <ac:spMk id="2" creationId="{3564FE0D-08D7-5B52-75BD-F23959A4F86C}"/>
          </ac:spMkLst>
        </pc:spChg>
        <pc:spChg chg="add mod ord">
          <ac:chgData name="Daniel Maris" userId="26c2aef4-9c0c-43aa-bb43-2737afc070fc" providerId="ADAL" clId="{0B72A9AA-7356-4AEC-857B-2EA021342707}" dt="2026-09-29T11:52:52.261" v="15967" actId="20577"/>
          <ac:spMkLst>
            <pc:docMk/>
            <pc:sldMk cId="1996386914" sldId="369"/>
            <ac:spMk id="3" creationId="{03EDEF40-1F5D-F01A-A8BB-E0A7E9705C85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1996386914" sldId="369"/>
            <ac:spMk id="4" creationId="{AEE87C86-58D6-1E97-23FB-C1A335361B62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1996386914" sldId="369"/>
            <ac:spMk id="5" creationId="{CE246535-DA90-F7B8-3733-8594D62C4B23}"/>
          </ac:spMkLst>
        </pc:spChg>
        <pc:spChg chg="mod ord">
          <ac:chgData name="Daniel Maris" userId="26c2aef4-9c0c-43aa-bb43-2737afc070fc" providerId="ADAL" clId="{0B72A9AA-7356-4AEC-857B-2EA021342707}" dt="2026-09-16T11:19:01.883" v="59" actId="700"/>
          <ac:spMkLst>
            <pc:docMk/>
            <pc:sldMk cId="1996386914" sldId="369"/>
            <ac:spMk id="6" creationId="{449C2B74-B071-4CC7-7B97-4947048871EC}"/>
          </ac:spMkLst>
        </pc:spChg>
        <pc:spChg chg="add mod">
          <ac:chgData name="Daniel Maris" userId="26c2aef4-9c0c-43aa-bb43-2737afc070fc" providerId="ADAL" clId="{0B72A9AA-7356-4AEC-857B-2EA021342707}" dt="2026-09-16T12:17:59.636" v="1228" actId="14100"/>
          <ac:spMkLst>
            <pc:docMk/>
            <pc:sldMk cId="1996386914" sldId="369"/>
            <ac:spMk id="9" creationId="{D5A49B2C-19EA-B071-592A-568B2615250E}"/>
          </ac:spMkLst>
        </pc:spChg>
      </pc:sldChg>
      <pc:sldChg chg="modTransition">
        <pc:chgData name="Daniel Maris" userId="26c2aef4-9c0c-43aa-bb43-2737afc070fc" providerId="ADAL" clId="{0B72A9AA-7356-4AEC-857B-2EA021342707}" dt="2026-09-28T10:57:53.523" v="15261"/>
        <pc:sldMkLst>
          <pc:docMk/>
          <pc:sldMk cId="776738083" sldId="371"/>
        </pc:sldMkLst>
      </pc:sldChg>
      <pc:sldChg chg="modSp mod modTransition">
        <pc:chgData name="Daniel Maris" userId="26c2aef4-9c0c-43aa-bb43-2737afc070fc" providerId="ADAL" clId="{0B72A9AA-7356-4AEC-857B-2EA021342707}" dt="2026-09-28T10:57:53.523" v="15261"/>
        <pc:sldMkLst>
          <pc:docMk/>
          <pc:sldMk cId="2208482446" sldId="373"/>
        </pc:sldMkLst>
        <pc:spChg chg="mod">
          <ac:chgData name="Daniel Maris" userId="26c2aef4-9c0c-43aa-bb43-2737afc070fc" providerId="ADAL" clId="{0B72A9AA-7356-4AEC-857B-2EA021342707}" dt="2026-09-28T09:48:05.329" v="14539" actId="20577"/>
          <ac:spMkLst>
            <pc:docMk/>
            <pc:sldMk cId="2208482446" sldId="373"/>
            <ac:spMk id="3" creationId="{786F0374-4281-96F9-6420-E07D2A39D9F2}"/>
          </ac:spMkLst>
        </pc:spChg>
      </pc:sldChg>
      <pc:sldChg chg="addSp delSp modSp mod modTransition modAnim chgLayout modNotesTx">
        <pc:chgData name="Daniel Maris" userId="26c2aef4-9c0c-43aa-bb43-2737afc070fc" providerId="ADAL" clId="{0B72A9AA-7356-4AEC-857B-2EA021342707}" dt="2026-09-30T12:43:53.573" v="16407"/>
        <pc:sldMkLst>
          <pc:docMk/>
          <pc:sldMk cId="2978324183" sldId="374"/>
        </pc:sldMkLst>
        <pc:spChg chg="mod ord">
          <ac:chgData name="Daniel Maris" userId="26c2aef4-9c0c-43aa-bb43-2737afc070fc" providerId="ADAL" clId="{0B72A9AA-7356-4AEC-857B-2EA021342707}" dt="2026-09-29T10:58:45.027" v="15921" actId="20577"/>
          <ac:spMkLst>
            <pc:docMk/>
            <pc:sldMk cId="2978324183" sldId="374"/>
            <ac:spMk id="2" creationId="{1E9CE884-E023-EE0E-BEA9-0AA220D6D817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2978324183" sldId="374"/>
            <ac:spMk id="4" creationId="{BA9CD807-2681-C202-7F9D-72447184C972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2978324183" sldId="374"/>
            <ac:spMk id="5" creationId="{4AB7491C-820C-22F0-1837-DCF2A4BB7DEF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2978324183" sldId="374"/>
            <ac:spMk id="6" creationId="{BE35F466-3AEA-AE6F-2F65-4D12CE84BE3A}"/>
          </ac:spMkLst>
        </pc:spChg>
        <pc:spChg chg="add mod ord">
          <ac:chgData name="Daniel Maris" userId="26c2aef4-9c0c-43aa-bb43-2737afc070fc" providerId="ADAL" clId="{0B72A9AA-7356-4AEC-857B-2EA021342707}" dt="2026-09-24T13:02:05.233" v="11662" actId="14100"/>
          <ac:spMkLst>
            <pc:docMk/>
            <pc:sldMk cId="2978324183" sldId="374"/>
            <ac:spMk id="8" creationId="{026F7C84-C209-8BD8-23BF-457CB5835EE5}"/>
          </ac:spMkLst>
        </pc:spChg>
        <pc:spChg chg="add mod">
          <ac:chgData name="Daniel Maris" userId="26c2aef4-9c0c-43aa-bb43-2737afc070fc" providerId="ADAL" clId="{0B72A9AA-7356-4AEC-857B-2EA021342707}" dt="2026-09-24T15:42:44.492" v="13246" actId="20577"/>
          <ac:spMkLst>
            <pc:docMk/>
            <pc:sldMk cId="2978324183" sldId="374"/>
            <ac:spMk id="19" creationId="{A4A357DC-89A3-CFCD-D3D1-C7A04432323E}"/>
          </ac:spMkLst>
        </pc:spChg>
        <pc:spChg chg="add mod">
          <ac:chgData name="Daniel Maris" userId="26c2aef4-9c0c-43aa-bb43-2737afc070fc" providerId="ADAL" clId="{0B72A9AA-7356-4AEC-857B-2EA021342707}" dt="2026-09-24T13:01:53.105" v="11656" actId="1038"/>
          <ac:spMkLst>
            <pc:docMk/>
            <pc:sldMk cId="2978324183" sldId="374"/>
            <ac:spMk id="20" creationId="{607953C4-CDD6-4EDA-BC42-B3DDF4A4FBB2}"/>
          </ac:spMkLst>
        </pc:spChg>
        <pc:picChg chg="add mod ord">
          <ac:chgData name="Daniel Maris" userId="26c2aef4-9c0c-43aa-bb43-2737afc070fc" providerId="ADAL" clId="{0B72A9AA-7356-4AEC-857B-2EA021342707}" dt="2026-09-24T13:01:08.102" v="11630" actId="1038"/>
          <ac:picMkLst>
            <pc:docMk/>
            <pc:sldMk cId="2978324183" sldId="374"/>
            <ac:picMk id="15" creationId="{875EF146-CF75-8CF2-C9AF-291DCF2FE37F}"/>
          </ac:picMkLst>
        </pc:picChg>
        <pc:picChg chg="add mod ord modCrop">
          <ac:chgData name="Daniel Maris" userId="26c2aef4-9c0c-43aa-bb43-2737afc070fc" providerId="ADAL" clId="{0B72A9AA-7356-4AEC-857B-2EA021342707}" dt="2026-09-24T12:52:14.485" v="11507" actId="1076"/>
          <ac:picMkLst>
            <pc:docMk/>
            <pc:sldMk cId="2978324183" sldId="374"/>
            <ac:picMk id="17" creationId="{99685A80-8A95-2DC5-0CDE-AF282F160C12}"/>
          </ac:picMkLst>
        </pc:picChg>
      </pc:sldChg>
      <pc:sldChg chg="addSp delSp modSp mod modTransition modAnim chgLayout">
        <pc:chgData name="Daniel Maris" userId="26c2aef4-9c0c-43aa-bb43-2737afc070fc" providerId="ADAL" clId="{0B72A9AA-7356-4AEC-857B-2EA021342707}" dt="2026-09-30T13:00:35.012" v="16683" actId="34135"/>
        <pc:sldMkLst>
          <pc:docMk/>
          <pc:sldMk cId="848279743" sldId="375"/>
        </pc:sldMkLst>
        <pc:spChg chg="mod ord">
          <ac:chgData name="Daniel Maris" userId="26c2aef4-9c0c-43aa-bb43-2737afc070fc" providerId="ADAL" clId="{0B72A9AA-7356-4AEC-857B-2EA021342707}" dt="2026-09-24T12:42:39.855" v="11425" actId="20577"/>
          <ac:spMkLst>
            <pc:docMk/>
            <pc:sldMk cId="848279743" sldId="375"/>
            <ac:spMk id="2" creationId="{BA4E9FDD-6520-FDE1-544A-F8F03848DC29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848279743" sldId="375"/>
            <ac:spMk id="4" creationId="{C745714F-AC0C-139D-EB63-F1B3B71F45CE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848279743" sldId="375"/>
            <ac:spMk id="5" creationId="{12BB1752-7360-00A9-EF2D-C2185419B81E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848279743" sldId="375"/>
            <ac:spMk id="6" creationId="{02A77B3F-A3DF-EC69-FD96-1EF39025EA3C}"/>
          </ac:spMkLst>
        </pc:spChg>
        <pc:spChg chg="add mod">
          <ac:chgData name="Daniel Maris" userId="26c2aef4-9c0c-43aa-bb43-2737afc070fc" providerId="ADAL" clId="{0B72A9AA-7356-4AEC-857B-2EA021342707}" dt="2026-09-24T16:20:17.331" v="13825" actId="1076"/>
          <ac:spMkLst>
            <pc:docMk/>
            <pc:sldMk cId="848279743" sldId="375"/>
            <ac:spMk id="7" creationId="{81CB1F52-81CC-024B-B341-EFA617F83413}"/>
          </ac:spMkLst>
        </pc:spChg>
        <pc:spChg chg="add mod ord">
          <ac:chgData name="Daniel Maris" userId="26c2aef4-9c0c-43aa-bb43-2737afc070fc" providerId="ADAL" clId="{0B72A9AA-7356-4AEC-857B-2EA021342707}" dt="2026-09-24T12:45:40.943" v="11474" actId="20577"/>
          <ac:spMkLst>
            <pc:docMk/>
            <pc:sldMk cId="848279743" sldId="375"/>
            <ac:spMk id="9" creationId="{DEBAF200-F3FC-B759-1591-B4F3C7DF1187}"/>
          </ac:spMkLst>
        </pc:spChg>
        <pc:spChg chg="add mod">
          <ac:chgData name="Daniel Maris" userId="26c2aef4-9c0c-43aa-bb43-2737afc070fc" providerId="ADAL" clId="{0B72A9AA-7356-4AEC-857B-2EA021342707}" dt="2026-09-24T13:03:16.336" v="11665" actId="1076"/>
          <ac:spMkLst>
            <pc:docMk/>
            <pc:sldMk cId="848279743" sldId="375"/>
            <ac:spMk id="13" creationId="{EA975CC7-6904-8974-E3AC-FECAD34ACE9A}"/>
          </ac:spMkLst>
        </pc:spChg>
        <pc:spChg chg="add mod">
          <ac:chgData name="Daniel Maris" userId="26c2aef4-9c0c-43aa-bb43-2737afc070fc" providerId="ADAL" clId="{0B72A9AA-7356-4AEC-857B-2EA021342707}" dt="2026-09-24T13:03:22.140" v="11666" actId="1076"/>
          <ac:spMkLst>
            <pc:docMk/>
            <pc:sldMk cId="848279743" sldId="375"/>
            <ac:spMk id="14" creationId="{FFB34280-14B4-FC70-394A-0D2A0446BFCA}"/>
          </ac:spMkLst>
        </pc:spChg>
        <pc:spChg chg="add mod">
          <ac:chgData name="Daniel Maris" userId="26c2aef4-9c0c-43aa-bb43-2737afc070fc" providerId="ADAL" clId="{0B72A9AA-7356-4AEC-857B-2EA021342707}" dt="2026-09-24T13:03:49.462" v="11692" actId="20577"/>
          <ac:spMkLst>
            <pc:docMk/>
            <pc:sldMk cId="848279743" sldId="375"/>
            <ac:spMk id="16" creationId="{125C037A-AA80-5F3F-8F34-8D4C52CE9F88}"/>
          </ac:spMkLst>
        </pc:spChg>
        <pc:spChg chg="add mod">
          <ac:chgData name="Daniel Maris" userId="26c2aef4-9c0c-43aa-bb43-2737afc070fc" providerId="ADAL" clId="{0B72A9AA-7356-4AEC-857B-2EA021342707}" dt="2026-09-30T13:00:35.012" v="16683" actId="34135"/>
          <ac:spMkLst>
            <pc:docMk/>
            <pc:sldMk cId="848279743" sldId="375"/>
            <ac:spMk id="18" creationId="{9E276DD8-A968-D472-E4BF-6E2224C507DD}"/>
          </ac:spMkLst>
        </pc:spChg>
        <pc:grpChg chg="add mod">
          <ac:chgData name="Daniel Maris" userId="26c2aef4-9c0c-43aa-bb43-2737afc070fc" providerId="ADAL" clId="{0B72A9AA-7356-4AEC-857B-2EA021342707}" dt="2026-09-30T13:00:35.012" v="16683" actId="34135"/>
          <ac:grpSpMkLst>
            <pc:docMk/>
            <pc:sldMk cId="848279743" sldId="375"/>
            <ac:grpSpMk id="3" creationId="{946072FE-3AA8-904A-AC3E-B59E7A613492}"/>
          </ac:grpSpMkLst>
        </pc:grpChg>
        <pc:picChg chg="add mod">
          <ac:chgData name="Daniel Maris" userId="26c2aef4-9c0c-43aa-bb43-2737afc070fc" providerId="ADAL" clId="{0B72A9AA-7356-4AEC-857B-2EA021342707}" dt="2026-09-30T13:00:35.012" v="16683" actId="34135"/>
          <ac:picMkLst>
            <pc:docMk/>
            <pc:sldMk cId="848279743" sldId="375"/>
            <ac:picMk id="10" creationId="{3F22B0F3-361F-C05B-2D92-A4FB50AEDA29}"/>
          </ac:picMkLst>
        </pc:picChg>
        <pc:picChg chg="add mod">
          <ac:chgData name="Daniel Maris" userId="26c2aef4-9c0c-43aa-bb43-2737afc070fc" providerId="ADAL" clId="{0B72A9AA-7356-4AEC-857B-2EA021342707}" dt="2026-09-24T12:51:04.325" v="11476" actId="1076"/>
          <ac:picMkLst>
            <pc:docMk/>
            <pc:sldMk cId="848279743" sldId="375"/>
            <ac:picMk id="11" creationId="{CB5B0535-D64A-B39C-3AA1-11D09946B832}"/>
          </ac:picMkLst>
        </pc:picChg>
        <pc:picChg chg="add mod ord">
          <ac:chgData name="Daniel Maris" userId="26c2aef4-9c0c-43aa-bb43-2737afc070fc" providerId="ADAL" clId="{0B72A9AA-7356-4AEC-857B-2EA021342707}" dt="2026-09-24T12:51:17.589" v="11478" actId="166"/>
          <ac:picMkLst>
            <pc:docMk/>
            <pc:sldMk cId="848279743" sldId="375"/>
            <ac:picMk id="12" creationId="{06C794D0-B72B-10EC-628F-3B5C7A34F662}"/>
          </ac:picMkLst>
        </pc:picChg>
      </pc:sldChg>
      <pc:sldChg chg="addSp delSp modSp mod ord modTransition modClrScheme addAnim delAnim modAnim chgLayout">
        <pc:chgData name="Daniel Maris" userId="26c2aef4-9c0c-43aa-bb43-2737afc070fc" providerId="ADAL" clId="{0B72A9AA-7356-4AEC-857B-2EA021342707}" dt="2026-09-30T12:28:48.815" v="16259" actId="20578"/>
        <pc:sldMkLst>
          <pc:docMk/>
          <pc:sldMk cId="812407444" sldId="377"/>
        </pc:sldMkLst>
        <pc:spChg chg="mod ord">
          <ac:chgData name="Daniel Maris" userId="26c2aef4-9c0c-43aa-bb43-2737afc070fc" providerId="ADAL" clId="{0B72A9AA-7356-4AEC-857B-2EA021342707}" dt="2026-09-16T11:51:39.664" v="1061" actId="20577"/>
          <ac:spMkLst>
            <pc:docMk/>
            <pc:sldMk cId="812407444" sldId="377"/>
            <ac:spMk id="2" creationId="{3068A082-CE3E-0599-76D8-BE1639467A8F}"/>
          </ac:spMkLst>
        </pc:spChg>
        <pc:spChg chg="mod ord">
          <ac:chgData name="Daniel Maris" userId="26c2aef4-9c0c-43aa-bb43-2737afc070fc" providerId="ADAL" clId="{0B72A9AA-7356-4AEC-857B-2EA021342707}" dt="2026-09-16T11:27:42.483" v="262" actId="700"/>
          <ac:spMkLst>
            <pc:docMk/>
            <pc:sldMk cId="812407444" sldId="377"/>
            <ac:spMk id="4" creationId="{C26E4856-2C62-BC1E-2EF3-6BCF127D0AF6}"/>
          </ac:spMkLst>
        </pc:spChg>
        <pc:spChg chg="mod ord">
          <ac:chgData name="Daniel Maris" userId="26c2aef4-9c0c-43aa-bb43-2737afc070fc" providerId="ADAL" clId="{0B72A9AA-7356-4AEC-857B-2EA021342707}" dt="2026-09-16T11:27:42.483" v="262" actId="700"/>
          <ac:spMkLst>
            <pc:docMk/>
            <pc:sldMk cId="812407444" sldId="377"/>
            <ac:spMk id="5" creationId="{A13A07EC-793C-04AC-F70E-0DA033E2F11E}"/>
          </ac:spMkLst>
        </pc:spChg>
        <pc:spChg chg="mod ord">
          <ac:chgData name="Daniel Maris" userId="26c2aef4-9c0c-43aa-bb43-2737afc070fc" providerId="ADAL" clId="{0B72A9AA-7356-4AEC-857B-2EA021342707}" dt="2026-09-16T11:27:42.483" v="262" actId="700"/>
          <ac:spMkLst>
            <pc:docMk/>
            <pc:sldMk cId="812407444" sldId="377"/>
            <ac:spMk id="6" creationId="{0D993E06-F799-F523-459D-B9892B3FDFA5}"/>
          </ac:spMkLst>
        </pc:spChg>
        <pc:spChg chg="add">
          <ac:chgData name="Daniel Maris" userId="26c2aef4-9c0c-43aa-bb43-2737afc070fc" providerId="ADAL" clId="{0B72A9AA-7356-4AEC-857B-2EA021342707}" dt="2026-09-24T16:28:12.625" v="14010" actId="22"/>
          <ac:spMkLst>
            <pc:docMk/>
            <pc:sldMk cId="812407444" sldId="377"/>
            <ac:spMk id="9" creationId="{3EC76F47-415E-D78D-9503-F9D27F9FF083}"/>
          </ac:spMkLst>
        </pc:spChg>
        <pc:spChg chg="mod">
          <ac:chgData name="Daniel Maris" userId="26c2aef4-9c0c-43aa-bb43-2737afc070fc" providerId="ADAL" clId="{0B72A9AA-7356-4AEC-857B-2EA021342707}" dt="2026-09-29T08:56:55.744" v="15721" actId="14100"/>
          <ac:spMkLst>
            <pc:docMk/>
            <pc:sldMk cId="812407444" sldId="377"/>
            <ac:spMk id="14" creationId="{1BF698E1-16E1-6775-F6CE-C3A9B3FAFE1C}"/>
          </ac:spMkLst>
        </pc:spChg>
        <pc:spChg chg="mod">
          <ac:chgData name="Daniel Maris" userId="26c2aef4-9c0c-43aa-bb43-2737afc070fc" providerId="ADAL" clId="{0B72A9AA-7356-4AEC-857B-2EA021342707}" dt="2026-09-16T11:35:51.438" v="422" actId="1076"/>
          <ac:spMkLst>
            <pc:docMk/>
            <pc:sldMk cId="812407444" sldId="377"/>
            <ac:spMk id="15" creationId="{9EB7899E-A30C-8035-2F48-EACED1C5209F}"/>
          </ac:spMkLst>
        </pc:spChg>
        <pc:spChg chg="mod">
          <ac:chgData name="Daniel Maris" userId="26c2aef4-9c0c-43aa-bb43-2737afc070fc" providerId="ADAL" clId="{0B72A9AA-7356-4AEC-857B-2EA021342707}" dt="2026-09-16T11:32:10.389" v="351" actId="1035"/>
          <ac:spMkLst>
            <pc:docMk/>
            <pc:sldMk cId="812407444" sldId="377"/>
            <ac:spMk id="17" creationId="{7D18A975-2297-B418-E3F1-94ECBBAA904F}"/>
          </ac:spMkLst>
        </pc:spChg>
        <pc:spChg chg="add del mod">
          <ac:chgData name="Daniel Maris" userId="26c2aef4-9c0c-43aa-bb43-2737afc070fc" providerId="ADAL" clId="{0B72A9AA-7356-4AEC-857B-2EA021342707}" dt="2026-09-16T14:24:50.538" v="2801" actId="1038"/>
          <ac:spMkLst>
            <pc:docMk/>
            <pc:sldMk cId="812407444" sldId="377"/>
            <ac:spMk id="18" creationId="{32730EFC-2DF4-09E4-4FDE-DA4048E721A1}"/>
          </ac:spMkLst>
        </pc:spChg>
        <pc:spChg chg="mod">
          <ac:chgData name="Daniel Maris" userId="26c2aef4-9c0c-43aa-bb43-2737afc070fc" providerId="ADAL" clId="{0B72A9AA-7356-4AEC-857B-2EA021342707}" dt="2026-09-29T08:56:34.919" v="15718" actId="14100"/>
          <ac:spMkLst>
            <pc:docMk/>
            <pc:sldMk cId="812407444" sldId="377"/>
            <ac:spMk id="24" creationId="{F57481D6-1A2C-1BFE-38F8-0B9BBCC028B2}"/>
          </ac:spMkLst>
        </pc:spChg>
        <pc:spChg chg="add mod ord">
          <ac:chgData name="Daniel Maris" userId="26c2aef4-9c0c-43aa-bb43-2737afc070fc" providerId="ADAL" clId="{0B72A9AA-7356-4AEC-857B-2EA021342707}" dt="2026-09-28T12:18:14.831" v="15298" actId="20577"/>
          <ac:spMkLst>
            <pc:docMk/>
            <pc:sldMk cId="812407444" sldId="377"/>
            <ac:spMk id="33" creationId="{E99989BA-A64E-0A0D-B99F-D5E894535C78}"/>
          </ac:spMkLst>
        </pc:spChg>
        <pc:spChg chg="add mod">
          <ac:chgData name="Daniel Maris" userId="26c2aef4-9c0c-43aa-bb43-2737afc070fc" providerId="ADAL" clId="{0B72A9AA-7356-4AEC-857B-2EA021342707}" dt="2026-09-16T14:24:37.747" v="2797" actId="20577"/>
          <ac:spMkLst>
            <pc:docMk/>
            <pc:sldMk cId="812407444" sldId="377"/>
            <ac:spMk id="34" creationId="{738C5FFF-F727-CAA2-CB4A-C32E7E040C04}"/>
          </ac:spMkLst>
        </pc:spChg>
        <pc:grpChg chg="mod">
          <ac:chgData name="Daniel Maris" userId="26c2aef4-9c0c-43aa-bb43-2737afc070fc" providerId="ADAL" clId="{0B72A9AA-7356-4AEC-857B-2EA021342707}" dt="2026-09-29T08:52:56.985" v="15709" actId="14100"/>
          <ac:grpSpMkLst>
            <pc:docMk/>
            <pc:sldMk cId="812407444" sldId="377"/>
            <ac:grpSpMk id="12" creationId="{C16F27CF-1938-1BDE-4383-306056BC0AF5}"/>
          </ac:grpSpMkLst>
        </pc:grpChg>
        <pc:grpChg chg="mod">
          <ac:chgData name="Daniel Maris" userId="26c2aef4-9c0c-43aa-bb43-2737afc070fc" providerId="ADAL" clId="{0B72A9AA-7356-4AEC-857B-2EA021342707}" dt="2026-09-16T11:37:35.649" v="474" actId="1037"/>
          <ac:grpSpMkLst>
            <pc:docMk/>
            <pc:sldMk cId="812407444" sldId="377"/>
            <ac:grpSpMk id="16" creationId="{0894589D-9C83-459F-D084-C184120B3A6A}"/>
          </ac:grpSpMkLst>
        </pc:grpChg>
        <pc:picChg chg="mod modCrop">
          <ac:chgData name="Daniel Maris" userId="26c2aef4-9c0c-43aa-bb43-2737afc070fc" providerId="ADAL" clId="{0B72A9AA-7356-4AEC-857B-2EA021342707}" dt="2026-09-29T08:56:17.943" v="15716" actId="1440"/>
          <ac:picMkLst>
            <pc:docMk/>
            <pc:sldMk cId="812407444" sldId="377"/>
            <ac:picMk id="13" creationId="{2C6DE2D2-2453-0CF9-84F5-9AE3F2559D10}"/>
          </ac:picMkLst>
        </pc:picChg>
        <pc:picChg chg="mod modCrop">
          <ac:chgData name="Daniel Maris" userId="26c2aef4-9c0c-43aa-bb43-2737afc070fc" providerId="ADAL" clId="{0B72A9AA-7356-4AEC-857B-2EA021342707}" dt="2026-09-29T08:56:21.247" v="15717" actId="1440"/>
          <ac:picMkLst>
            <pc:docMk/>
            <pc:sldMk cId="812407444" sldId="377"/>
            <ac:picMk id="21" creationId="{AB9DE5EC-A25F-4C4C-FD94-7A0D1C1BE638}"/>
          </ac:picMkLst>
        </pc:picChg>
      </pc:sldChg>
      <pc:sldChg chg="addSp delSp modSp mod modTransition delAnim modAnim chgLayout">
        <pc:chgData name="Daniel Maris" userId="26c2aef4-9c0c-43aa-bb43-2737afc070fc" providerId="ADAL" clId="{0B72A9AA-7356-4AEC-857B-2EA021342707}" dt="2026-09-28T10:57:53.523" v="15261"/>
        <pc:sldMkLst>
          <pc:docMk/>
          <pc:sldMk cId="145989929" sldId="378"/>
        </pc:sldMkLst>
        <pc:spChg chg="mod ord">
          <ac:chgData name="Daniel Maris" userId="26c2aef4-9c0c-43aa-bb43-2737afc070fc" providerId="ADAL" clId="{0B72A9AA-7356-4AEC-857B-2EA021342707}" dt="2026-09-16T11:49:38.930" v="1005" actId="207"/>
          <ac:spMkLst>
            <pc:docMk/>
            <pc:sldMk cId="145989929" sldId="378"/>
            <ac:spMk id="2" creationId="{F70671A6-BA5F-4D75-0ADE-12FAB974C068}"/>
          </ac:spMkLst>
        </pc:spChg>
        <pc:spChg chg="mod ord">
          <ac:chgData name="Daniel Maris" userId="26c2aef4-9c0c-43aa-bb43-2737afc070fc" providerId="ADAL" clId="{0B72A9AA-7356-4AEC-857B-2EA021342707}" dt="2026-09-28T09:35:16.722" v="14288" actId="20577"/>
          <ac:spMkLst>
            <pc:docMk/>
            <pc:sldMk cId="145989929" sldId="378"/>
            <ac:spMk id="3" creationId="{67DBB05E-6946-10C9-69B5-E282894C2999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145989929" sldId="378"/>
            <ac:spMk id="4" creationId="{8D26E940-230F-D485-B0A1-1F5B1FFF318D}"/>
          </ac:spMkLst>
        </pc:spChg>
        <pc:spChg chg="mod ord">
          <ac:chgData name="Daniel Maris" userId="26c2aef4-9c0c-43aa-bb43-2737afc070fc" providerId="ADAL" clId="{0B72A9AA-7356-4AEC-857B-2EA021342707}" dt="2026-09-16T11:46:19.246" v="967" actId="166"/>
          <ac:spMkLst>
            <pc:docMk/>
            <pc:sldMk cId="145989929" sldId="378"/>
            <ac:spMk id="5" creationId="{4E13ED8A-9CBA-AFA4-5DC5-9BD1F78116FF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145989929" sldId="378"/>
            <ac:spMk id="6" creationId="{C2FCBDDF-35AE-E78F-6B70-8425D3FE247C}"/>
          </ac:spMkLst>
        </pc:spChg>
        <pc:spChg chg="add mod">
          <ac:chgData name="Daniel Maris" userId="26c2aef4-9c0c-43aa-bb43-2737afc070fc" providerId="ADAL" clId="{0B72A9AA-7356-4AEC-857B-2EA021342707}" dt="2026-09-28T09:35:21.012" v="14305" actId="20577"/>
          <ac:spMkLst>
            <pc:docMk/>
            <pc:sldMk cId="145989929" sldId="378"/>
            <ac:spMk id="7" creationId="{3DFE08C0-DE16-0A4D-E328-F9F2FF4D2DD8}"/>
          </ac:spMkLst>
        </pc:spChg>
        <pc:spChg chg="add mod">
          <ac:chgData name="Daniel Maris" userId="26c2aef4-9c0c-43aa-bb43-2737afc070fc" providerId="ADAL" clId="{0B72A9AA-7356-4AEC-857B-2EA021342707}" dt="2026-09-24T16:27:15.355" v="14004" actId="1035"/>
          <ac:spMkLst>
            <pc:docMk/>
            <pc:sldMk cId="145989929" sldId="378"/>
            <ac:spMk id="9" creationId="{A5C41EA6-BE64-CB9E-CDA8-B95B6A437A70}"/>
          </ac:spMkLst>
        </pc:spChg>
        <pc:spChg chg="add mod">
          <ac:chgData name="Daniel Maris" userId="26c2aef4-9c0c-43aa-bb43-2737afc070fc" providerId="ADAL" clId="{0B72A9AA-7356-4AEC-857B-2EA021342707}" dt="2026-09-22T09:12:38.760" v="9260" actId="14100"/>
          <ac:spMkLst>
            <pc:docMk/>
            <pc:sldMk cId="145989929" sldId="378"/>
            <ac:spMk id="10" creationId="{F6C340C2-805B-455A-597A-2D7205444E90}"/>
          </ac:spMkLst>
        </pc:spChg>
        <pc:spChg chg="add mod">
          <ac:chgData name="Daniel Maris" userId="26c2aef4-9c0c-43aa-bb43-2737afc070fc" providerId="ADAL" clId="{0B72A9AA-7356-4AEC-857B-2EA021342707}" dt="2026-09-22T09:13:00.584" v="9264" actId="14100"/>
          <ac:spMkLst>
            <pc:docMk/>
            <pc:sldMk cId="145989929" sldId="378"/>
            <ac:spMk id="12" creationId="{4679B085-45D7-3BDE-2896-B789288B4668}"/>
          </ac:spMkLst>
        </pc:spChg>
        <pc:picChg chg="mod ord modCrop">
          <ac:chgData name="Daniel Maris" userId="26c2aef4-9c0c-43aa-bb43-2737afc070fc" providerId="ADAL" clId="{0B72A9AA-7356-4AEC-857B-2EA021342707}" dt="2026-09-16T11:58:17.600" v="1085" actId="732"/>
          <ac:picMkLst>
            <pc:docMk/>
            <pc:sldMk cId="145989929" sldId="378"/>
            <ac:picMk id="16" creationId="{37663DE9-9776-FDCF-B4E8-02FCCA6E8E79}"/>
          </ac:picMkLst>
        </pc:picChg>
        <pc:picChg chg="mod ord modCrop">
          <ac:chgData name="Daniel Maris" userId="26c2aef4-9c0c-43aa-bb43-2737afc070fc" providerId="ADAL" clId="{0B72A9AA-7356-4AEC-857B-2EA021342707}" dt="2026-09-16T11:58:29.424" v="1088" actId="1036"/>
          <ac:picMkLst>
            <pc:docMk/>
            <pc:sldMk cId="145989929" sldId="378"/>
            <ac:picMk id="17" creationId="{2EB61B24-7215-324B-8605-BA88F49CBAEC}"/>
          </ac:picMkLst>
        </pc:picChg>
      </pc:sldChg>
      <pc:sldChg chg="addSp delSp modSp mod modTransition modAnim chgLayout modNotesTx">
        <pc:chgData name="Daniel Maris" userId="26c2aef4-9c0c-43aa-bb43-2737afc070fc" providerId="ADAL" clId="{0B72A9AA-7356-4AEC-857B-2EA021342707}" dt="2026-09-29T09:51:12.175" v="15892"/>
        <pc:sldMkLst>
          <pc:docMk/>
          <pc:sldMk cId="3874832865" sldId="379"/>
        </pc:sldMkLst>
        <pc:spChg chg="mod ord">
          <ac:chgData name="Daniel Maris" userId="26c2aef4-9c0c-43aa-bb43-2737afc070fc" providerId="ADAL" clId="{0B72A9AA-7356-4AEC-857B-2EA021342707}" dt="2026-09-16T14:00:38.160" v="2727" actId="20577"/>
          <ac:spMkLst>
            <pc:docMk/>
            <pc:sldMk cId="3874832865" sldId="379"/>
            <ac:spMk id="2" creationId="{9673C429-EF05-CAB4-0A91-E3C15373AB20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3874832865" sldId="379"/>
            <ac:spMk id="4" creationId="{67FDE708-2267-B627-D0B5-0BD7E28BFA40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3874832865" sldId="379"/>
            <ac:spMk id="5" creationId="{F417CDD8-2F49-DCBA-C03D-9FDD852C02CC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3874832865" sldId="379"/>
            <ac:spMk id="6" creationId="{CCE469D4-8F56-17B2-FBE8-9D8165E01613}"/>
          </ac:spMkLst>
        </pc:spChg>
        <pc:spChg chg="mod">
          <ac:chgData name="Daniel Maris" userId="26c2aef4-9c0c-43aa-bb43-2737afc070fc" providerId="ADAL" clId="{0B72A9AA-7356-4AEC-857B-2EA021342707}" dt="2026-09-28T12:28:30.422" v="15332" actId="20577"/>
          <ac:spMkLst>
            <pc:docMk/>
            <pc:sldMk cId="3874832865" sldId="379"/>
            <ac:spMk id="8" creationId="{4E964AA1-6BC5-F48E-511D-ED70D8308C85}"/>
          </ac:spMkLst>
        </pc:spChg>
        <pc:spChg chg="add mod ord">
          <ac:chgData name="Daniel Maris" userId="26c2aef4-9c0c-43aa-bb43-2737afc070fc" providerId="ADAL" clId="{0B72A9AA-7356-4AEC-857B-2EA021342707}" dt="2026-09-16T14:00:33.663" v="2717" actId="5793"/>
          <ac:spMkLst>
            <pc:docMk/>
            <pc:sldMk cId="3874832865" sldId="379"/>
            <ac:spMk id="9" creationId="{80358933-EE1A-A44A-F48B-7620739DFB48}"/>
          </ac:spMkLst>
        </pc:spChg>
        <pc:spChg chg="mod">
          <ac:chgData name="Daniel Maris" userId="26c2aef4-9c0c-43aa-bb43-2737afc070fc" providerId="ADAL" clId="{0B72A9AA-7356-4AEC-857B-2EA021342707}" dt="2026-09-16T13:54:39.550" v="2639"/>
          <ac:spMkLst>
            <pc:docMk/>
            <pc:sldMk cId="3874832865" sldId="379"/>
            <ac:spMk id="12" creationId="{F6F93238-7096-DA42-D704-4B22E9C444AF}"/>
          </ac:spMkLst>
        </pc:spChg>
        <pc:spChg chg="add mod">
          <ac:chgData name="Daniel Maris" userId="26c2aef4-9c0c-43aa-bb43-2737afc070fc" providerId="ADAL" clId="{0B72A9AA-7356-4AEC-857B-2EA021342707}" dt="2026-09-16T14:00:48.128" v="2758" actId="1037"/>
          <ac:spMkLst>
            <pc:docMk/>
            <pc:sldMk cId="3874832865" sldId="379"/>
            <ac:spMk id="16" creationId="{F5253AA6-74D8-6454-71C3-6DCCC7A6C6E0}"/>
          </ac:spMkLst>
        </pc:spChg>
        <pc:spChg chg="add mod">
          <ac:chgData name="Daniel Maris" userId="26c2aef4-9c0c-43aa-bb43-2737afc070fc" providerId="ADAL" clId="{0B72A9AA-7356-4AEC-857B-2EA021342707}" dt="2026-09-16T14:00:48.128" v="2758" actId="1037"/>
          <ac:spMkLst>
            <pc:docMk/>
            <pc:sldMk cId="3874832865" sldId="379"/>
            <ac:spMk id="17" creationId="{18F5D40D-9378-7B66-2861-151AFF308676}"/>
          </ac:spMkLst>
        </pc:spChg>
        <pc:spChg chg="add mod">
          <ac:chgData name="Daniel Maris" userId="26c2aef4-9c0c-43aa-bb43-2737afc070fc" providerId="ADAL" clId="{0B72A9AA-7356-4AEC-857B-2EA021342707}" dt="2026-09-16T14:00:48.128" v="2758" actId="1037"/>
          <ac:spMkLst>
            <pc:docMk/>
            <pc:sldMk cId="3874832865" sldId="379"/>
            <ac:spMk id="18" creationId="{25B8DB8B-7B43-C5F0-FFF9-23BEE062DABD}"/>
          </ac:spMkLst>
        </pc:spChg>
        <pc:grpChg chg="add mod">
          <ac:chgData name="Daniel Maris" userId="26c2aef4-9c0c-43aa-bb43-2737afc070fc" providerId="ADAL" clId="{0B72A9AA-7356-4AEC-857B-2EA021342707}" dt="2026-09-16T13:58:55.855" v="2696" actId="1037"/>
          <ac:grpSpMkLst>
            <pc:docMk/>
            <pc:sldMk cId="3874832865" sldId="379"/>
            <ac:grpSpMk id="10" creationId="{1AF58FF0-6833-DD30-C36A-5AB5DE0537A8}"/>
          </ac:grpSpMkLst>
        </pc:grpChg>
        <pc:picChg chg="mod">
          <ac:chgData name="Daniel Maris" userId="26c2aef4-9c0c-43aa-bb43-2737afc070fc" providerId="ADAL" clId="{0B72A9AA-7356-4AEC-857B-2EA021342707}" dt="2026-09-16T13:54:39.550" v="2639"/>
          <ac:picMkLst>
            <pc:docMk/>
            <pc:sldMk cId="3874832865" sldId="379"/>
            <ac:picMk id="11" creationId="{3E41BC81-858A-B0D9-2E3E-8B70D866A3A2}"/>
          </ac:picMkLst>
        </pc:picChg>
        <pc:picChg chg="add mod">
          <ac:chgData name="Daniel Maris" userId="26c2aef4-9c0c-43aa-bb43-2737afc070fc" providerId="ADAL" clId="{0B72A9AA-7356-4AEC-857B-2EA021342707}" dt="2026-09-16T14:00:57.575" v="2759" actId="14100"/>
          <ac:picMkLst>
            <pc:docMk/>
            <pc:sldMk cId="3874832865" sldId="379"/>
            <ac:picMk id="13" creationId="{11239E15-D04B-0699-6C85-1DA6D311FCC6}"/>
          </ac:picMkLst>
        </pc:picChg>
        <pc:picChg chg="add mod modCrop">
          <ac:chgData name="Daniel Maris" userId="26c2aef4-9c0c-43aa-bb43-2737afc070fc" providerId="ADAL" clId="{0B72A9AA-7356-4AEC-857B-2EA021342707}" dt="2026-09-16T13:58:50.136" v="2687" actId="732"/>
          <ac:picMkLst>
            <pc:docMk/>
            <pc:sldMk cId="3874832865" sldId="379"/>
            <ac:picMk id="14" creationId="{5F13CC6C-F197-897C-3C8C-8BEF45A00572}"/>
          </ac:picMkLst>
        </pc:picChg>
        <pc:picChg chg="add mod modCrop">
          <ac:chgData name="Daniel Maris" userId="26c2aef4-9c0c-43aa-bb43-2737afc070fc" providerId="ADAL" clId="{0B72A9AA-7356-4AEC-857B-2EA021342707}" dt="2026-09-16T14:00:48.128" v="2758" actId="1037"/>
          <ac:picMkLst>
            <pc:docMk/>
            <pc:sldMk cId="3874832865" sldId="379"/>
            <ac:picMk id="15" creationId="{F1937F58-51C4-0EC4-F9B9-FA835C014A0C}"/>
          </ac:picMkLst>
        </pc:picChg>
      </pc:sldChg>
      <pc:sldChg chg="addSp delSp modSp mod modTransition chgLayout">
        <pc:chgData name="Daniel Maris" userId="26c2aef4-9c0c-43aa-bb43-2737afc070fc" providerId="ADAL" clId="{0B72A9AA-7356-4AEC-857B-2EA021342707}" dt="2026-09-28T10:57:53.523" v="15261"/>
        <pc:sldMkLst>
          <pc:docMk/>
          <pc:sldMk cId="1914436131" sldId="380"/>
        </pc:sldMkLst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1914436131" sldId="380"/>
            <ac:spMk id="2" creationId="{5CF99D03-93B7-49C7-7BFD-503E58C3FEF3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1914436131" sldId="380"/>
            <ac:spMk id="4" creationId="{0A38CE33-25CB-4C1F-1489-2263C8F206E8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1914436131" sldId="380"/>
            <ac:spMk id="5" creationId="{5D10DDF9-D472-3EA5-6506-26151AD024CA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1914436131" sldId="380"/>
            <ac:spMk id="6" creationId="{238E59E8-8E78-071B-71D3-AC374D46FF7C}"/>
          </ac:spMkLst>
        </pc:spChg>
      </pc:sldChg>
      <pc:sldChg chg="addSp delSp modSp mod modTransition chgLayout">
        <pc:chgData name="Daniel Maris" userId="26c2aef4-9c0c-43aa-bb43-2737afc070fc" providerId="ADAL" clId="{0B72A9AA-7356-4AEC-857B-2EA021342707}" dt="2026-10-02T13:47:09.826" v="19306"/>
        <pc:sldMkLst>
          <pc:docMk/>
          <pc:sldMk cId="1810747817" sldId="381"/>
        </pc:sldMkLst>
        <pc:spChg chg="mod ord">
          <ac:chgData name="Daniel Maris" userId="26c2aef4-9c0c-43aa-bb43-2737afc070fc" providerId="ADAL" clId="{0B72A9AA-7356-4AEC-857B-2EA021342707}" dt="2026-09-21T08:40:47.013" v="3741" actId="20577"/>
          <ac:spMkLst>
            <pc:docMk/>
            <pc:sldMk cId="1810747817" sldId="381"/>
            <ac:spMk id="2" creationId="{4D85B0B9-7B79-CFAE-E700-7216C232DBD1}"/>
          </ac:spMkLst>
        </pc:spChg>
        <pc:spChg chg="mod ord">
          <ac:chgData name="Daniel Maris" userId="26c2aef4-9c0c-43aa-bb43-2737afc070fc" providerId="ADAL" clId="{0B72A9AA-7356-4AEC-857B-2EA021342707}" dt="2026-09-21T08:45:41.865" v="3764" actId="20577"/>
          <ac:spMkLst>
            <pc:docMk/>
            <pc:sldMk cId="1810747817" sldId="381"/>
            <ac:spMk id="3" creationId="{B563BCFF-9555-8F56-4C7F-D71421ACB867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1810747817" sldId="381"/>
            <ac:spMk id="4" creationId="{A2B49C99-05E8-C979-2BF3-A8FD247AA4BE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1810747817" sldId="381"/>
            <ac:spMk id="5" creationId="{66D64113-7D5D-CC1E-6589-2C3E7FAE20B9}"/>
          </ac:spMkLst>
        </pc:spChg>
        <pc:spChg chg="mod ord">
          <ac:chgData name="Daniel Maris" userId="26c2aef4-9c0c-43aa-bb43-2737afc070fc" providerId="ADAL" clId="{0B72A9AA-7356-4AEC-857B-2EA021342707}" dt="2026-09-16T11:21:14.643" v="118" actId="700"/>
          <ac:spMkLst>
            <pc:docMk/>
            <pc:sldMk cId="1810747817" sldId="381"/>
            <ac:spMk id="6" creationId="{FBA8E296-94AB-90B6-DB97-BDBBB2F5E182}"/>
          </ac:spMkLst>
        </pc:spChg>
        <pc:spChg chg="add mod">
          <ac:chgData name="Daniel Maris" userId="26c2aef4-9c0c-43aa-bb43-2737afc070fc" providerId="ADAL" clId="{0B72A9AA-7356-4AEC-857B-2EA021342707}" dt="2026-09-21T08:47:03.169" v="3787" actId="1037"/>
          <ac:spMkLst>
            <pc:docMk/>
            <pc:sldMk cId="1810747817" sldId="381"/>
            <ac:spMk id="9" creationId="{793926D4-A824-4EBC-FE29-70B19A46008F}"/>
          </ac:spMkLst>
        </pc:spChg>
        <pc:spChg chg="add mod">
          <ac:chgData name="Daniel Maris" userId="26c2aef4-9c0c-43aa-bb43-2737afc070fc" providerId="ADAL" clId="{0B72A9AA-7356-4AEC-857B-2EA021342707}" dt="2026-09-21T08:46:18.849" v="3771" actId="1076"/>
          <ac:spMkLst>
            <pc:docMk/>
            <pc:sldMk cId="1810747817" sldId="381"/>
            <ac:spMk id="12" creationId="{84D4066A-2E4F-CF05-F533-330165BAD0EF}"/>
          </ac:spMkLst>
        </pc:spChg>
        <pc:spChg chg="add mod">
          <ac:chgData name="Daniel Maris" userId="26c2aef4-9c0c-43aa-bb43-2737afc070fc" providerId="ADAL" clId="{0B72A9AA-7356-4AEC-857B-2EA021342707}" dt="2026-09-21T08:47:07.376" v="3796" actId="1037"/>
          <ac:spMkLst>
            <pc:docMk/>
            <pc:sldMk cId="1810747817" sldId="381"/>
            <ac:spMk id="16" creationId="{323625D4-6B50-C72B-7928-93C3D9C4B658}"/>
          </ac:spMkLst>
        </pc:spChg>
        <pc:picChg chg="add mod">
          <ac:chgData name="Daniel Maris" userId="26c2aef4-9c0c-43aa-bb43-2737afc070fc" providerId="ADAL" clId="{0B72A9AA-7356-4AEC-857B-2EA021342707}" dt="2026-09-21T08:46:18.849" v="3771" actId="1076"/>
          <ac:picMkLst>
            <pc:docMk/>
            <pc:sldMk cId="1810747817" sldId="381"/>
            <ac:picMk id="14" creationId="{B05C4A77-E5A7-DAAD-3B97-569FCD3AF60A}"/>
          </ac:picMkLst>
        </pc:picChg>
        <pc:picChg chg="add mod">
          <ac:chgData name="Daniel Maris" userId="26c2aef4-9c0c-43aa-bb43-2737afc070fc" providerId="ADAL" clId="{0B72A9AA-7356-4AEC-857B-2EA021342707}" dt="2026-09-21T08:47:37.376" v="3799" actId="1036"/>
          <ac:picMkLst>
            <pc:docMk/>
            <pc:sldMk cId="1810747817" sldId="381"/>
            <ac:picMk id="15" creationId="{E3BB3DA2-7BA6-36FD-B425-F36658EE8864}"/>
          </ac:picMkLst>
        </pc:picChg>
        <pc:cxnChg chg="add mod">
          <ac:chgData name="Daniel Maris" userId="26c2aef4-9c0c-43aa-bb43-2737afc070fc" providerId="ADAL" clId="{0B72A9AA-7356-4AEC-857B-2EA021342707}" dt="2026-09-21T08:47:20.416" v="3797" actId="1038"/>
          <ac:cxnSpMkLst>
            <pc:docMk/>
            <pc:sldMk cId="1810747817" sldId="381"/>
            <ac:cxnSpMk id="11" creationId="{75EA4546-3B21-1255-8A4F-075301F7B557}"/>
          </ac:cxnSpMkLst>
        </pc:cxnChg>
        <pc:cxnChg chg="add mod">
          <ac:chgData name="Daniel Maris" userId="26c2aef4-9c0c-43aa-bb43-2737afc070fc" providerId="ADAL" clId="{0B72A9AA-7356-4AEC-857B-2EA021342707}" dt="2026-09-21T08:47:29.104" v="3798" actId="1036"/>
          <ac:cxnSpMkLst>
            <pc:docMk/>
            <pc:sldMk cId="1810747817" sldId="381"/>
            <ac:cxnSpMk id="13" creationId="{D417D80D-8E62-8A12-A8B4-F9A45ACA4361}"/>
          </ac:cxnSpMkLst>
        </pc:cxnChg>
      </pc:sldChg>
      <pc:sldChg chg="modSp mod modTransition">
        <pc:chgData name="Daniel Maris" userId="26c2aef4-9c0c-43aa-bb43-2737afc070fc" providerId="ADAL" clId="{0B72A9AA-7356-4AEC-857B-2EA021342707}" dt="2026-09-30T12:16:13.336" v="16111" actId="20577"/>
        <pc:sldMkLst>
          <pc:docMk/>
          <pc:sldMk cId="2552881622" sldId="383"/>
        </pc:sldMkLst>
        <pc:spChg chg="mod">
          <ac:chgData name="Daniel Maris" userId="26c2aef4-9c0c-43aa-bb43-2737afc070fc" providerId="ADAL" clId="{0B72A9AA-7356-4AEC-857B-2EA021342707}" dt="2026-09-30T12:16:08.721" v="16089" actId="20577"/>
          <ac:spMkLst>
            <pc:docMk/>
            <pc:sldMk cId="2552881622" sldId="383"/>
            <ac:spMk id="2" creationId="{98B72D97-F236-6A6E-F1EB-5802A93C95F7}"/>
          </ac:spMkLst>
        </pc:spChg>
        <pc:spChg chg="mod">
          <ac:chgData name="Daniel Maris" userId="26c2aef4-9c0c-43aa-bb43-2737afc070fc" providerId="ADAL" clId="{0B72A9AA-7356-4AEC-857B-2EA021342707}" dt="2026-09-30T12:16:13.336" v="16111" actId="20577"/>
          <ac:spMkLst>
            <pc:docMk/>
            <pc:sldMk cId="2552881622" sldId="383"/>
            <ac:spMk id="3" creationId="{DBDAEDD5-F45C-9E51-22C6-2DB730E2A87A}"/>
          </ac:spMkLst>
        </pc:spChg>
      </pc:sldChg>
      <pc:sldChg chg="addSp delSp modSp add mod addAnim delAnim">
        <pc:chgData name="Daniel Maris" userId="26c2aef4-9c0c-43aa-bb43-2737afc070fc" providerId="ADAL" clId="{0B72A9AA-7356-4AEC-857B-2EA021342707}" dt="2026-10-01T09:02:07.981" v="18975" actId="114"/>
        <pc:sldMkLst>
          <pc:docMk/>
          <pc:sldMk cId="1307325688" sldId="385"/>
        </pc:sldMkLst>
        <pc:spChg chg="add mod">
          <ac:chgData name="Daniel Maris" userId="26c2aef4-9c0c-43aa-bb43-2737afc070fc" providerId="ADAL" clId="{0B72A9AA-7356-4AEC-857B-2EA021342707}" dt="2026-10-01T09:02:07.981" v="18975" actId="114"/>
          <ac:spMkLst>
            <pc:docMk/>
            <pc:sldMk cId="1307325688" sldId="385"/>
            <ac:spMk id="13" creationId="{B37783FB-2696-6878-3B48-F29691EEA507}"/>
          </ac:spMkLst>
        </pc:spChg>
        <pc:picChg chg="add del mod">
          <ac:chgData name="Daniel Maris" userId="26c2aef4-9c0c-43aa-bb43-2737afc070fc" providerId="ADAL" clId="{0B72A9AA-7356-4AEC-857B-2EA021342707}" dt="2026-09-30T15:51:09.705" v="18693" actId="1076"/>
          <ac:picMkLst>
            <pc:docMk/>
            <pc:sldMk cId="1307325688" sldId="385"/>
            <ac:picMk id="18" creationId="{CB32AEC6-6FEE-9B28-8E43-C0431EA11621}"/>
          </ac:picMkLst>
        </pc:picChg>
      </pc:sldChg>
      <pc:sldChg chg="addSp modSp add mod">
        <pc:chgData name="Daniel Maris" userId="26c2aef4-9c0c-43aa-bb43-2737afc070fc" providerId="ADAL" clId="{0B72A9AA-7356-4AEC-857B-2EA021342707}" dt="2026-10-02T13:45:44.089" v="19304" actId="255"/>
        <pc:sldMkLst>
          <pc:docMk/>
          <pc:sldMk cId="4037991014" sldId="386"/>
        </pc:sldMkLst>
        <pc:spChg chg="add mod">
          <ac:chgData name="Daniel Maris" userId="26c2aef4-9c0c-43aa-bb43-2737afc070fc" providerId="ADAL" clId="{0B72A9AA-7356-4AEC-857B-2EA021342707}" dt="2026-10-02T13:37:40.009" v="19144" actId="20577"/>
          <ac:spMkLst>
            <pc:docMk/>
            <pc:sldMk cId="4037991014" sldId="386"/>
            <ac:spMk id="11" creationId="{554C1FE7-246F-0502-B44D-7815A003F21D}"/>
          </ac:spMkLst>
        </pc:spChg>
        <pc:spChg chg="add mod">
          <ac:chgData name="Daniel Maris" userId="26c2aef4-9c0c-43aa-bb43-2737afc070fc" providerId="ADAL" clId="{0B72A9AA-7356-4AEC-857B-2EA021342707}" dt="2026-10-02T13:45:44.089" v="19304" actId="255"/>
          <ac:spMkLst>
            <pc:docMk/>
            <pc:sldMk cId="4037991014" sldId="386"/>
            <ac:spMk id="13" creationId="{5FAAC2CC-A84A-560F-819A-3F4FB2968B11}"/>
          </ac:spMkLst>
        </pc:spChg>
      </pc:sldChg>
      <pc:sldChg chg="addSp delSp modSp mod ord modTransition addAnim delAnim modAnim chgLayout">
        <pc:chgData name="Daniel Maris" userId="26c2aef4-9c0c-43aa-bb43-2737afc070fc" providerId="ADAL" clId="{0B72A9AA-7356-4AEC-857B-2EA021342707}" dt="2026-10-02T13:49:24.159" v="19328" actId="20577"/>
        <pc:sldMkLst>
          <pc:docMk/>
          <pc:sldMk cId="2037890063" sldId="388"/>
        </pc:sldMkLst>
        <pc:spChg chg="mod ord">
          <ac:chgData name="Daniel Maris" userId="26c2aef4-9c0c-43aa-bb43-2737afc070fc" providerId="ADAL" clId="{0B72A9AA-7356-4AEC-857B-2EA021342707}" dt="2026-09-30T15:45:16.677" v="18604" actId="20577"/>
          <ac:spMkLst>
            <pc:docMk/>
            <pc:sldMk cId="2037890063" sldId="388"/>
            <ac:spMk id="2" creationId="{A5A2E7BD-FC01-53C1-DE91-D6172E119CB1}"/>
          </ac:spMkLst>
        </pc:spChg>
        <pc:spChg chg="mod ord">
          <ac:chgData name="Daniel Maris" userId="26c2aef4-9c0c-43aa-bb43-2737afc070fc" providerId="ADAL" clId="{0B72A9AA-7356-4AEC-857B-2EA021342707}" dt="2026-09-16T11:21:05.592" v="117" actId="700"/>
          <ac:spMkLst>
            <pc:docMk/>
            <pc:sldMk cId="2037890063" sldId="388"/>
            <ac:spMk id="4" creationId="{BD0FF088-1375-F442-5084-1F91D39399DF}"/>
          </ac:spMkLst>
        </pc:spChg>
        <pc:spChg chg="mod ord">
          <ac:chgData name="Daniel Maris" userId="26c2aef4-9c0c-43aa-bb43-2737afc070fc" providerId="ADAL" clId="{0B72A9AA-7356-4AEC-857B-2EA021342707}" dt="2026-09-16T11:21:05.592" v="117" actId="700"/>
          <ac:spMkLst>
            <pc:docMk/>
            <pc:sldMk cId="2037890063" sldId="388"/>
            <ac:spMk id="5" creationId="{2B06681B-6301-4D79-9926-59E84384D386}"/>
          </ac:spMkLst>
        </pc:spChg>
        <pc:spChg chg="mod ord">
          <ac:chgData name="Daniel Maris" userId="26c2aef4-9c0c-43aa-bb43-2737afc070fc" providerId="ADAL" clId="{0B72A9AA-7356-4AEC-857B-2EA021342707}" dt="2026-09-16T11:21:05.592" v="117" actId="700"/>
          <ac:spMkLst>
            <pc:docMk/>
            <pc:sldMk cId="2037890063" sldId="388"/>
            <ac:spMk id="6" creationId="{9969838C-4C37-239A-D455-BCA6282726EA}"/>
          </ac:spMkLst>
        </pc:spChg>
        <pc:spChg chg="add mod">
          <ac:chgData name="Daniel Maris" userId="26c2aef4-9c0c-43aa-bb43-2737afc070fc" providerId="ADAL" clId="{0B72A9AA-7356-4AEC-857B-2EA021342707}" dt="2026-10-02T13:43:24.909" v="19257" actId="255"/>
          <ac:spMkLst>
            <pc:docMk/>
            <pc:sldMk cId="2037890063" sldId="388"/>
            <ac:spMk id="7" creationId="{EA43FA60-F01C-AF23-E95E-7C66FAAF88E7}"/>
          </ac:spMkLst>
        </pc:spChg>
        <pc:spChg chg="add mod">
          <ac:chgData name="Daniel Maris" userId="26c2aef4-9c0c-43aa-bb43-2737afc070fc" providerId="ADAL" clId="{0B72A9AA-7356-4AEC-857B-2EA021342707}" dt="2026-09-30T15:03:13.625" v="18399" actId="14100"/>
          <ac:spMkLst>
            <pc:docMk/>
            <pc:sldMk cId="2037890063" sldId="388"/>
            <ac:spMk id="9" creationId="{09701074-EB58-A8B8-DD65-D7DABD4258DE}"/>
          </ac:spMkLst>
        </pc:spChg>
        <pc:spChg chg="add mod ord">
          <ac:chgData name="Daniel Maris" userId="26c2aef4-9c0c-43aa-bb43-2737afc070fc" providerId="ADAL" clId="{0B72A9AA-7356-4AEC-857B-2EA021342707}" dt="2026-09-30T15:01:37.879" v="18311" actId="164"/>
          <ac:spMkLst>
            <pc:docMk/>
            <pc:sldMk cId="2037890063" sldId="388"/>
            <ac:spMk id="22" creationId="{504DA3B3-B0FC-C4D7-A86C-0843FA043F9E}"/>
          </ac:spMkLst>
        </pc:spChg>
        <pc:spChg chg="add mod">
          <ac:chgData name="Daniel Maris" userId="26c2aef4-9c0c-43aa-bb43-2737afc070fc" providerId="ADAL" clId="{0B72A9AA-7356-4AEC-857B-2EA021342707}" dt="2026-09-30T15:01:37.879" v="18311" actId="164"/>
          <ac:spMkLst>
            <pc:docMk/>
            <pc:sldMk cId="2037890063" sldId="388"/>
            <ac:spMk id="23" creationId="{722517DB-BB5E-9665-9726-2283DB14B2E1}"/>
          </ac:spMkLst>
        </pc:spChg>
        <pc:spChg chg="add mod topLvl">
          <ac:chgData name="Daniel Maris" userId="26c2aef4-9c0c-43aa-bb43-2737afc070fc" providerId="ADAL" clId="{0B72A9AA-7356-4AEC-857B-2EA021342707}" dt="2026-09-30T15:50:22.283" v="18684" actId="1037"/>
          <ac:spMkLst>
            <pc:docMk/>
            <pc:sldMk cId="2037890063" sldId="388"/>
            <ac:spMk id="25" creationId="{642169F4-87D9-A7C5-679C-D146ADCCCAAA}"/>
          </ac:spMkLst>
        </pc:spChg>
        <pc:spChg chg="add mod topLvl">
          <ac:chgData name="Daniel Maris" userId="26c2aef4-9c0c-43aa-bb43-2737afc070fc" providerId="ADAL" clId="{0B72A9AA-7356-4AEC-857B-2EA021342707}" dt="2026-09-30T15:50:22.283" v="18684" actId="1037"/>
          <ac:spMkLst>
            <pc:docMk/>
            <pc:sldMk cId="2037890063" sldId="388"/>
            <ac:spMk id="27" creationId="{2F8C1429-9B9D-AFF5-905A-3DE1B23ED8C1}"/>
          </ac:spMkLst>
        </pc:spChg>
        <pc:spChg chg="add mod">
          <ac:chgData name="Daniel Maris" userId="26c2aef4-9c0c-43aa-bb43-2737afc070fc" providerId="ADAL" clId="{0B72A9AA-7356-4AEC-857B-2EA021342707}" dt="2026-09-30T15:01:37.879" v="18311" actId="164"/>
          <ac:spMkLst>
            <pc:docMk/>
            <pc:sldMk cId="2037890063" sldId="388"/>
            <ac:spMk id="31" creationId="{D440AEFA-5313-92E7-68D4-421A52990820}"/>
          </ac:spMkLst>
        </pc:spChg>
        <pc:spChg chg="add mod topLvl">
          <ac:chgData name="Daniel Maris" userId="26c2aef4-9c0c-43aa-bb43-2737afc070fc" providerId="ADAL" clId="{0B72A9AA-7356-4AEC-857B-2EA021342707}" dt="2026-09-30T15:50:22.283" v="18684" actId="1037"/>
          <ac:spMkLst>
            <pc:docMk/>
            <pc:sldMk cId="2037890063" sldId="388"/>
            <ac:spMk id="42" creationId="{6BEDEA76-C036-E0BA-6AD8-B14C7D2DD854}"/>
          </ac:spMkLst>
        </pc:spChg>
        <pc:spChg chg="add mod">
          <ac:chgData name="Daniel Maris" userId="26c2aef4-9c0c-43aa-bb43-2737afc070fc" providerId="ADAL" clId="{0B72A9AA-7356-4AEC-857B-2EA021342707}" dt="2026-09-30T15:00:31.532" v="18281" actId="14100"/>
          <ac:spMkLst>
            <pc:docMk/>
            <pc:sldMk cId="2037890063" sldId="388"/>
            <ac:spMk id="44" creationId="{37D18B35-F66C-E14F-E5E3-2A83CAFFE9B5}"/>
          </ac:spMkLst>
        </pc:spChg>
        <pc:spChg chg="add mod">
          <ac:chgData name="Daniel Maris" userId="26c2aef4-9c0c-43aa-bb43-2737afc070fc" providerId="ADAL" clId="{0B72A9AA-7356-4AEC-857B-2EA021342707}" dt="2026-09-30T14:58:09.371" v="18241" actId="164"/>
          <ac:spMkLst>
            <pc:docMk/>
            <pc:sldMk cId="2037890063" sldId="388"/>
            <ac:spMk id="46" creationId="{69BBCF1D-2760-C137-E217-B61E30D09730}"/>
          </ac:spMkLst>
        </pc:spChg>
        <pc:spChg chg="add mod">
          <ac:chgData name="Daniel Maris" userId="26c2aef4-9c0c-43aa-bb43-2737afc070fc" providerId="ADAL" clId="{0B72A9AA-7356-4AEC-857B-2EA021342707}" dt="2026-09-30T15:44:42.200" v="18596" actId="20577"/>
          <ac:spMkLst>
            <pc:docMk/>
            <pc:sldMk cId="2037890063" sldId="388"/>
            <ac:spMk id="49" creationId="{3F222763-0960-7D4C-4735-4AF5009BAF39}"/>
          </ac:spMkLst>
        </pc:spChg>
        <pc:spChg chg="add mod">
          <ac:chgData name="Daniel Maris" userId="26c2aef4-9c0c-43aa-bb43-2737afc070fc" providerId="ADAL" clId="{0B72A9AA-7356-4AEC-857B-2EA021342707}" dt="2026-09-30T15:01:10.280" v="18309" actId="164"/>
          <ac:spMkLst>
            <pc:docMk/>
            <pc:sldMk cId="2037890063" sldId="388"/>
            <ac:spMk id="51" creationId="{F857B9B6-AA02-3B99-021D-648A6948C2ED}"/>
          </ac:spMkLst>
        </pc:spChg>
        <pc:spChg chg="add mod">
          <ac:chgData name="Daniel Maris" userId="26c2aef4-9c0c-43aa-bb43-2737afc070fc" providerId="ADAL" clId="{0B72A9AA-7356-4AEC-857B-2EA021342707}" dt="2026-09-30T15:01:10.280" v="18309" actId="164"/>
          <ac:spMkLst>
            <pc:docMk/>
            <pc:sldMk cId="2037890063" sldId="388"/>
            <ac:spMk id="53" creationId="{E3133C67-E98A-30B1-72EE-79E1DC473D49}"/>
          </ac:spMkLst>
        </pc:spChg>
        <pc:spChg chg="add mod">
          <ac:chgData name="Daniel Maris" userId="26c2aef4-9c0c-43aa-bb43-2737afc070fc" providerId="ADAL" clId="{0B72A9AA-7356-4AEC-857B-2EA021342707}" dt="2026-09-30T15:02:54.848" v="18396" actId="207"/>
          <ac:spMkLst>
            <pc:docMk/>
            <pc:sldMk cId="2037890063" sldId="388"/>
            <ac:spMk id="55" creationId="{DC352B4F-1456-076A-7AC0-73FBA2E7EAED}"/>
          </ac:spMkLst>
        </pc:spChg>
        <pc:spChg chg="add mod">
          <ac:chgData name="Daniel Maris" userId="26c2aef4-9c0c-43aa-bb43-2737afc070fc" providerId="ADAL" clId="{0B72A9AA-7356-4AEC-857B-2EA021342707}" dt="2026-10-02T13:49:24.159" v="19328" actId="20577"/>
          <ac:spMkLst>
            <pc:docMk/>
            <pc:sldMk cId="2037890063" sldId="388"/>
            <ac:spMk id="58" creationId="{2723928B-9AB5-DB14-EBDF-FE5AB436E6FA}"/>
          </ac:spMkLst>
        </pc:spChg>
        <pc:grpChg chg="add mod">
          <ac:chgData name="Daniel Maris" userId="26c2aef4-9c0c-43aa-bb43-2737afc070fc" providerId="ADAL" clId="{0B72A9AA-7356-4AEC-857B-2EA021342707}" dt="2026-09-30T15:02:23.714" v="18377" actId="1035"/>
          <ac:grpSpMkLst>
            <pc:docMk/>
            <pc:sldMk cId="2037890063" sldId="388"/>
            <ac:grpSpMk id="56" creationId="{F8A09963-22D4-96B5-7E02-DE062A39E906}"/>
          </ac:grpSpMkLst>
        </pc:grpChg>
        <pc:grpChg chg="add mod">
          <ac:chgData name="Daniel Maris" userId="26c2aef4-9c0c-43aa-bb43-2737afc070fc" providerId="ADAL" clId="{0B72A9AA-7356-4AEC-857B-2EA021342707}" dt="2026-09-30T15:50:22.283" v="18684" actId="1037"/>
          <ac:grpSpMkLst>
            <pc:docMk/>
            <pc:sldMk cId="2037890063" sldId="388"/>
            <ac:grpSpMk id="59" creationId="{3BEBC7E4-E2BC-F18B-ED39-CB9FFE5F1823}"/>
          </ac:grpSpMkLst>
        </pc:grpChg>
        <pc:grpChg chg="add mod">
          <ac:chgData name="Daniel Maris" userId="26c2aef4-9c0c-43aa-bb43-2737afc070fc" providerId="ADAL" clId="{0B72A9AA-7356-4AEC-857B-2EA021342707}" dt="2026-09-30T15:02:23.714" v="18377" actId="1035"/>
          <ac:grpSpMkLst>
            <pc:docMk/>
            <pc:sldMk cId="2037890063" sldId="388"/>
            <ac:grpSpMk id="60" creationId="{F751CEFB-494C-0554-6CEB-9710CDD09DAC}"/>
          </ac:grpSpMkLst>
        </pc:grpChg>
        <pc:picChg chg="add mod">
          <ac:chgData name="Daniel Maris" userId="26c2aef4-9c0c-43aa-bb43-2737afc070fc" providerId="ADAL" clId="{0B72A9AA-7356-4AEC-857B-2EA021342707}" dt="2026-09-30T15:03:15.330" v="18400" actId="1076"/>
          <ac:picMkLst>
            <pc:docMk/>
            <pc:sldMk cId="2037890063" sldId="388"/>
            <ac:picMk id="8" creationId="{92EE08BB-F537-AB8B-1703-82466DF9D322}"/>
          </ac:picMkLst>
        </pc:picChg>
        <pc:picChg chg="add mod">
          <ac:chgData name="Daniel Maris" userId="26c2aef4-9c0c-43aa-bb43-2737afc070fc" providerId="ADAL" clId="{0B72A9AA-7356-4AEC-857B-2EA021342707}" dt="2026-09-30T15:01:37.879" v="18311" actId="164"/>
          <ac:picMkLst>
            <pc:docMk/>
            <pc:sldMk cId="2037890063" sldId="388"/>
            <ac:picMk id="10" creationId="{D2F214E5-38DF-CCF4-C215-F245265550DB}"/>
          </ac:picMkLst>
        </pc:picChg>
        <pc:picChg chg="add del mod topLvl">
          <ac:chgData name="Daniel Maris" userId="26c2aef4-9c0c-43aa-bb43-2737afc070fc" providerId="ADAL" clId="{0B72A9AA-7356-4AEC-857B-2EA021342707}" dt="2026-09-30T15:50:22.283" v="18684" actId="1037"/>
          <ac:picMkLst>
            <pc:docMk/>
            <pc:sldMk cId="2037890063" sldId="388"/>
            <ac:picMk id="17" creationId="{D0FA0C4B-7760-C2CC-D687-4E13F5C893B8}"/>
          </ac:picMkLst>
        </pc:picChg>
        <pc:picChg chg="add del mod topLvl">
          <ac:chgData name="Daniel Maris" userId="26c2aef4-9c0c-43aa-bb43-2737afc070fc" providerId="ADAL" clId="{0B72A9AA-7356-4AEC-857B-2EA021342707}" dt="2026-09-30T15:50:22.283" v="18684" actId="1037"/>
          <ac:picMkLst>
            <pc:docMk/>
            <pc:sldMk cId="2037890063" sldId="388"/>
            <ac:picMk id="18" creationId="{20F8194B-17B1-0962-26D2-AE57FDFCFD9F}"/>
          </ac:picMkLst>
        </pc:picChg>
        <pc:picChg chg="add mod">
          <ac:chgData name="Daniel Maris" userId="26c2aef4-9c0c-43aa-bb43-2737afc070fc" providerId="ADAL" clId="{0B72A9AA-7356-4AEC-857B-2EA021342707}" dt="2026-09-30T15:01:10.280" v="18309" actId="164"/>
          <ac:picMkLst>
            <pc:docMk/>
            <pc:sldMk cId="2037890063" sldId="388"/>
            <ac:picMk id="33" creationId="{2BD1FD94-4024-4DFB-0796-DCAD8C84ACE0}"/>
          </ac:picMkLst>
        </pc:picChg>
        <pc:picChg chg="add mod">
          <ac:chgData name="Daniel Maris" userId="26c2aef4-9c0c-43aa-bb43-2737afc070fc" providerId="ADAL" clId="{0B72A9AA-7356-4AEC-857B-2EA021342707}" dt="2026-09-30T15:01:37.879" v="18311" actId="164"/>
          <ac:picMkLst>
            <pc:docMk/>
            <pc:sldMk cId="2037890063" sldId="388"/>
            <ac:picMk id="35" creationId="{3B8E7655-7B05-F904-136A-12B24742ED51}"/>
          </ac:picMkLst>
        </pc:picChg>
        <pc:picChg chg="add mod">
          <ac:chgData name="Daniel Maris" userId="26c2aef4-9c0c-43aa-bb43-2737afc070fc" providerId="ADAL" clId="{0B72A9AA-7356-4AEC-857B-2EA021342707}" dt="2026-09-30T15:00:28.187" v="18280" actId="1076"/>
          <ac:picMkLst>
            <pc:docMk/>
            <pc:sldMk cId="2037890063" sldId="388"/>
            <ac:picMk id="40" creationId="{425EBACD-CF8C-39B2-D9AC-E47CD4E00F20}"/>
          </ac:picMkLst>
        </pc:picChg>
      </pc:sldChg>
      <pc:sldChg chg="addSp delSp modSp new del mod modTransition modClrScheme chgLayout">
        <pc:chgData name="Daniel Maris" userId="26c2aef4-9c0c-43aa-bb43-2737afc070fc" providerId="ADAL" clId="{0B72A9AA-7356-4AEC-857B-2EA021342707}" dt="2026-10-09T08:00:40.322" v="19330" actId="47"/>
        <pc:sldMkLst>
          <pc:docMk/>
          <pc:sldMk cId="4219044579" sldId="389"/>
        </pc:sldMkLst>
      </pc:sldChg>
      <pc:sldChg chg="addSp delSp modSp add mod modTransition modClrScheme modAnim chgLayout">
        <pc:chgData name="Daniel Maris" userId="26c2aef4-9c0c-43aa-bb43-2737afc070fc" providerId="ADAL" clId="{0B72A9AA-7356-4AEC-857B-2EA021342707}" dt="2026-09-30T09:45:38.692" v="16020" actId="20577"/>
        <pc:sldMkLst>
          <pc:docMk/>
          <pc:sldMk cId="1577443042" sldId="390"/>
        </pc:sldMkLst>
        <pc:spChg chg="mod ord">
          <ac:chgData name="Daniel Maris" userId="26c2aef4-9c0c-43aa-bb43-2737afc070fc" providerId="ADAL" clId="{0B72A9AA-7356-4AEC-857B-2EA021342707}" dt="2026-09-28T07:51:35.072" v="14043" actId="700"/>
          <ac:spMkLst>
            <pc:docMk/>
            <pc:sldMk cId="1577443042" sldId="390"/>
            <ac:spMk id="4" creationId="{125B5C55-3F9D-C142-7CE0-25E140477477}"/>
          </ac:spMkLst>
        </pc:spChg>
        <pc:spChg chg="mod ord">
          <ac:chgData name="Daniel Maris" userId="26c2aef4-9c0c-43aa-bb43-2737afc070fc" providerId="ADAL" clId="{0B72A9AA-7356-4AEC-857B-2EA021342707}" dt="2026-09-28T07:51:35.072" v="14043" actId="700"/>
          <ac:spMkLst>
            <pc:docMk/>
            <pc:sldMk cId="1577443042" sldId="390"/>
            <ac:spMk id="5" creationId="{688A2B5E-93CE-D2AC-EC63-4FE15360C74F}"/>
          </ac:spMkLst>
        </pc:spChg>
        <pc:spChg chg="mod ord">
          <ac:chgData name="Daniel Maris" userId="26c2aef4-9c0c-43aa-bb43-2737afc070fc" providerId="ADAL" clId="{0B72A9AA-7356-4AEC-857B-2EA021342707}" dt="2026-09-28T07:51:35.072" v="14043" actId="700"/>
          <ac:spMkLst>
            <pc:docMk/>
            <pc:sldMk cId="1577443042" sldId="390"/>
            <ac:spMk id="6" creationId="{E679D8DC-8731-46C7-0792-A42C11EC4895}"/>
          </ac:spMkLst>
        </pc:spChg>
        <pc:spChg chg="add mod">
          <ac:chgData name="Daniel Maris" userId="26c2aef4-9c0c-43aa-bb43-2737afc070fc" providerId="ADAL" clId="{0B72A9AA-7356-4AEC-857B-2EA021342707}" dt="2026-09-30T09:45:38.692" v="16020" actId="20577"/>
          <ac:spMkLst>
            <pc:docMk/>
            <pc:sldMk cId="1577443042" sldId="390"/>
            <ac:spMk id="8" creationId="{D3EA725B-1499-49BB-533C-115375DD9DF1}"/>
          </ac:spMkLst>
        </pc:spChg>
        <pc:spChg chg="add mod">
          <ac:chgData name="Daniel Maris" userId="26c2aef4-9c0c-43aa-bb43-2737afc070fc" providerId="ADAL" clId="{0B72A9AA-7356-4AEC-857B-2EA021342707}" dt="2026-09-24T15:41:56.074" v="13234" actId="404"/>
          <ac:spMkLst>
            <pc:docMk/>
            <pc:sldMk cId="1577443042" sldId="390"/>
            <ac:spMk id="9" creationId="{F62092D2-3B88-DDBA-1F6B-DC7B2C46242B}"/>
          </ac:spMkLst>
        </pc:spChg>
        <pc:spChg chg="add mod ord">
          <ac:chgData name="Daniel Maris" userId="26c2aef4-9c0c-43aa-bb43-2737afc070fc" providerId="ADAL" clId="{0B72A9AA-7356-4AEC-857B-2EA021342707}" dt="2026-09-29T08:47:41.946" v="15575" actId="113"/>
          <ac:spMkLst>
            <pc:docMk/>
            <pc:sldMk cId="1577443042" sldId="390"/>
            <ac:spMk id="11" creationId="{B6C21A31-6BFB-76FB-90E0-CDA45D59BE11}"/>
          </ac:spMkLst>
        </pc:spChg>
        <pc:spChg chg="mod ord">
          <ac:chgData name="Daniel Maris" userId="26c2aef4-9c0c-43aa-bb43-2737afc070fc" providerId="ADAL" clId="{0B72A9AA-7356-4AEC-857B-2EA021342707}" dt="2026-09-28T07:51:35.072" v="14043" actId="700"/>
          <ac:spMkLst>
            <pc:docMk/>
            <pc:sldMk cId="1577443042" sldId="390"/>
            <ac:spMk id="28" creationId="{0B4F64A5-90AF-C866-F314-341D0176D160}"/>
          </ac:spMkLst>
        </pc:spChg>
        <pc:picChg chg="mod ord">
          <ac:chgData name="Daniel Maris" userId="26c2aef4-9c0c-43aa-bb43-2737afc070fc" providerId="ADAL" clId="{0B72A9AA-7356-4AEC-857B-2EA021342707}" dt="2026-09-16T12:37:40.977" v="1829" actId="167"/>
          <ac:picMkLst>
            <pc:docMk/>
            <pc:sldMk cId="1577443042" sldId="390"/>
            <ac:picMk id="3" creationId="{08DF6276-520E-7ED9-174C-60F49E056F31}"/>
          </ac:picMkLst>
        </pc:picChg>
      </pc:sldChg>
      <pc:sldChg chg="addSp delSp modSp add mod modTransition">
        <pc:chgData name="Daniel Maris" userId="26c2aef4-9c0c-43aa-bb43-2737afc070fc" providerId="ADAL" clId="{0B72A9AA-7356-4AEC-857B-2EA021342707}" dt="2026-09-30T09:45:33.708" v="16018" actId="20577"/>
        <pc:sldMkLst>
          <pc:docMk/>
          <pc:sldMk cId="3004939388" sldId="391"/>
        </pc:sldMkLst>
        <pc:spChg chg="mod">
          <ac:chgData name="Daniel Maris" userId="26c2aef4-9c0c-43aa-bb43-2737afc070fc" providerId="ADAL" clId="{0B72A9AA-7356-4AEC-857B-2EA021342707}" dt="2026-09-28T07:52:42.917" v="14044" actId="14100"/>
          <ac:spMkLst>
            <pc:docMk/>
            <pc:sldMk cId="3004939388" sldId="391"/>
            <ac:spMk id="4" creationId="{33852D6A-6227-4BF0-8843-24ACEDD39464}"/>
          </ac:spMkLst>
        </pc:spChg>
        <pc:spChg chg="mod">
          <ac:chgData name="Daniel Maris" userId="26c2aef4-9c0c-43aa-bb43-2737afc070fc" providerId="ADAL" clId="{0B72A9AA-7356-4AEC-857B-2EA021342707}" dt="2026-09-16T12:17:27.556" v="1218"/>
          <ac:spMkLst>
            <pc:docMk/>
            <pc:sldMk cId="3004939388" sldId="391"/>
            <ac:spMk id="5" creationId="{46DA2D84-2116-2440-08F8-0793CA1E3251}"/>
          </ac:spMkLst>
        </pc:spChg>
        <pc:spChg chg="mod">
          <ac:chgData name="Daniel Maris" userId="26c2aef4-9c0c-43aa-bb43-2737afc070fc" providerId="ADAL" clId="{0B72A9AA-7356-4AEC-857B-2EA021342707}" dt="2026-09-16T12:17:27.556" v="1218"/>
          <ac:spMkLst>
            <pc:docMk/>
            <pc:sldMk cId="3004939388" sldId="391"/>
            <ac:spMk id="6" creationId="{3D2F4F1E-4A7B-6CEC-2C33-96856B3B4B16}"/>
          </ac:spMkLst>
        </pc:spChg>
        <pc:spChg chg="mod">
          <ac:chgData name="Daniel Maris" userId="26c2aef4-9c0c-43aa-bb43-2737afc070fc" providerId="ADAL" clId="{0B72A9AA-7356-4AEC-857B-2EA021342707}" dt="2026-09-16T12:53:46.913" v="1993" actId="114"/>
          <ac:spMkLst>
            <pc:docMk/>
            <pc:sldMk cId="3004939388" sldId="391"/>
            <ac:spMk id="7" creationId="{8737FB9B-7C7E-9D02-3CDE-B8538E694610}"/>
          </ac:spMkLst>
        </pc:spChg>
        <pc:spChg chg="add mod">
          <ac:chgData name="Daniel Maris" userId="26c2aef4-9c0c-43aa-bb43-2737afc070fc" providerId="ADAL" clId="{0B72A9AA-7356-4AEC-857B-2EA021342707}" dt="2026-09-30T09:45:33.708" v="16018" actId="20577"/>
          <ac:spMkLst>
            <pc:docMk/>
            <pc:sldMk cId="3004939388" sldId="391"/>
            <ac:spMk id="8" creationId="{B408E05F-E762-7F44-791E-9F60EC620241}"/>
          </ac:spMkLst>
        </pc:spChg>
        <pc:picChg chg="add mod">
          <ac:chgData name="Daniel Maris" userId="26c2aef4-9c0c-43aa-bb43-2737afc070fc" providerId="ADAL" clId="{0B72A9AA-7356-4AEC-857B-2EA021342707}" dt="2026-09-21T08:38:59.617" v="3726" actId="1076"/>
          <ac:picMkLst>
            <pc:docMk/>
            <pc:sldMk cId="3004939388" sldId="391"/>
            <ac:picMk id="10" creationId="{FEDD2F43-77A1-59A7-2324-E9905374370E}"/>
          </ac:picMkLst>
        </pc:picChg>
      </pc:sldChg>
      <pc:sldChg chg="addSp delSp modSp new mod modTransition modAnim">
        <pc:chgData name="Daniel Maris" userId="26c2aef4-9c0c-43aa-bb43-2737afc070fc" providerId="ADAL" clId="{0B72A9AA-7356-4AEC-857B-2EA021342707}" dt="2026-09-29T11:57:55.646" v="15973" actId="1076"/>
        <pc:sldMkLst>
          <pc:docMk/>
          <pc:sldMk cId="3792509203" sldId="394"/>
        </pc:sldMkLst>
        <pc:spChg chg="add mod">
          <ac:chgData name="Daniel Maris" userId="26c2aef4-9c0c-43aa-bb43-2737afc070fc" providerId="ADAL" clId="{0B72A9AA-7356-4AEC-857B-2EA021342707}" dt="2026-09-29T11:50:11.872" v="15960" actId="20577"/>
          <ac:spMkLst>
            <pc:docMk/>
            <pc:sldMk cId="3792509203" sldId="394"/>
            <ac:spMk id="7" creationId="{86933B72-EF1A-4F92-9D81-C1CCC1CECAE4}"/>
          </ac:spMkLst>
        </pc:spChg>
        <pc:spChg chg="add mod">
          <ac:chgData name="Daniel Maris" userId="26c2aef4-9c0c-43aa-bb43-2737afc070fc" providerId="ADAL" clId="{0B72A9AA-7356-4AEC-857B-2EA021342707}" dt="2026-09-29T11:57:50.738" v="15972" actId="20577"/>
          <ac:spMkLst>
            <pc:docMk/>
            <pc:sldMk cId="3792509203" sldId="394"/>
            <ac:spMk id="8" creationId="{0F381535-5BEC-502A-4E00-7B57E88F4B6D}"/>
          </ac:spMkLst>
        </pc:spChg>
        <pc:spChg chg="mod">
          <ac:chgData name="Daniel Maris" userId="26c2aef4-9c0c-43aa-bb43-2737afc070fc" providerId="ADAL" clId="{0B72A9AA-7356-4AEC-857B-2EA021342707}" dt="2026-09-29T11:57:55.646" v="15973" actId="1076"/>
          <ac:spMkLst>
            <pc:docMk/>
            <pc:sldMk cId="3792509203" sldId="394"/>
            <ac:spMk id="13" creationId="{AEFBD983-B6F3-449B-942C-3AFC51D871A2}"/>
          </ac:spMkLst>
        </pc:spChg>
        <pc:spChg chg="mod">
          <ac:chgData name="Daniel Maris" userId="26c2aef4-9c0c-43aa-bb43-2737afc070fc" providerId="ADAL" clId="{0B72A9AA-7356-4AEC-857B-2EA021342707}" dt="2026-09-29T11:57:55.646" v="15973" actId="1076"/>
          <ac:spMkLst>
            <pc:docMk/>
            <pc:sldMk cId="3792509203" sldId="394"/>
            <ac:spMk id="14" creationId="{6BEB3F51-BCDE-49DC-89D7-AAC905E042F3}"/>
          </ac:spMkLst>
        </pc:spChg>
        <pc:spChg chg="add mod">
          <ac:chgData name="Daniel Maris" userId="26c2aef4-9c0c-43aa-bb43-2737afc070fc" providerId="ADAL" clId="{0B72A9AA-7356-4AEC-857B-2EA021342707}" dt="2026-09-16T13:40:09.850" v="2464"/>
          <ac:spMkLst>
            <pc:docMk/>
            <pc:sldMk cId="3792509203" sldId="394"/>
            <ac:spMk id="15" creationId="{0B578FAE-318C-CF35-82A3-273E63FA9C9A}"/>
          </ac:spMkLst>
        </pc:spChg>
        <pc:spChg chg="mod">
          <ac:chgData name="Daniel Maris" userId="26c2aef4-9c0c-43aa-bb43-2737afc070fc" providerId="ADAL" clId="{0B72A9AA-7356-4AEC-857B-2EA021342707}" dt="2026-09-29T11:57:55.646" v="15973" actId="1076"/>
          <ac:spMkLst>
            <pc:docMk/>
            <pc:sldMk cId="3792509203" sldId="394"/>
            <ac:spMk id="23" creationId="{745DCB62-906F-4667-B9E7-53F52F9086BA}"/>
          </ac:spMkLst>
        </pc:spChg>
        <pc:grpChg chg="mod">
          <ac:chgData name="Daniel Maris" userId="26c2aef4-9c0c-43aa-bb43-2737afc070fc" providerId="ADAL" clId="{0B72A9AA-7356-4AEC-857B-2EA021342707}" dt="2026-09-29T11:57:55.646" v="15973" actId="1076"/>
          <ac:grpSpMkLst>
            <pc:docMk/>
            <pc:sldMk cId="3792509203" sldId="394"/>
            <ac:grpSpMk id="9" creationId="{A216C484-6F2D-4FCC-98A1-92DB07A48BA3}"/>
          </ac:grpSpMkLst>
        </pc:grpChg>
        <pc:grpChg chg="mod">
          <ac:chgData name="Daniel Maris" userId="26c2aef4-9c0c-43aa-bb43-2737afc070fc" providerId="ADAL" clId="{0B72A9AA-7356-4AEC-857B-2EA021342707}" dt="2026-09-29T11:57:55.646" v="15973" actId="1076"/>
          <ac:grpSpMkLst>
            <pc:docMk/>
            <pc:sldMk cId="3792509203" sldId="394"/>
            <ac:grpSpMk id="22" creationId="{782A4D15-5995-4DD4-8130-798920346008}"/>
          </ac:grpSpMkLst>
        </pc:grpChg>
        <pc:grpChg chg="mod">
          <ac:chgData name="Daniel Maris" userId="26c2aef4-9c0c-43aa-bb43-2737afc070fc" providerId="ADAL" clId="{0B72A9AA-7356-4AEC-857B-2EA021342707}" dt="2026-09-29T11:57:55.646" v="15973" actId="1076"/>
          <ac:grpSpMkLst>
            <pc:docMk/>
            <pc:sldMk cId="3792509203" sldId="394"/>
            <ac:grpSpMk id="24" creationId="{394F2787-007F-4FBA-BA0D-59BB584C1AC5}"/>
          </ac:grpSpMkLst>
        </pc:grpChg>
        <pc:picChg chg="mod">
          <ac:chgData name="Daniel Maris" userId="26c2aef4-9c0c-43aa-bb43-2737afc070fc" providerId="ADAL" clId="{0B72A9AA-7356-4AEC-857B-2EA021342707}" dt="2026-09-29T11:57:55.646" v="15973" actId="1076"/>
          <ac:picMkLst>
            <pc:docMk/>
            <pc:sldMk cId="3792509203" sldId="394"/>
            <ac:picMk id="10" creationId="{887B9342-6683-49DF-B7C2-4E374719EAA5}"/>
          </ac:picMkLst>
        </pc:picChg>
        <pc:picChg chg="mod">
          <ac:chgData name="Daniel Maris" userId="26c2aef4-9c0c-43aa-bb43-2737afc070fc" providerId="ADAL" clId="{0B72A9AA-7356-4AEC-857B-2EA021342707}" dt="2026-09-29T11:57:55.646" v="15973" actId="1076"/>
          <ac:picMkLst>
            <pc:docMk/>
            <pc:sldMk cId="3792509203" sldId="394"/>
            <ac:picMk id="11" creationId="{F12EBBF1-0A3C-4E9B-9311-44A0DC8008C4}"/>
          </ac:picMkLst>
        </pc:picChg>
        <pc:picChg chg="mod">
          <ac:chgData name="Daniel Maris" userId="26c2aef4-9c0c-43aa-bb43-2737afc070fc" providerId="ADAL" clId="{0B72A9AA-7356-4AEC-857B-2EA021342707}" dt="2026-09-29T11:57:55.646" v="15973" actId="1076"/>
          <ac:picMkLst>
            <pc:docMk/>
            <pc:sldMk cId="3792509203" sldId="394"/>
            <ac:picMk id="12" creationId="{EE6AC845-D3C5-4E06-9753-C1D1C5DAE20D}"/>
          </ac:picMkLst>
        </pc:picChg>
        <pc:picChg chg="mod">
          <ac:chgData name="Daniel Maris" userId="26c2aef4-9c0c-43aa-bb43-2737afc070fc" providerId="ADAL" clId="{0B72A9AA-7356-4AEC-857B-2EA021342707}" dt="2026-09-29T11:57:55.646" v="15973" actId="1076"/>
          <ac:picMkLst>
            <pc:docMk/>
            <pc:sldMk cId="3792509203" sldId="394"/>
            <ac:picMk id="17" creationId="{566CFDBF-5B8A-44ED-B135-DED33ACFB65C}"/>
          </ac:picMkLst>
        </pc:picChg>
      </pc:sldChg>
      <pc:sldChg chg="addSp delSp modSp mod modTransition">
        <pc:chgData name="Daniel Maris" userId="26c2aef4-9c0c-43aa-bb43-2737afc070fc" providerId="ADAL" clId="{0B72A9AA-7356-4AEC-857B-2EA021342707}" dt="2026-10-02T13:47:03.912" v="19305"/>
        <pc:sldMkLst>
          <pc:docMk/>
          <pc:sldMk cId="2315128695" sldId="396"/>
        </pc:sldMkLst>
        <pc:spChg chg="mod">
          <ac:chgData name="Daniel Maris" userId="26c2aef4-9c0c-43aa-bb43-2737afc070fc" providerId="ADAL" clId="{0B72A9AA-7356-4AEC-857B-2EA021342707}" dt="2026-09-28T09:41:34.871" v="14400" actId="20577"/>
          <ac:spMkLst>
            <pc:docMk/>
            <pc:sldMk cId="2315128695" sldId="396"/>
            <ac:spMk id="3" creationId="{887F4BC9-8CA4-F8A9-D975-E541295F4CD5}"/>
          </ac:spMkLst>
        </pc:spChg>
        <pc:spChg chg="add mod">
          <ac:chgData name="Daniel Maris" userId="26c2aef4-9c0c-43aa-bb43-2737afc070fc" providerId="ADAL" clId="{0B72A9AA-7356-4AEC-857B-2EA021342707}" dt="2026-10-02T13:39:44.704" v="19181" actId="207"/>
          <ac:spMkLst>
            <pc:docMk/>
            <pc:sldMk cId="2315128695" sldId="396"/>
            <ac:spMk id="7" creationId="{56312891-D8F1-1A0C-0D78-4490FFE173AF}"/>
          </ac:spMkLst>
        </pc:spChg>
        <pc:spChg chg="add mod">
          <ac:chgData name="Daniel Maris" userId="26c2aef4-9c0c-43aa-bb43-2737afc070fc" providerId="ADAL" clId="{0B72A9AA-7356-4AEC-857B-2EA021342707}" dt="2026-10-02T13:40:15.745" v="19191" actId="20577"/>
          <ac:spMkLst>
            <pc:docMk/>
            <pc:sldMk cId="2315128695" sldId="396"/>
            <ac:spMk id="11" creationId="{570C02E6-06BD-36E7-D8F3-6C22158B69E0}"/>
          </ac:spMkLst>
        </pc:spChg>
        <pc:picChg chg="add mod">
          <ac:chgData name="Daniel Maris" userId="26c2aef4-9c0c-43aa-bb43-2737afc070fc" providerId="ADAL" clId="{0B72A9AA-7356-4AEC-857B-2EA021342707}" dt="2026-09-22T11:29:13.693" v="9849" actId="1076"/>
          <ac:picMkLst>
            <pc:docMk/>
            <pc:sldMk cId="2315128695" sldId="396"/>
            <ac:picMk id="9" creationId="{3F16CC4C-F63A-7A89-89C5-735DA4873BE3}"/>
          </ac:picMkLst>
        </pc:picChg>
      </pc:sldChg>
      <pc:sldChg chg="addSp modSp mod modTransition modAnim modNotesTx">
        <pc:chgData name="Daniel Maris" userId="26c2aef4-9c0c-43aa-bb43-2737afc070fc" providerId="ADAL" clId="{0B72A9AA-7356-4AEC-857B-2EA021342707}" dt="2026-09-28T10:57:53.523" v="15261"/>
        <pc:sldMkLst>
          <pc:docMk/>
          <pc:sldMk cId="3163912632" sldId="397"/>
        </pc:sldMkLst>
        <pc:spChg chg="mod">
          <ac:chgData name="Daniel Maris" userId="26c2aef4-9c0c-43aa-bb43-2737afc070fc" providerId="ADAL" clId="{0B72A9AA-7356-4AEC-857B-2EA021342707}" dt="2026-09-24T15:17:38.935" v="13191" actId="14100"/>
          <ac:spMkLst>
            <pc:docMk/>
            <pc:sldMk cId="3163912632" sldId="397"/>
            <ac:spMk id="2" creationId="{8AB05E8F-02C0-BCCD-B066-61AC700E6C02}"/>
          </ac:spMkLst>
        </pc:spChg>
        <pc:spChg chg="mod">
          <ac:chgData name="Daniel Maris" userId="26c2aef4-9c0c-43aa-bb43-2737afc070fc" providerId="ADAL" clId="{0B72A9AA-7356-4AEC-857B-2EA021342707}" dt="2026-09-22T09:15:39.685" v="9266" actId="14100"/>
          <ac:spMkLst>
            <pc:docMk/>
            <pc:sldMk cId="3163912632" sldId="397"/>
            <ac:spMk id="3" creationId="{AD2604FE-F0DB-943A-3BBE-314344A4DD95}"/>
          </ac:spMkLst>
        </pc:spChg>
        <pc:spChg chg="add mod">
          <ac:chgData name="Daniel Maris" userId="26c2aef4-9c0c-43aa-bb43-2737afc070fc" providerId="ADAL" clId="{0B72A9AA-7356-4AEC-857B-2EA021342707}" dt="2026-09-24T15:17:28.102" v="13188" actId="1038"/>
          <ac:spMkLst>
            <pc:docMk/>
            <pc:sldMk cId="3163912632" sldId="397"/>
            <ac:spMk id="7" creationId="{3251036D-047C-8519-5F97-A7F7154B0E34}"/>
          </ac:spMkLst>
        </pc:spChg>
        <pc:spChg chg="mod">
          <ac:chgData name="Daniel Maris" userId="26c2aef4-9c0c-43aa-bb43-2737afc070fc" providerId="ADAL" clId="{0B72A9AA-7356-4AEC-857B-2EA021342707}" dt="2026-09-24T15:16:11.282" v="13176" actId="113"/>
          <ac:spMkLst>
            <pc:docMk/>
            <pc:sldMk cId="3163912632" sldId="397"/>
            <ac:spMk id="9" creationId="{642827C0-5B92-D8BD-2D99-4D79C05376ED}"/>
          </ac:spMkLst>
        </pc:spChg>
        <pc:spChg chg="mod">
          <ac:chgData name="Daniel Maris" userId="26c2aef4-9c0c-43aa-bb43-2737afc070fc" providerId="ADAL" clId="{0B72A9AA-7356-4AEC-857B-2EA021342707}" dt="2026-09-24T15:13:19.601" v="13107"/>
          <ac:spMkLst>
            <pc:docMk/>
            <pc:sldMk cId="3163912632" sldId="397"/>
            <ac:spMk id="11" creationId="{F377A147-8D8D-527A-BFD0-004752958227}"/>
          </ac:spMkLst>
        </pc:spChg>
      </pc:sldChg>
      <pc:sldChg chg="addSp delSp modSp new del mod modTransition modClrScheme chgLayout">
        <pc:chgData name="Daniel Maris" userId="26c2aef4-9c0c-43aa-bb43-2737afc070fc" providerId="ADAL" clId="{0B72A9AA-7356-4AEC-857B-2EA021342707}" dt="2026-10-09T08:00:40.322" v="19330" actId="47"/>
        <pc:sldMkLst>
          <pc:docMk/>
          <pc:sldMk cId="3780180750" sldId="398"/>
        </pc:sldMkLst>
      </pc:sldChg>
      <pc:sldChg chg="addSp delSp modSp new mod modTransition">
        <pc:chgData name="Daniel Maris" userId="26c2aef4-9c0c-43aa-bb43-2737afc070fc" providerId="ADAL" clId="{0B72A9AA-7356-4AEC-857B-2EA021342707}" dt="2026-09-29T09:14:40.564" v="15795" actId="21"/>
        <pc:sldMkLst>
          <pc:docMk/>
          <pc:sldMk cId="99881034" sldId="399"/>
        </pc:sldMkLst>
        <pc:spChg chg="mod">
          <ac:chgData name="Daniel Maris" userId="26c2aef4-9c0c-43aa-bb43-2737afc070fc" providerId="ADAL" clId="{0B72A9AA-7356-4AEC-857B-2EA021342707}" dt="2026-09-24T15:46:05.812" v="13260" actId="1076"/>
          <ac:spMkLst>
            <pc:docMk/>
            <pc:sldMk cId="99881034" sldId="399"/>
            <ac:spMk id="2" creationId="{FC418BA0-6584-DE67-0D6E-D726CBD70919}"/>
          </ac:spMkLst>
        </pc:spChg>
        <pc:spChg chg="mod">
          <ac:chgData name="Daniel Maris" userId="26c2aef4-9c0c-43aa-bb43-2737afc070fc" providerId="ADAL" clId="{0B72A9AA-7356-4AEC-857B-2EA021342707}" dt="2026-09-29T09:14:40.564" v="15795" actId="21"/>
          <ac:spMkLst>
            <pc:docMk/>
            <pc:sldMk cId="99881034" sldId="399"/>
            <ac:spMk id="3" creationId="{380B53D7-B52F-A704-BA39-3E8CEE9C5FE1}"/>
          </ac:spMkLst>
        </pc:spChg>
        <pc:spChg chg="add mod">
          <ac:chgData name="Daniel Maris" userId="26c2aef4-9c0c-43aa-bb43-2737afc070fc" providerId="ADAL" clId="{0B72A9AA-7356-4AEC-857B-2EA021342707}" dt="2026-09-24T11:32:30.930" v="10447" actId="1076"/>
          <ac:spMkLst>
            <pc:docMk/>
            <pc:sldMk cId="99881034" sldId="399"/>
            <ac:spMk id="7" creationId="{9859C2CE-70E4-9D72-11AA-12489B8A0018}"/>
          </ac:spMkLst>
        </pc:spChg>
        <pc:spChg chg="add mod">
          <ac:chgData name="Daniel Maris" userId="26c2aef4-9c0c-43aa-bb43-2737afc070fc" providerId="ADAL" clId="{0B72A9AA-7356-4AEC-857B-2EA021342707}" dt="2026-09-24T11:32:30.930" v="10447" actId="1076"/>
          <ac:spMkLst>
            <pc:docMk/>
            <pc:sldMk cId="99881034" sldId="399"/>
            <ac:spMk id="11" creationId="{E17F35E4-B391-AD92-8CFB-5EB4ED919DB2}"/>
          </ac:spMkLst>
        </pc:spChg>
        <pc:spChg chg="add mod">
          <ac:chgData name="Daniel Maris" userId="26c2aef4-9c0c-43aa-bb43-2737afc070fc" providerId="ADAL" clId="{0B72A9AA-7356-4AEC-857B-2EA021342707}" dt="2026-09-24T16:24:21.732" v="13894" actId="164"/>
          <ac:spMkLst>
            <pc:docMk/>
            <pc:sldMk cId="99881034" sldId="399"/>
            <ac:spMk id="12" creationId="{699B62FC-D222-1948-EF41-A9568B622D75}"/>
          </ac:spMkLst>
        </pc:spChg>
        <pc:spChg chg="add mod">
          <ac:chgData name="Daniel Maris" userId="26c2aef4-9c0c-43aa-bb43-2737afc070fc" providerId="ADAL" clId="{0B72A9AA-7356-4AEC-857B-2EA021342707}" dt="2026-09-24T11:32:30.930" v="10447" actId="1076"/>
          <ac:spMkLst>
            <pc:docMk/>
            <pc:sldMk cId="99881034" sldId="399"/>
            <ac:spMk id="13" creationId="{00533FD9-5079-93AD-1019-D1725FAB21D1}"/>
          </ac:spMkLst>
        </pc:spChg>
        <pc:spChg chg="add mod">
          <ac:chgData name="Daniel Maris" userId="26c2aef4-9c0c-43aa-bb43-2737afc070fc" providerId="ADAL" clId="{0B72A9AA-7356-4AEC-857B-2EA021342707}" dt="2026-09-24T11:32:30.930" v="10447" actId="1076"/>
          <ac:spMkLst>
            <pc:docMk/>
            <pc:sldMk cId="99881034" sldId="399"/>
            <ac:spMk id="15" creationId="{F300590B-74B7-F5E5-F831-35644BFC9B97}"/>
          </ac:spMkLst>
        </pc:spChg>
        <pc:spChg chg="add mod">
          <ac:chgData name="Daniel Maris" userId="26c2aef4-9c0c-43aa-bb43-2737afc070fc" providerId="ADAL" clId="{0B72A9AA-7356-4AEC-857B-2EA021342707}" dt="2026-09-24T11:32:30.930" v="10447" actId="1076"/>
          <ac:spMkLst>
            <pc:docMk/>
            <pc:sldMk cId="99881034" sldId="399"/>
            <ac:spMk id="16" creationId="{ABD42A91-21F9-A908-2AAC-502CCB5B19D4}"/>
          </ac:spMkLst>
        </pc:spChg>
        <pc:spChg chg="mod">
          <ac:chgData name="Daniel Maris" userId="26c2aef4-9c0c-43aa-bb43-2737afc070fc" providerId="ADAL" clId="{0B72A9AA-7356-4AEC-857B-2EA021342707}" dt="2026-09-24T16:24:21.732" v="13894" actId="164"/>
          <ac:spMkLst>
            <pc:docMk/>
            <pc:sldMk cId="99881034" sldId="399"/>
            <ac:spMk id="17" creationId="{94D64274-4807-9DC4-AC81-1CE685B92A4F}"/>
          </ac:spMkLst>
        </pc:spChg>
        <pc:spChg chg="add mod">
          <ac:chgData name="Daniel Maris" userId="26c2aef4-9c0c-43aa-bb43-2737afc070fc" providerId="ADAL" clId="{0B72A9AA-7356-4AEC-857B-2EA021342707}" dt="2026-09-24T16:24:21.732" v="13894" actId="164"/>
          <ac:spMkLst>
            <pc:docMk/>
            <pc:sldMk cId="99881034" sldId="399"/>
            <ac:spMk id="18" creationId="{3FEFDA80-6792-3E17-7F43-422BFC040CE0}"/>
          </ac:spMkLst>
        </pc:spChg>
        <pc:spChg chg="add mod">
          <ac:chgData name="Daniel Maris" userId="26c2aef4-9c0c-43aa-bb43-2737afc070fc" providerId="ADAL" clId="{0B72A9AA-7356-4AEC-857B-2EA021342707}" dt="2026-09-24T16:24:21.732" v="13894" actId="164"/>
          <ac:spMkLst>
            <pc:docMk/>
            <pc:sldMk cId="99881034" sldId="399"/>
            <ac:spMk id="20" creationId="{87312604-3CBB-C76A-6BAD-E6C6DE819AD7}"/>
          </ac:spMkLst>
        </pc:spChg>
        <pc:spChg chg="mod">
          <ac:chgData name="Daniel Maris" userId="26c2aef4-9c0c-43aa-bb43-2737afc070fc" providerId="ADAL" clId="{0B72A9AA-7356-4AEC-857B-2EA021342707}" dt="2026-09-24T16:24:21.732" v="13894" actId="164"/>
          <ac:spMkLst>
            <pc:docMk/>
            <pc:sldMk cId="99881034" sldId="399"/>
            <ac:spMk id="21" creationId="{5596E21F-C55D-AD8E-1B77-6226D6BEACA2}"/>
          </ac:spMkLst>
        </pc:spChg>
        <pc:spChg chg="add mod">
          <ac:chgData name="Daniel Maris" userId="26c2aef4-9c0c-43aa-bb43-2737afc070fc" providerId="ADAL" clId="{0B72A9AA-7356-4AEC-857B-2EA021342707}" dt="2026-09-24T11:32:30.930" v="10447" actId="1076"/>
          <ac:spMkLst>
            <pc:docMk/>
            <pc:sldMk cId="99881034" sldId="399"/>
            <ac:spMk id="24" creationId="{19BDC2A1-ABFB-ED3E-78DD-DA2604A3E355}"/>
          </ac:spMkLst>
        </pc:spChg>
        <pc:spChg chg="mod">
          <ac:chgData name="Daniel Maris" userId="26c2aef4-9c0c-43aa-bb43-2737afc070fc" providerId="ADAL" clId="{0B72A9AA-7356-4AEC-857B-2EA021342707}" dt="2026-09-24T16:24:21.732" v="13894" actId="164"/>
          <ac:spMkLst>
            <pc:docMk/>
            <pc:sldMk cId="99881034" sldId="399"/>
            <ac:spMk id="29" creationId="{36FE525A-1DEF-1A0B-2342-FB198294CCD5}"/>
          </ac:spMkLst>
        </pc:spChg>
        <pc:spChg chg="mod">
          <ac:chgData name="Daniel Maris" userId="26c2aef4-9c0c-43aa-bb43-2737afc070fc" providerId="ADAL" clId="{0B72A9AA-7356-4AEC-857B-2EA021342707}" dt="2026-09-24T16:24:21.732" v="13894" actId="164"/>
          <ac:spMkLst>
            <pc:docMk/>
            <pc:sldMk cId="99881034" sldId="399"/>
            <ac:spMk id="31" creationId="{2E052807-79AB-2802-91FC-EC3753E0D6DB}"/>
          </ac:spMkLst>
        </pc:spChg>
        <pc:spChg chg="add mod">
          <ac:chgData name="Daniel Maris" userId="26c2aef4-9c0c-43aa-bb43-2737afc070fc" providerId="ADAL" clId="{0B72A9AA-7356-4AEC-857B-2EA021342707}" dt="2026-09-24T16:24:21.732" v="13894" actId="164"/>
          <ac:spMkLst>
            <pc:docMk/>
            <pc:sldMk cId="99881034" sldId="399"/>
            <ac:spMk id="32" creationId="{4A1052F4-9A83-2B8E-B597-A12E1CD44417}"/>
          </ac:spMkLst>
        </pc:spChg>
        <pc:spChg chg="mod ord">
          <ac:chgData name="Daniel Maris" userId="26c2aef4-9c0c-43aa-bb43-2737afc070fc" providerId="ADAL" clId="{0B72A9AA-7356-4AEC-857B-2EA021342707}" dt="2026-09-24T16:24:21.732" v="13894" actId="164"/>
          <ac:spMkLst>
            <pc:docMk/>
            <pc:sldMk cId="99881034" sldId="399"/>
            <ac:spMk id="37" creationId="{B1FB0D72-5307-7AFA-51FC-16389FD8FFDC}"/>
          </ac:spMkLst>
        </pc:spChg>
        <pc:spChg chg="mod">
          <ac:chgData name="Daniel Maris" userId="26c2aef4-9c0c-43aa-bb43-2737afc070fc" providerId="ADAL" clId="{0B72A9AA-7356-4AEC-857B-2EA021342707}" dt="2026-09-24T15:46:34.842" v="13262" actId="1076"/>
          <ac:spMkLst>
            <pc:docMk/>
            <pc:sldMk cId="99881034" sldId="399"/>
            <ac:spMk id="38" creationId="{F54C4C65-ACF7-18F1-C3A3-C4CA41804E2D}"/>
          </ac:spMkLst>
        </pc:spChg>
        <pc:spChg chg="mod">
          <ac:chgData name="Daniel Maris" userId="26c2aef4-9c0c-43aa-bb43-2737afc070fc" providerId="ADAL" clId="{0B72A9AA-7356-4AEC-857B-2EA021342707}" dt="2026-09-24T16:24:21.732" v="13894" actId="164"/>
          <ac:spMkLst>
            <pc:docMk/>
            <pc:sldMk cId="99881034" sldId="399"/>
            <ac:spMk id="41" creationId="{6805CD12-D704-FCCD-A7D3-8C8B73A39B27}"/>
          </ac:spMkLst>
        </pc:spChg>
        <pc:spChg chg="add mod">
          <ac:chgData name="Daniel Maris" userId="26c2aef4-9c0c-43aa-bb43-2737afc070fc" providerId="ADAL" clId="{0B72A9AA-7356-4AEC-857B-2EA021342707}" dt="2026-09-28T10:57:11.598" v="15259" actId="207"/>
          <ac:spMkLst>
            <pc:docMk/>
            <pc:sldMk cId="99881034" sldId="399"/>
            <ac:spMk id="45" creationId="{CE4DB82A-86FA-51A8-139B-DDDD1F3AC014}"/>
          </ac:spMkLst>
        </pc:spChg>
      </pc:sldChg>
      <pc:sldChg chg="addSp delSp modSp new mod ord modTransition modClrScheme addAnim delAnim modAnim chgLayout">
        <pc:chgData name="Daniel Maris" userId="26c2aef4-9c0c-43aa-bb43-2737afc070fc" providerId="ADAL" clId="{0B72A9AA-7356-4AEC-857B-2EA021342707}" dt="2026-09-29T09:00:22.217" v="15767" actId="20577"/>
        <pc:sldMkLst>
          <pc:docMk/>
          <pc:sldMk cId="2177365073" sldId="400"/>
        </pc:sldMkLst>
        <pc:spChg chg="mod ord">
          <ac:chgData name="Daniel Maris" userId="26c2aef4-9c0c-43aa-bb43-2737afc070fc" providerId="ADAL" clId="{0B72A9AA-7356-4AEC-857B-2EA021342707}" dt="2026-09-24T12:05:27.762" v="10778" actId="700"/>
          <ac:spMkLst>
            <pc:docMk/>
            <pc:sldMk cId="2177365073" sldId="400"/>
            <ac:spMk id="2" creationId="{04714538-E017-C2D8-12F5-DD598360A19E}"/>
          </ac:spMkLst>
        </pc:spChg>
        <pc:spChg chg="add del mod ord">
          <ac:chgData name="Daniel Maris" userId="26c2aef4-9c0c-43aa-bb43-2737afc070fc" providerId="ADAL" clId="{0B72A9AA-7356-4AEC-857B-2EA021342707}" dt="2026-09-29T08:45:30.546" v="15481" actId="20577"/>
          <ac:spMkLst>
            <pc:docMk/>
            <pc:sldMk cId="2177365073" sldId="400"/>
            <ac:spMk id="3" creationId="{44499600-0B3A-8975-2E44-34BE7CB97369}"/>
          </ac:spMkLst>
        </pc:spChg>
        <pc:spChg chg="mod ord">
          <ac:chgData name="Daniel Maris" userId="26c2aef4-9c0c-43aa-bb43-2737afc070fc" providerId="ADAL" clId="{0B72A9AA-7356-4AEC-857B-2EA021342707}" dt="2026-09-24T12:05:27.762" v="10778" actId="700"/>
          <ac:spMkLst>
            <pc:docMk/>
            <pc:sldMk cId="2177365073" sldId="400"/>
            <ac:spMk id="4" creationId="{157754D5-E212-09BE-390C-850A3315B15C}"/>
          </ac:spMkLst>
        </pc:spChg>
        <pc:spChg chg="mod ord">
          <ac:chgData name="Daniel Maris" userId="26c2aef4-9c0c-43aa-bb43-2737afc070fc" providerId="ADAL" clId="{0B72A9AA-7356-4AEC-857B-2EA021342707}" dt="2026-09-24T12:05:27.762" v="10778" actId="700"/>
          <ac:spMkLst>
            <pc:docMk/>
            <pc:sldMk cId="2177365073" sldId="400"/>
            <ac:spMk id="5" creationId="{672944B9-EB56-EA68-7C33-6511C6DBACAD}"/>
          </ac:spMkLst>
        </pc:spChg>
        <pc:spChg chg="mod ord">
          <ac:chgData name="Daniel Maris" userId="26c2aef4-9c0c-43aa-bb43-2737afc070fc" providerId="ADAL" clId="{0B72A9AA-7356-4AEC-857B-2EA021342707}" dt="2026-09-24T12:05:27.762" v="10778" actId="700"/>
          <ac:spMkLst>
            <pc:docMk/>
            <pc:sldMk cId="2177365073" sldId="400"/>
            <ac:spMk id="6" creationId="{83E2D227-AC84-C286-6A7E-F82443CD7137}"/>
          </ac:spMkLst>
        </pc:spChg>
        <pc:spChg chg="add del mod">
          <ac:chgData name="Daniel Maris" userId="26c2aef4-9c0c-43aa-bb43-2737afc070fc" providerId="ADAL" clId="{0B72A9AA-7356-4AEC-857B-2EA021342707}" dt="2026-09-24T12:27:22.613" v="11185" actId="1038"/>
          <ac:spMkLst>
            <pc:docMk/>
            <pc:sldMk cId="2177365073" sldId="400"/>
            <ac:spMk id="9" creationId="{07303249-F2F9-6F7F-99C5-909EDB55BE6F}"/>
          </ac:spMkLst>
        </pc:spChg>
        <pc:spChg chg="add mod">
          <ac:chgData name="Daniel Maris" userId="26c2aef4-9c0c-43aa-bb43-2737afc070fc" providerId="ADAL" clId="{0B72A9AA-7356-4AEC-857B-2EA021342707}" dt="2026-09-28T10:57:15.755" v="15260" actId="207"/>
          <ac:spMkLst>
            <pc:docMk/>
            <pc:sldMk cId="2177365073" sldId="400"/>
            <ac:spMk id="11" creationId="{01610A98-C02B-1B9C-02D4-3D1AC0B2BAF4}"/>
          </ac:spMkLst>
        </pc:spChg>
        <pc:spChg chg="mod">
          <ac:chgData name="Daniel Maris" userId="26c2aef4-9c0c-43aa-bb43-2737afc070fc" providerId="ADAL" clId="{0B72A9AA-7356-4AEC-857B-2EA021342707}" dt="2026-09-24T12:28:13.670" v="11206"/>
          <ac:spMkLst>
            <pc:docMk/>
            <pc:sldMk cId="2177365073" sldId="400"/>
            <ac:spMk id="12" creationId="{5D06E344-5556-CC47-AF94-3DCCF9509892}"/>
          </ac:spMkLst>
        </pc:spChg>
        <pc:spChg chg="add mod">
          <ac:chgData name="Daniel Maris" userId="26c2aef4-9c0c-43aa-bb43-2737afc070fc" providerId="ADAL" clId="{0B72A9AA-7356-4AEC-857B-2EA021342707}" dt="2026-09-24T12:28:07.542" v="11205"/>
          <ac:spMkLst>
            <pc:docMk/>
            <pc:sldMk cId="2177365073" sldId="400"/>
            <ac:spMk id="14" creationId="{3A9DD324-F8E6-3F4E-E937-A46900CC6EBD}"/>
          </ac:spMkLst>
        </pc:spChg>
        <pc:spChg chg="add mod">
          <ac:chgData name="Daniel Maris" userId="26c2aef4-9c0c-43aa-bb43-2737afc070fc" providerId="ADAL" clId="{0B72A9AA-7356-4AEC-857B-2EA021342707}" dt="2026-09-24T12:27:59.398" v="11200"/>
          <ac:spMkLst>
            <pc:docMk/>
            <pc:sldMk cId="2177365073" sldId="400"/>
            <ac:spMk id="19" creationId="{E20B4288-E45C-B45C-6042-7C8F4F178B1B}"/>
          </ac:spMkLst>
        </pc:spChg>
        <pc:spChg chg="add mod">
          <ac:chgData name="Daniel Maris" userId="26c2aef4-9c0c-43aa-bb43-2737afc070fc" providerId="ADAL" clId="{0B72A9AA-7356-4AEC-857B-2EA021342707}" dt="2026-09-24T12:27:55.383" v="11199" actId="6549"/>
          <ac:spMkLst>
            <pc:docMk/>
            <pc:sldMk cId="2177365073" sldId="400"/>
            <ac:spMk id="20" creationId="{EB1AE112-A988-4B57-B307-2B3ADBF9A220}"/>
          </ac:spMkLst>
        </pc:spChg>
        <pc:spChg chg="mod">
          <ac:chgData name="Daniel Maris" userId="26c2aef4-9c0c-43aa-bb43-2737afc070fc" providerId="ADAL" clId="{0B72A9AA-7356-4AEC-857B-2EA021342707}" dt="2026-09-29T08:43:49.331" v="15426" actId="1036"/>
          <ac:spMkLst>
            <pc:docMk/>
            <pc:sldMk cId="2177365073" sldId="400"/>
            <ac:spMk id="22" creationId="{8A5EC282-1AD8-4A79-9947-665A52FD10BD}"/>
          </ac:spMkLst>
        </pc:spChg>
        <pc:spChg chg="add mod">
          <ac:chgData name="Daniel Maris" userId="26c2aef4-9c0c-43aa-bb43-2737afc070fc" providerId="ADAL" clId="{0B72A9AA-7356-4AEC-857B-2EA021342707}" dt="2026-09-29T08:43:49.331" v="15426" actId="1036"/>
          <ac:spMkLst>
            <pc:docMk/>
            <pc:sldMk cId="2177365073" sldId="400"/>
            <ac:spMk id="25" creationId="{A703BCCF-FBDA-0C72-7786-06529AF71968}"/>
          </ac:spMkLst>
        </pc:spChg>
        <pc:spChg chg="add del mod">
          <ac:chgData name="Daniel Maris" userId="26c2aef4-9c0c-43aa-bb43-2737afc070fc" providerId="ADAL" clId="{0B72A9AA-7356-4AEC-857B-2EA021342707}" dt="2026-09-29T08:43:49.331" v="15426" actId="1036"/>
          <ac:spMkLst>
            <pc:docMk/>
            <pc:sldMk cId="2177365073" sldId="400"/>
            <ac:spMk id="26" creationId="{5B30F06C-8BFE-F0B9-1978-E866DE251986}"/>
          </ac:spMkLst>
        </pc:spChg>
        <pc:spChg chg="add mod">
          <ac:chgData name="Daniel Maris" userId="26c2aef4-9c0c-43aa-bb43-2737afc070fc" providerId="ADAL" clId="{0B72A9AA-7356-4AEC-857B-2EA021342707}" dt="2026-09-24T16:26:09.340" v="13989" actId="1036"/>
          <ac:spMkLst>
            <pc:docMk/>
            <pc:sldMk cId="2177365073" sldId="400"/>
            <ac:spMk id="28" creationId="{BE9ACB2C-10B9-F0A1-A23D-0F0728BF06E2}"/>
          </ac:spMkLst>
        </pc:spChg>
        <pc:spChg chg="add mod">
          <ac:chgData name="Daniel Maris" userId="26c2aef4-9c0c-43aa-bb43-2737afc070fc" providerId="ADAL" clId="{0B72A9AA-7356-4AEC-857B-2EA021342707}" dt="2026-09-24T16:26:09.340" v="13989" actId="1036"/>
          <ac:spMkLst>
            <pc:docMk/>
            <pc:sldMk cId="2177365073" sldId="400"/>
            <ac:spMk id="29" creationId="{339CD45C-F42D-D65D-CEBB-7EA18F223DD0}"/>
          </ac:spMkLst>
        </pc:spChg>
        <pc:spChg chg="add mod">
          <ac:chgData name="Daniel Maris" userId="26c2aef4-9c0c-43aa-bb43-2737afc070fc" providerId="ADAL" clId="{0B72A9AA-7356-4AEC-857B-2EA021342707}" dt="2026-09-24T16:26:09.340" v="13989" actId="1036"/>
          <ac:spMkLst>
            <pc:docMk/>
            <pc:sldMk cId="2177365073" sldId="400"/>
            <ac:spMk id="30" creationId="{13A838FF-5431-0E08-C9AB-5DEB0C14C07E}"/>
          </ac:spMkLst>
        </pc:spChg>
        <pc:spChg chg="add mod ord">
          <ac:chgData name="Daniel Maris" userId="26c2aef4-9c0c-43aa-bb43-2737afc070fc" providerId="ADAL" clId="{0B72A9AA-7356-4AEC-857B-2EA021342707}" dt="2026-09-24T16:25:07.164" v="13900" actId="14100"/>
          <ac:spMkLst>
            <pc:docMk/>
            <pc:sldMk cId="2177365073" sldId="400"/>
            <ac:spMk id="34" creationId="{050ADAEC-0FC9-88D6-C78D-75058831FE4A}"/>
          </ac:spMkLst>
        </pc:spChg>
        <pc:spChg chg="add mod">
          <ac:chgData name="Daniel Maris" userId="26c2aef4-9c0c-43aa-bb43-2737afc070fc" providerId="ADAL" clId="{0B72A9AA-7356-4AEC-857B-2EA021342707}" dt="2026-09-29T09:00:22.217" v="15767" actId="20577"/>
          <ac:spMkLst>
            <pc:docMk/>
            <pc:sldMk cId="2177365073" sldId="400"/>
            <ac:spMk id="37" creationId="{1B0818F7-E2D7-56D3-EDA1-F10322FB383A}"/>
          </ac:spMkLst>
        </pc:spChg>
        <pc:spChg chg="add mod">
          <ac:chgData name="Daniel Maris" userId="26c2aef4-9c0c-43aa-bb43-2737afc070fc" providerId="ADAL" clId="{0B72A9AA-7356-4AEC-857B-2EA021342707}" dt="2026-09-29T08:59:40.436" v="15750" actId="1076"/>
          <ac:spMkLst>
            <pc:docMk/>
            <pc:sldMk cId="2177365073" sldId="400"/>
            <ac:spMk id="39" creationId="{523F8A96-46FC-FA69-AFC3-8F92DFE083A3}"/>
          </ac:spMkLst>
        </pc:spChg>
        <pc:spChg chg="add mod">
          <ac:chgData name="Daniel Maris" userId="26c2aef4-9c0c-43aa-bb43-2737afc070fc" providerId="ADAL" clId="{0B72A9AA-7356-4AEC-857B-2EA021342707}" dt="2026-09-29T08:43:49.331" v="15426" actId="1036"/>
          <ac:spMkLst>
            <pc:docMk/>
            <pc:sldMk cId="2177365073" sldId="400"/>
            <ac:spMk id="41" creationId="{DB04F9E9-061F-BC19-781B-FC2D8A4BF6FE}"/>
          </ac:spMkLst>
        </pc:spChg>
        <pc:spChg chg="add mod">
          <ac:chgData name="Daniel Maris" userId="26c2aef4-9c0c-43aa-bb43-2737afc070fc" providerId="ADAL" clId="{0B72A9AA-7356-4AEC-857B-2EA021342707}" dt="2026-09-29T08:43:49.331" v="15426" actId="1036"/>
          <ac:spMkLst>
            <pc:docMk/>
            <pc:sldMk cId="2177365073" sldId="400"/>
            <ac:spMk id="42" creationId="{6EAF1E4C-F45E-DBF3-91EA-D309FAE5A78A}"/>
          </ac:spMkLst>
        </pc:spChg>
        <pc:spChg chg="add mod">
          <ac:chgData name="Daniel Maris" userId="26c2aef4-9c0c-43aa-bb43-2737afc070fc" providerId="ADAL" clId="{0B72A9AA-7356-4AEC-857B-2EA021342707}" dt="2026-09-29T08:43:49.331" v="15426" actId="1036"/>
          <ac:spMkLst>
            <pc:docMk/>
            <pc:sldMk cId="2177365073" sldId="400"/>
            <ac:spMk id="44" creationId="{566B9CAB-9F43-F28C-5D9F-11566F792EA5}"/>
          </ac:spMkLst>
        </pc:spChg>
        <pc:picChg chg="mod">
          <ac:chgData name="Daniel Maris" userId="26c2aef4-9c0c-43aa-bb43-2737afc070fc" providerId="ADAL" clId="{0B72A9AA-7356-4AEC-857B-2EA021342707}" dt="2026-09-24T16:26:09.340" v="13989" actId="1036"/>
          <ac:picMkLst>
            <pc:docMk/>
            <pc:sldMk cId="2177365073" sldId="400"/>
            <ac:picMk id="27" creationId="{791257D7-6939-F547-D307-0F7B0C414079}"/>
          </ac:picMkLst>
        </pc:picChg>
        <pc:cxnChg chg="add mod">
          <ac:chgData name="Daniel Maris" userId="26c2aef4-9c0c-43aa-bb43-2737afc070fc" providerId="ADAL" clId="{0B72A9AA-7356-4AEC-857B-2EA021342707}" dt="2026-09-24T12:27:29.190" v="11188" actId="1037"/>
          <ac:cxnSpMkLst>
            <pc:docMk/>
            <pc:sldMk cId="2177365073" sldId="400"/>
            <ac:cxnSpMk id="46" creationId="{446C877B-C61F-3686-B2B5-97A235679ADE}"/>
          </ac:cxnSpMkLst>
        </pc:cxnChg>
        <pc:cxnChg chg="add mod">
          <ac:chgData name="Daniel Maris" userId="26c2aef4-9c0c-43aa-bb43-2737afc070fc" providerId="ADAL" clId="{0B72A9AA-7356-4AEC-857B-2EA021342707}" dt="2026-09-24T12:25:06.501" v="11157" actId="1076"/>
          <ac:cxnSpMkLst>
            <pc:docMk/>
            <pc:sldMk cId="2177365073" sldId="400"/>
            <ac:cxnSpMk id="47" creationId="{812E306C-CF04-F6F7-EF7B-CA461A4F8963}"/>
          </ac:cxnSpMkLst>
        </pc:cxnChg>
        <pc:cxnChg chg="add mod">
          <ac:chgData name="Daniel Maris" userId="26c2aef4-9c0c-43aa-bb43-2737afc070fc" providerId="ADAL" clId="{0B72A9AA-7356-4AEC-857B-2EA021342707}" dt="2026-09-24T12:25:06.501" v="11157" actId="1076"/>
          <ac:cxnSpMkLst>
            <pc:docMk/>
            <pc:sldMk cId="2177365073" sldId="400"/>
            <ac:cxnSpMk id="48" creationId="{E4A93D4E-E1CB-C6CC-2E06-490A78B96F96}"/>
          </ac:cxnSpMkLst>
        </pc:cxnChg>
        <pc:cxnChg chg="add mod">
          <ac:chgData name="Daniel Maris" userId="26c2aef4-9c0c-43aa-bb43-2737afc070fc" providerId="ADAL" clId="{0B72A9AA-7356-4AEC-857B-2EA021342707}" dt="2026-09-24T12:25:06.501" v="11157" actId="1076"/>
          <ac:cxnSpMkLst>
            <pc:docMk/>
            <pc:sldMk cId="2177365073" sldId="400"/>
            <ac:cxnSpMk id="49" creationId="{59FED307-6534-DCFB-236C-B01761212153}"/>
          </ac:cxnSpMkLst>
        </pc:cxnChg>
        <pc:cxnChg chg="add mod">
          <ac:chgData name="Daniel Maris" userId="26c2aef4-9c0c-43aa-bb43-2737afc070fc" providerId="ADAL" clId="{0B72A9AA-7356-4AEC-857B-2EA021342707}" dt="2026-09-29T08:43:49.331" v="15426" actId="1036"/>
          <ac:cxnSpMkLst>
            <pc:docMk/>
            <pc:sldMk cId="2177365073" sldId="400"/>
            <ac:cxnSpMk id="50" creationId="{6927D1A7-17D4-84B3-CD18-27AF5D8949D2}"/>
          </ac:cxnSpMkLst>
        </pc:cxnChg>
        <pc:cxnChg chg="add mod">
          <ac:chgData name="Daniel Maris" userId="26c2aef4-9c0c-43aa-bb43-2737afc070fc" providerId="ADAL" clId="{0B72A9AA-7356-4AEC-857B-2EA021342707}" dt="2026-09-29T08:43:49.331" v="15426" actId="1036"/>
          <ac:cxnSpMkLst>
            <pc:docMk/>
            <pc:sldMk cId="2177365073" sldId="400"/>
            <ac:cxnSpMk id="51" creationId="{FAD70A5F-C62C-7DEE-21CC-E476A22E27A6}"/>
          </ac:cxnSpMkLst>
        </pc:cxnChg>
        <pc:cxnChg chg="add mod">
          <ac:chgData name="Daniel Maris" userId="26c2aef4-9c0c-43aa-bb43-2737afc070fc" providerId="ADAL" clId="{0B72A9AA-7356-4AEC-857B-2EA021342707}" dt="2026-09-24T12:22:46.608" v="11128" actId="1035"/>
          <ac:cxnSpMkLst>
            <pc:docMk/>
            <pc:sldMk cId="2177365073" sldId="400"/>
            <ac:cxnSpMk id="52" creationId="{476A4B95-6292-7F8A-7818-F6CDC62D82D7}"/>
          </ac:cxnSpMkLst>
        </pc:cxnChg>
      </pc:sldChg>
      <pc:sldChg chg="addSp delSp modSp new mod modTransition modClrScheme chgLayout">
        <pc:chgData name="Daniel Maris" userId="26c2aef4-9c0c-43aa-bb43-2737afc070fc" providerId="ADAL" clId="{0B72A9AA-7356-4AEC-857B-2EA021342707}" dt="2026-09-28T10:57:53.523" v="15261"/>
        <pc:sldMkLst>
          <pc:docMk/>
          <pc:sldMk cId="3884109850" sldId="401"/>
        </pc:sldMkLst>
        <pc:spChg chg="add mod ord">
          <ac:chgData name="Daniel Maris" userId="26c2aef4-9c0c-43aa-bb43-2737afc070fc" providerId="ADAL" clId="{0B72A9AA-7356-4AEC-857B-2EA021342707}" dt="2026-09-24T11:35:18.535" v="10579" actId="700"/>
          <ac:spMkLst>
            <pc:docMk/>
            <pc:sldMk cId="3884109850" sldId="401"/>
            <ac:spMk id="7" creationId="{956790CA-3907-BDC1-F078-D6DD7FE7073F}"/>
          </ac:spMkLst>
        </pc:spChg>
        <pc:spChg chg="add mod ord">
          <ac:chgData name="Daniel Maris" userId="26c2aef4-9c0c-43aa-bb43-2737afc070fc" providerId="ADAL" clId="{0B72A9AA-7356-4AEC-857B-2EA021342707}" dt="2026-09-24T11:35:18.535" v="10579" actId="700"/>
          <ac:spMkLst>
            <pc:docMk/>
            <pc:sldMk cId="3884109850" sldId="401"/>
            <ac:spMk id="8" creationId="{AD974C17-BD2B-D91C-CD8E-0D176C59E870}"/>
          </ac:spMkLst>
        </pc:spChg>
      </pc:sldChg>
      <pc:sldChg chg="modSp add mod">
        <pc:chgData name="Daniel Maris" userId="26c2aef4-9c0c-43aa-bb43-2737afc070fc" providerId="ADAL" clId="{0B72A9AA-7356-4AEC-857B-2EA021342707}" dt="2026-09-30T12:17:10.031" v="16143" actId="20577"/>
        <pc:sldMkLst>
          <pc:docMk/>
          <pc:sldMk cId="1210155334" sldId="403"/>
        </pc:sldMkLst>
        <pc:spChg chg="mod">
          <ac:chgData name="Daniel Maris" userId="26c2aef4-9c0c-43aa-bb43-2737afc070fc" providerId="ADAL" clId="{0B72A9AA-7356-4AEC-857B-2EA021342707}" dt="2026-09-30T12:17:10.031" v="16143" actId="20577"/>
          <ac:spMkLst>
            <pc:docMk/>
            <pc:sldMk cId="1210155334" sldId="403"/>
            <ac:spMk id="8" creationId="{5A9FA3A7-3DED-9760-67C4-52940E410897}"/>
          </ac:spMkLst>
        </pc:spChg>
      </pc:sldChg>
      <pc:sldChg chg="add">
        <pc:chgData name="Daniel Maris" userId="26c2aef4-9c0c-43aa-bb43-2737afc070fc" providerId="ADAL" clId="{0B72A9AA-7356-4AEC-857B-2EA021342707}" dt="2026-09-30T12:46:11.656" v="16416"/>
        <pc:sldMkLst>
          <pc:docMk/>
          <pc:sldMk cId="515061814" sldId="406"/>
        </pc:sldMkLst>
      </pc:sldChg>
      <pc:sldChg chg="addSp modSp new mod modTransition">
        <pc:chgData name="Daniel Maris" userId="26c2aef4-9c0c-43aa-bb43-2737afc070fc" providerId="ADAL" clId="{0B72A9AA-7356-4AEC-857B-2EA021342707}" dt="2026-10-02T13:47:55.042" v="19308" actId="27116"/>
        <pc:sldMkLst>
          <pc:docMk/>
          <pc:sldMk cId="1350697678" sldId="408"/>
        </pc:sldMkLst>
        <pc:spChg chg="mod">
          <ac:chgData name="Daniel Maris" userId="26c2aef4-9c0c-43aa-bb43-2737afc070fc" providerId="ADAL" clId="{0B72A9AA-7356-4AEC-857B-2EA021342707}" dt="2026-09-30T12:49:07.919" v="16469" actId="20577"/>
          <ac:spMkLst>
            <pc:docMk/>
            <pc:sldMk cId="1350697678" sldId="408"/>
            <ac:spMk id="2" creationId="{EF55FCA1-B801-979E-9054-AA07B3288E41}"/>
          </ac:spMkLst>
        </pc:spChg>
        <pc:graphicFrameChg chg="add mod modGraphic">
          <ac:chgData name="Daniel Maris" userId="26c2aef4-9c0c-43aa-bb43-2737afc070fc" providerId="ADAL" clId="{0B72A9AA-7356-4AEC-857B-2EA021342707}" dt="2026-10-02T13:47:55.042" v="19308" actId="27116"/>
          <ac:graphicFrameMkLst>
            <pc:docMk/>
            <pc:sldMk cId="1350697678" sldId="408"/>
            <ac:graphicFrameMk id="8" creationId="{1A786D57-ECFF-D1B7-3C88-07EC3908F6F3}"/>
          </ac:graphicFrameMkLst>
        </pc:graphicFrameChg>
      </pc:sldChg>
      <pc:sldMasterChg chg="modSp mod modSldLayout">
        <pc:chgData name="Daniel Maris" userId="26c2aef4-9c0c-43aa-bb43-2737afc070fc" providerId="ADAL" clId="{0B72A9AA-7356-4AEC-857B-2EA021342707}" dt="2026-10-09T08:01:36.291" v="19332" actId="20577"/>
        <pc:sldMasterMkLst>
          <pc:docMk/>
          <pc:sldMasterMk cId="1369169777" sldId="2147483648"/>
        </pc:sldMasterMkLst>
        <pc:spChg chg="mod">
          <ac:chgData name="Daniel Maris" userId="26c2aef4-9c0c-43aa-bb43-2737afc070fc" providerId="ADAL" clId="{0B72A9AA-7356-4AEC-857B-2EA021342707}" dt="2026-09-16T11:15:43.043" v="44" actId="14100"/>
          <ac:spMkLst>
            <pc:docMk/>
            <pc:sldMasterMk cId="1369169777" sldId="2147483648"/>
            <ac:spMk id="4" creationId="{BFF128D9-473A-4F7D-8DD5-6600F505664A}"/>
          </ac:spMkLst>
        </pc:spChg>
        <pc:spChg chg="mod">
          <ac:chgData name="Daniel Maris" userId="26c2aef4-9c0c-43aa-bb43-2737afc070fc" providerId="ADAL" clId="{0B72A9AA-7356-4AEC-857B-2EA021342707}" dt="2026-10-09T08:01:36.291" v="19332" actId="20577"/>
          <ac:spMkLst>
            <pc:docMk/>
            <pc:sldMasterMk cId="1369169777" sldId="2147483648"/>
            <ac:spMk id="8" creationId="{7F37E0D2-8AAE-4042-97F8-7B885754870A}"/>
          </ac:spMkLst>
        </pc:spChg>
        <pc:sldLayoutChg chg="addSp delSp modSp">
          <pc:chgData name="Daniel Maris" userId="26c2aef4-9c0c-43aa-bb43-2737afc070fc" providerId="ADAL" clId="{0B72A9AA-7356-4AEC-857B-2EA021342707}" dt="2026-09-16T11:20:51.724" v="116"/>
          <pc:sldLayoutMkLst>
            <pc:docMk/>
            <pc:sldMasterMk cId="1369169777" sldId="2147483648"/>
            <pc:sldLayoutMk cId="364959693" sldId="2147483650"/>
          </pc:sldLayoutMkLst>
          <pc:spChg chg="add mod">
            <ac:chgData name="Daniel Maris" userId="26c2aef4-9c0c-43aa-bb43-2737afc070fc" providerId="ADAL" clId="{0B72A9AA-7356-4AEC-857B-2EA021342707}" dt="2026-09-16T11:20:51.724" v="116"/>
            <ac:spMkLst>
              <pc:docMk/>
              <pc:sldMasterMk cId="1369169777" sldId="2147483648"/>
              <pc:sldLayoutMk cId="364959693" sldId="2147483650"/>
              <ac:spMk id="4" creationId="{67AB3C2B-6650-40CE-89DE-27EDCFAF9661}"/>
            </ac:spMkLst>
          </pc:spChg>
          <pc:spChg chg="add mod">
            <ac:chgData name="Daniel Maris" userId="26c2aef4-9c0c-43aa-bb43-2737afc070fc" providerId="ADAL" clId="{0B72A9AA-7356-4AEC-857B-2EA021342707}" dt="2026-09-16T11:20:51.724" v="116"/>
            <ac:spMkLst>
              <pc:docMk/>
              <pc:sldMasterMk cId="1369169777" sldId="2147483648"/>
              <pc:sldLayoutMk cId="364959693" sldId="2147483650"/>
              <ac:spMk id="5" creationId="{49D0C47A-BFD2-3914-D719-04EFA99ADE65}"/>
            </ac:spMkLst>
          </pc:spChg>
          <pc:spChg chg="add mod">
            <ac:chgData name="Daniel Maris" userId="26c2aef4-9c0c-43aa-bb43-2737afc070fc" providerId="ADAL" clId="{0B72A9AA-7356-4AEC-857B-2EA021342707}" dt="2026-09-16T11:20:51.724" v="116"/>
            <ac:spMkLst>
              <pc:docMk/>
              <pc:sldMasterMk cId="1369169777" sldId="2147483648"/>
              <pc:sldLayoutMk cId="364959693" sldId="2147483650"/>
              <ac:spMk id="6" creationId="{7D85F29A-6E76-1D7C-BF14-CAC180CB643B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49.166" v="114"/>
          <pc:sldLayoutMkLst>
            <pc:docMk/>
            <pc:sldMasterMk cId="1369169777" sldId="2147483648"/>
            <pc:sldLayoutMk cId="3487684704" sldId="2147483652"/>
          </pc:sldLayoutMkLst>
          <pc:spChg chg="add mod">
            <ac:chgData name="Daniel Maris" userId="26c2aef4-9c0c-43aa-bb43-2737afc070fc" providerId="ADAL" clId="{0B72A9AA-7356-4AEC-857B-2EA021342707}" dt="2026-09-16T11:20:49.166" v="114"/>
            <ac:spMkLst>
              <pc:docMk/>
              <pc:sldMasterMk cId="1369169777" sldId="2147483648"/>
              <pc:sldLayoutMk cId="3487684704" sldId="2147483652"/>
              <ac:spMk id="5" creationId="{40CECCC5-00FD-1A41-0963-9E2690608AFA}"/>
            </ac:spMkLst>
          </pc:spChg>
          <pc:spChg chg="add mod">
            <ac:chgData name="Daniel Maris" userId="26c2aef4-9c0c-43aa-bb43-2737afc070fc" providerId="ADAL" clId="{0B72A9AA-7356-4AEC-857B-2EA021342707}" dt="2026-09-16T11:20:49.166" v="114"/>
            <ac:spMkLst>
              <pc:docMk/>
              <pc:sldMasterMk cId="1369169777" sldId="2147483648"/>
              <pc:sldLayoutMk cId="3487684704" sldId="2147483652"/>
              <ac:spMk id="6" creationId="{E9F26689-70C0-F3A2-17D5-5DDBF8B298C6}"/>
            </ac:spMkLst>
          </pc:spChg>
          <pc:spChg chg="add mod">
            <ac:chgData name="Daniel Maris" userId="26c2aef4-9c0c-43aa-bb43-2737afc070fc" providerId="ADAL" clId="{0B72A9AA-7356-4AEC-857B-2EA021342707}" dt="2026-09-16T11:20:49.166" v="114"/>
            <ac:spMkLst>
              <pc:docMk/>
              <pc:sldMasterMk cId="1369169777" sldId="2147483648"/>
              <pc:sldLayoutMk cId="3487684704" sldId="2147483652"/>
              <ac:spMk id="7" creationId="{9A87F22B-EE73-2677-3543-74571940CFC5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47.330" v="112"/>
          <pc:sldLayoutMkLst>
            <pc:docMk/>
            <pc:sldMasterMk cId="1369169777" sldId="2147483648"/>
            <pc:sldLayoutMk cId="1910826051" sldId="2147483654"/>
          </pc:sldLayoutMkLst>
          <pc:spChg chg="add mod">
            <ac:chgData name="Daniel Maris" userId="26c2aef4-9c0c-43aa-bb43-2737afc070fc" providerId="ADAL" clId="{0B72A9AA-7356-4AEC-857B-2EA021342707}" dt="2026-09-16T11:20:47.330" v="112"/>
            <ac:spMkLst>
              <pc:docMk/>
              <pc:sldMasterMk cId="1369169777" sldId="2147483648"/>
              <pc:sldLayoutMk cId="1910826051" sldId="2147483654"/>
              <ac:spMk id="3" creationId="{79CB951E-7926-B40D-B9FA-54E616A9E3AA}"/>
            </ac:spMkLst>
          </pc:spChg>
          <pc:spChg chg="add mod">
            <ac:chgData name="Daniel Maris" userId="26c2aef4-9c0c-43aa-bb43-2737afc070fc" providerId="ADAL" clId="{0B72A9AA-7356-4AEC-857B-2EA021342707}" dt="2026-09-16T11:20:47.330" v="112"/>
            <ac:spMkLst>
              <pc:docMk/>
              <pc:sldMasterMk cId="1369169777" sldId="2147483648"/>
              <pc:sldLayoutMk cId="1910826051" sldId="2147483654"/>
              <ac:spMk id="4" creationId="{58B30C93-2C28-710C-2DB6-B9B54BFAFFA4}"/>
            </ac:spMkLst>
          </pc:spChg>
          <pc:spChg chg="add mod">
            <ac:chgData name="Daniel Maris" userId="26c2aef4-9c0c-43aa-bb43-2737afc070fc" providerId="ADAL" clId="{0B72A9AA-7356-4AEC-857B-2EA021342707}" dt="2026-09-16T11:20:47.330" v="112"/>
            <ac:spMkLst>
              <pc:docMk/>
              <pc:sldMasterMk cId="1369169777" sldId="2147483648"/>
              <pc:sldLayoutMk cId="1910826051" sldId="2147483654"/>
              <ac:spMk id="5" creationId="{06FDB19B-12EB-70A3-1198-D35D6FADEAB0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43.223" v="108"/>
          <pc:sldLayoutMkLst>
            <pc:docMk/>
            <pc:sldMasterMk cId="1369169777" sldId="2147483648"/>
            <pc:sldLayoutMk cId="4234306164" sldId="2147483658"/>
          </pc:sldLayoutMkLst>
          <pc:spChg chg="add mod">
            <ac:chgData name="Daniel Maris" userId="26c2aef4-9c0c-43aa-bb43-2737afc070fc" providerId="ADAL" clId="{0B72A9AA-7356-4AEC-857B-2EA021342707}" dt="2026-09-16T11:20:43.223" v="108"/>
            <ac:spMkLst>
              <pc:docMk/>
              <pc:sldMasterMk cId="1369169777" sldId="2147483648"/>
              <pc:sldLayoutMk cId="4234306164" sldId="2147483658"/>
              <ac:spMk id="2" creationId="{F117ABCF-AB74-B145-9D12-70B07A4F4F1D}"/>
            </ac:spMkLst>
          </pc:spChg>
          <pc:spChg chg="add mod">
            <ac:chgData name="Daniel Maris" userId="26c2aef4-9c0c-43aa-bb43-2737afc070fc" providerId="ADAL" clId="{0B72A9AA-7356-4AEC-857B-2EA021342707}" dt="2026-09-16T11:20:43.223" v="108"/>
            <ac:spMkLst>
              <pc:docMk/>
              <pc:sldMasterMk cId="1369169777" sldId="2147483648"/>
              <pc:sldLayoutMk cId="4234306164" sldId="2147483658"/>
              <ac:spMk id="3" creationId="{972FB54C-D784-16D7-3949-117AE1C51CBA}"/>
            </ac:spMkLst>
          </pc:spChg>
          <pc:spChg chg="add mod">
            <ac:chgData name="Daniel Maris" userId="26c2aef4-9c0c-43aa-bb43-2737afc070fc" providerId="ADAL" clId="{0B72A9AA-7356-4AEC-857B-2EA021342707}" dt="2026-09-16T11:20:43.223" v="108"/>
            <ac:spMkLst>
              <pc:docMk/>
              <pc:sldMasterMk cId="1369169777" sldId="2147483648"/>
              <pc:sldLayoutMk cId="4234306164" sldId="2147483658"/>
              <ac:spMk id="4" creationId="{9AD93701-BF54-D62F-46F1-F60376023859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41.404" v="106"/>
          <pc:sldLayoutMkLst>
            <pc:docMk/>
            <pc:sldMasterMk cId="1369169777" sldId="2147483648"/>
            <pc:sldLayoutMk cId="3567665116" sldId="2147483662"/>
          </pc:sldLayoutMkLst>
          <pc:spChg chg="add mod">
            <ac:chgData name="Daniel Maris" userId="26c2aef4-9c0c-43aa-bb43-2737afc070fc" providerId="ADAL" clId="{0B72A9AA-7356-4AEC-857B-2EA021342707}" dt="2026-09-16T11:20:41.404" v="106"/>
            <ac:spMkLst>
              <pc:docMk/>
              <pc:sldMasterMk cId="1369169777" sldId="2147483648"/>
              <pc:sldLayoutMk cId="3567665116" sldId="2147483662"/>
              <ac:spMk id="2" creationId="{60184A31-E980-53BF-7395-E180FD022BD4}"/>
            </ac:spMkLst>
          </pc:spChg>
          <pc:spChg chg="add mod">
            <ac:chgData name="Daniel Maris" userId="26c2aef4-9c0c-43aa-bb43-2737afc070fc" providerId="ADAL" clId="{0B72A9AA-7356-4AEC-857B-2EA021342707}" dt="2026-09-16T11:20:41.404" v="106"/>
            <ac:spMkLst>
              <pc:docMk/>
              <pc:sldMasterMk cId="1369169777" sldId="2147483648"/>
              <pc:sldLayoutMk cId="3567665116" sldId="2147483662"/>
              <ac:spMk id="3" creationId="{927CE5CC-9DA1-66BC-66C5-7BA01F2AFBF3}"/>
            </ac:spMkLst>
          </pc:spChg>
          <pc:spChg chg="add mod">
            <ac:chgData name="Daniel Maris" userId="26c2aef4-9c0c-43aa-bb43-2737afc070fc" providerId="ADAL" clId="{0B72A9AA-7356-4AEC-857B-2EA021342707}" dt="2026-09-16T11:20:41.404" v="106"/>
            <ac:spMkLst>
              <pc:docMk/>
              <pc:sldMasterMk cId="1369169777" sldId="2147483648"/>
              <pc:sldLayoutMk cId="3567665116" sldId="2147483662"/>
              <ac:spMk id="4" creationId="{298F7347-0898-AB3B-10D8-80B914C6F516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45.069" v="110"/>
          <pc:sldLayoutMkLst>
            <pc:docMk/>
            <pc:sldMasterMk cId="1369169777" sldId="2147483648"/>
            <pc:sldLayoutMk cId="2343378787" sldId="2147483694"/>
          </pc:sldLayoutMkLst>
          <pc:spChg chg="add mod">
            <ac:chgData name="Daniel Maris" userId="26c2aef4-9c0c-43aa-bb43-2737afc070fc" providerId="ADAL" clId="{0B72A9AA-7356-4AEC-857B-2EA021342707}" dt="2026-09-16T11:20:45.069" v="110"/>
            <ac:spMkLst>
              <pc:docMk/>
              <pc:sldMasterMk cId="1369169777" sldId="2147483648"/>
              <pc:sldLayoutMk cId="2343378787" sldId="2147483694"/>
              <ac:spMk id="2" creationId="{ED4D4CED-7892-8230-C804-DC2C82C73DE2}"/>
            </ac:spMkLst>
          </pc:spChg>
          <pc:spChg chg="add mod">
            <ac:chgData name="Daniel Maris" userId="26c2aef4-9c0c-43aa-bb43-2737afc070fc" providerId="ADAL" clId="{0B72A9AA-7356-4AEC-857B-2EA021342707}" dt="2026-09-16T11:20:45.069" v="110"/>
            <ac:spMkLst>
              <pc:docMk/>
              <pc:sldMasterMk cId="1369169777" sldId="2147483648"/>
              <pc:sldLayoutMk cId="2343378787" sldId="2147483694"/>
              <ac:spMk id="4" creationId="{91B24354-5792-1575-FB7C-8F5583F57316}"/>
            </ac:spMkLst>
          </pc:spChg>
          <pc:spChg chg="add mod">
            <ac:chgData name="Daniel Maris" userId="26c2aef4-9c0c-43aa-bb43-2737afc070fc" providerId="ADAL" clId="{0B72A9AA-7356-4AEC-857B-2EA021342707}" dt="2026-09-16T11:20:45.069" v="110"/>
            <ac:spMkLst>
              <pc:docMk/>
              <pc:sldMasterMk cId="1369169777" sldId="2147483648"/>
              <pc:sldLayoutMk cId="2343378787" sldId="2147483694"/>
              <ac:spMk id="5" creationId="{54C29C30-4B17-938E-EBBE-63E9A45AD289}"/>
            </ac:spMkLst>
          </pc:spChg>
        </pc:sldLayoutChg>
      </pc:sldMasterChg>
      <pc:sldMasterChg chg="modSp mod delSldLayout modSldLayout">
        <pc:chgData name="Daniel Maris" userId="26c2aef4-9c0c-43aa-bb43-2737afc070fc" providerId="ADAL" clId="{0B72A9AA-7356-4AEC-857B-2EA021342707}" dt="2026-10-09T08:01:43.804" v="19334" actId="20577"/>
        <pc:sldMasterMkLst>
          <pc:docMk/>
          <pc:sldMasterMk cId="557859229" sldId="2147483663"/>
        </pc:sldMasterMkLst>
        <pc:spChg chg="mod">
          <ac:chgData name="Daniel Maris" userId="26c2aef4-9c0c-43aa-bb43-2737afc070fc" providerId="ADAL" clId="{0B72A9AA-7356-4AEC-857B-2EA021342707}" dt="2026-09-16T11:15:49.675" v="45" actId="14100"/>
          <ac:spMkLst>
            <pc:docMk/>
            <pc:sldMasterMk cId="557859229" sldId="2147483663"/>
            <ac:spMk id="4" creationId="{BFF128D9-473A-4F7D-8DD5-6600F505664A}"/>
          </ac:spMkLst>
        </pc:spChg>
        <pc:spChg chg="mod">
          <ac:chgData name="Daniel Maris" userId="26c2aef4-9c0c-43aa-bb43-2737afc070fc" providerId="ADAL" clId="{0B72A9AA-7356-4AEC-857B-2EA021342707}" dt="2026-10-09T08:01:43.804" v="19334" actId="20577"/>
          <ac:spMkLst>
            <pc:docMk/>
            <pc:sldMasterMk cId="557859229" sldId="2147483663"/>
            <ac:spMk id="6" creationId="{F1A1A60C-0097-8F0D-0685-1B950203F8F7}"/>
          </ac:spMkLst>
        </pc:spChg>
        <pc:sldLayoutChg chg="addSp delSp modSp">
          <pc:chgData name="Daniel Maris" userId="26c2aef4-9c0c-43aa-bb43-2737afc070fc" providerId="ADAL" clId="{0B72A9AA-7356-4AEC-857B-2EA021342707}" dt="2026-09-16T11:20:32.654" v="100"/>
          <pc:sldLayoutMkLst>
            <pc:docMk/>
            <pc:sldMasterMk cId="557859229" sldId="2147483663"/>
            <pc:sldLayoutMk cId="2163898996" sldId="2147483668"/>
          </pc:sldLayoutMkLst>
          <pc:spChg chg="add mod">
            <ac:chgData name="Daniel Maris" userId="26c2aef4-9c0c-43aa-bb43-2737afc070fc" providerId="ADAL" clId="{0B72A9AA-7356-4AEC-857B-2EA021342707}" dt="2026-09-16T11:20:32.654" v="100"/>
            <ac:spMkLst>
              <pc:docMk/>
              <pc:sldMasterMk cId="557859229" sldId="2147483663"/>
              <pc:sldLayoutMk cId="2163898996" sldId="2147483668"/>
              <ac:spMk id="3" creationId="{26E71815-6FA7-0123-13ED-7F23F05818D5}"/>
            </ac:spMkLst>
          </pc:spChg>
          <pc:spChg chg="add mod">
            <ac:chgData name="Daniel Maris" userId="26c2aef4-9c0c-43aa-bb43-2737afc070fc" providerId="ADAL" clId="{0B72A9AA-7356-4AEC-857B-2EA021342707}" dt="2026-09-16T11:20:32.654" v="100"/>
            <ac:spMkLst>
              <pc:docMk/>
              <pc:sldMasterMk cId="557859229" sldId="2147483663"/>
              <pc:sldLayoutMk cId="2163898996" sldId="2147483668"/>
              <ac:spMk id="4" creationId="{E37EF167-F562-10EE-D26D-57216D6FD4C4}"/>
            </ac:spMkLst>
          </pc:spChg>
          <pc:spChg chg="add mod">
            <ac:chgData name="Daniel Maris" userId="26c2aef4-9c0c-43aa-bb43-2737afc070fc" providerId="ADAL" clId="{0B72A9AA-7356-4AEC-857B-2EA021342707}" dt="2026-09-16T11:20:32.654" v="100"/>
            <ac:spMkLst>
              <pc:docMk/>
              <pc:sldMasterMk cId="557859229" sldId="2147483663"/>
              <pc:sldLayoutMk cId="2163898996" sldId="2147483668"/>
              <ac:spMk id="5" creationId="{D90F8497-E93E-D2A3-B703-B19F4F92B7F3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18:29.581" v="54"/>
          <pc:sldLayoutMkLst>
            <pc:docMk/>
            <pc:sldMasterMk cId="557859229" sldId="2147483663"/>
            <pc:sldLayoutMk cId="2175668091" sldId="2147483670"/>
          </pc:sldLayoutMkLst>
          <pc:spChg chg="add mod">
            <ac:chgData name="Daniel Maris" userId="26c2aef4-9c0c-43aa-bb43-2737afc070fc" providerId="ADAL" clId="{0B72A9AA-7356-4AEC-857B-2EA021342707}" dt="2026-09-16T11:18:29.581" v="54"/>
            <ac:spMkLst>
              <pc:docMk/>
              <pc:sldMasterMk cId="557859229" sldId="2147483663"/>
              <pc:sldLayoutMk cId="2175668091" sldId="2147483670"/>
              <ac:spMk id="9" creationId="{B4A811C9-A0BE-90F7-AB36-568910ABEFC9}"/>
            </ac:spMkLst>
          </pc:spChg>
          <pc:spChg chg="add mod">
            <ac:chgData name="Daniel Maris" userId="26c2aef4-9c0c-43aa-bb43-2737afc070fc" providerId="ADAL" clId="{0B72A9AA-7356-4AEC-857B-2EA021342707}" dt="2026-09-16T11:18:29.581" v="54"/>
            <ac:spMkLst>
              <pc:docMk/>
              <pc:sldMasterMk cId="557859229" sldId="2147483663"/>
              <pc:sldLayoutMk cId="2175668091" sldId="2147483670"/>
              <ac:spMk id="10" creationId="{07BC5CB1-8E2D-8B1E-50B5-95296A1E474D}"/>
            </ac:spMkLst>
          </pc:spChg>
          <pc:spChg chg="add mod">
            <ac:chgData name="Daniel Maris" userId="26c2aef4-9c0c-43aa-bb43-2737afc070fc" providerId="ADAL" clId="{0B72A9AA-7356-4AEC-857B-2EA021342707}" dt="2026-09-16T11:18:29.581" v="54"/>
            <ac:spMkLst>
              <pc:docMk/>
              <pc:sldMasterMk cId="557859229" sldId="2147483663"/>
              <pc:sldLayoutMk cId="2175668091" sldId="2147483670"/>
              <ac:spMk id="12" creationId="{0509BB5D-A5E3-9F14-E8B6-3363C84151DA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18:37.461" v="56"/>
          <pc:sldLayoutMkLst>
            <pc:docMk/>
            <pc:sldMasterMk cId="557859229" sldId="2147483663"/>
            <pc:sldLayoutMk cId="3311323215" sldId="2147483671"/>
          </pc:sldLayoutMkLst>
          <pc:spChg chg="add mod">
            <ac:chgData name="Daniel Maris" userId="26c2aef4-9c0c-43aa-bb43-2737afc070fc" providerId="ADAL" clId="{0B72A9AA-7356-4AEC-857B-2EA021342707}" dt="2026-09-16T11:18:37.461" v="56"/>
            <ac:spMkLst>
              <pc:docMk/>
              <pc:sldMasterMk cId="557859229" sldId="2147483663"/>
              <pc:sldLayoutMk cId="3311323215" sldId="2147483671"/>
              <ac:spMk id="5" creationId="{F3C9F764-05E8-4240-BC03-526C9673BF75}"/>
            </ac:spMkLst>
          </pc:spChg>
          <pc:spChg chg="add mod">
            <ac:chgData name="Daniel Maris" userId="26c2aef4-9c0c-43aa-bb43-2737afc070fc" providerId="ADAL" clId="{0B72A9AA-7356-4AEC-857B-2EA021342707}" dt="2026-09-16T11:18:37.461" v="56"/>
            <ac:spMkLst>
              <pc:docMk/>
              <pc:sldMasterMk cId="557859229" sldId="2147483663"/>
              <pc:sldLayoutMk cId="3311323215" sldId="2147483671"/>
              <ac:spMk id="6" creationId="{07B9BB80-8CB3-FDDC-BA47-27A4E45A6920}"/>
            </ac:spMkLst>
          </pc:spChg>
          <pc:spChg chg="add mod">
            <ac:chgData name="Daniel Maris" userId="26c2aef4-9c0c-43aa-bb43-2737afc070fc" providerId="ADAL" clId="{0B72A9AA-7356-4AEC-857B-2EA021342707}" dt="2026-09-16T11:18:37.461" v="56"/>
            <ac:spMkLst>
              <pc:docMk/>
              <pc:sldMasterMk cId="557859229" sldId="2147483663"/>
              <pc:sldLayoutMk cId="3311323215" sldId="2147483671"/>
              <ac:spMk id="7" creationId="{D60508A4-E70A-8AB8-8665-B9C7D7F5F8AC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36.271" v="104"/>
          <pc:sldLayoutMkLst>
            <pc:docMk/>
            <pc:sldMasterMk cId="557859229" sldId="2147483663"/>
            <pc:sldLayoutMk cId="3486130062" sldId="2147483672"/>
          </pc:sldLayoutMkLst>
          <pc:spChg chg="add mod">
            <ac:chgData name="Daniel Maris" userId="26c2aef4-9c0c-43aa-bb43-2737afc070fc" providerId="ADAL" clId="{0B72A9AA-7356-4AEC-857B-2EA021342707}" dt="2026-09-16T11:20:36.271" v="104"/>
            <ac:spMkLst>
              <pc:docMk/>
              <pc:sldMasterMk cId="557859229" sldId="2147483663"/>
              <pc:sldLayoutMk cId="3486130062" sldId="2147483672"/>
              <ac:spMk id="3" creationId="{0015AA85-4996-EB27-F227-AAE763D55B53}"/>
            </ac:spMkLst>
          </pc:spChg>
          <pc:spChg chg="add mod">
            <ac:chgData name="Daniel Maris" userId="26c2aef4-9c0c-43aa-bb43-2737afc070fc" providerId="ADAL" clId="{0B72A9AA-7356-4AEC-857B-2EA021342707}" dt="2026-09-16T11:20:36.271" v="104"/>
            <ac:spMkLst>
              <pc:docMk/>
              <pc:sldMasterMk cId="557859229" sldId="2147483663"/>
              <pc:sldLayoutMk cId="3486130062" sldId="2147483672"/>
              <ac:spMk id="4" creationId="{B5B01973-C117-9D3C-EFC0-74E25243F67A}"/>
            </ac:spMkLst>
          </pc:spChg>
          <pc:spChg chg="add mod">
            <ac:chgData name="Daniel Maris" userId="26c2aef4-9c0c-43aa-bb43-2737afc070fc" providerId="ADAL" clId="{0B72A9AA-7356-4AEC-857B-2EA021342707}" dt="2026-09-16T11:20:36.271" v="104"/>
            <ac:spMkLst>
              <pc:docMk/>
              <pc:sldMasterMk cId="557859229" sldId="2147483663"/>
              <pc:sldLayoutMk cId="3486130062" sldId="2147483672"/>
              <ac:spMk id="5" creationId="{63B78F4F-20EA-B273-08CA-74E57EE2E641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30.811" v="98"/>
          <pc:sldLayoutMkLst>
            <pc:docMk/>
            <pc:sldMasterMk cId="557859229" sldId="2147483663"/>
            <pc:sldLayoutMk cId="551276194" sldId="2147483674"/>
          </pc:sldLayoutMkLst>
          <pc:spChg chg="add mod">
            <ac:chgData name="Daniel Maris" userId="26c2aef4-9c0c-43aa-bb43-2737afc070fc" providerId="ADAL" clId="{0B72A9AA-7356-4AEC-857B-2EA021342707}" dt="2026-09-16T11:20:30.811" v="98"/>
            <ac:spMkLst>
              <pc:docMk/>
              <pc:sldMasterMk cId="557859229" sldId="2147483663"/>
              <pc:sldLayoutMk cId="551276194" sldId="2147483674"/>
              <ac:spMk id="2" creationId="{41631993-C594-925A-AA3D-7DFCEFFF8A6A}"/>
            </ac:spMkLst>
          </pc:spChg>
          <pc:spChg chg="add mod">
            <ac:chgData name="Daniel Maris" userId="26c2aef4-9c0c-43aa-bb43-2737afc070fc" providerId="ADAL" clId="{0B72A9AA-7356-4AEC-857B-2EA021342707}" dt="2026-09-16T11:20:30.811" v="98"/>
            <ac:spMkLst>
              <pc:docMk/>
              <pc:sldMasterMk cId="557859229" sldId="2147483663"/>
              <pc:sldLayoutMk cId="551276194" sldId="2147483674"/>
              <ac:spMk id="3" creationId="{D5B32879-5948-6162-0C8F-DE9132725C32}"/>
            </ac:spMkLst>
          </pc:spChg>
          <pc:spChg chg="add mod">
            <ac:chgData name="Daniel Maris" userId="26c2aef4-9c0c-43aa-bb43-2737afc070fc" providerId="ADAL" clId="{0B72A9AA-7356-4AEC-857B-2EA021342707}" dt="2026-09-16T11:20:30.811" v="98"/>
            <ac:spMkLst>
              <pc:docMk/>
              <pc:sldMasterMk cId="557859229" sldId="2147483663"/>
              <pc:sldLayoutMk cId="551276194" sldId="2147483674"/>
              <ac:spMk id="4" creationId="{3638179C-C5D2-A755-2382-61EC5C6D4CDA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28.780" v="96"/>
          <pc:sldLayoutMkLst>
            <pc:docMk/>
            <pc:sldMasterMk cId="557859229" sldId="2147483663"/>
            <pc:sldLayoutMk cId="2689143889" sldId="2147483675"/>
          </pc:sldLayoutMkLst>
          <pc:spChg chg="add mod">
            <ac:chgData name="Daniel Maris" userId="26c2aef4-9c0c-43aa-bb43-2737afc070fc" providerId="ADAL" clId="{0B72A9AA-7356-4AEC-857B-2EA021342707}" dt="2026-09-16T11:20:28.780" v="96"/>
            <ac:spMkLst>
              <pc:docMk/>
              <pc:sldMasterMk cId="557859229" sldId="2147483663"/>
              <pc:sldLayoutMk cId="2689143889" sldId="2147483675"/>
              <ac:spMk id="2" creationId="{12CB5549-1BB2-B1C5-F341-58F2BCB6B5ED}"/>
            </ac:spMkLst>
          </pc:spChg>
          <pc:spChg chg="add mod">
            <ac:chgData name="Daniel Maris" userId="26c2aef4-9c0c-43aa-bb43-2737afc070fc" providerId="ADAL" clId="{0B72A9AA-7356-4AEC-857B-2EA021342707}" dt="2026-09-16T11:20:28.780" v="96"/>
            <ac:spMkLst>
              <pc:docMk/>
              <pc:sldMasterMk cId="557859229" sldId="2147483663"/>
              <pc:sldLayoutMk cId="2689143889" sldId="2147483675"/>
              <ac:spMk id="3" creationId="{0A5CE560-46C9-3C0D-C47C-0CE565707CCC}"/>
            </ac:spMkLst>
          </pc:spChg>
          <pc:spChg chg="add mod">
            <ac:chgData name="Daniel Maris" userId="26c2aef4-9c0c-43aa-bb43-2737afc070fc" providerId="ADAL" clId="{0B72A9AA-7356-4AEC-857B-2EA021342707}" dt="2026-09-16T11:20:28.780" v="96"/>
            <ac:spMkLst>
              <pc:docMk/>
              <pc:sldMasterMk cId="557859229" sldId="2147483663"/>
              <pc:sldLayoutMk cId="2689143889" sldId="2147483675"/>
              <ac:spMk id="4" creationId="{42A99997-FCB2-5FBC-926C-0FFE7CBD9278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34.716" v="102"/>
          <pc:sldLayoutMkLst>
            <pc:docMk/>
            <pc:sldMasterMk cId="557859229" sldId="2147483663"/>
            <pc:sldLayoutMk cId="3335169348" sldId="2147483695"/>
          </pc:sldLayoutMkLst>
          <pc:spChg chg="add mod">
            <ac:chgData name="Daniel Maris" userId="26c2aef4-9c0c-43aa-bb43-2737afc070fc" providerId="ADAL" clId="{0B72A9AA-7356-4AEC-857B-2EA021342707}" dt="2026-09-16T11:20:34.716" v="102"/>
            <ac:spMkLst>
              <pc:docMk/>
              <pc:sldMasterMk cId="557859229" sldId="2147483663"/>
              <pc:sldLayoutMk cId="3335169348" sldId="2147483695"/>
              <ac:spMk id="2" creationId="{A80D93C3-DEF1-70C4-0C63-99C49AB93A41}"/>
            </ac:spMkLst>
          </pc:spChg>
          <pc:spChg chg="add mod">
            <ac:chgData name="Daniel Maris" userId="26c2aef4-9c0c-43aa-bb43-2737afc070fc" providerId="ADAL" clId="{0B72A9AA-7356-4AEC-857B-2EA021342707}" dt="2026-09-16T11:20:34.716" v="102"/>
            <ac:spMkLst>
              <pc:docMk/>
              <pc:sldMasterMk cId="557859229" sldId="2147483663"/>
              <pc:sldLayoutMk cId="3335169348" sldId="2147483695"/>
              <ac:spMk id="4" creationId="{7EC75B3F-7EAA-494A-7F06-308FE8F75BA3}"/>
            </ac:spMkLst>
          </pc:spChg>
          <pc:spChg chg="add mod">
            <ac:chgData name="Daniel Maris" userId="26c2aef4-9c0c-43aa-bb43-2737afc070fc" providerId="ADAL" clId="{0B72A9AA-7356-4AEC-857B-2EA021342707}" dt="2026-09-16T11:20:34.716" v="102"/>
            <ac:spMkLst>
              <pc:docMk/>
              <pc:sldMasterMk cId="557859229" sldId="2147483663"/>
              <pc:sldLayoutMk cId="3335169348" sldId="2147483695"/>
              <ac:spMk id="5" creationId="{001F85E7-D961-B820-FC03-19218F3F89F5}"/>
            </ac:spMkLst>
          </pc:spChg>
        </pc:sldLayoutChg>
      </pc:sldMasterChg>
      <pc:sldMasterChg chg="modSp mod modSldLayout">
        <pc:chgData name="Daniel Maris" userId="26c2aef4-9c0c-43aa-bb43-2737afc070fc" providerId="ADAL" clId="{0B72A9AA-7356-4AEC-857B-2EA021342707}" dt="2026-10-09T08:01:50.645" v="19336" actId="20577"/>
        <pc:sldMasterMkLst>
          <pc:docMk/>
          <pc:sldMasterMk cId="2907464528" sldId="2147483676"/>
        </pc:sldMasterMkLst>
        <pc:spChg chg="mod">
          <ac:chgData name="Daniel Maris" userId="26c2aef4-9c0c-43aa-bb43-2737afc070fc" providerId="ADAL" clId="{0B72A9AA-7356-4AEC-857B-2EA021342707}" dt="2026-09-16T11:15:54.617" v="46" actId="14100"/>
          <ac:spMkLst>
            <pc:docMk/>
            <pc:sldMasterMk cId="2907464528" sldId="2147483676"/>
            <ac:spMk id="4" creationId="{BFF128D9-473A-4F7D-8DD5-6600F505664A}"/>
          </ac:spMkLst>
        </pc:spChg>
        <pc:spChg chg="mod">
          <ac:chgData name="Daniel Maris" userId="26c2aef4-9c0c-43aa-bb43-2737afc070fc" providerId="ADAL" clId="{0B72A9AA-7356-4AEC-857B-2EA021342707}" dt="2026-10-09T08:01:50.645" v="19336" actId="20577"/>
          <ac:spMkLst>
            <pc:docMk/>
            <pc:sldMasterMk cId="2907464528" sldId="2147483676"/>
            <ac:spMk id="6" creationId="{6D7C8D4D-F86F-410F-59B8-7F5715EDC979}"/>
          </ac:spMkLst>
        </pc:spChg>
        <pc:sldLayoutChg chg="modSp mod">
          <pc:chgData name="Daniel Maris" userId="26c2aef4-9c0c-43aa-bb43-2737afc070fc" providerId="ADAL" clId="{0B72A9AA-7356-4AEC-857B-2EA021342707}" dt="2026-09-16T11:15:00.059" v="43" actId="14100"/>
          <pc:sldLayoutMkLst>
            <pc:docMk/>
            <pc:sldMasterMk cId="2907464528" sldId="2147483676"/>
            <pc:sldLayoutMk cId="2685363429" sldId="2147483678"/>
          </pc:sldLayoutMkLst>
          <pc:spChg chg="mod">
            <ac:chgData name="Daniel Maris" userId="26c2aef4-9c0c-43aa-bb43-2737afc070fc" providerId="ADAL" clId="{0B72A9AA-7356-4AEC-857B-2EA021342707}" dt="2026-09-16T11:15:00.059" v="43" actId="14100"/>
            <ac:spMkLst>
              <pc:docMk/>
              <pc:sldMasterMk cId="2907464528" sldId="2147483676"/>
              <pc:sldLayoutMk cId="2685363429" sldId="2147483678"/>
              <ac:spMk id="7" creationId="{DF0A7AD9-B193-4370-A272-82CC0E4D2F98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24.017" v="94"/>
          <pc:sldLayoutMkLst>
            <pc:docMk/>
            <pc:sldMasterMk cId="2907464528" sldId="2147483676"/>
            <pc:sldLayoutMk cId="2962834554" sldId="2147483679"/>
          </pc:sldLayoutMkLst>
          <pc:spChg chg="add mod">
            <ac:chgData name="Daniel Maris" userId="26c2aef4-9c0c-43aa-bb43-2737afc070fc" providerId="ADAL" clId="{0B72A9AA-7356-4AEC-857B-2EA021342707}" dt="2026-09-16T11:20:24.017" v="94"/>
            <ac:spMkLst>
              <pc:docMk/>
              <pc:sldMasterMk cId="2907464528" sldId="2147483676"/>
              <pc:sldLayoutMk cId="2962834554" sldId="2147483679"/>
              <ac:spMk id="5" creationId="{B6604F59-0A64-D31B-04C8-0BAA3EE8EA04}"/>
            </ac:spMkLst>
          </pc:spChg>
          <pc:spChg chg="add mod">
            <ac:chgData name="Daniel Maris" userId="26c2aef4-9c0c-43aa-bb43-2737afc070fc" providerId="ADAL" clId="{0B72A9AA-7356-4AEC-857B-2EA021342707}" dt="2026-09-16T11:20:24.017" v="94"/>
            <ac:spMkLst>
              <pc:docMk/>
              <pc:sldMasterMk cId="2907464528" sldId="2147483676"/>
              <pc:sldLayoutMk cId="2962834554" sldId="2147483679"/>
              <ac:spMk id="6" creationId="{2735B155-0AF6-092B-2EAC-916895981B90}"/>
            </ac:spMkLst>
          </pc:spChg>
          <pc:spChg chg="add mod">
            <ac:chgData name="Daniel Maris" userId="26c2aef4-9c0c-43aa-bb43-2737afc070fc" providerId="ADAL" clId="{0B72A9AA-7356-4AEC-857B-2EA021342707}" dt="2026-09-16T11:20:24.017" v="94"/>
            <ac:spMkLst>
              <pc:docMk/>
              <pc:sldMasterMk cId="2907464528" sldId="2147483676"/>
              <pc:sldLayoutMk cId="2962834554" sldId="2147483679"/>
              <ac:spMk id="7" creationId="{C8ABA541-C081-AE2E-359E-C7545E96463E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20.771" v="92"/>
          <pc:sldLayoutMkLst>
            <pc:docMk/>
            <pc:sldMasterMk cId="2907464528" sldId="2147483676"/>
            <pc:sldLayoutMk cId="884944449" sldId="2147483680"/>
          </pc:sldLayoutMkLst>
          <pc:spChg chg="add mod">
            <ac:chgData name="Daniel Maris" userId="26c2aef4-9c0c-43aa-bb43-2737afc070fc" providerId="ADAL" clId="{0B72A9AA-7356-4AEC-857B-2EA021342707}" dt="2026-09-16T11:20:20.771" v="92"/>
            <ac:spMkLst>
              <pc:docMk/>
              <pc:sldMasterMk cId="2907464528" sldId="2147483676"/>
              <pc:sldLayoutMk cId="884944449" sldId="2147483680"/>
              <ac:spMk id="3" creationId="{EACD0C2F-726B-7B28-6B40-C91B795A8140}"/>
            </ac:spMkLst>
          </pc:spChg>
          <pc:spChg chg="add mod">
            <ac:chgData name="Daniel Maris" userId="26c2aef4-9c0c-43aa-bb43-2737afc070fc" providerId="ADAL" clId="{0B72A9AA-7356-4AEC-857B-2EA021342707}" dt="2026-09-16T11:20:20.771" v="92"/>
            <ac:spMkLst>
              <pc:docMk/>
              <pc:sldMasterMk cId="2907464528" sldId="2147483676"/>
              <pc:sldLayoutMk cId="884944449" sldId="2147483680"/>
              <ac:spMk id="4" creationId="{897A4399-F68C-CE87-1D82-F0A9D9A33C38}"/>
            </ac:spMkLst>
          </pc:spChg>
          <pc:spChg chg="add mod">
            <ac:chgData name="Daniel Maris" userId="26c2aef4-9c0c-43aa-bb43-2737afc070fc" providerId="ADAL" clId="{0B72A9AA-7356-4AEC-857B-2EA021342707}" dt="2026-09-16T11:20:20.771" v="92"/>
            <ac:spMkLst>
              <pc:docMk/>
              <pc:sldMasterMk cId="2907464528" sldId="2147483676"/>
              <pc:sldLayoutMk cId="884944449" sldId="2147483680"/>
              <ac:spMk id="5" creationId="{71CA61DB-C503-86E0-D576-1E2994B22D84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15.586" v="88"/>
          <pc:sldLayoutMkLst>
            <pc:docMk/>
            <pc:sldMasterMk cId="2907464528" sldId="2147483676"/>
            <pc:sldLayoutMk cId="4031621715" sldId="2147483682"/>
          </pc:sldLayoutMkLst>
          <pc:spChg chg="add mod">
            <ac:chgData name="Daniel Maris" userId="26c2aef4-9c0c-43aa-bb43-2737afc070fc" providerId="ADAL" clId="{0B72A9AA-7356-4AEC-857B-2EA021342707}" dt="2026-09-16T11:20:15.586" v="88"/>
            <ac:spMkLst>
              <pc:docMk/>
              <pc:sldMasterMk cId="2907464528" sldId="2147483676"/>
              <pc:sldLayoutMk cId="4031621715" sldId="2147483682"/>
              <ac:spMk id="3" creationId="{C38D03D5-0DBD-8746-8255-64B940B0FD4B}"/>
            </ac:spMkLst>
          </pc:spChg>
          <pc:spChg chg="add mod">
            <ac:chgData name="Daniel Maris" userId="26c2aef4-9c0c-43aa-bb43-2737afc070fc" providerId="ADAL" clId="{0B72A9AA-7356-4AEC-857B-2EA021342707}" dt="2026-09-16T11:20:15.586" v="88"/>
            <ac:spMkLst>
              <pc:docMk/>
              <pc:sldMasterMk cId="2907464528" sldId="2147483676"/>
              <pc:sldLayoutMk cId="4031621715" sldId="2147483682"/>
              <ac:spMk id="4" creationId="{D602D2C5-2F0C-FBAE-2711-A2064A2D889F}"/>
            </ac:spMkLst>
          </pc:spChg>
          <pc:spChg chg="add mod">
            <ac:chgData name="Daniel Maris" userId="26c2aef4-9c0c-43aa-bb43-2737afc070fc" providerId="ADAL" clId="{0B72A9AA-7356-4AEC-857B-2EA021342707}" dt="2026-09-16T11:20:15.586" v="88"/>
            <ac:spMkLst>
              <pc:docMk/>
              <pc:sldMasterMk cId="2907464528" sldId="2147483676"/>
              <pc:sldLayoutMk cId="4031621715" sldId="2147483682"/>
              <ac:spMk id="5" creationId="{B53A9E78-7296-936B-BDAF-570143D559F7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13.916" v="86"/>
          <pc:sldLayoutMkLst>
            <pc:docMk/>
            <pc:sldMasterMk cId="2907464528" sldId="2147483676"/>
            <pc:sldLayoutMk cId="931033596" sldId="2147483683"/>
          </pc:sldLayoutMkLst>
          <pc:spChg chg="add mod">
            <ac:chgData name="Daniel Maris" userId="26c2aef4-9c0c-43aa-bb43-2737afc070fc" providerId="ADAL" clId="{0B72A9AA-7356-4AEC-857B-2EA021342707}" dt="2026-09-16T11:20:13.916" v="86"/>
            <ac:spMkLst>
              <pc:docMk/>
              <pc:sldMasterMk cId="2907464528" sldId="2147483676"/>
              <pc:sldLayoutMk cId="931033596" sldId="2147483683"/>
              <ac:spMk id="2" creationId="{43298CCD-62E6-8FAF-EA4E-2584EB34C8D6}"/>
            </ac:spMkLst>
          </pc:spChg>
          <pc:spChg chg="add mod">
            <ac:chgData name="Daniel Maris" userId="26c2aef4-9c0c-43aa-bb43-2737afc070fc" providerId="ADAL" clId="{0B72A9AA-7356-4AEC-857B-2EA021342707}" dt="2026-09-16T11:20:13.916" v="86"/>
            <ac:spMkLst>
              <pc:docMk/>
              <pc:sldMasterMk cId="2907464528" sldId="2147483676"/>
              <pc:sldLayoutMk cId="931033596" sldId="2147483683"/>
              <ac:spMk id="3" creationId="{F0A00AC7-8784-6EEF-A560-0F6CE841C375}"/>
            </ac:spMkLst>
          </pc:spChg>
          <pc:spChg chg="add mod">
            <ac:chgData name="Daniel Maris" userId="26c2aef4-9c0c-43aa-bb43-2737afc070fc" providerId="ADAL" clId="{0B72A9AA-7356-4AEC-857B-2EA021342707}" dt="2026-09-16T11:20:13.916" v="86"/>
            <ac:spMkLst>
              <pc:docMk/>
              <pc:sldMasterMk cId="2907464528" sldId="2147483676"/>
              <pc:sldLayoutMk cId="931033596" sldId="2147483683"/>
              <ac:spMk id="4" creationId="{C570FE8B-48BC-66AB-D71A-1256BEEF0A58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10.435" v="84"/>
          <pc:sldLayoutMkLst>
            <pc:docMk/>
            <pc:sldMasterMk cId="2907464528" sldId="2147483676"/>
            <pc:sldLayoutMk cId="1139307679" sldId="2147483684"/>
          </pc:sldLayoutMkLst>
          <pc:spChg chg="add mod">
            <ac:chgData name="Daniel Maris" userId="26c2aef4-9c0c-43aa-bb43-2737afc070fc" providerId="ADAL" clId="{0B72A9AA-7356-4AEC-857B-2EA021342707}" dt="2026-09-16T11:20:10.435" v="84"/>
            <ac:spMkLst>
              <pc:docMk/>
              <pc:sldMasterMk cId="2907464528" sldId="2147483676"/>
              <pc:sldLayoutMk cId="1139307679" sldId="2147483684"/>
              <ac:spMk id="2" creationId="{C6BBB514-7D6A-0005-E3B3-6EA630874B5D}"/>
            </ac:spMkLst>
          </pc:spChg>
          <pc:spChg chg="add mod">
            <ac:chgData name="Daniel Maris" userId="26c2aef4-9c0c-43aa-bb43-2737afc070fc" providerId="ADAL" clId="{0B72A9AA-7356-4AEC-857B-2EA021342707}" dt="2026-09-16T11:20:10.435" v="84"/>
            <ac:spMkLst>
              <pc:docMk/>
              <pc:sldMasterMk cId="2907464528" sldId="2147483676"/>
              <pc:sldLayoutMk cId="1139307679" sldId="2147483684"/>
              <ac:spMk id="3" creationId="{9F82A2E7-50FE-0E3A-9F90-F90360B85D9A}"/>
            </ac:spMkLst>
          </pc:spChg>
          <pc:spChg chg="add mod">
            <ac:chgData name="Daniel Maris" userId="26c2aef4-9c0c-43aa-bb43-2737afc070fc" providerId="ADAL" clId="{0B72A9AA-7356-4AEC-857B-2EA021342707}" dt="2026-09-16T11:20:10.435" v="84"/>
            <ac:spMkLst>
              <pc:docMk/>
              <pc:sldMasterMk cId="2907464528" sldId="2147483676"/>
              <pc:sldLayoutMk cId="1139307679" sldId="2147483684"/>
              <ac:spMk id="4" creationId="{AF91CD5C-25D3-282B-8BC4-C60A3A0B1C8A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08.174" v="82"/>
          <pc:sldLayoutMkLst>
            <pc:docMk/>
            <pc:sldMasterMk cId="2907464528" sldId="2147483676"/>
            <pc:sldLayoutMk cId="2653760603" sldId="2147483688"/>
          </pc:sldLayoutMkLst>
          <pc:spChg chg="add mod">
            <ac:chgData name="Daniel Maris" userId="26c2aef4-9c0c-43aa-bb43-2737afc070fc" providerId="ADAL" clId="{0B72A9AA-7356-4AEC-857B-2EA021342707}" dt="2026-09-16T11:20:08.174" v="82"/>
            <ac:spMkLst>
              <pc:docMk/>
              <pc:sldMasterMk cId="2907464528" sldId="2147483676"/>
              <pc:sldLayoutMk cId="2653760603" sldId="2147483688"/>
              <ac:spMk id="5" creationId="{E078DA3E-2D75-FBB2-39B7-6CDA99A8658E}"/>
            </ac:spMkLst>
          </pc:spChg>
          <pc:spChg chg="add mod">
            <ac:chgData name="Daniel Maris" userId="26c2aef4-9c0c-43aa-bb43-2737afc070fc" providerId="ADAL" clId="{0B72A9AA-7356-4AEC-857B-2EA021342707}" dt="2026-09-16T11:20:08.174" v="82"/>
            <ac:spMkLst>
              <pc:docMk/>
              <pc:sldMasterMk cId="2907464528" sldId="2147483676"/>
              <pc:sldLayoutMk cId="2653760603" sldId="2147483688"/>
              <ac:spMk id="6" creationId="{ACA7BCF0-E2F1-7C1A-A9AA-261221B8C6E7}"/>
            </ac:spMkLst>
          </pc:spChg>
          <pc:spChg chg="add mod">
            <ac:chgData name="Daniel Maris" userId="26c2aef4-9c0c-43aa-bb43-2737afc070fc" providerId="ADAL" clId="{0B72A9AA-7356-4AEC-857B-2EA021342707}" dt="2026-09-16T11:20:08.174" v="82"/>
            <ac:spMkLst>
              <pc:docMk/>
              <pc:sldMasterMk cId="2907464528" sldId="2147483676"/>
              <pc:sldLayoutMk cId="2653760603" sldId="2147483688"/>
              <ac:spMk id="7" creationId="{63115D35-C0E8-A5AF-6BCD-E27B7200A5AF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17.357" v="90"/>
          <pc:sldLayoutMkLst>
            <pc:docMk/>
            <pc:sldMasterMk cId="2907464528" sldId="2147483676"/>
            <pc:sldLayoutMk cId="2445966034" sldId="2147483696"/>
          </pc:sldLayoutMkLst>
          <pc:spChg chg="add mod">
            <ac:chgData name="Daniel Maris" userId="26c2aef4-9c0c-43aa-bb43-2737afc070fc" providerId="ADAL" clId="{0B72A9AA-7356-4AEC-857B-2EA021342707}" dt="2026-09-16T11:20:17.357" v="90"/>
            <ac:spMkLst>
              <pc:docMk/>
              <pc:sldMasterMk cId="2907464528" sldId="2147483676"/>
              <pc:sldLayoutMk cId="2445966034" sldId="2147483696"/>
              <ac:spMk id="2" creationId="{4961F434-CFE1-D60C-0788-8B25183098C1}"/>
            </ac:spMkLst>
          </pc:spChg>
          <pc:spChg chg="add mod">
            <ac:chgData name="Daniel Maris" userId="26c2aef4-9c0c-43aa-bb43-2737afc070fc" providerId="ADAL" clId="{0B72A9AA-7356-4AEC-857B-2EA021342707}" dt="2026-09-16T11:20:17.357" v="90"/>
            <ac:spMkLst>
              <pc:docMk/>
              <pc:sldMasterMk cId="2907464528" sldId="2147483676"/>
              <pc:sldLayoutMk cId="2445966034" sldId="2147483696"/>
              <ac:spMk id="4" creationId="{480A9B5D-EAAF-3F33-2DF3-085036B734EF}"/>
            </ac:spMkLst>
          </pc:spChg>
          <pc:spChg chg="add mod">
            <ac:chgData name="Daniel Maris" userId="26c2aef4-9c0c-43aa-bb43-2737afc070fc" providerId="ADAL" clId="{0B72A9AA-7356-4AEC-857B-2EA021342707}" dt="2026-09-16T11:20:17.357" v="90"/>
            <ac:spMkLst>
              <pc:docMk/>
              <pc:sldMasterMk cId="2907464528" sldId="2147483676"/>
              <pc:sldLayoutMk cId="2445966034" sldId="2147483696"/>
              <ac:spMk id="5" creationId="{38122725-1DC2-34B0-4838-87C49553321A}"/>
            </ac:spMkLst>
          </pc:spChg>
        </pc:sldLayoutChg>
      </pc:sldMasterChg>
      <pc:sldMasterChg chg="modSp mod modSldLayout">
        <pc:chgData name="Daniel Maris" userId="26c2aef4-9c0c-43aa-bb43-2737afc070fc" providerId="ADAL" clId="{0B72A9AA-7356-4AEC-857B-2EA021342707}" dt="2026-10-09T08:01:57.425" v="19338" actId="20577"/>
        <pc:sldMasterMkLst>
          <pc:docMk/>
          <pc:sldMasterMk cId="2190338234" sldId="2147483685"/>
        </pc:sldMasterMkLst>
        <pc:spChg chg="mod">
          <ac:chgData name="Daniel Maris" userId="26c2aef4-9c0c-43aa-bb43-2737afc070fc" providerId="ADAL" clId="{0B72A9AA-7356-4AEC-857B-2EA021342707}" dt="2026-09-16T11:15:59.787" v="49" actId="14100"/>
          <ac:spMkLst>
            <pc:docMk/>
            <pc:sldMasterMk cId="2190338234" sldId="2147483685"/>
            <ac:spMk id="4" creationId="{BFF128D9-473A-4F7D-8DD5-6600F505664A}"/>
          </ac:spMkLst>
        </pc:spChg>
        <pc:spChg chg="mod">
          <ac:chgData name="Daniel Maris" userId="26c2aef4-9c0c-43aa-bb43-2737afc070fc" providerId="ADAL" clId="{0B72A9AA-7356-4AEC-857B-2EA021342707}" dt="2026-10-09T08:01:57.425" v="19338" actId="20577"/>
          <ac:spMkLst>
            <pc:docMk/>
            <pc:sldMasterMk cId="2190338234" sldId="2147483685"/>
            <ac:spMk id="6" creationId="{BFAB5FE9-E24C-A5A5-8A71-E5416971767E}"/>
          </ac:spMkLst>
        </pc:spChg>
        <pc:sldLayoutChg chg="addSp delSp modSp">
          <pc:chgData name="Daniel Maris" userId="26c2aef4-9c0c-43aa-bb43-2737afc070fc" providerId="ADAL" clId="{0B72A9AA-7356-4AEC-857B-2EA021342707}" dt="2026-09-16T11:19:46.979" v="70"/>
          <pc:sldLayoutMkLst>
            <pc:docMk/>
            <pc:sldMasterMk cId="2190338234" sldId="2147483685"/>
            <pc:sldLayoutMk cId="2394499854" sldId="2147483686"/>
          </pc:sldLayoutMkLst>
        </pc:sldLayoutChg>
        <pc:sldLayoutChg chg="addSp delSp modSp">
          <pc:chgData name="Daniel Maris" userId="26c2aef4-9c0c-43aa-bb43-2737afc070fc" providerId="ADAL" clId="{0B72A9AA-7356-4AEC-857B-2EA021342707}" dt="2026-09-16T11:19:50.920" v="72"/>
          <pc:sldLayoutMkLst>
            <pc:docMk/>
            <pc:sldMasterMk cId="2190338234" sldId="2147483685"/>
            <pc:sldLayoutMk cId="2174033262" sldId="2147483687"/>
          </pc:sldLayoutMkLst>
          <pc:spChg chg="add mod">
            <ac:chgData name="Daniel Maris" userId="26c2aef4-9c0c-43aa-bb43-2737afc070fc" providerId="ADAL" clId="{0B72A9AA-7356-4AEC-857B-2EA021342707}" dt="2026-09-16T11:19:50.920" v="72"/>
            <ac:spMkLst>
              <pc:docMk/>
              <pc:sldMasterMk cId="2190338234" sldId="2147483685"/>
              <pc:sldLayoutMk cId="2174033262" sldId="2147483687"/>
              <ac:spMk id="4" creationId="{F15CD83A-83EA-637A-EB4F-5DB67B7B5B4D}"/>
            </ac:spMkLst>
          </pc:spChg>
          <pc:spChg chg="add mod">
            <ac:chgData name="Daniel Maris" userId="26c2aef4-9c0c-43aa-bb43-2737afc070fc" providerId="ADAL" clId="{0B72A9AA-7356-4AEC-857B-2EA021342707}" dt="2026-09-16T11:19:50.920" v="72"/>
            <ac:spMkLst>
              <pc:docMk/>
              <pc:sldMasterMk cId="2190338234" sldId="2147483685"/>
              <pc:sldLayoutMk cId="2174033262" sldId="2147483687"/>
              <ac:spMk id="5" creationId="{83020914-407E-2B11-80B7-F178C6C65C3E}"/>
            </ac:spMkLst>
          </pc:spChg>
          <pc:spChg chg="add mod">
            <ac:chgData name="Daniel Maris" userId="26c2aef4-9c0c-43aa-bb43-2737afc070fc" providerId="ADAL" clId="{0B72A9AA-7356-4AEC-857B-2EA021342707}" dt="2026-09-16T11:19:50.920" v="72"/>
            <ac:spMkLst>
              <pc:docMk/>
              <pc:sldMasterMk cId="2190338234" sldId="2147483685"/>
              <pc:sldLayoutMk cId="2174033262" sldId="2147483687"/>
              <ac:spMk id="6" creationId="{2CE4AC65-FAC1-0950-E71D-CAFFBD096A3F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19:53.610" v="74"/>
          <pc:sldLayoutMkLst>
            <pc:docMk/>
            <pc:sldMasterMk cId="2190338234" sldId="2147483685"/>
            <pc:sldLayoutMk cId="4239764811" sldId="2147483689"/>
          </pc:sldLayoutMkLst>
          <pc:spChg chg="add mod">
            <ac:chgData name="Daniel Maris" userId="26c2aef4-9c0c-43aa-bb43-2737afc070fc" providerId="ADAL" clId="{0B72A9AA-7356-4AEC-857B-2EA021342707}" dt="2026-09-16T11:19:53.610" v="74"/>
            <ac:spMkLst>
              <pc:docMk/>
              <pc:sldMasterMk cId="2190338234" sldId="2147483685"/>
              <pc:sldLayoutMk cId="4239764811" sldId="2147483689"/>
              <ac:spMk id="3" creationId="{FFB6F6CB-54F5-4BD1-F13D-2D6B9B7221D0}"/>
            </ac:spMkLst>
          </pc:spChg>
          <pc:spChg chg="add mod">
            <ac:chgData name="Daniel Maris" userId="26c2aef4-9c0c-43aa-bb43-2737afc070fc" providerId="ADAL" clId="{0B72A9AA-7356-4AEC-857B-2EA021342707}" dt="2026-09-16T11:19:53.610" v="74"/>
            <ac:spMkLst>
              <pc:docMk/>
              <pc:sldMasterMk cId="2190338234" sldId="2147483685"/>
              <pc:sldLayoutMk cId="4239764811" sldId="2147483689"/>
              <ac:spMk id="4" creationId="{4069E89E-36CE-0A2D-0606-B54BCFA716CC}"/>
            </ac:spMkLst>
          </pc:spChg>
          <pc:spChg chg="add mod">
            <ac:chgData name="Daniel Maris" userId="26c2aef4-9c0c-43aa-bb43-2737afc070fc" providerId="ADAL" clId="{0B72A9AA-7356-4AEC-857B-2EA021342707}" dt="2026-09-16T11:19:53.610" v="74"/>
            <ac:spMkLst>
              <pc:docMk/>
              <pc:sldMasterMk cId="2190338234" sldId="2147483685"/>
              <pc:sldLayoutMk cId="4239764811" sldId="2147483689"/>
              <ac:spMk id="5" creationId="{AC8221DC-93FC-82DA-CCE7-92B0A48CCCA3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19:58.510" v="78"/>
          <pc:sldLayoutMkLst>
            <pc:docMk/>
            <pc:sldMasterMk cId="2190338234" sldId="2147483685"/>
            <pc:sldLayoutMk cId="3492087078" sldId="2147483691"/>
          </pc:sldLayoutMkLst>
          <pc:spChg chg="add mod">
            <ac:chgData name="Daniel Maris" userId="26c2aef4-9c0c-43aa-bb43-2737afc070fc" providerId="ADAL" clId="{0B72A9AA-7356-4AEC-857B-2EA021342707}" dt="2026-09-16T11:19:58.510" v="78"/>
            <ac:spMkLst>
              <pc:docMk/>
              <pc:sldMasterMk cId="2190338234" sldId="2147483685"/>
              <pc:sldLayoutMk cId="3492087078" sldId="2147483691"/>
              <ac:spMk id="3" creationId="{3E3DD2E5-16F2-3473-E5F3-9C3FBF7F4D32}"/>
            </ac:spMkLst>
          </pc:spChg>
          <pc:spChg chg="add mod">
            <ac:chgData name="Daniel Maris" userId="26c2aef4-9c0c-43aa-bb43-2737afc070fc" providerId="ADAL" clId="{0B72A9AA-7356-4AEC-857B-2EA021342707}" dt="2026-09-16T11:19:58.510" v="78"/>
            <ac:spMkLst>
              <pc:docMk/>
              <pc:sldMasterMk cId="2190338234" sldId="2147483685"/>
              <pc:sldLayoutMk cId="3492087078" sldId="2147483691"/>
              <ac:spMk id="4" creationId="{8FF176EB-8C1D-C0FA-DA23-971300A27DF2}"/>
            </ac:spMkLst>
          </pc:spChg>
          <pc:spChg chg="add mod">
            <ac:chgData name="Daniel Maris" userId="26c2aef4-9c0c-43aa-bb43-2737afc070fc" providerId="ADAL" clId="{0B72A9AA-7356-4AEC-857B-2EA021342707}" dt="2026-09-16T11:19:58.510" v="78"/>
            <ac:spMkLst>
              <pc:docMk/>
              <pc:sldMasterMk cId="2190338234" sldId="2147483685"/>
              <pc:sldLayoutMk cId="3492087078" sldId="2147483691"/>
              <ac:spMk id="5" creationId="{B183B48D-0950-924B-A72D-CF6B44ABC9C2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20:04.235" v="80"/>
          <pc:sldLayoutMkLst>
            <pc:docMk/>
            <pc:sldMasterMk cId="2190338234" sldId="2147483685"/>
            <pc:sldLayoutMk cId="405576414" sldId="2147483692"/>
          </pc:sldLayoutMkLst>
          <pc:spChg chg="add mod">
            <ac:chgData name="Daniel Maris" userId="26c2aef4-9c0c-43aa-bb43-2737afc070fc" providerId="ADAL" clId="{0B72A9AA-7356-4AEC-857B-2EA021342707}" dt="2026-09-16T11:20:04.235" v="80"/>
            <ac:spMkLst>
              <pc:docMk/>
              <pc:sldMasterMk cId="2190338234" sldId="2147483685"/>
              <pc:sldLayoutMk cId="405576414" sldId="2147483692"/>
              <ac:spMk id="2" creationId="{B3F1A05E-6060-8212-9CC8-816304A6DF08}"/>
            </ac:spMkLst>
          </pc:spChg>
          <pc:spChg chg="add mod">
            <ac:chgData name="Daniel Maris" userId="26c2aef4-9c0c-43aa-bb43-2737afc070fc" providerId="ADAL" clId="{0B72A9AA-7356-4AEC-857B-2EA021342707}" dt="2026-09-16T11:20:04.235" v="80"/>
            <ac:spMkLst>
              <pc:docMk/>
              <pc:sldMasterMk cId="2190338234" sldId="2147483685"/>
              <pc:sldLayoutMk cId="405576414" sldId="2147483692"/>
              <ac:spMk id="3" creationId="{8FD6590E-9873-5AC9-461B-63743CDBEE0A}"/>
            </ac:spMkLst>
          </pc:spChg>
          <pc:spChg chg="add mod">
            <ac:chgData name="Daniel Maris" userId="26c2aef4-9c0c-43aa-bb43-2737afc070fc" providerId="ADAL" clId="{0B72A9AA-7356-4AEC-857B-2EA021342707}" dt="2026-09-16T11:20:04.235" v="80"/>
            <ac:spMkLst>
              <pc:docMk/>
              <pc:sldMasterMk cId="2190338234" sldId="2147483685"/>
              <pc:sldLayoutMk cId="405576414" sldId="2147483692"/>
              <ac:spMk id="4" creationId="{309FA940-6369-2A41-1BBA-41F4CBA06577}"/>
            </ac:spMkLst>
          </pc:spChg>
        </pc:sldLayoutChg>
        <pc:sldLayoutChg chg="addSp delSp modSp">
          <pc:chgData name="Daniel Maris" userId="26c2aef4-9c0c-43aa-bb43-2737afc070fc" providerId="ADAL" clId="{0B72A9AA-7356-4AEC-857B-2EA021342707}" dt="2026-09-16T11:19:55.653" v="76"/>
          <pc:sldLayoutMkLst>
            <pc:docMk/>
            <pc:sldMasterMk cId="2190338234" sldId="2147483685"/>
            <pc:sldLayoutMk cId="632376821" sldId="2147483697"/>
          </pc:sldLayoutMkLst>
          <pc:spChg chg="add mod">
            <ac:chgData name="Daniel Maris" userId="26c2aef4-9c0c-43aa-bb43-2737afc070fc" providerId="ADAL" clId="{0B72A9AA-7356-4AEC-857B-2EA021342707}" dt="2026-09-16T11:19:55.653" v="76"/>
            <ac:spMkLst>
              <pc:docMk/>
              <pc:sldMasterMk cId="2190338234" sldId="2147483685"/>
              <pc:sldLayoutMk cId="632376821" sldId="2147483697"/>
              <ac:spMk id="2" creationId="{67A4129A-5D55-F790-14CD-E1742CCEA2AC}"/>
            </ac:spMkLst>
          </pc:spChg>
          <pc:spChg chg="add mod">
            <ac:chgData name="Daniel Maris" userId="26c2aef4-9c0c-43aa-bb43-2737afc070fc" providerId="ADAL" clId="{0B72A9AA-7356-4AEC-857B-2EA021342707}" dt="2026-09-16T11:19:55.653" v="76"/>
            <ac:spMkLst>
              <pc:docMk/>
              <pc:sldMasterMk cId="2190338234" sldId="2147483685"/>
              <pc:sldLayoutMk cId="632376821" sldId="2147483697"/>
              <ac:spMk id="4" creationId="{EC1D744B-7C57-12E7-A582-789567594168}"/>
            </ac:spMkLst>
          </pc:spChg>
          <pc:spChg chg="add mod">
            <ac:chgData name="Daniel Maris" userId="26c2aef4-9c0c-43aa-bb43-2737afc070fc" providerId="ADAL" clId="{0B72A9AA-7356-4AEC-857B-2EA021342707}" dt="2026-09-16T11:19:55.653" v="76"/>
            <ac:spMkLst>
              <pc:docMk/>
              <pc:sldMasterMk cId="2190338234" sldId="2147483685"/>
              <pc:sldLayoutMk cId="632376821" sldId="2147483697"/>
              <ac:spMk id="5" creationId="{C65EE3F3-08C6-B65E-C940-F5FBDC988020}"/>
            </ac:spMkLst>
          </pc:spChg>
        </pc:sldLayoutChg>
      </pc:sldMasterChg>
    </pc:docChg>
  </pc:docChgLst>
  <pc:docChgLst>
    <pc:chgData name="Daniel Maris" userId="S::maris@differ.nl::26c2aef4-9c0c-43aa-bb43-2737afc070fc" providerId="AD" clId="Web-{00000000-0000-0000-0000-000000000000}"/>
    <pc:docChg chg="modSld">
      <pc:chgData name="Daniel Maris" userId="S::maris@differ.nl::26c2aef4-9c0c-43aa-bb43-2737afc070fc" providerId="AD" clId="Web-{00000000-0000-0000-0000-000000000000}" dt="2026-09-24T15:27:16.192" v="354" actId="1076"/>
      <pc:docMkLst>
        <pc:docMk/>
      </pc:docMkLst>
      <pc:sldChg chg="modSp">
        <pc:chgData name="Daniel Maris" userId="S::maris@differ.nl::26c2aef4-9c0c-43aa-bb43-2737afc070fc" providerId="AD" clId="Web-{00000000-0000-0000-0000-000000000000}" dt="2026-09-24T15:27:16.192" v="354" actId="1076"/>
        <pc:sldMkLst>
          <pc:docMk/>
          <pc:sldMk cId="1843889496" sldId="296"/>
        </pc:sldMkLst>
        <pc:spChg chg="mod">
          <ac:chgData name="Daniel Maris" userId="S::maris@differ.nl::26c2aef4-9c0c-43aa-bb43-2737afc070fc" providerId="AD" clId="Web-{00000000-0000-0000-0000-000000000000}" dt="2026-09-24T15:27:16.192" v="354" actId="1076"/>
          <ac:spMkLst>
            <pc:docMk/>
            <pc:sldMk cId="1843889496" sldId="296"/>
            <ac:spMk id="16" creationId="{2CDE6AB9-41BF-861D-567A-67A695CBCF83}"/>
          </ac:spMkLst>
        </pc:spChg>
        <pc:cxnChg chg="mod">
          <ac:chgData name="Daniel Maris" userId="S::maris@differ.nl::26c2aef4-9c0c-43aa-bb43-2737afc070fc" providerId="AD" clId="Web-{00000000-0000-0000-0000-000000000000}" dt="2026-09-24T15:27:16.192" v="354" actId="1076"/>
          <ac:cxnSpMkLst>
            <pc:docMk/>
            <pc:sldMk cId="1843889496" sldId="296"/>
            <ac:cxnSpMk id="52" creationId="{2E6AA2EA-FA85-72EE-6457-B2FDF3F6489C}"/>
          </ac:cxnSpMkLst>
        </pc:cxnChg>
      </pc:sldChg>
      <pc:sldChg chg="modSp">
        <pc:chgData name="Daniel Maris" userId="S::maris@differ.nl::26c2aef4-9c0c-43aa-bb43-2737afc070fc" providerId="AD" clId="Web-{00000000-0000-0000-0000-000000000000}" dt="2026-09-17T09:23:05.506" v="3" actId="20577"/>
        <pc:sldMkLst>
          <pc:docMk/>
          <pc:sldMk cId="3869382428" sldId="304"/>
        </pc:sldMkLst>
        <pc:spChg chg="mod">
          <ac:chgData name="Daniel Maris" userId="S::maris@differ.nl::26c2aef4-9c0c-43aa-bb43-2737afc070fc" providerId="AD" clId="Web-{00000000-0000-0000-0000-000000000000}" dt="2026-09-17T09:23:05.506" v="3" actId="20577"/>
          <ac:spMkLst>
            <pc:docMk/>
            <pc:sldMk cId="3869382428" sldId="304"/>
            <ac:spMk id="3" creationId="{7BE1C275-D543-7664-96E2-32D7C6E762E6}"/>
          </ac:spMkLst>
        </pc:spChg>
      </pc:sldChg>
    </pc:docChg>
  </pc:docChgLst>
  <pc:docChgLst>
    <pc:chgData name="Daniel Maris" userId="S::maris@differ.nl::26c2aef4-9c0c-43aa-bb43-2737afc070fc" providerId="AD" clId="Web-{D737866F-AFD0-92EA-08F5-1BD3EDE80CCF}"/>
    <pc:docChg chg="modSld">
      <pc:chgData name="Daniel Maris" userId="S::maris@differ.nl::26c2aef4-9c0c-43aa-bb43-2737afc070fc" providerId="AD" clId="Web-{D737866F-AFD0-92EA-08F5-1BD3EDE80CCF}" dt="2026-09-24T15:33:15.226" v="2"/>
      <pc:docMkLst>
        <pc:docMk/>
      </pc:docMkLst>
      <pc:sldChg chg="delSp">
        <pc:chgData name="Daniel Maris" userId="S::maris@differ.nl::26c2aef4-9c0c-43aa-bb43-2737afc070fc" providerId="AD" clId="Web-{D737866F-AFD0-92EA-08F5-1BD3EDE80CCF}" dt="2026-09-24T15:33:15.226" v="2"/>
        <pc:sldMkLst>
          <pc:docMk/>
          <pc:sldMk cId="1843889496" sldId="296"/>
        </pc:sldMkLst>
      </pc:sldChg>
      <pc:sldChg chg="modSp">
        <pc:chgData name="Daniel Maris" userId="S::maris@differ.nl::26c2aef4-9c0c-43aa-bb43-2737afc070fc" providerId="AD" clId="Web-{D737866F-AFD0-92EA-08F5-1BD3EDE80CCF}" dt="2026-09-24T15:31:53.567" v="1" actId="1076"/>
        <pc:sldMkLst>
          <pc:docMk/>
          <pc:sldMk cId="267920221" sldId="360"/>
        </pc:sldMkLst>
        <pc:spChg chg="mod">
          <ac:chgData name="Daniel Maris" userId="S::maris@differ.nl::26c2aef4-9c0c-43aa-bb43-2737afc070fc" providerId="AD" clId="Web-{D737866F-AFD0-92EA-08F5-1BD3EDE80CCF}" dt="2026-09-24T15:31:53.567" v="1" actId="1076"/>
          <ac:spMkLst>
            <pc:docMk/>
            <pc:sldMk cId="267920221" sldId="360"/>
            <ac:spMk id="11" creationId="{2CE5F16B-2392-6026-3E79-90A21524A7F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DDE06-D79E-4B2D-B90A-65608204DC48}" type="datetimeFigureOut">
              <a:rPr lang="nl-NL" smtClean="0"/>
              <a:t>9-10-2026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DEF54-6215-4A11-85A8-65559263180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8326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DEF54-6215-4A11-85A8-655592631808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8202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DEF54-6215-4A11-85A8-655592631808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4185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Sven Korving: transition he means 2.25e19?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DEF54-6215-4A11-85A8-655592631808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14437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synthetic diagnostics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DEF54-6215-4A11-85A8-655592631808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6118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E5E55-453E-77BB-0908-4320CEEC7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5BFAE4-D97B-2B61-0773-597E11CB3A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18F2F8-3648-6E24-C6F7-C0B474F1DF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4ABB3-7831-E6E0-0E83-01B25AA040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DEF54-6215-4A11-85A8-655592631808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183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DEF54-6215-4A11-85A8-655592631808}" type="slidenum">
              <a:rPr lang="nl-NL" smtClean="0"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1406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.bin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DIFF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Afbeelding 28" descr="Afbeelding met vrouw, natuur&#10;&#10;Automatisch gegenereerde beschrijving">
            <a:extLst>
              <a:ext uri="{FF2B5EF4-FFF2-40B4-BE49-F238E27FC236}">
                <a16:creationId xmlns:a16="http://schemas.microsoft.com/office/drawing/2014/main" id="{1203F8B5-AD8A-4768-A6A3-D70AF85160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3" r="19211" b="444"/>
          <a:stretch/>
        </p:blipFill>
        <p:spPr>
          <a:xfrm>
            <a:off x="0" y="1"/>
            <a:ext cx="7442480" cy="686691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A919639-1D0D-4ED2-8C87-3E7DAE5960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06356" y="2991645"/>
            <a:ext cx="877268" cy="87479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E28AED6-AB27-4CD6-9A3E-9E8C200584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7221" y="824654"/>
            <a:ext cx="6956245" cy="1410070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12D422B-081F-4C4B-8A3F-40615718DBC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7221" y="2314631"/>
            <a:ext cx="6956245" cy="1063093"/>
          </a:xfrm>
        </p:spPr>
        <p:txBody>
          <a:bodyPr lIns="90000"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Click to edit subtitle style</a:t>
            </a:r>
          </a:p>
        </p:txBody>
      </p:sp>
      <p:sp>
        <p:nvSpPr>
          <p:cNvPr id="17" name="Tijdelijke aanduiding voor tekst 7">
            <a:extLst>
              <a:ext uri="{FF2B5EF4-FFF2-40B4-BE49-F238E27FC236}">
                <a16:creationId xmlns:a16="http://schemas.microsoft.com/office/drawing/2014/main" id="{C42F8C46-8E51-4D21-9D5D-2B7BD96928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220" y="4230432"/>
            <a:ext cx="6956245" cy="365125"/>
          </a:xfrm>
        </p:spPr>
        <p:txBody>
          <a:bodyPr vert="horz" lIns="91440" tIns="45720" rIns="0" bIns="45720" rtlCol="0" anchor="ctr">
            <a:noAutofit/>
          </a:bodyPr>
          <a:lstStyle>
            <a:lvl1pPr>
              <a:lnSpc>
                <a:spcPct val="100000"/>
              </a:lnSpc>
              <a:defRPr lang="nl-NL" sz="2200" spc="-4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author/presenter + congress/event name</a:t>
            </a:r>
            <a:endParaRPr lang="en-GB" noProof="0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2834D921-AC8F-463B-AA39-12AC9CC520B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691" y="5862229"/>
            <a:ext cx="400070" cy="648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4612B797-2D80-458A-8656-9BC30F61DB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09" y="5813031"/>
            <a:ext cx="2857924" cy="712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7EB31C-2B00-D028-A7AA-81C5A7229B7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25297" r="28929"/>
          <a:stretch>
            <a:fillRect/>
          </a:stretch>
        </p:blipFill>
        <p:spPr>
          <a:xfrm>
            <a:off x="8194237" y="0"/>
            <a:ext cx="3443662" cy="714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91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us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 descr="Afbeelding met vrouw, natuur&#10;&#10;Automatisch gegenereerde beschrijving">
            <a:extLst>
              <a:ext uri="{FF2B5EF4-FFF2-40B4-BE49-F238E27FC236}">
                <a16:creationId xmlns:a16="http://schemas.microsoft.com/office/drawing/2014/main" id="{D24B0FD2-50B1-4E9E-B581-60D0B43C08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3" t="1" r="19211" b="573"/>
          <a:stretch/>
        </p:blipFill>
        <p:spPr>
          <a:xfrm>
            <a:off x="0" y="1"/>
            <a:ext cx="7442480" cy="6857997"/>
          </a:xfrm>
          <a:prstGeom prst="rect">
            <a:avLst/>
          </a:prstGeom>
        </p:spPr>
      </p:pic>
      <p:sp>
        <p:nvSpPr>
          <p:cNvPr id="13" name="Tijdelijke aanduiding voor afbeelding 13">
            <a:extLst>
              <a:ext uri="{FF2B5EF4-FFF2-40B4-BE49-F238E27FC236}">
                <a16:creationId xmlns:a16="http://schemas.microsoft.com/office/drawing/2014/main" id="{8348C8AD-30F2-4959-B764-735D70C0CE0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42480" y="2"/>
            <a:ext cx="4748475" cy="6857996"/>
          </a:xfrm>
          <a:solidFill>
            <a:schemeClr val="accent6">
              <a:lumMod val="40000"/>
              <a:lumOff val="60000"/>
            </a:schemeClr>
          </a:solidFill>
        </p:spPr>
        <p:txBody>
          <a:bodyPr bIns="972000" anchor="ctr"/>
          <a:lstStyle>
            <a:lvl1pPr algn="ctr">
              <a:defRPr/>
            </a:lvl1pPr>
          </a:lstStyle>
          <a:p>
            <a:r>
              <a:rPr lang="nl-NL" dirty="0"/>
              <a:t>Click icon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image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28AED6-AB27-4CD6-9A3E-9E8C200584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7221" y="824654"/>
            <a:ext cx="6955200" cy="1410070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12D422B-081F-4C4B-8A3F-40615718DBC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7221" y="2314631"/>
            <a:ext cx="6955200" cy="1063093"/>
          </a:xfrm>
        </p:spPr>
        <p:txBody>
          <a:bodyPr lIns="90000"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Click to edit subtitle style</a:t>
            </a:r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3193C12A-70D9-45BF-8613-5D1F7A788A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05124" y="2991643"/>
            <a:ext cx="874713" cy="874713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34" t="-1034" r="-1034" b="-1034"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accent4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7" name="Tijdelijke aanduiding voor tekst 7">
            <a:extLst>
              <a:ext uri="{FF2B5EF4-FFF2-40B4-BE49-F238E27FC236}">
                <a16:creationId xmlns:a16="http://schemas.microsoft.com/office/drawing/2014/main" id="{C42F8C46-8E51-4D21-9D5D-2B7BD96928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221" y="4230432"/>
            <a:ext cx="6955200" cy="365125"/>
          </a:xfrm>
        </p:spPr>
        <p:txBody>
          <a:bodyPr vert="horz" lIns="91440" tIns="45720" rIns="0" bIns="45720" rtlCol="0" anchor="ctr">
            <a:noAutofit/>
          </a:bodyPr>
          <a:lstStyle>
            <a:lvl1pPr>
              <a:lnSpc>
                <a:spcPct val="100000"/>
              </a:lnSpc>
              <a:defRPr lang="nl-NL" sz="2200" spc="-4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author/presenter + congress/event name</a:t>
            </a:r>
            <a:endParaRPr lang="en-GB" noProof="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73C954B-EDA7-46C1-8124-37023E7C4094}"/>
              </a:ext>
            </a:extLst>
          </p:cNvPr>
          <p:cNvSpPr txBox="1"/>
          <p:nvPr userDrawn="1"/>
        </p:nvSpPr>
        <p:spPr>
          <a:xfrm>
            <a:off x="12520337" y="2091690"/>
            <a:ext cx="25359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noProof="0" dirty="0">
                <a:solidFill>
                  <a:schemeClr val="bg2"/>
                </a:solidFill>
              </a:rPr>
              <a:t>After replacing a new image:</a:t>
            </a:r>
            <a:br>
              <a:rPr lang="en-US" sz="1400" noProof="0" dirty="0">
                <a:solidFill>
                  <a:schemeClr val="bg2"/>
                </a:solidFill>
              </a:rPr>
            </a:br>
            <a:r>
              <a:rPr lang="en-US" sz="1400" noProof="0" dirty="0">
                <a:solidFill>
                  <a:schemeClr val="bg2"/>
                </a:solidFill>
              </a:rPr>
              <a:t>make sure to arrange the image</a:t>
            </a:r>
            <a:br>
              <a:rPr lang="en-US" sz="1400" noProof="0" dirty="0">
                <a:solidFill>
                  <a:schemeClr val="bg2"/>
                </a:solidFill>
              </a:rPr>
            </a:br>
            <a:r>
              <a:rPr lang="en-US" sz="1400" noProof="0" dirty="0">
                <a:solidFill>
                  <a:schemeClr val="bg2"/>
                </a:solidFill>
              </a:rPr>
              <a:t>to the background</a:t>
            </a:r>
            <a:endParaRPr lang="en-GB" sz="1400" noProof="0" dirty="0">
              <a:solidFill>
                <a:schemeClr val="bg2"/>
              </a:solidFill>
            </a:endParaRPr>
          </a:p>
        </p:txBody>
      </p:sp>
      <p:sp>
        <p:nvSpPr>
          <p:cNvPr id="8" name="Gelijkbenige driehoek 7">
            <a:extLst>
              <a:ext uri="{FF2B5EF4-FFF2-40B4-BE49-F238E27FC236}">
                <a16:creationId xmlns:a16="http://schemas.microsoft.com/office/drawing/2014/main" id="{F644F6F0-F868-4D96-BF15-2A9A62232E43}"/>
              </a:ext>
            </a:extLst>
          </p:cNvPr>
          <p:cNvSpPr/>
          <p:nvPr userDrawn="1"/>
        </p:nvSpPr>
        <p:spPr>
          <a:xfrm rot="16200000">
            <a:off x="12306037" y="2192392"/>
            <a:ext cx="217170" cy="187216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61A12CD1-BB55-41C1-88B2-DD14F67E56B8}"/>
              </a:ext>
            </a:extLst>
          </p:cNvPr>
          <p:cNvSpPr txBox="1"/>
          <p:nvPr userDrawn="1"/>
        </p:nvSpPr>
        <p:spPr>
          <a:xfrm>
            <a:off x="12520337" y="3268980"/>
            <a:ext cx="1939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noProof="0" dirty="0">
                <a:solidFill>
                  <a:schemeClr val="bg2"/>
                </a:solidFill>
              </a:rPr>
              <a:t>Don’t add an image,</a:t>
            </a:r>
            <a:br>
              <a:rPr lang="en-GB" sz="1400" noProof="0" dirty="0">
                <a:solidFill>
                  <a:schemeClr val="bg2"/>
                </a:solidFill>
              </a:rPr>
            </a:br>
            <a:r>
              <a:rPr lang="en-GB" sz="1400" noProof="0" dirty="0">
                <a:solidFill>
                  <a:schemeClr val="bg2"/>
                </a:solidFill>
              </a:rPr>
              <a:t>in the circle placeholder</a:t>
            </a:r>
          </a:p>
        </p:txBody>
      </p:sp>
      <p:sp>
        <p:nvSpPr>
          <p:cNvPr id="20" name="Gelijkbenige driehoek 19">
            <a:extLst>
              <a:ext uri="{FF2B5EF4-FFF2-40B4-BE49-F238E27FC236}">
                <a16:creationId xmlns:a16="http://schemas.microsoft.com/office/drawing/2014/main" id="{C313B7F9-D3D7-4F9D-8883-C8DA1FE9DA02}"/>
              </a:ext>
            </a:extLst>
          </p:cNvPr>
          <p:cNvSpPr/>
          <p:nvPr userDrawn="1"/>
        </p:nvSpPr>
        <p:spPr>
          <a:xfrm rot="16200000">
            <a:off x="12306037" y="3369682"/>
            <a:ext cx="217170" cy="187216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D348F064-CFEC-45FC-8150-01B695E81D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691" y="5862229"/>
            <a:ext cx="400070" cy="648000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510A7D72-80B0-491B-BC56-6C96FFA593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09" y="5813031"/>
            <a:ext cx="2857924" cy="7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37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DIFF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FE6B68-3D89-EF59-858A-452FCC8BA2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5297" r="28929"/>
          <a:stretch>
            <a:fillRect/>
          </a:stretch>
        </p:blipFill>
        <p:spPr>
          <a:xfrm>
            <a:off x="0" y="-1"/>
            <a:ext cx="3443662" cy="7140978"/>
          </a:xfrm>
          <a:prstGeom prst="rect">
            <a:avLst/>
          </a:prstGeom>
        </p:spPr>
      </p:pic>
      <p:pic>
        <p:nvPicPr>
          <p:cNvPr id="13" name="Afbeelding 12" descr="Afbeelding met vrouw, natuur&#10;&#10;Automatisch gegenereerde beschrijving">
            <a:extLst>
              <a:ext uri="{FF2B5EF4-FFF2-40B4-BE49-F238E27FC236}">
                <a16:creationId xmlns:a16="http://schemas.microsoft.com/office/drawing/2014/main" id="{2512E1A9-7D7F-4934-B6A5-91A8097868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52" r="22941"/>
          <a:stretch/>
        </p:blipFill>
        <p:spPr>
          <a:xfrm flipV="1">
            <a:off x="3782576" y="-1"/>
            <a:ext cx="8414444" cy="6858001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75DAF324-4755-455F-AB75-12704855F78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5220" y="2826242"/>
            <a:ext cx="877268" cy="87479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E28AED6-AB27-4CD6-9A3E-9E8C200584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64248" y="1174120"/>
            <a:ext cx="7011815" cy="1410070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take home message (one line)</a:t>
            </a:r>
            <a:endParaRPr lang="en-GB" noProof="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12D422B-081F-4C4B-8A3F-40615718DBC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64248" y="2659093"/>
            <a:ext cx="7011815" cy="1063093"/>
          </a:xfrm>
        </p:spPr>
        <p:txBody>
          <a:bodyPr lIns="90000"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key information</a:t>
            </a:r>
            <a:br>
              <a:rPr lang="en-US" dirty="0"/>
            </a:br>
            <a:r>
              <a:rPr lang="en-US" dirty="0"/>
              <a:t>to be displayed as final slide during discussion </a:t>
            </a:r>
            <a:endParaRPr lang="nl-NL" dirty="0"/>
          </a:p>
        </p:txBody>
      </p:sp>
      <p:sp>
        <p:nvSpPr>
          <p:cNvPr id="17" name="Tijdelijke aanduiding voor tekst 7">
            <a:extLst>
              <a:ext uri="{FF2B5EF4-FFF2-40B4-BE49-F238E27FC236}">
                <a16:creationId xmlns:a16="http://schemas.microsoft.com/office/drawing/2014/main" id="{C42F8C46-8E51-4D21-9D5D-2B7BD96928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4757" y="4156198"/>
            <a:ext cx="7001305" cy="365125"/>
          </a:xfrm>
        </p:spPr>
        <p:txBody>
          <a:bodyPr vert="horz" lIns="91440" tIns="45720" rIns="0" bIns="45720" rtlCol="0" anchor="ctr">
            <a:noAutofit/>
          </a:bodyPr>
          <a:lstStyle>
            <a:lvl1pPr>
              <a:lnSpc>
                <a:spcPct val="100000"/>
              </a:lnSpc>
              <a:defRPr lang="nl-NL" sz="2200" spc="-4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author/presenter</a:t>
            </a:r>
            <a:endParaRPr lang="en-GB" noProof="0" dirty="0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4612B797-2D80-458A-8656-9BC30F61DB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158" y="5813031"/>
            <a:ext cx="2857924" cy="7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0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Cus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 descr="Afbeelding met vrouw, natuur&#10;&#10;Automatisch gegenereerde beschrijving">
            <a:extLst>
              <a:ext uri="{FF2B5EF4-FFF2-40B4-BE49-F238E27FC236}">
                <a16:creationId xmlns:a16="http://schemas.microsoft.com/office/drawing/2014/main" id="{87718275-8A91-4D74-8351-1490F1B47B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52" r="22941"/>
          <a:stretch/>
        </p:blipFill>
        <p:spPr>
          <a:xfrm flipV="1">
            <a:off x="3782576" y="-2"/>
            <a:ext cx="8414444" cy="6858001"/>
          </a:xfrm>
          <a:prstGeom prst="rect">
            <a:avLst/>
          </a:prstGeom>
        </p:spPr>
      </p:pic>
      <p:sp>
        <p:nvSpPr>
          <p:cNvPr id="10" name="Tijdelijke aanduiding voor afbeelding 13">
            <a:extLst>
              <a:ext uri="{FF2B5EF4-FFF2-40B4-BE49-F238E27FC236}">
                <a16:creationId xmlns:a16="http://schemas.microsoft.com/office/drawing/2014/main" id="{01026610-305B-4E94-B322-4ED0CB17B61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782576" cy="6857999"/>
          </a:xfrm>
          <a:solidFill>
            <a:schemeClr val="accent6">
              <a:lumMod val="40000"/>
              <a:lumOff val="60000"/>
            </a:schemeClr>
          </a:solidFill>
        </p:spPr>
        <p:txBody>
          <a:bodyPr bIns="972000" anchor="ctr"/>
          <a:lstStyle>
            <a:lvl1pPr algn="ctr">
              <a:defRPr/>
            </a:lvl1pPr>
          </a:lstStyle>
          <a:p>
            <a:r>
              <a:rPr lang="nl-NL" dirty="0"/>
              <a:t>Click icon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image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28AED6-AB27-4CD6-9A3E-9E8C200584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64248" y="1174120"/>
            <a:ext cx="7011815" cy="1410070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take home message (one line)</a:t>
            </a:r>
            <a:endParaRPr lang="en-GB" noProof="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12D422B-081F-4C4B-8A3F-40615718DBC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64248" y="2659093"/>
            <a:ext cx="7011815" cy="1063093"/>
          </a:xfrm>
        </p:spPr>
        <p:txBody>
          <a:bodyPr lIns="90000"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key information</a:t>
            </a:r>
            <a:br>
              <a:rPr lang="en-US" dirty="0"/>
            </a:br>
            <a:r>
              <a:rPr lang="en-US" dirty="0"/>
              <a:t>to be displayed as final slide during discussion </a:t>
            </a:r>
            <a:endParaRPr lang="nl-NL" dirty="0"/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3193C12A-70D9-45BF-8613-5D1F7A788A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45220" y="2826242"/>
            <a:ext cx="874713" cy="874713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34" t="-1034" r="-1034" b="-1034"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accent4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7" name="Tijdelijke aanduiding voor tekst 7">
            <a:extLst>
              <a:ext uri="{FF2B5EF4-FFF2-40B4-BE49-F238E27FC236}">
                <a16:creationId xmlns:a16="http://schemas.microsoft.com/office/drawing/2014/main" id="{C42F8C46-8E51-4D21-9D5D-2B7BD96928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4758" y="4156198"/>
            <a:ext cx="7011814" cy="365125"/>
          </a:xfrm>
        </p:spPr>
        <p:txBody>
          <a:bodyPr vert="horz" lIns="91440" tIns="45720" rIns="0" bIns="45720" rtlCol="0" anchor="ctr">
            <a:noAutofit/>
          </a:bodyPr>
          <a:lstStyle>
            <a:lvl1pPr>
              <a:lnSpc>
                <a:spcPct val="100000"/>
              </a:lnSpc>
              <a:defRPr lang="nl-NL" sz="2200" spc="-4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author/presenter</a:t>
            </a:r>
            <a:endParaRPr lang="en-GB" noProof="0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42E7C8E-4FEA-4866-8D67-3D0CA3CC4ECF}"/>
              </a:ext>
            </a:extLst>
          </p:cNvPr>
          <p:cNvSpPr txBox="1"/>
          <p:nvPr userDrawn="1"/>
        </p:nvSpPr>
        <p:spPr>
          <a:xfrm>
            <a:off x="-3541100" y="2091690"/>
            <a:ext cx="25359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noProof="0" dirty="0">
                <a:solidFill>
                  <a:schemeClr val="bg2"/>
                </a:solidFill>
              </a:rPr>
              <a:t>After replacing a new image:</a:t>
            </a:r>
            <a:br>
              <a:rPr lang="en-US" sz="1400" noProof="0" dirty="0">
                <a:solidFill>
                  <a:schemeClr val="bg2"/>
                </a:solidFill>
              </a:rPr>
            </a:br>
            <a:r>
              <a:rPr lang="en-US" sz="1400" noProof="0" dirty="0">
                <a:solidFill>
                  <a:schemeClr val="bg2"/>
                </a:solidFill>
              </a:rPr>
              <a:t>make sure to arrange the image</a:t>
            </a:r>
            <a:br>
              <a:rPr lang="en-US" sz="1400" noProof="0" dirty="0">
                <a:solidFill>
                  <a:schemeClr val="bg2"/>
                </a:solidFill>
              </a:rPr>
            </a:br>
            <a:r>
              <a:rPr lang="en-US" sz="1400" noProof="0" dirty="0">
                <a:solidFill>
                  <a:schemeClr val="bg2"/>
                </a:solidFill>
              </a:rPr>
              <a:t>to the background</a:t>
            </a:r>
          </a:p>
        </p:txBody>
      </p:sp>
      <p:sp>
        <p:nvSpPr>
          <p:cNvPr id="12" name="Gelijkbenige driehoek 11">
            <a:extLst>
              <a:ext uri="{FF2B5EF4-FFF2-40B4-BE49-F238E27FC236}">
                <a16:creationId xmlns:a16="http://schemas.microsoft.com/office/drawing/2014/main" id="{C9D9E286-C0FC-4596-85E8-38564247CDC5}"/>
              </a:ext>
            </a:extLst>
          </p:cNvPr>
          <p:cNvSpPr/>
          <p:nvPr userDrawn="1"/>
        </p:nvSpPr>
        <p:spPr>
          <a:xfrm rot="5400000" flipH="1">
            <a:off x="-1005157" y="2192392"/>
            <a:ext cx="217170" cy="187216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60C74DA-30F0-4253-B617-8A070B7777C2}"/>
              </a:ext>
            </a:extLst>
          </p:cNvPr>
          <p:cNvSpPr txBox="1"/>
          <p:nvPr userDrawn="1"/>
        </p:nvSpPr>
        <p:spPr>
          <a:xfrm>
            <a:off x="-2945103" y="3268980"/>
            <a:ext cx="1939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400" noProof="0" dirty="0">
                <a:solidFill>
                  <a:schemeClr val="bg2"/>
                </a:solidFill>
              </a:rPr>
              <a:t>Don’t add an image,</a:t>
            </a:r>
            <a:br>
              <a:rPr lang="en-GB" sz="1400" noProof="0" dirty="0">
                <a:solidFill>
                  <a:schemeClr val="bg2"/>
                </a:solidFill>
              </a:rPr>
            </a:br>
            <a:r>
              <a:rPr lang="en-GB" sz="1400" noProof="0" dirty="0">
                <a:solidFill>
                  <a:schemeClr val="bg2"/>
                </a:solidFill>
              </a:rPr>
              <a:t>in the circle placeholder</a:t>
            </a:r>
          </a:p>
        </p:txBody>
      </p:sp>
      <p:sp>
        <p:nvSpPr>
          <p:cNvPr id="14" name="Gelijkbenige driehoek 13">
            <a:extLst>
              <a:ext uri="{FF2B5EF4-FFF2-40B4-BE49-F238E27FC236}">
                <a16:creationId xmlns:a16="http://schemas.microsoft.com/office/drawing/2014/main" id="{2B710E17-039F-48FA-84AA-5509F0041060}"/>
              </a:ext>
            </a:extLst>
          </p:cNvPr>
          <p:cNvSpPr/>
          <p:nvPr userDrawn="1"/>
        </p:nvSpPr>
        <p:spPr>
          <a:xfrm rot="5400000" flipH="1">
            <a:off x="-1005157" y="3369682"/>
            <a:ext cx="217170" cy="187216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1099820C-86C2-49E4-8747-4C2BF8D10E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158" y="5813031"/>
            <a:ext cx="2857924" cy="7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6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7ACB4-EFEF-4B9C-B3B8-8EF287C9C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57288" cy="113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1BF3AD0B-E69A-4458-9F2F-AD15935C1A1E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062038" y="1769428"/>
            <a:ext cx="2372582" cy="795412"/>
          </a:xfrm>
          <a:noFill/>
        </p:spPr>
        <p:txBody>
          <a:bodyPr wrap="none">
            <a:no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C8E78EFF-E989-4EC0-9E44-4B28DF5A286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4494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A8D39DDD-3D97-4A34-B6D6-9417C2BD99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83213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3" name="Tijdelijke aanduiding voor afbeelding 9">
            <a:extLst>
              <a:ext uri="{FF2B5EF4-FFF2-40B4-BE49-F238E27FC236}">
                <a16:creationId xmlns:a16="http://schemas.microsoft.com/office/drawing/2014/main" id="{D2A320F7-B8BA-45ED-B010-00A28E14E0AB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3631214" y="1769428"/>
            <a:ext cx="2372582" cy="795412"/>
          </a:xfrm>
          <a:noFill/>
        </p:spPr>
        <p:txBody>
          <a:bodyPr wrap="none">
            <a:norm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960BBEB0-6377-4589-A0D6-1BB179B8E00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33670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07F64D3D-FEE5-4062-B7F0-B078A5217D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52389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6" name="Tijdelijke aanduiding voor afbeelding 9">
            <a:extLst>
              <a:ext uri="{FF2B5EF4-FFF2-40B4-BE49-F238E27FC236}">
                <a16:creationId xmlns:a16="http://schemas.microsoft.com/office/drawing/2014/main" id="{777967D8-B4C1-4300-A05E-758CBF91175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6200390" y="1769428"/>
            <a:ext cx="2372582" cy="795412"/>
          </a:xfrm>
          <a:noFill/>
        </p:spPr>
        <p:txBody>
          <a:bodyPr wrap="none">
            <a:norm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17" name="Tijdelijke aanduiding voor tekst 9">
            <a:extLst>
              <a:ext uri="{FF2B5EF4-FFF2-40B4-BE49-F238E27FC236}">
                <a16:creationId xmlns:a16="http://schemas.microsoft.com/office/drawing/2014/main" id="{FC9E14B9-F9C9-4B55-AB71-FE509614A5F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02846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7F010A67-086B-4E83-8AC9-20AB0EF7EC6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1565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9" name="Tijdelijke aanduiding voor afbeelding 9">
            <a:extLst>
              <a:ext uri="{FF2B5EF4-FFF2-40B4-BE49-F238E27FC236}">
                <a16:creationId xmlns:a16="http://schemas.microsoft.com/office/drawing/2014/main" id="{F5214B3F-6926-41BB-A7DE-36C5F643E1B7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8769565" y="1769428"/>
            <a:ext cx="2372582" cy="795412"/>
          </a:xfrm>
          <a:noFill/>
        </p:spPr>
        <p:txBody>
          <a:bodyPr wrap="none">
            <a:norm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CEFBA8D7-C002-45DC-89EC-1AF125D468A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72021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1" name="Tijdelijke aanduiding voor tekst 9">
            <a:extLst>
              <a:ext uri="{FF2B5EF4-FFF2-40B4-BE49-F238E27FC236}">
                <a16:creationId xmlns:a16="http://schemas.microsoft.com/office/drawing/2014/main" id="{EDADE4CC-7044-4908-BAE8-9E0AD087E55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90740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08BA0F05-82F7-4C2D-9600-F9321E098595}"/>
              </a:ext>
            </a:extLst>
          </p:cNvPr>
          <p:cNvSpPr txBox="1"/>
          <p:nvPr userDrawn="1"/>
        </p:nvSpPr>
        <p:spPr>
          <a:xfrm>
            <a:off x="12520337" y="2091690"/>
            <a:ext cx="172675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Logos must be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374 x 126 pixels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(or related format).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Placeholder is center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orientated.</a:t>
            </a:r>
          </a:p>
        </p:txBody>
      </p:sp>
      <p:sp>
        <p:nvSpPr>
          <p:cNvPr id="23" name="Gelijkbenige driehoek 22">
            <a:extLst>
              <a:ext uri="{FF2B5EF4-FFF2-40B4-BE49-F238E27FC236}">
                <a16:creationId xmlns:a16="http://schemas.microsoft.com/office/drawing/2014/main" id="{A08F0DDA-5D3F-4819-94AF-8330BEBEF856}"/>
              </a:ext>
            </a:extLst>
          </p:cNvPr>
          <p:cNvSpPr/>
          <p:nvPr userDrawn="1"/>
        </p:nvSpPr>
        <p:spPr>
          <a:xfrm rot="16200000">
            <a:off x="12306037" y="2192392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637EF967-CFA0-4E11-A0CC-B7FAF353733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64494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BA7CEBE3-BB56-47FF-9C55-2F74E5B2F5C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83213" y="351459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3C8E40A6-A30D-451C-99AE-D083B7D6A3B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64494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38" name="Tijdelijke aanduiding voor tekst 9">
            <a:extLst>
              <a:ext uri="{FF2B5EF4-FFF2-40B4-BE49-F238E27FC236}">
                <a16:creationId xmlns:a16="http://schemas.microsoft.com/office/drawing/2014/main" id="{640C99D7-A8E7-40DA-B959-F9BDC245003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83213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45" name="Tijdelijke aanduiding voor tekst 9">
            <a:extLst>
              <a:ext uri="{FF2B5EF4-FFF2-40B4-BE49-F238E27FC236}">
                <a16:creationId xmlns:a16="http://schemas.microsoft.com/office/drawing/2014/main" id="{E7B067DC-073D-406B-8C80-FA5C851C995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164494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46" name="Tijdelijke aanduiding voor tekst 9">
            <a:extLst>
              <a:ext uri="{FF2B5EF4-FFF2-40B4-BE49-F238E27FC236}">
                <a16:creationId xmlns:a16="http://schemas.microsoft.com/office/drawing/2014/main" id="{EAF66210-C7FF-4DFB-B27F-105DE2D041B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164494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53" name="Tijdelijke aanduiding voor tekst 9">
            <a:extLst>
              <a:ext uri="{FF2B5EF4-FFF2-40B4-BE49-F238E27FC236}">
                <a16:creationId xmlns:a16="http://schemas.microsoft.com/office/drawing/2014/main" id="{10733809-7E39-4633-B244-47E2750FE55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164494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54" name="Tijdelijke aanduiding voor tekst 9">
            <a:extLst>
              <a:ext uri="{FF2B5EF4-FFF2-40B4-BE49-F238E27FC236}">
                <a16:creationId xmlns:a16="http://schemas.microsoft.com/office/drawing/2014/main" id="{01647D52-3CFE-447C-8B09-938C7450B4C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164494" y="53229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1" name="Tijdelijke aanduiding voor tekst 9">
            <a:extLst>
              <a:ext uri="{FF2B5EF4-FFF2-40B4-BE49-F238E27FC236}">
                <a16:creationId xmlns:a16="http://schemas.microsoft.com/office/drawing/2014/main" id="{99F5AD62-7811-4C21-A6CA-411B856BD84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733670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2" name="Tijdelijke aanduiding voor tekst 9">
            <a:extLst>
              <a:ext uri="{FF2B5EF4-FFF2-40B4-BE49-F238E27FC236}">
                <a16:creationId xmlns:a16="http://schemas.microsoft.com/office/drawing/2014/main" id="{4BFF88FB-8A8E-4124-83FB-3ABC05F08FF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752389" y="351459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3" name="Tijdelijke aanduiding voor tekst 9">
            <a:extLst>
              <a:ext uri="{FF2B5EF4-FFF2-40B4-BE49-F238E27FC236}">
                <a16:creationId xmlns:a16="http://schemas.microsoft.com/office/drawing/2014/main" id="{85024BBE-78C0-4CAA-9DAA-29D037B65B7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733670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4" name="Tijdelijke aanduiding voor tekst 9">
            <a:extLst>
              <a:ext uri="{FF2B5EF4-FFF2-40B4-BE49-F238E27FC236}">
                <a16:creationId xmlns:a16="http://schemas.microsoft.com/office/drawing/2014/main" id="{C6C5D9D2-3038-4FC3-A99D-B078060F565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752389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5" name="Tijdelijke aanduiding voor tekst 9">
            <a:extLst>
              <a:ext uri="{FF2B5EF4-FFF2-40B4-BE49-F238E27FC236}">
                <a16:creationId xmlns:a16="http://schemas.microsoft.com/office/drawing/2014/main" id="{1A553C12-1E5D-447D-877E-F561A41F26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3733670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6" name="Tijdelijke aanduiding voor tekst 9">
            <a:extLst>
              <a:ext uri="{FF2B5EF4-FFF2-40B4-BE49-F238E27FC236}">
                <a16:creationId xmlns:a16="http://schemas.microsoft.com/office/drawing/2014/main" id="{59118EC4-F3DF-443D-85E2-3E9A8BD9EC2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733670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7" name="Tijdelijke aanduiding voor tekst 9">
            <a:extLst>
              <a:ext uri="{FF2B5EF4-FFF2-40B4-BE49-F238E27FC236}">
                <a16:creationId xmlns:a16="http://schemas.microsoft.com/office/drawing/2014/main" id="{430AF363-341D-4CEA-948D-A05F98C874FF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733670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8" name="Tijdelijke aanduiding voor tekst 9">
            <a:extLst>
              <a:ext uri="{FF2B5EF4-FFF2-40B4-BE49-F238E27FC236}">
                <a16:creationId xmlns:a16="http://schemas.microsoft.com/office/drawing/2014/main" id="{ECDB0934-71DC-4938-95FF-8D6FDA0670A9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733670" y="53229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9" name="Tijdelijke aanduiding voor tekst 9">
            <a:extLst>
              <a:ext uri="{FF2B5EF4-FFF2-40B4-BE49-F238E27FC236}">
                <a16:creationId xmlns:a16="http://schemas.microsoft.com/office/drawing/2014/main" id="{60590D66-8154-4433-86A7-164BA3A741ED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02846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0" name="Tijdelijke aanduiding voor tekst 9">
            <a:extLst>
              <a:ext uri="{FF2B5EF4-FFF2-40B4-BE49-F238E27FC236}">
                <a16:creationId xmlns:a16="http://schemas.microsoft.com/office/drawing/2014/main" id="{AF64A3CF-C0EB-459D-95B0-9E65CEA9118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21565" y="351459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1" name="Tijdelijke aanduiding voor tekst 9">
            <a:extLst>
              <a:ext uri="{FF2B5EF4-FFF2-40B4-BE49-F238E27FC236}">
                <a16:creationId xmlns:a16="http://schemas.microsoft.com/office/drawing/2014/main" id="{BBF28777-D4CA-4843-A3E2-762904952106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302846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2" name="Tijdelijke aanduiding voor tekst 9">
            <a:extLst>
              <a:ext uri="{FF2B5EF4-FFF2-40B4-BE49-F238E27FC236}">
                <a16:creationId xmlns:a16="http://schemas.microsoft.com/office/drawing/2014/main" id="{A546279E-EFBE-44A5-9DF1-F5681DE2C06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321565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3" name="Tijdelijke aanduiding voor tekst 9">
            <a:extLst>
              <a:ext uri="{FF2B5EF4-FFF2-40B4-BE49-F238E27FC236}">
                <a16:creationId xmlns:a16="http://schemas.microsoft.com/office/drawing/2014/main" id="{774410CC-6370-4C11-9837-235F49846D87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302846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4" name="Tijdelijke aanduiding voor tekst 9">
            <a:extLst>
              <a:ext uri="{FF2B5EF4-FFF2-40B4-BE49-F238E27FC236}">
                <a16:creationId xmlns:a16="http://schemas.microsoft.com/office/drawing/2014/main" id="{1133B606-5217-4275-8EBE-1D3F8AC772A3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321565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5" name="Tijdelijke aanduiding voor tekst 9">
            <a:extLst>
              <a:ext uri="{FF2B5EF4-FFF2-40B4-BE49-F238E27FC236}">
                <a16:creationId xmlns:a16="http://schemas.microsoft.com/office/drawing/2014/main" id="{AF31008E-2295-4ABE-B74C-B448EB6214E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302846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6" name="Tijdelijke aanduiding voor tekst 9">
            <a:extLst>
              <a:ext uri="{FF2B5EF4-FFF2-40B4-BE49-F238E27FC236}">
                <a16:creationId xmlns:a16="http://schemas.microsoft.com/office/drawing/2014/main" id="{7774C7BC-FC98-452A-9DAB-F1B4882B7982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6302846" y="53229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7" name="Tijdelijke aanduiding voor tekst 9">
            <a:extLst>
              <a:ext uri="{FF2B5EF4-FFF2-40B4-BE49-F238E27FC236}">
                <a16:creationId xmlns:a16="http://schemas.microsoft.com/office/drawing/2014/main" id="{045B2691-2D95-4964-A7AA-2F1F3303C393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8872021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8" name="Tijdelijke aanduiding voor tekst 9">
            <a:extLst>
              <a:ext uri="{FF2B5EF4-FFF2-40B4-BE49-F238E27FC236}">
                <a16:creationId xmlns:a16="http://schemas.microsoft.com/office/drawing/2014/main" id="{50A10DC5-3B79-46D1-8627-9F59BB15C9DF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8890740" y="351459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9" name="Tijdelijke aanduiding voor tekst 9">
            <a:extLst>
              <a:ext uri="{FF2B5EF4-FFF2-40B4-BE49-F238E27FC236}">
                <a16:creationId xmlns:a16="http://schemas.microsoft.com/office/drawing/2014/main" id="{6E76ADAF-B370-468A-99FD-AB2E062B47C5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8872021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80" name="Tijdelijke aanduiding voor tekst 9">
            <a:extLst>
              <a:ext uri="{FF2B5EF4-FFF2-40B4-BE49-F238E27FC236}">
                <a16:creationId xmlns:a16="http://schemas.microsoft.com/office/drawing/2014/main" id="{58285513-0CDA-4BE1-A074-507A6B20ABDC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8890740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81" name="Tijdelijke aanduiding voor tekst 9">
            <a:extLst>
              <a:ext uri="{FF2B5EF4-FFF2-40B4-BE49-F238E27FC236}">
                <a16:creationId xmlns:a16="http://schemas.microsoft.com/office/drawing/2014/main" id="{D629EB20-5778-4B9E-9B14-199130F98090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8872021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82" name="Tijdelijke aanduiding voor tekst 9">
            <a:extLst>
              <a:ext uri="{FF2B5EF4-FFF2-40B4-BE49-F238E27FC236}">
                <a16:creationId xmlns:a16="http://schemas.microsoft.com/office/drawing/2014/main" id="{5869BA4C-24F5-491B-9549-44562AEFA3D3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8890740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83" name="Tijdelijke aanduiding voor tekst 9">
            <a:extLst>
              <a:ext uri="{FF2B5EF4-FFF2-40B4-BE49-F238E27FC236}">
                <a16:creationId xmlns:a16="http://schemas.microsoft.com/office/drawing/2014/main" id="{202DA70C-6FC9-4E4A-9BB0-BF0114062E4A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872021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84" name="Tijdelijke aanduiding voor tekst 9">
            <a:extLst>
              <a:ext uri="{FF2B5EF4-FFF2-40B4-BE49-F238E27FC236}">
                <a16:creationId xmlns:a16="http://schemas.microsoft.com/office/drawing/2014/main" id="{F0316C87-FEAF-4E79-966E-0B5173C3EB6A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8872021" y="53229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52" name="Tijdelijke aanduiding voor datum 3">
            <a:extLst>
              <a:ext uri="{FF2B5EF4-FFF2-40B4-BE49-F238E27FC236}">
                <a16:creationId xmlns:a16="http://schemas.microsoft.com/office/drawing/2014/main" id="{D9EAFB24-AE70-4F10-B766-C55CFEA832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46563" y="6318000"/>
            <a:ext cx="17477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5" name="Tijdelijke aanduiding voor voettekst 4">
            <a:extLst>
              <a:ext uri="{FF2B5EF4-FFF2-40B4-BE49-F238E27FC236}">
                <a16:creationId xmlns:a16="http://schemas.microsoft.com/office/drawing/2014/main" id="{1E27E025-9B4F-4EE6-8475-FA6BDED00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6563" y="6073200"/>
            <a:ext cx="47611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57" name="Tijdelijke aanduiding voor dianummer 5">
            <a:extLst>
              <a:ext uri="{FF2B5EF4-FFF2-40B4-BE49-F238E27FC236}">
                <a16:creationId xmlns:a16="http://schemas.microsoft.com/office/drawing/2014/main" id="{8A3ADC05-9821-42E9-BA7B-62837F2E09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0609" y="6073200"/>
            <a:ext cx="7878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6128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new paragraph)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8B0EFD-C6A4-4FE8-94AC-5B8FF1CEE7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515" y="1746657"/>
            <a:ext cx="10515600" cy="68135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Section #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55B27B1-0D9B-4237-AEB3-87C3CB41AEF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8515" y="2333760"/>
            <a:ext cx="10515600" cy="1500187"/>
          </a:xfrm>
        </p:spPr>
        <p:txBody>
          <a:bodyPr lIns="90000">
            <a:noAutofit/>
          </a:bodyPr>
          <a:lstStyle>
            <a:lvl1pPr marL="0" indent="0">
              <a:buNone/>
              <a:defRPr sz="4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Click to edit section title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531C6895-BDED-4B71-85F9-6EBE31CB538D}"/>
              </a:ext>
            </a:extLst>
          </p:cNvPr>
          <p:cNvCxnSpPr/>
          <p:nvPr userDrawn="1"/>
        </p:nvCxnSpPr>
        <p:spPr>
          <a:xfrm>
            <a:off x="0" y="1327950"/>
            <a:ext cx="4980562" cy="0"/>
          </a:xfrm>
          <a:prstGeom prst="line">
            <a:avLst/>
          </a:prstGeom>
          <a:ln w="254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68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slide: full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C9A692-14AE-4628-BC7A-01FC2AED47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46800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nl-NL" dirty="0"/>
            </a:lvl1pPr>
          </a:lstStyle>
          <a:p>
            <a:pPr lvl="0"/>
            <a:r>
              <a:rPr lang="en-GB" noProof="0" dirty="0"/>
              <a:t>Click to edit title style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3E38F0-AFEB-4D48-9A07-6D7D2F9A84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46563" y="1769063"/>
            <a:ext cx="10160237" cy="4136437"/>
          </a:xfrm>
        </p:spPr>
        <p:txBody>
          <a:bodyPr/>
          <a:lstStyle>
            <a:lvl1pPr marL="203200" indent="-203200">
              <a:buFont typeface="Arial" panose="020B0604020202020204" pitchFamily="34" charset="0"/>
              <a:buChar char="•"/>
              <a:defRPr/>
            </a:lvl1pPr>
            <a:lvl2pPr>
              <a:spcBef>
                <a:spcPts val="400"/>
              </a:spcBef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B3C2B-6650-40CE-89DE-27EDCFAF9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0C47A-BFD2-3914-D719-04EFA99AD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5F29A-6E76-1D7C-BF14-CAC180CB6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495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slide: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CB1F32-867F-46A9-B664-8BB4BA6D24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57288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nl-NL"/>
            </a:lvl1pPr>
          </a:lstStyle>
          <a:p>
            <a:pPr lvl="0"/>
            <a:r>
              <a:rPr lang="en-GB" noProof="0" dirty="0"/>
              <a:t>Click to edit title style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51485D-5529-40FE-AC0A-1F1A0FDAEA5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146562" y="1769063"/>
            <a:ext cx="4917646" cy="4136437"/>
          </a:xfrm>
        </p:spPr>
        <p:txBody>
          <a:bodyPr/>
          <a:lstStyle>
            <a:lvl1pPr marL="201613" indent="-201613">
              <a:buFont typeface="Arial" panose="020B0604020202020204" pitchFamily="34" charset="0"/>
              <a:buChar char="•"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DEE300B-333D-45D7-837A-C03E0FB00B6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99642" y="1769063"/>
            <a:ext cx="4917646" cy="4136437"/>
          </a:xfrm>
        </p:spPr>
        <p:txBody>
          <a:bodyPr vert="horz" lIns="0" tIns="0" rIns="0" bIns="0" rtlCol="0">
            <a:normAutofit/>
          </a:bodyPr>
          <a:lstStyle>
            <a:lvl1pPr marL="201613" indent="-201613">
              <a:buFont typeface="Arial" panose="020B0604020202020204" pitchFamily="34" charset="0"/>
              <a:buChar char="•"/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CECCC5-00FD-1A41-0963-9E2690608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F26689-70C0-F3A2-17D5-5DDBF8B29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7F22B-EE73-2677-3543-74571940C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8768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7ACB4-EFEF-4B9C-B3B8-8EF287C9C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57288" cy="1130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B951E-7926-B40D-B9FA-54E616A9E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B30C93-2C28-710C-2DB6-B9B54BFAF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DB19B-12EB-70A3-1198-D35D6FA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1082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73A49957-3299-4F03-B241-99EC4585C3DA}"/>
              </a:ext>
            </a:extLst>
          </p:cNvPr>
          <p:cNvSpPr/>
          <p:nvPr userDrawn="1"/>
        </p:nvSpPr>
        <p:spPr bwMode="white">
          <a:xfrm>
            <a:off x="0" y="1285875"/>
            <a:ext cx="5019675" cy="85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4D4CED-7892-8230-C804-DC2C82C73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B24354-5792-1575-FB7C-8F5583F57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C29C30-4B17-938E-EBBE-63E9A45AD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4337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78E4DE6E-9449-41AE-952D-686BA328C49E}"/>
              </a:ext>
            </a:extLst>
          </p:cNvPr>
          <p:cNvSpPr txBox="1"/>
          <p:nvPr userDrawn="1"/>
        </p:nvSpPr>
        <p:spPr>
          <a:xfrm>
            <a:off x="360000" y="76813"/>
            <a:ext cx="5736000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sz="2700" dirty="0">
                <a:solidFill>
                  <a:schemeClr val="tx2"/>
                </a:solidFill>
              </a:rPr>
              <a:t>Contact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01384729-1BED-47BF-AF7D-AD8987DED5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4495" y="1771836"/>
            <a:ext cx="333375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776F4613-38AE-49BF-9B9B-E10EBC79FF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4495" y="2044858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E7B90223-530A-4AD1-8ED6-253465155A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4495" y="2317744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Phone number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89610FB0-700D-4488-9A59-6E878A9CE89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4495" y="2590630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E-mail address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CD254B0F-B54E-453F-8C75-BA33B58742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70259" y="2944444"/>
            <a:ext cx="333375" cy="33337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ACA9458E-1A07-4EF8-A596-9C13C54A77D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52443" y="2944444"/>
            <a:ext cx="333375" cy="33337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EE6C7F07-3403-4EE0-A592-D3B3E8315F6A}"/>
              </a:ext>
            </a:extLst>
          </p:cNvPr>
          <p:cNvSpPr txBox="1"/>
          <p:nvPr userDrawn="1"/>
        </p:nvSpPr>
        <p:spPr>
          <a:xfrm>
            <a:off x="1164495" y="3605385"/>
            <a:ext cx="3149067" cy="83099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GB" sz="1600" b="1" noProof="0" dirty="0">
                <a:solidFill>
                  <a:schemeClr val="tx1"/>
                </a:solidFill>
              </a:rPr>
              <a:t>DIFFER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>
                <a:solidFill>
                  <a:schemeClr val="tx1"/>
                </a:solidFill>
              </a:rPr>
              <a:t>Eindhoven, The Netherlands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 err="1">
                <a:solidFill>
                  <a:schemeClr val="tx1"/>
                </a:solidFill>
              </a:rPr>
              <a:t>info@differ.nl</a:t>
            </a:r>
            <a:r>
              <a:rPr lang="en-GB" sz="1600" noProof="0" dirty="0">
                <a:solidFill>
                  <a:schemeClr val="tx1"/>
                </a:solidFill>
              </a:rPr>
              <a:t>   |   </a:t>
            </a:r>
            <a:r>
              <a:rPr lang="en-GB" sz="1600" noProof="0" dirty="0" err="1">
                <a:solidFill>
                  <a:schemeClr val="tx1"/>
                </a:solidFill>
              </a:rPr>
              <a:t>www.differ.nl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5D66D3FE-BFC2-43D3-989D-D0BAB3FBA2D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95141" y="1771048"/>
            <a:ext cx="1243012" cy="1243012"/>
          </a:xfrm>
          <a:prstGeom prst="ellipse">
            <a:avLst/>
          </a:prstGeom>
          <a:noFill/>
        </p:spPr>
        <p:txBody>
          <a:bodyPr bIns="612000" anchor="ctr">
            <a:noAutofit/>
          </a:bodyPr>
          <a:lstStyle>
            <a:lvl1pPr algn="ctr">
              <a:defRPr sz="1000"/>
            </a:lvl1pPr>
          </a:lstStyle>
          <a:p>
            <a:r>
              <a:rPr lang="en-GB" noProof="0" dirty="0"/>
              <a:t>Click to add</a:t>
            </a:r>
            <a:br>
              <a:rPr lang="en-GB" noProof="0" dirty="0"/>
            </a:br>
            <a:r>
              <a:rPr lang="en-GB" noProof="0" dirty="0"/>
              <a:t>portrait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8600F9E-390C-4B33-90FB-553A50B6A3DF}"/>
              </a:ext>
            </a:extLst>
          </p:cNvPr>
          <p:cNvSpPr txBox="1"/>
          <p:nvPr userDrawn="1"/>
        </p:nvSpPr>
        <p:spPr>
          <a:xfrm>
            <a:off x="-2413987" y="2936468"/>
            <a:ext cx="20034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NL" sz="1400" b="1" dirty="0">
                <a:solidFill>
                  <a:schemeClr val="bg2"/>
                </a:solidFill>
              </a:rPr>
              <a:t>No LinkedIn</a:t>
            </a:r>
            <a:br>
              <a:rPr lang="nl-NL" sz="1400" b="1" dirty="0">
                <a:solidFill>
                  <a:schemeClr val="bg2"/>
                </a:solidFill>
              </a:rPr>
            </a:br>
            <a:r>
              <a:rPr lang="nl-NL" sz="1400" b="1" dirty="0" err="1">
                <a:solidFill>
                  <a:schemeClr val="bg2"/>
                </a:solidFill>
              </a:rPr>
              <a:t>and</a:t>
            </a:r>
            <a:r>
              <a:rPr lang="nl-NL" sz="1400" b="1" dirty="0">
                <a:solidFill>
                  <a:schemeClr val="bg2"/>
                </a:solidFill>
              </a:rPr>
              <a:t>/or Twitter account?</a:t>
            </a:r>
          </a:p>
          <a:p>
            <a:pPr algn="r"/>
            <a:r>
              <a:rPr lang="nl-NL" sz="1400" dirty="0">
                <a:solidFill>
                  <a:schemeClr val="bg2"/>
                </a:solidFill>
              </a:rPr>
              <a:t>Just select the icon </a:t>
            </a:r>
            <a:r>
              <a:rPr lang="nl-NL" sz="1400" dirty="0" err="1">
                <a:solidFill>
                  <a:schemeClr val="bg2"/>
                </a:solidFill>
              </a:rPr>
              <a:t>and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delete the icon.</a:t>
            </a:r>
          </a:p>
        </p:txBody>
      </p:sp>
      <p:sp>
        <p:nvSpPr>
          <p:cNvPr id="21" name="Gelijkbenige driehoek 20">
            <a:extLst>
              <a:ext uri="{FF2B5EF4-FFF2-40B4-BE49-F238E27FC236}">
                <a16:creationId xmlns:a16="http://schemas.microsoft.com/office/drawing/2014/main" id="{826FE8B4-A708-46EF-8A0B-48767A054ABD}"/>
              </a:ext>
            </a:extLst>
          </p:cNvPr>
          <p:cNvSpPr/>
          <p:nvPr userDrawn="1"/>
        </p:nvSpPr>
        <p:spPr>
          <a:xfrm rot="5400000" flipH="1">
            <a:off x="-343163" y="3037170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17ABCF-AB74-B145-9D12-70B07A4F4F1D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2FB54C-D784-16D7-3949-117AE1C51CB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93701-BF54-D62F-46F1-F6037602385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3430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- doubl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78E4DE6E-9449-41AE-952D-686BA328C49E}"/>
              </a:ext>
            </a:extLst>
          </p:cNvPr>
          <p:cNvSpPr txBox="1"/>
          <p:nvPr userDrawn="1"/>
        </p:nvSpPr>
        <p:spPr>
          <a:xfrm>
            <a:off x="360000" y="76813"/>
            <a:ext cx="5736000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sz="2700" dirty="0">
                <a:solidFill>
                  <a:schemeClr val="tx2"/>
                </a:solidFill>
              </a:rPr>
              <a:t>Contact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01384729-1BED-47BF-AF7D-AD8987DED5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4495" y="1771836"/>
            <a:ext cx="333375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776F4613-38AE-49BF-9B9B-E10EBC79FF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4495" y="2044858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E7B90223-530A-4AD1-8ED6-253465155A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4495" y="2317744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Phone number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89610FB0-700D-4488-9A59-6E878A9CE89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4495" y="2590630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E-mail address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CD254B0F-B54E-453F-8C75-BA33B58742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70259" y="2944444"/>
            <a:ext cx="333375" cy="33337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ACA9458E-1A07-4EF8-A596-9C13C54A77D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52443" y="2944444"/>
            <a:ext cx="333375" cy="33337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EE6C7F07-3403-4EE0-A592-D3B3E8315F6A}"/>
              </a:ext>
            </a:extLst>
          </p:cNvPr>
          <p:cNvSpPr txBox="1"/>
          <p:nvPr userDrawn="1"/>
        </p:nvSpPr>
        <p:spPr>
          <a:xfrm>
            <a:off x="1164495" y="3605385"/>
            <a:ext cx="3149067" cy="83099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GB" sz="1600" b="1" noProof="0" dirty="0">
                <a:solidFill>
                  <a:schemeClr val="tx1"/>
                </a:solidFill>
              </a:rPr>
              <a:t>DIFFER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>
                <a:solidFill>
                  <a:schemeClr val="tx1"/>
                </a:solidFill>
              </a:rPr>
              <a:t>Eindhoven, The Netherlands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 err="1">
                <a:solidFill>
                  <a:schemeClr val="tx1"/>
                </a:solidFill>
              </a:rPr>
              <a:t>info@differ.nl</a:t>
            </a:r>
            <a:r>
              <a:rPr lang="en-GB" sz="1600" noProof="0" dirty="0">
                <a:solidFill>
                  <a:schemeClr val="tx1"/>
                </a:solidFill>
              </a:rPr>
              <a:t>   |   </a:t>
            </a:r>
            <a:r>
              <a:rPr lang="en-GB" sz="1600" noProof="0" dirty="0" err="1">
                <a:solidFill>
                  <a:schemeClr val="tx1"/>
                </a:solidFill>
              </a:rPr>
              <a:t>www.differ.nl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5D66D3FE-BFC2-43D3-989D-D0BAB3FBA2D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95141" y="1771048"/>
            <a:ext cx="1243012" cy="1243012"/>
          </a:xfrm>
          <a:prstGeom prst="ellipse">
            <a:avLst/>
          </a:prstGeom>
          <a:noFill/>
        </p:spPr>
        <p:txBody>
          <a:bodyPr bIns="612000" anchor="ctr">
            <a:noAutofit/>
          </a:bodyPr>
          <a:lstStyle>
            <a:lvl1pPr algn="ctr">
              <a:defRPr sz="1000"/>
            </a:lvl1pPr>
          </a:lstStyle>
          <a:p>
            <a:r>
              <a:rPr lang="en-GB" noProof="0" dirty="0"/>
              <a:t>Click to add</a:t>
            </a:r>
            <a:br>
              <a:rPr lang="en-GB" noProof="0" dirty="0"/>
            </a:br>
            <a:r>
              <a:rPr lang="en-GB" noProof="0" dirty="0"/>
              <a:t>portrait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8600F9E-390C-4B33-90FB-553A50B6A3DF}"/>
              </a:ext>
            </a:extLst>
          </p:cNvPr>
          <p:cNvSpPr txBox="1"/>
          <p:nvPr userDrawn="1"/>
        </p:nvSpPr>
        <p:spPr>
          <a:xfrm>
            <a:off x="-2413986" y="2936468"/>
            <a:ext cx="20034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NL" sz="1400" b="1" dirty="0">
                <a:solidFill>
                  <a:schemeClr val="bg2"/>
                </a:solidFill>
              </a:rPr>
              <a:t>No LinkedIn</a:t>
            </a:r>
            <a:br>
              <a:rPr lang="nl-NL" sz="1400" b="1" dirty="0">
                <a:solidFill>
                  <a:schemeClr val="bg2"/>
                </a:solidFill>
              </a:rPr>
            </a:br>
            <a:r>
              <a:rPr lang="nl-NL" sz="1400" b="1" dirty="0" err="1">
                <a:solidFill>
                  <a:schemeClr val="bg2"/>
                </a:solidFill>
              </a:rPr>
              <a:t>and</a:t>
            </a:r>
            <a:r>
              <a:rPr lang="nl-NL" sz="1400" b="1" dirty="0">
                <a:solidFill>
                  <a:schemeClr val="bg2"/>
                </a:solidFill>
              </a:rPr>
              <a:t>/or Twitter account?</a:t>
            </a:r>
          </a:p>
          <a:p>
            <a:pPr algn="r"/>
            <a:r>
              <a:rPr lang="nl-NL" sz="1400" dirty="0">
                <a:solidFill>
                  <a:schemeClr val="bg2"/>
                </a:solidFill>
              </a:rPr>
              <a:t>Just select the icon </a:t>
            </a:r>
            <a:r>
              <a:rPr lang="nl-NL" sz="1400" dirty="0" err="1">
                <a:solidFill>
                  <a:schemeClr val="bg2"/>
                </a:solidFill>
              </a:rPr>
              <a:t>and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delete the icon.</a:t>
            </a:r>
          </a:p>
        </p:txBody>
      </p:sp>
      <p:sp>
        <p:nvSpPr>
          <p:cNvPr id="21" name="Gelijkbenige driehoek 20">
            <a:extLst>
              <a:ext uri="{FF2B5EF4-FFF2-40B4-BE49-F238E27FC236}">
                <a16:creationId xmlns:a16="http://schemas.microsoft.com/office/drawing/2014/main" id="{826FE8B4-A708-46EF-8A0B-48767A054ABD}"/>
              </a:ext>
            </a:extLst>
          </p:cNvPr>
          <p:cNvSpPr/>
          <p:nvPr userDrawn="1"/>
        </p:nvSpPr>
        <p:spPr>
          <a:xfrm rot="5400000" flipH="1">
            <a:off x="-343163" y="3037170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6ECAADAA-732D-415C-BE88-CB4CF471B1F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43630" y="1771836"/>
            <a:ext cx="333375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5" name="Tijdelijke aanduiding voor tekst 9">
            <a:extLst>
              <a:ext uri="{FF2B5EF4-FFF2-40B4-BE49-F238E27FC236}">
                <a16:creationId xmlns:a16="http://schemas.microsoft.com/office/drawing/2014/main" id="{42593C75-0B83-496C-AD43-97F0D23109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43630" y="2044858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0AC5434D-34E9-4EF0-BD6E-C8A52665C9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43630" y="2317744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Phone number</a:t>
            </a:r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36409ACF-7972-4356-B1FF-D8179ABF5B2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43630" y="2590630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E-mail address</a:t>
            </a:r>
          </a:p>
        </p:txBody>
      </p:sp>
      <p:sp>
        <p:nvSpPr>
          <p:cNvPr id="28" name="Tijdelijke aanduiding voor afbeelding 14">
            <a:extLst>
              <a:ext uri="{FF2B5EF4-FFF2-40B4-BE49-F238E27FC236}">
                <a16:creationId xmlns:a16="http://schemas.microsoft.com/office/drawing/2014/main" id="{0A26D9E9-60D9-4D09-A959-AEB7AD4F7D2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549394" y="2944444"/>
            <a:ext cx="333375" cy="33337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29" name="Tijdelijke aanduiding voor afbeelding 14">
            <a:extLst>
              <a:ext uri="{FF2B5EF4-FFF2-40B4-BE49-F238E27FC236}">
                <a16:creationId xmlns:a16="http://schemas.microsoft.com/office/drawing/2014/main" id="{44204517-0982-4153-9351-AFB7D5091FF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031578" y="2944444"/>
            <a:ext cx="333375" cy="33337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30" name="Tijdelijke aanduiding voor afbeelding 18">
            <a:extLst>
              <a:ext uri="{FF2B5EF4-FFF2-40B4-BE49-F238E27FC236}">
                <a16:creationId xmlns:a16="http://schemas.microsoft.com/office/drawing/2014/main" id="{4C903E3F-09F5-4E54-A204-1B2229781FD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074276" y="1771048"/>
            <a:ext cx="1243012" cy="1243012"/>
          </a:xfrm>
          <a:prstGeom prst="ellipse">
            <a:avLst/>
          </a:prstGeom>
          <a:noFill/>
        </p:spPr>
        <p:txBody>
          <a:bodyPr bIns="612000" anchor="ctr">
            <a:noAutofit/>
          </a:bodyPr>
          <a:lstStyle>
            <a:lvl1pPr algn="ctr">
              <a:defRPr sz="1000"/>
            </a:lvl1pPr>
          </a:lstStyle>
          <a:p>
            <a:r>
              <a:rPr lang="en-GB" noProof="0" dirty="0"/>
              <a:t>Click to add</a:t>
            </a:r>
            <a:br>
              <a:rPr lang="en-GB" noProof="0" dirty="0"/>
            </a:br>
            <a:r>
              <a:rPr lang="en-GB" noProof="0" dirty="0"/>
              <a:t>portrait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84A31-E980-53BF-7395-E180FD022BD4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7CE5CC-9DA1-66BC-66C5-7BA01F2AFBF3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8F7347-0898-AB3B-10D8-80B914C6F51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766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new paragraph)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8B0EFD-C6A4-4FE8-94AC-5B8FF1CEE7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515" y="1746657"/>
            <a:ext cx="10515600" cy="68135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Section #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55B27B1-0D9B-4237-AEB3-87C3CB41AEF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8515" y="2333760"/>
            <a:ext cx="10515600" cy="1500187"/>
          </a:xfrm>
        </p:spPr>
        <p:txBody>
          <a:bodyPr lIns="90000">
            <a:noAutofit/>
          </a:bodyPr>
          <a:lstStyle>
            <a:lvl1pPr marL="0" indent="0">
              <a:buNone/>
              <a:defRPr sz="4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Click to edit section title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531C6895-BDED-4B71-85F9-6EBE31CB538D}"/>
              </a:ext>
            </a:extLst>
          </p:cNvPr>
          <p:cNvCxnSpPr/>
          <p:nvPr userDrawn="1"/>
        </p:nvCxnSpPr>
        <p:spPr>
          <a:xfrm>
            <a:off x="0" y="1327950"/>
            <a:ext cx="4980562" cy="0"/>
          </a:xfrm>
          <a:prstGeom prst="line">
            <a:avLst/>
          </a:prstGeom>
          <a:ln w="254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12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slide: full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C9A692-14AE-4628-BC7A-01FC2AED47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46800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nl-NL" dirty="0"/>
            </a:lvl1pPr>
          </a:lstStyle>
          <a:p>
            <a:pPr lvl="0"/>
            <a:r>
              <a:rPr lang="en-GB" noProof="0" dirty="0"/>
              <a:t>Click to edit title style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3E38F0-AFEB-4D48-9A07-6D7D2F9A84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46563" y="1769063"/>
            <a:ext cx="10160237" cy="4136437"/>
          </a:xfrm>
        </p:spPr>
        <p:txBody>
          <a:bodyPr/>
          <a:lstStyle>
            <a:lvl1pPr marL="203200" indent="-203200">
              <a:buFont typeface="Arial" panose="020B0604020202020204" pitchFamily="34" charset="0"/>
              <a:buChar char="•"/>
              <a:defRPr/>
            </a:lvl1pPr>
            <a:lvl2pPr>
              <a:spcBef>
                <a:spcPts val="400"/>
              </a:spcBef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B4A811C9-A0BE-90F7-AB36-568910ABE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7BC5CB1-8E2D-8B1E-50B5-95296A1E4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509BB5D-A5E3-9F14-E8B6-3363C8415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7566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slide: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CB1F32-867F-46A9-B664-8BB4BA6D24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57288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nl-NL"/>
            </a:lvl1pPr>
          </a:lstStyle>
          <a:p>
            <a:pPr lvl="0"/>
            <a:r>
              <a:rPr lang="en-GB" noProof="0" dirty="0"/>
              <a:t>Click to edit title style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51485D-5529-40FE-AC0A-1F1A0FDAEA5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146562" y="1769063"/>
            <a:ext cx="4917646" cy="4136437"/>
          </a:xfrm>
        </p:spPr>
        <p:txBody>
          <a:bodyPr/>
          <a:lstStyle>
            <a:lvl1pPr marL="201613" indent="-201613">
              <a:buFont typeface="Arial" panose="020B0604020202020204" pitchFamily="34" charset="0"/>
              <a:buChar char="•"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DEE300B-333D-45D7-837A-C03E0FB00B6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99642" y="1769063"/>
            <a:ext cx="4917646" cy="4136437"/>
          </a:xfrm>
        </p:spPr>
        <p:txBody>
          <a:bodyPr vert="horz" lIns="0" tIns="0" rIns="0" bIns="0" rtlCol="0">
            <a:normAutofit/>
          </a:bodyPr>
          <a:lstStyle>
            <a:lvl1pPr marL="201613" indent="-201613">
              <a:buFont typeface="Arial" panose="020B0604020202020204" pitchFamily="34" charset="0"/>
              <a:buChar char="•"/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C9F764-05E8-4240-BC03-526C9673B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B9BB80-8CB3-FDDC-BA47-27A4E45A6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0508A4-E70A-8AB8-8665-B9C7D7F5F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1132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7ACB4-EFEF-4B9C-B3B8-8EF287C9C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57288" cy="1130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15AA85-4996-EB27-F227-AAE763D55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B01973-C117-9D3C-EFC0-74E25243F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B78F4F-20EA-B273-08CA-74E57EE2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8613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73A49957-3299-4F03-B241-99EC4585C3DA}"/>
              </a:ext>
            </a:extLst>
          </p:cNvPr>
          <p:cNvSpPr/>
          <p:nvPr userDrawn="1"/>
        </p:nvSpPr>
        <p:spPr bwMode="white">
          <a:xfrm>
            <a:off x="0" y="1285875"/>
            <a:ext cx="5019675" cy="85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0D93C3-DEF1-70C4-0C63-99C49AB93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75B3F-7EAA-494A-7F06-308FE8F7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1F85E7-D961-B820-FC03-19218F3F8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3516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7ACB4-EFEF-4B9C-B3B8-8EF287C9C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57288" cy="113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1BF3AD0B-E69A-4458-9F2F-AD15935C1A1E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062038" y="1769428"/>
            <a:ext cx="2372582" cy="795412"/>
          </a:xfrm>
          <a:noFill/>
        </p:spPr>
        <p:txBody>
          <a:bodyPr wrap="none">
            <a:no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C8E78EFF-E989-4EC0-9E44-4B28DF5A286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4494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A8D39DDD-3D97-4A34-B6D6-9417C2BD99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4494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3" name="Tijdelijke aanduiding voor afbeelding 9">
            <a:extLst>
              <a:ext uri="{FF2B5EF4-FFF2-40B4-BE49-F238E27FC236}">
                <a16:creationId xmlns:a16="http://schemas.microsoft.com/office/drawing/2014/main" id="{D2A320F7-B8BA-45ED-B010-00A28E14E0AB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3631214" y="1769428"/>
            <a:ext cx="2372582" cy="795412"/>
          </a:xfrm>
          <a:noFill/>
        </p:spPr>
        <p:txBody>
          <a:bodyPr wrap="none">
            <a:norm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960BBEB0-6377-4589-A0D6-1BB179B8E00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33670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07F64D3D-FEE5-4062-B7F0-B078A5217D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33670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6" name="Tijdelijke aanduiding voor afbeelding 9">
            <a:extLst>
              <a:ext uri="{FF2B5EF4-FFF2-40B4-BE49-F238E27FC236}">
                <a16:creationId xmlns:a16="http://schemas.microsoft.com/office/drawing/2014/main" id="{777967D8-B4C1-4300-A05E-758CBF91175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6200390" y="1769428"/>
            <a:ext cx="2372582" cy="795412"/>
          </a:xfrm>
          <a:noFill/>
        </p:spPr>
        <p:txBody>
          <a:bodyPr wrap="none">
            <a:norm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17" name="Tijdelijke aanduiding voor tekst 9">
            <a:extLst>
              <a:ext uri="{FF2B5EF4-FFF2-40B4-BE49-F238E27FC236}">
                <a16:creationId xmlns:a16="http://schemas.microsoft.com/office/drawing/2014/main" id="{FC9E14B9-F9C9-4B55-AB71-FE509614A5F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02846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7F010A67-086B-4E83-8AC9-20AB0EF7EC6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2846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9" name="Tijdelijke aanduiding voor afbeelding 9">
            <a:extLst>
              <a:ext uri="{FF2B5EF4-FFF2-40B4-BE49-F238E27FC236}">
                <a16:creationId xmlns:a16="http://schemas.microsoft.com/office/drawing/2014/main" id="{F5214B3F-6926-41BB-A7DE-36C5F643E1B7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8769565" y="1769428"/>
            <a:ext cx="2372582" cy="795412"/>
          </a:xfrm>
          <a:noFill/>
        </p:spPr>
        <p:txBody>
          <a:bodyPr wrap="none">
            <a:norm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CEFBA8D7-C002-45DC-89EC-1AF125D468A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72021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1" name="Tijdelijke aanduiding voor tekst 9">
            <a:extLst>
              <a:ext uri="{FF2B5EF4-FFF2-40B4-BE49-F238E27FC236}">
                <a16:creationId xmlns:a16="http://schemas.microsoft.com/office/drawing/2014/main" id="{EDADE4CC-7044-4908-BAE8-9E0AD087E55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72021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08BA0F05-82F7-4C2D-9600-F9321E098595}"/>
              </a:ext>
            </a:extLst>
          </p:cNvPr>
          <p:cNvSpPr txBox="1"/>
          <p:nvPr userDrawn="1"/>
        </p:nvSpPr>
        <p:spPr>
          <a:xfrm>
            <a:off x="12520337" y="2091690"/>
            <a:ext cx="172675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Logos must be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374 x 126 pixels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(or related format).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Placeholder is center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orientated.</a:t>
            </a:r>
          </a:p>
        </p:txBody>
      </p:sp>
      <p:sp>
        <p:nvSpPr>
          <p:cNvPr id="23" name="Gelijkbenige driehoek 22">
            <a:extLst>
              <a:ext uri="{FF2B5EF4-FFF2-40B4-BE49-F238E27FC236}">
                <a16:creationId xmlns:a16="http://schemas.microsoft.com/office/drawing/2014/main" id="{A08F0DDA-5D3F-4819-94AF-8330BEBEF856}"/>
              </a:ext>
            </a:extLst>
          </p:cNvPr>
          <p:cNvSpPr/>
          <p:nvPr userDrawn="1"/>
        </p:nvSpPr>
        <p:spPr>
          <a:xfrm rot="16200000">
            <a:off x="12306037" y="2192392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637EF967-CFA0-4E11-A0CC-B7FAF353733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64494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BA7CEBE3-BB56-47FF-9C55-2F74E5B2F5C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64494" y="3514597"/>
            <a:ext cx="2448000" cy="204788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3C8E40A6-A30D-451C-99AE-D083B7D6A3B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64494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38" name="Tijdelijke aanduiding voor tekst 9">
            <a:extLst>
              <a:ext uri="{FF2B5EF4-FFF2-40B4-BE49-F238E27FC236}">
                <a16:creationId xmlns:a16="http://schemas.microsoft.com/office/drawing/2014/main" id="{640C99D7-A8E7-40DA-B959-F9BDC245003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64494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45" name="Tijdelijke aanduiding voor tekst 9">
            <a:extLst>
              <a:ext uri="{FF2B5EF4-FFF2-40B4-BE49-F238E27FC236}">
                <a16:creationId xmlns:a16="http://schemas.microsoft.com/office/drawing/2014/main" id="{E7B067DC-073D-406B-8C80-FA5C851C995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164494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46" name="Tijdelijke aanduiding voor tekst 9">
            <a:extLst>
              <a:ext uri="{FF2B5EF4-FFF2-40B4-BE49-F238E27FC236}">
                <a16:creationId xmlns:a16="http://schemas.microsoft.com/office/drawing/2014/main" id="{EAF66210-C7FF-4DFB-B27F-105DE2D041B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164494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53" name="Tijdelijke aanduiding voor tekst 9">
            <a:extLst>
              <a:ext uri="{FF2B5EF4-FFF2-40B4-BE49-F238E27FC236}">
                <a16:creationId xmlns:a16="http://schemas.microsoft.com/office/drawing/2014/main" id="{10733809-7E39-4633-B244-47E2750FE55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164494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54" name="Tijdelijke aanduiding voor tekst 9">
            <a:extLst>
              <a:ext uri="{FF2B5EF4-FFF2-40B4-BE49-F238E27FC236}">
                <a16:creationId xmlns:a16="http://schemas.microsoft.com/office/drawing/2014/main" id="{01647D52-3CFE-447C-8B09-938C7450B4C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164494" y="5322996"/>
            <a:ext cx="2448000" cy="204788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1" name="Tijdelijke aanduiding voor tekst 9">
            <a:extLst>
              <a:ext uri="{FF2B5EF4-FFF2-40B4-BE49-F238E27FC236}">
                <a16:creationId xmlns:a16="http://schemas.microsoft.com/office/drawing/2014/main" id="{99F5AD62-7811-4C21-A6CA-411B856BD84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733670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2" name="Tijdelijke aanduiding voor tekst 9">
            <a:extLst>
              <a:ext uri="{FF2B5EF4-FFF2-40B4-BE49-F238E27FC236}">
                <a16:creationId xmlns:a16="http://schemas.microsoft.com/office/drawing/2014/main" id="{4BFF88FB-8A8E-4124-83FB-3ABC05F08FF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733670" y="3514597"/>
            <a:ext cx="2448000" cy="204788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3" name="Tijdelijke aanduiding voor tekst 9">
            <a:extLst>
              <a:ext uri="{FF2B5EF4-FFF2-40B4-BE49-F238E27FC236}">
                <a16:creationId xmlns:a16="http://schemas.microsoft.com/office/drawing/2014/main" id="{85024BBE-78C0-4CAA-9DAA-29D037B65B7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733670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4" name="Tijdelijke aanduiding voor tekst 9">
            <a:extLst>
              <a:ext uri="{FF2B5EF4-FFF2-40B4-BE49-F238E27FC236}">
                <a16:creationId xmlns:a16="http://schemas.microsoft.com/office/drawing/2014/main" id="{C6C5D9D2-3038-4FC3-A99D-B078060F565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733670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5" name="Tijdelijke aanduiding voor tekst 9">
            <a:extLst>
              <a:ext uri="{FF2B5EF4-FFF2-40B4-BE49-F238E27FC236}">
                <a16:creationId xmlns:a16="http://schemas.microsoft.com/office/drawing/2014/main" id="{1A553C12-1E5D-447D-877E-F561A41F26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3733670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6" name="Tijdelijke aanduiding voor tekst 9">
            <a:extLst>
              <a:ext uri="{FF2B5EF4-FFF2-40B4-BE49-F238E27FC236}">
                <a16:creationId xmlns:a16="http://schemas.microsoft.com/office/drawing/2014/main" id="{59118EC4-F3DF-443D-85E2-3E9A8BD9EC2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733670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7" name="Tijdelijke aanduiding voor tekst 9">
            <a:extLst>
              <a:ext uri="{FF2B5EF4-FFF2-40B4-BE49-F238E27FC236}">
                <a16:creationId xmlns:a16="http://schemas.microsoft.com/office/drawing/2014/main" id="{430AF363-341D-4CEA-948D-A05F98C874FF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733670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8" name="Tijdelijke aanduiding voor tekst 9">
            <a:extLst>
              <a:ext uri="{FF2B5EF4-FFF2-40B4-BE49-F238E27FC236}">
                <a16:creationId xmlns:a16="http://schemas.microsoft.com/office/drawing/2014/main" id="{ECDB0934-71DC-4938-95FF-8D6FDA0670A9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733670" y="5322996"/>
            <a:ext cx="2448000" cy="204788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9" name="Tijdelijke aanduiding voor tekst 9">
            <a:extLst>
              <a:ext uri="{FF2B5EF4-FFF2-40B4-BE49-F238E27FC236}">
                <a16:creationId xmlns:a16="http://schemas.microsoft.com/office/drawing/2014/main" id="{60590D66-8154-4433-86A7-164BA3A741ED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02846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0" name="Tijdelijke aanduiding voor tekst 9">
            <a:extLst>
              <a:ext uri="{FF2B5EF4-FFF2-40B4-BE49-F238E27FC236}">
                <a16:creationId xmlns:a16="http://schemas.microsoft.com/office/drawing/2014/main" id="{AF64A3CF-C0EB-459D-95B0-9E65CEA9118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02846" y="3514597"/>
            <a:ext cx="2448000" cy="204788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1" name="Tijdelijke aanduiding voor tekst 9">
            <a:extLst>
              <a:ext uri="{FF2B5EF4-FFF2-40B4-BE49-F238E27FC236}">
                <a16:creationId xmlns:a16="http://schemas.microsoft.com/office/drawing/2014/main" id="{BBF28777-D4CA-4843-A3E2-762904952106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302846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2" name="Tijdelijke aanduiding voor tekst 9">
            <a:extLst>
              <a:ext uri="{FF2B5EF4-FFF2-40B4-BE49-F238E27FC236}">
                <a16:creationId xmlns:a16="http://schemas.microsoft.com/office/drawing/2014/main" id="{A546279E-EFBE-44A5-9DF1-F5681DE2C06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302846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3" name="Tijdelijke aanduiding voor tekst 9">
            <a:extLst>
              <a:ext uri="{FF2B5EF4-FFF2-40B4-BE49-F238E27FC236}">
                <a16:creationId xmlns:a16="http://schemas.microsoft.com/office/drawing/2014/main" id="{774410CC-6370-4C11-9837-235F49846D87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302846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4" name="Tijdelijke aanduiding voor tekst 9">
            <a:extLst>
              <a:ext uri="{FF2B5EF4-FFF2-40B4-BE49-F238E27FC236}">
                <a16:creationId xmlns:a16="http://schemas.microsoft.com/office/drawing/2014/main" id="{1133B606-5217-4275-8EBE-1D3F8AC772A3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302846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5" name="Tijdelijke aanduiding voor tekst 9">
            <a:extLst>
              <a:ext uri="{FF2B5EF4-FFF2-40B4-BE49-F238E27FC236}">
                <a16:creationId xmlns:a16="http://schemas.microsoft.com/office/drawing/2014/main" id="{AF31008E-2295-4ABE-B74C-B448EB6214E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302846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6" name="Tijdelijke aanduiding voor tekst 9">
            <a:extLst>
              <a:ext uri="{FF2B5EF4-FFF2-40B4-BE49-F238E27FC236}">
                <a16:creationId xmlns:a16="http://schemas.microsoft.com/office/drawing/2014/main" id="{7774C7BC-FC98-452A-9DAB-F1B4882B7982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6302846" y="5322996"/>
            <a:ext cx="2448000" cy="204788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7" name="Tijdelijke aanduiding voor tekst 9">
            <a:extLst>
              <a:ext uri="{FF2B5EF4-FFF2-40B4-BE49-F238E27FC236}">
                <a16:creationId xmlns:a16="http://schemas.microsoft.com/office/drawing/2014/main" id="{045B2691-2D95-4964-A7AA-2F1F3303C393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8872021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8" name="Tijdelijke aanduiding voor tekst 9">
            <a:extLst>
              <a:ext uri="{FF2B5EF4-FFF2-40B4-BE49-F238E27FC236}">
                <a16:creationId xmlns:a16="http://schemas.microsoft.com/office/drawing/2014/main" id="{50A10DC5-3B79-46D1-8627-9F59BB15C9DF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8872021" y="3514597"/>
            <a:ext cx="2448000" cy="204788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9" name="Tijdelijke aanduiding voor tekst 9">
            <a:extLst>
              <a:ext uri="{FF2B5EF4-FFF2-40B4-BE49-F238E27FC236}">
                <a16:creationId xmlns:a16="http://schemas.microsoft.com/office/drawing/2014/main" id="{6E76ADAF-B370-468A-99FD-AB2E062B47C5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8872021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80" name="Tijdelijke aanduiding voor tekst 9">
            <a:extLst>
              <a:ext uri="{FF2B5EF4-FFF2-40B4-BE49-F238E27FC236}">
                <a16:creationId xmlns:a16="http://schemas.microsoft.com/office/drawing/2014/main" id="{58285513-0CDA-4BE1-A074-507A6B20ABDC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8872021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81" name="Tijdelijke aanduiding voor tekst 9">
            <a:extLst>
              <a:ext uri="{FF2B5EF4-FFF2-40B4-BE49-F238E27FC236}">
                <a16:creationId xmlns:a16="http://schemas.microsoft.com/office/drawing/2014/main" id="{D629EB20-5778-4B9E-9B14-199130F98090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8872021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82" name="Tijdelijke aanduiding voor tekst 9">
            <a:extLst>
              <a:ext uri="{FF2B5EF4-FFF2-40B4-BE49-F238E27FC236}">
                <a16:creationId xmlns:a16="http://schemas.microsoft.com/office/drawing/2014/main" id="{5869BA4C-24F5-491B-9549-44562AEFA3D3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8872021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83" name="Tijdelijke aanduiding voor tekst 9">
            <a:extLst>
              <a:ext uri="{FF2B5EF4-FFF2-40B4-BE49-F238E27FC236}">
                <a16:creationId xmlns:a16="http://schemas.microsoft.com/office/drawing/2014/main" id="{202DA70C-6FC9-4E4A-9BB0-BF0114062E4A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872021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84" name="Tijdelijke aanduiding voor tekst 9">
            <a:extLst>
              <a:ext uri="{FF2B5EF4-FFF2-40B4-BE49-F238E27FC236}">
                <a16:creationId xmlns:a16="http://schemas.microsoft.com/office/drawing/2014/main" id="{F0316C87-FEAF-4E79-966E-0B5173C3EB6A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8872021" y="5322996"/>
            <a:ext cx="2448000" cy="204788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E71815-6FA7-0123-13ED-7F23F05818D5}"/>
              </a:ext>
            </a:extLst>
          </p:cNvPr>
          <p:cNvSpPr>
            <a:spLocks noGrp="1"/>
          </p:cNvSpPr>
          <p:nvPr>
            <p:ph type="dt" sz="half" idx="76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7EF167-F562-10EE-D26D-57216D6FD4C4}"/>
              </a:ext>
            </a:extLst>
          </p:cNvPr>
          <p:cNvSpPr>
            <a:spLocks noGrp="1"/>
          </p:cNvSpPr>
          <p:nvPr>
            <p:ph type="ftr" sz="quarter" idx="77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0F8497-E93E-D2A3-B703-B19F4F92B7F3}"/>
              </a:ext>
            </a:extLst>
          </p:cNvPr>
          <p:cNvSpPr>
            <a:spLocks noGrp="1"/>
          </p:cNvSpPr>
          <p:nvPr>
            <p:ph type="sldNum" sz="quarter" idx="78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389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78E4DE6E-9449-41AE-952D-686BA328C49E}"/>
              </a:ext>
            </a:extLst>
          </p:cNvPr>
          <p:cNvSpPr txBox="1"/>
          <p:nvPr userDrawn="1"/>
        </p:nvSpPr>
        <p:spPr>
          <a:xfrm>
            <a:off x="360000" y="76813"/>
            <a:ext cx="5736000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sz="2700" dirty="0">
                <a:solidFill>
                  <a:schemeClr val="tx2"/>
                </a:solidFill>
              </a:rPr>
              <a:t>Contact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01384729-1BED-47BF-AF7D-AD8987DED5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4495" y="1771836"/>
            <a:ext cx="333375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776F4613-38AE-49BF-9B9B-E10EBC79FF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4495" y="2044858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E7B90223-530A-4AD1-8ED6-253465155A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4495" y="2317744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Phone number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89610FB0-700D-4488-9A59-6E878A9CE89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4495" y="2590630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E-mail address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CD254B0F-B54E-453F-8C75-BA33B58742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70259" y="2944444"/>
            <a:ext cx="333375" cy="33337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ACA9458E-1A07-4EF8-A596-9C13C54A77D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52443" y="2944444"/>
            <a:ext cx="333375" cy="33337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EE6C7F07-3403-4EE0-A592-D3B3E8315F6A}"/>
              </a:ext>
            </a:extLst>
          </p:cNvPr>
          <p:cNvSpPr txBox="1"/>
          <p:nvPr userDrawn="1"/>
        </p:nvSpPr>
        <p:spPr>
          <a:xfrm>
            <a:off x="1164495" y="3605385"/>
            <a:ext cx="3149067" cy="83099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GB" sz="1600" b="1" noProof="0" dirty="0">
                <a:solidFill>
                  <a:schemeClr val="tx1"/>
                </a:solidFill>
              </a:rPr>
              <a:t>DIFFER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>
                <a:solidFill>
                  <a:schemeClr val="tx1"/>
                </a:solidFill>
              </a:rPr>
              <a:t>Eindhoven, The Netherlands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 err="1">
                <a:solidFill>
                  <a:schemeClr val="tx1"/>
                </a:solidFill>
              </a:rPr>
              <a:t>info@differ.nl</a:t>
            </a:r>
            <a:r>
              <a:rPr lang="en-GB" sz="1600" noProof="0" dirty="0">
                <a:solidFill>
                  <a:schemeClr val="tx1"/>
                </a:solidFill>
              </a:rPr>
              <a:t>   |   </a:t>
            </a:r>
            <a:r>
              <a:rPr lang="en-GB" sz="1600" noProof="0" dirty="0" err="1">
                <a:solidFill>
                  <a:schemeClr val="tx1"/>
                </a:solidFill>
              </a:rPr>
              <a:t>www.differ.nl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5D66D3FE-BFC2-43D3-989D-D0BAB3FBA2D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95141" y="1771048"/>
            <a:ext cx="1243012" cy="1243012"/>
          </a:xfrm>
          <a:prstGeom prst="ellipse">
            <a:avLst/>
          </a:prstGeom>
          <a:noFill/>
        </p:spPr>
        <p:txBody>
          <a:bodyPr bIns="612000" anchor="ctr">
            <a:noAutofit/>
          </a:bodyPr>
          <a:lstStyle>
            <a:lvl1pPr algn="ctr">
              <a:defRPr sz="1000"/>
            </a:lvl1pPr>
          </a:lstStyle>
          <a:p>
            <a:r>
              <a:rPr lang="en-GB" noProof="0" dirty="0"/>
              <a:t>Click to add</a:t>
            </a:r>
            <a:br>
              <a:rPr lang="en-GB" noProof="0" dirty="0"/>
            </a:br>
            <a:r>
              <a:rPr lang="en-GB" noProof="0" dirty="0"/>
              <a:t>portrait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8600F9E-390C-4B33-90FB-553A50B6A3DF}"/>
              </a:ext>
            </a:extLst>
          </p:cNvPr>
          <p:cNvSpPr txBox="1"/>
          <p:nvPr userDrawn="1"/>
        </p:nvSpPr>
        <p:spPr>
          <a:xfrm>
            <a:off x="-2413987" y="2936468"/>
            <a:ext cx="20034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NL" sz="1400" b="1" dirty="0">
                <a:solidFill>
                  <a:schemeClr val="bg2"/>
                </a:solidFill>
              </a:rPr>
              <a:t>No LinkedIn</a:t>
            </a:r>
            <a:br>
              <a:rPr lang="nl-NL" sz="1400" b="1" dirty="0">
                <a:solidFill>
                  <a:schemeClr val="bg2"/>
                </a:solidFill>
              </a:rPr>
            </a:br>
            <a:r>
              <a:rPr lang="nl-NL" sz="1400" b="1" dirty="0" err="1">
                <a:solidFill>
                  <a:schemeClr val="bg2"/>
                </a:solidFill>
              </a:rPr>
              <a:t>and</a:t>
            </a:r>
            <a:r>
              <a:rPr lang="nl-NL" sz="1400" b="1" dirty="0">
                <a:solidFill>
                  <a:schemeClr val="bg2"/>
                </a:solidFill>
              </a:rPr>
              <a:t>/or Twitter account?</a:t>
            </a:r>
          </a:p>
          <a:p>
            <a:pPr algn="r"/>
            <a:r>
              <a:rPr lang="nl-NL" sz="1400" dirty="0">
                <a:solidFill>
                  <a:schemeClr val="bg2"/>
                </a:solidFill>
              </a:rPr>
              <a:t>Just select the icon </a:t>
            </a:r>
            <a:r>
              <a:rPr lang="nl-NL" sz="1400" dirty="0" err="1">
                <a:solidFill>
                  <a:schemeClr val="bg2"/>
                </a:solidFill>
              </a:rPr>
              <a:t>and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delete the icon.</a:t>
            </a:r>
          </a:p>
        </p:txBody>
      </p:sp>
      <p:sp>
        <p:nvSpPr>
          <p:cNvPr id="21" name="Gelijkbenige driehoek 20">
            <a:extLst>
              <a:ext uri="{FF2B5EF4-FFF2-40B4-BE49-F238E27FC236}">
                <a16:creationId xmlns:a16="http://schemas.microsoft.com/office/drawing/2014/main" id="{826FE8B4-A708-46EF-8A0B-48767A054ABD}"/>
              </a:ext>
            </a:extLst>
          </p:cNvPr>
          <p:cNvSpPr/>
          <p:nvPr userDrawn="1"/>
        </p:nvSpPr>
        <p:spPr>
          <a:xfrm rot="5400000" flipH="1">
            <a:off x="-343163" y="3037170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631993-C594-925A-AA3D-7DFCEFFF8A6A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32879-5948-6162-0C8F-DE9132725C32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38179C-C5D2-A755-2382-61EC5C6D4CDA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5127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- doubl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78E4DE6E-9449-41AE-952D-686BA328C49E}"/>
              </a:ext>
            </a:extLst>
          </p:cNvPr>
          <p:cNvSpPr txBox="1"/>
          <p:nvPr userDrawn="1"/>
        </p:nvSpPr>
        <p:spPr>
          <a:xfrm>
            <a:off x="360000" y="76813"/>
            <a:ext cx="5736000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sz="2700" dirty="0">
                <a:solidFill>
                  <a:schemeClr val="tx2"/>
                </a:solidFill>
              </a:rPr>
              <a:t>Contact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01384729-1BED-47BF-AF7D-AD8987DED5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4495" y="1771836"/>
            <a:ext cx="333375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776F4613-38AE-49BF-9B9B-E10EBC79FF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4495" y="2044858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E7B90223-530A-4AD1-8ED6-253465155A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4495" y="2317744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Phone number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89610FB0-700D-4488-9A59-6E878A9CE89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4495" y="2590630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E-mail address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CD254B0F-B54E-453F-8C75-BA33B58742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70259" y="2944444"/>
            <a:ext cx="333375" cy="33337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ACA9458E-1A07-4EF8-A596-9C13C54A77D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52443" y="2944444"/>
            <a:ext cx="333375" cy="33337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EE6C7F07-3403-4EE0-A592-D3B3E8315F6A}"/>
              </a:ext>
            </a:extLst>
          </p:cNvPr>
          <p:cNvSpPr txBox="1"/>
          <p:nvPr userDrawn="1"/>
        </p:nvSpPr>
        <p:spPr>
          <a:xfrm>
            <a:off x="1164495" y="3605385"/>
            <a:ext cx="3149067" cy="83099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GB" sz="1600" b="1" noProof="0" dirty="0">
                <a:solidFill>
                  <a:schemeClr val="tx1"/>
                </a:solidFill>
              </a:rPr>
              <a:t>DIFFER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>
                <a:solidFill>
                  <a:schemeClr val="tx1"/>
                </a:solidFill>
              </a:rPr>
              <a:t>Eindhoven, The Netherlands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 err="1">
                <a:solidFill>
                  <a:schemeClr val="tx1"/>
                </a:solidFill>
              </a:rPr>
              <a:t>info@differ.nl</a:t>
            </a:r>
            <a:r>
              <a:rPr lang="en-GB" sz="1600" noProof="0" dirty="0">
                <a:solidFill>
                  <a:schemeClr val="tx1"/>
                </a:solidFill>
              </a:rPr>
              <a:t>   |   </a:t>
            </a:r>
            <a:r>
              <a:rPr lang="en-GB" sz="1600" noProof="0" dirty="0" err="1">
                <a:solidFill>
                  <a:schemeClr val="tx1"/>
                </a:solidFill>
              </a:rPr>
              <a:t>www.differ.nl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5D66D3FE-BFC2-43D3-989D-D0BAB3FBA2D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95141" y="1771048"/>
            <a:ext cx="1243012" cy="1243012"/>
          </a:xfrm>
          <a:prstGeom prst="ellipse">
            <a:avLst/>
          </a:prstGeom>
          <a:noFill/>
        </p:spPr>
        <p:txBody>
          <a:bodyPr bIns="612000" anchor="ctr">
            <a:noAutofit/>
          </a:bodyPr>
          <a:lstStyle>
            <a:lvl1pPr algn="ctr">
              <a:defRPr sz="1000"/>
            </a:lvl1pPr>
          </a:lstStyle>
          <a:p>
            <a:r>
              <a:rPr lang="en-GB" noProof="0" dirty="0"/>
              <a:t>Click to add</a:t>
            </a:r>
            <a:br>
              <a:rPr lang="en-GB" noProof="0" dirty="0"/>
            </a:br>
            <a:r>
              <a:rPr lang="en-GB" noProof="0" dirty="0"/>
              <a:t>portrait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8600F9E-390C-4B33-90FB-553A50B6A3DF}"/>
              </a:ext>
            </a:extLst>
          </p:cNvPr>
          <p:cNvSpPr txBox="1"/>
          <p:nvPr userDrawn="1"/>
        </p:nvSpPr>
        <p:spPr>
          <a:xfrm>
            <a:off x="-2413986" y="2936468"/>
            <a:ext cx="20034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NL" sz="1400" b="1" dirty="0">
                <a:solidFill>
                  <a:schemeClr val="bg2"/>
                </a:solidFill>
              </a:rPr>
              <a:t>No LinkedIn</a:t>
            </a:r>
            <a:br>
              <a:rPr lang="nl-NL" sz="1400" b="1" dirty="0">
                <a:solidFill>
                  <a:schemeClr val="bg2"/>
                </a:solidFill>
              </a:rPr>
            </a:br>
            <a:r>
              <a:rPr lang="nl-NL" sz="1400" b="1" dirty="0" err="1">
                <a:solidFill>
                  <a:schemeClr val="bg2"/>
                </a:solidFill>
              </a:rPr>
              <a:t>and</a:t>
            </a:r>
            <a:r>
              <a:rPr lang="nl-NL" sz="1400" b="1" dirty="0">
                <a:solidFill>
                  <a:schemeClr val="bg2"/>
                </a:solidFill>
              </a:rPr>
              <a:t>/or Twitter account?</a:t>
            </a:r>
          </a:p>
          <a:p>
            <a:pPr algn="r"/>
            <a:r>
              <a:rPr lang="nl-NL" sz="1400" dirty="0">
                <a:solidFill>
                  <a:schemeClr val="bg2"/>
                </a:solidFill>
              </a:rPr>
              <a:t>Just select the icon </a:t>
            </a:r>
            <a:r>
              <a:rPr lang="nl-NL" sz="1400" dirty="0" err="1">
                <a:solidFill>
                  <a:schemeClr val="bg2"/>
                </a:solidFill>
              </a:rPr>
              <a:t>and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delete the icon.</a:t>
            </a:r>
          </a:p>
        </p:txBody>
      </p:sp>
      <p:sp>
        <p:nvSpPr>
          <p:cNvPr id="21" name="Gelijkbenige driehoek 20">
            <a:extLst>
              <a:ext uri="{FF2B5EF4-FFF2-40B4-BE49-F238E27FC236}">
                <a16:creationId xmlns:a16="http://schemas.microsoft.com/office/drawing/2014/main" id="{826FE8B4-A708-46EF-8A0B-48767A054ABD}"/>
              </a:ext>
            </a:extLst>
          </p:cNvPr>
          <p:cNvSpPr/>
          <p:nvPr userDrawn="1"/>
        </p:nvSpPr>
        <p:spPr>
          <a:xfrm rot="5400000" flipH="1">
            <a:off x="-343163" y="3037170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6ECAADAA-732D-415C-BE88-CB4CF471B1F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43630" y="1771836"/>
            <a:ext cx="333375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5" name="Tijdelijke aanduiding voor tekst 9">
            <a:extLst>
              <a:ext uri="{FF2B5EF4-FFF2-40B4-BE49-F238E27FC236}">
                <a16:creationId xmlns:a16="http://schemas.microsoft.com/office/drawing/2014/main" id="{42593C75-0B83-496C-AD43-97F0D23109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43630" y="2044858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0AC5434D-34E9-4EF0-BD6E-C8A52665C9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43630" y="2317744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Phone number</a:t>
            </a:r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36409ACF-7972-4356-B1FF-D8179ABF5B2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43630" y="2590630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E-mail address</a:t>
            </a:r>
          </a:p>
        </p:txBody>
      </p:sp>
      <p:sp>
        <p:nvSpPr>
          <p:cNvPr id="28" name="Tijdelijke aanduiding voor afbeelding 14">
            <a:extLst>
              <a:ext uri="{FF2B5EF4-FFF2-40B4-BE49-F238E27FC236}">
                <a16:creationId xmlns:a16="http://schemas.microsoft.com/office/drawing/2014/main" id="{0A26D9E9-60D9-4D09-A959-AEB7AD4F7D2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549394" y="2944444"/>
            <a:ext cx="333375" cy="33337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29" name="Tijdelijke aanduiding voor afbeelding 14">
            <a:extLst>
              <a:ext uri="{FF2B5EF4-FFF2-40B4-BE49-F238E27FC236}">
                <a16:creationId xmlns:a16="http://schemas.microsoft.com/office/drawing/2014/main" id="{44204517-0982-4153-9351-AFB7D5091FF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031578" y="2944444"/>
            <a:ext cx="333375" cy="33337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30" name="Tijdelijke aanduiding voor afbeelding 18">
            <a:extLst>
              <a:ext uri="{FF2B5EF4-FFF2-40B4-BE49-F238E27FC236}">
                <a16:creationId xmlns:a16="http://schemas.microsoft.com/office/drawing/2014/main" id="{4C903E3F-09F5-4E54-A204-1B2229781FD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074276" y="1771048"/>
            <a:ext cx="1243012" cy="1243012"/>
          </a:xfrm>
          <a:prstGeom prst="ellipse">
            <a:avLst/>
          </a:prstGeom>
          <a:noFill/>
        </p:spPr>
        <p:txBody>
          <a:bodyPr bIns="612000" anchor="ctr">
            <a:noAutofit/>
          </a:bodyPr>
          <a:lstStyle>
            <a:lvl1pPr algn="ctr">
              <a:defRPr sz="1000"/>
            </a:lvl1pPr>
          </a:lstStyle>
          <a:p>
            <a:r>
              <a:rPr lang="en-GB" noProof="0" dirty="0"/>
              <a:t>Click to add</a:t>
            </a:r>
            <a:br>
              <a:rPr lang="en-GB" noProof="0" dirty="0"/>
            </a:br>
            <a:r>
              <a:rPr lang="en-GB" noProof="0" dirty="0"/>
              <a:t>portrait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CB5549-1BB2-B1C5-F341-58F2BCB6B5ED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5CE560-46C9-3C0D-C47C-0CE565707CCC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9997-FCB2-5FBC-926C-0FFE7CBD927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8914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E3E053EA-A9E0-4FC3-87BC-5CADB14D4D0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84" imgH="385" progId="TCLayout.ActiveDocument.1">
                  <p:embed/>
                </p:oleObj>
              </mc:Choice>
              <mc:Fallback>
                <p:oleObj name="think-cell Folie" r:id="rId4" imgW="384" imgH="385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E3E053EA-A9E0-4FC3-87BC-5CADB14D4D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0336F15A-9D0F-40C1-A205-2471F1ECE4E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300" b="1" i="0" baseline="0" dirty="0">
              <a:latin typeface="Open Sans" pitchFamily="2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sz="quarter" idx="13"/>
          </p:nvPr>
        </p:nvSpPr>
        <p:spPr>
          <a:xfrm>
            <a:off x="658812" y="1609726"/>
            <a:ext cx="10837863" cy="48434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Daniël Maris | The kinetic neutral model in MHD code JOREK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CE691D0-CC49-4FC7-9C4D-6112B0CB3A76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629556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new paragraph)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8B0EFD-C6A4-4FE8-94AC-5B8FF1CEE7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515" y="1746657"/>
            <a:ext cx="10515600" cy="68135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Section #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55B27B1-0D9B-4237-AEB3-87C3CB41AEF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8515" y="2333760"/>
            <a:ext cx="10515600" cy="1500187"/>
          </a:xfrm>
        </p:spPr>
        <p:txBody>
          <a:bodyPr lIns="90000">
            <a:noAutofit/>
          </a:bodyPr>
          <a:lstStyle>
            <a:lvl1pPr marL="0" indent="0">
              <a:buNone/>
              <a:defRPr sz="4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Click to edit section title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531C6895-BDED-4B71-85F9-6EBE31CB538D}"/>
              </a:ext>
            </a:extLst>
          </p:cNvPr>
          <p:cNvCxnSpPr/>
          <p:nvPr userDrawn="1"/>
        </p:nvCxnSpPr>
        <p:spPr>
          <a:xfrm>
            <a:off x="0" y="1327950"/>
            <a:ext cx="4980562" cy="0"/>
          </a:xfrm>
          <a:prstGeom prst="line">
            <a:avLst/>
          </a:prstGeom>
          <a:ln w="254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68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slide: full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C9A692-14AE-4628-BC7A-01FC2AED47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46800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nl-NL" dirty="0"/>
            </a:lvl1pPr>
          </a:lstStyle>
          <a:p>
            <a:pPr lvl="0"/>
            <a:r>
              <a:rPr lang="en-GB" noProof="0" dirty="0"/>
              <a:t>Click to edit title style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3E38F0-AFEB-4D48-9A07-6D7D2F9A84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46563" y="1769063"/>
            <a:ext cx="10160237" cy="4136437"/>
          </a:xfrm>
        </p:spPr>
        <p:txBody>
          <a:bodyPr/>
          <a:lstStyle>
            <a:lvl1pPr marL="203200" indent="-203200">
              <a:buFont typeface="Arial" panose="020B0604020202020204" pitchFamily="34" charset="0"/>
              <a:buChar char="•"/>
              <a:defRPr/>
            </a:lvl1pPr>
            <a:lvl2pPr>
              <a:spcBef>
                <a:spcPts val="400"/>
              </a:spcBef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DF0A7AD9-B193-4370-A272-82CC0E4D2F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46563" y="6318000"/>
            <a:ext cx="47611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02F2E84F-DD97-4AC0-9CAA-8325399045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6563" y="6073200"/>
            <a:ext cx="47611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13" name="Tijdelijke aanduiding voor dianummer 5">
            <a:extLst>
              <a:ext uri="{FF2B5EF4-FFF2-40B4-BE49-F238E27FC236}">
                <a16:creationId xmlns:a16="http://schemas.microsoft.com/office/drawing/2014/main" id="{553E26FA-3773-470A-AAAD-81C91C2751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0609" y="6073200"/>
            <a:ext cx="7878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8536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slide: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CB1F32-867F-46A9-B664-8BB4BA6D24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57288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nl-NL"/>
            </a:lvl1pPr>
          </a:lstStyle>
          <a:p>
            <a:pPr lvl="0"/>
            <a:r>
              <a:rPr lang="en-GB" noProof="0" dirty="0"/>
              <a:t>Click to edit title style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51485D-5529-40FE-AC0A-1F1A0FDAEA5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146562" y="1769063"/>
            <a:ext cx="4917646" cy="4136437"/>
          </a:xfrm>
        </p:spPr>
        <p:txBody>
          <a:bodyPr/>
          <a:lstStyle>
            <a:lvl1pPr marL="201613" indent="-201613">
              <a:buFont typeface="Arial" panose="020B0604020202020204" pitchFamily="34" charset="0"/>
              <a:buChar char="•"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DEE300B-333D-45D7-837A-C03E0FB00B6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99642" y="1769063"/>
            <a:ext cx="4917646" cy="4136437"/>
          </a:xfrm>
        </p:spPr>
        <p:txBody>
          <a:bodyPr vert="horz" lIns="0" tIns="0" rIns="0" bIns="0" rtlCol="0">
            <a:normAutofit/>
          </a:bodyPr>
          <a:lstStyle>
            <a:lvl1pPr marL="201613" indent="-201613">
              <a:buFont typeface="Arial" panose="020B0604020202020204" pitchFamily="34" charset="0"/>
              <a:buChar char="•"/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604F59-0A64-D31B-04C8-0BAA3EE8E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35B155-0AF6-092B-2EAC-916895981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ABA541-C081-AE2E-359E-C7545E964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6283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7ACB4-EFEF-4B9C-B3B8-8EF287C9C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57288" cy="1130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CD0C2F-726B-7B28-6B40-C91B795A8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7A4399-F68C-CE87-1D82-F0A9D9A3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CA61DB-C503-86E0-D576-1E2994B22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8494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73A49957-3299-4F03-B241-99EC4585C3DA}"/>
              </a:ext>
            </a:extLst>
          </p:cNvPr>
          <p:cNvSpPr/>
          <p:nvPr userDrawn="1"/>
        </p:nvSpPr>
        <p:spPr bwMode="white">
          <a:xfrm>
            <a:off x="0" y="1285875"/>
            <a:ext cx="5019675" cy="85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61F434-CFE1-D60C-0788-8B2518309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A9B5D-EAAF-3F33-2DF3-085036B73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22725-1DC2-34B0-4838-87C495533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4596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7ACB4-EFEF-4B9C-B3B8-8EF287C9C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57288" cy="113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1BF3AD0B-E69A-4458-9F2F-AD15935C1A1E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062038" y="1769428"/>
            <a:ext cx="2372582" cy="795412"/>
          </a:xfrm>
          <a:noFill/>
        </p:spPr>
        <p:txBody>
          <a:bodyPr wrap="none">
            <a:no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C8E78EFF-E989-4EC0-9E44-4B28DF5A286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4494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A8D39DDD-3D97-4A34-B6D6-9417C2BD99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4494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3" name="Tijdelijke aanduiding voor afbeelding 9">
            <a:extLst>
              <a:ext uri="{FF2B5EF4-FFF2-40B4-BE49-F238E27FC236}">
                <a16:creationId xmlns:a16="http://schemas.microsoft.com/office/drawing/2014/main" id="{D2A320F7-B8BA-45ED-B010-00A28E14E0AB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3631214" y="1769428"/>
            <a:ext cx="2372582" cy="795412"/>
          </a:xfrm>
          <a:noFill/>
        </p:spPr>
        <p:txBody>
          <a:bodyPr wrap="none">
            <a:norm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960BBEB0-6377-4589-A0D6-1BB179B8E00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33670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07F64D3D-FEE5-4062-B7F0-B078A5217D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33670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6" name="Tijdelijke aanduiding voor afbeelding 9">
            <a:extLst>
              <a:ext uri="{FF2B5EF4-FFF2-40B4-BE49-F238E27FC236}">
                <a16:creationId xmlns:a16="http://schemas.microsoft.com/office/drawing/2014/main" id="{777967D8-B4C1-4300-A05E-758CBF91175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6200390" y="1769428"/>
            <a:ext cx="2372582" cy="795412"/>
          </a:xfrm>
          <a:noFill/>
        </p:spPr>
        <p:txBody>
          <a:bodyPr wrap="none">
            <a:norm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17" name="Tijdelijke aanduiding voor tekst 9">
            <a:extLst>
              <a:ext uri="{FF2B5EF4-FFF2-40B4-BE49-F238E27FC236}">
                <a16:creationId xmlns:a16="http://schemas.microsoft.com/office/drawing/2014/main" id="{FC9E14B9-F9C9-4B55-AB71-FE509614A5F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02846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7F010A67-086B-4E83-8AC9-20AB0EF7EC6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2846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9" name="Tijdelijke aanduiding voor afbeelding 9">
            <a:extLst>
              <a:ext uri="{FF2B5EF4-FFF2-40B4-BE49-F238E27FC236}">
                <a16:creationId xmlns:a16="http://schemas.microsoft.com/office/drawing/2014/main" id="{F5214B3F-6926-41BB-A7DE-36C5F643E1B7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8769565" y="1769428"/>
            <a:ext cx="2372582" cy="795412"/>
          </a:xfrm>
          <a:noFill/>
        </p:spPr>
        <p:txBody>
          <a:bodyPr wrap="none">
            <a:norm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CEFBA8D7-C002-45DC-89EC-1AF125D468A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72021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1" name="Tijdelijke aanduiding voor tekst 9">
            <a:extLst>
              <a:ext uri="{FF2B5EF4-FFF2-40B4-BE49-F238E27FC236}">
                <a16:creationId xmlns:a16="http://schemas.microsoft.com/office/drawing/2014/main" id="{EDADE4CC-7044-4908-BAE8-9E0AD087E55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72021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08BA0F05-82F7-4C2D-9600-F9321E098595}"/>
              </a:ext>
            </a:extLst>
          </p:cNvPr>
          <p:cNvSpPr txBox="1"/>
          <p:nvPr userDrawn="1"/>
        </p:nvSpPr>
        <p:spPr>
          <a:xfrm>
            <a:off x="12520337" y="2091690"/>
            <a:ext cx="172675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Logos must be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374 x 126 pixels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(or related format).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Placeholder is center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orientated.</a:t>
            </a:r>
          </a:p>
        </p:txBody>
      </p:sp>
      <p:sp>
        <p:nvSpPr>
          <p:cNvPr id="23" name="Gelijkbenige driehoek 22">
            <a:extLst>
              <a:ext uri="{FF2B5EF4-FFF2-40B4-BE49-F238E27FC236}">
                <a16:creationId xmlns:a16="http://schemas.microsoft.com/office/drawing/2014/main" id="{A08F0DDA-5D3F-4819-94AF-8330BEBEF856}"/>
              </a:ext>
            </a:extLst>
          </p:cNvPr>
          <p:cNvSpPr/>
          <p:nvPr userDrawn="1"/>
        </p:nvSpPr>
        <p:spPr>
          <a:xfrm rot="16200000">
            <a:off x="12306037" y="2192392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637EF967-CFA0-4E11-A0CC-B7FAF353733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64494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BA7CEBE3-BB56-47FF-9C55-2F74E5B2F5C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64494" y="351459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3C8E40A6-A30D-451C-99AE-D083B7D6A3B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64494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38" name="Tijdelijke aanduiding voor tekst 9">
            <a:extLst>
              <a:ext uri="{FF2B5EF4-FFF2-40B4-BE49-F238E27FC236}">
                <a16:creationId xmlns:a16="http://schemas.microsoft.com/office/drawing/2014/main" id="{640C99D7-A8E7-40DA-B959-F9BDC245003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64494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45" name="Tijdelijke aanduiding voor tekst 9">
            <a:extLst>
              <a:ext uri="{FF2B5EF4-FFF2-40B4-BE49-F238E27FC236}">
                <a16:creationId xmlns:a16="http://schemas.microsoft.com/office/drawing/2014/main" id="{E7B067DC-073D-406B-8C80-FA5C851C995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164494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46" name="Tijdelijke aanduiding voor tekst 9">
            <a:extLst>
              <a:ext uri="{FF2B5EF4-FFF2-40B4-BE49-F238E27FC236}">
                <a16:creationId xmlns:a16="http://schemas.microsoft.com/office/drawing/2014/main" id="{EAF66210-C7FF-4DFB-B27F-105DE2D041B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164494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53" name="Tijdelijke aanduiding voor tekst 9">
            <a:extLst>
              <a:ext uri="{FF2B5EF4-FFF2-40B4-BE49-F238E27FC236}">
                <a16:creationId xmlns:a16="http://schemas.microsoft.com/office/drawing/2014/main" id="{10733809-7E39-4633-B244-47E2750FE55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164494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54" name="Tijdelijke aanduiding voor tekst 9">
            <a:extLst>
              <a:ext uri="{FF2B5EF4-FFF2-40B4-BE49-F238E27FC236}">
                <a16:creationId xmlns:a16="http://schemas.microsoft.com/office/drawing/2014/main" id="{01647D52-3CFE-447C-8B09-938C7450B4C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164494" y="53229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1" name="Tijdelijke aanduiding voor tekst 9">
            <a:extLst>
              <a:ext uri="{FF2B5EF4-FFF2-40B4-BE49-F238E27FC236}">
                <a16:creationId xmlns:a16="http://schemas.microsoft.com/office/drawing/2014/main" id="{99F5AD62-7811-4C21-A6CA-411B856BD84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733670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2" name="Tijdelijke aanduiding voor tekst 9">
            <a:extLst>
              <a:ext uri="{FF2B5EF4-FFF2-40B4-BE49-F238E27FC236}">
                <a16:creationId xmlns:a16="http://schemas.microsoft.com/office/drawing/2014/main" id="{4BFF88FB-8A8E-4124-83FB-3ABC05F08FF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733670" y="351459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3" name="Tijdelijke aanduiding voor tekst 9">
            <a:extLst>
              <a:ext uri="{FF2B5EF4-FFF2-40B4-BE49-F238E27FC236}">
                <a16:creationId xmlns:a16="http://schemas.microsoft.com/office/drawing/2014/main" id="{85024BBE-78C0-4CAA-9DAA-29D037B65B7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733670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4" name="Tijdelijke aanduiding voor tekst 9">
            <a:extLst>
              <a:ext uri="{FF2B5EF4-FFF2-40B4-BE49-F238E27FC236}">
                <a16:creationId xmlns:a16="http://schemas.microsoft.com/office/drawing/2014/main" id="{C6C5D9D2-3038-4FC3-A99D-B078060F565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733670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5" name="Tijdelijke aanduiding voor tekst 9">
            <a:extLst>
              <a:ext uri="{FF2B5EF4-FFF2-40B4-BE49-F238E27FC236}">
                <a16:creationId xmlns:a16="http://schemas.microsoft.com/office/drawing/2014/main" id="{1A553C12-1E5D-447D-877E-F561A41F26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3733670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6" name="Tijdelijke aanduiding voor tekst 9">
            <a:extLst>
              <a:ext uri="{FF2B5EF4-FFF2-40B4-BE49-F238E27FC236}">
                <a16:creationId xmlns:a16="http://schemas.microsoft.com/office/drawing/2014/main" id="{59118EC4-F3DF-443D-85E2-3E9A8BD9EC2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733670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7" name="Tijdelijke aanduiding voor tekst 9">
            <a:extLst>
              <a:ext uri="{FF2B5EF4-FFF2-40B4-BE49-F238E27FC236}">
                <a16:creationId xmlns:a16="http://schemas.microsoft.com/office/drawing/2014/main" id="{430AF363-341D-4CEA-948D-A05F98C874FF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733670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8" name="Tijdelijke aanduiding voor tekst 9">
            <a:extLst>
              <a:ext uri="{FF2B5EF4-FFF2-40B4-BE49-F238E27FC236}">
                <a16:creationId xmlns:a16="http://schemas.microsoft.com/office/drawing/2014/main" id="{ECDB0934-71DC-4938-95FF-8D6FDA0670A9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733670" y="53229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9" name="Tijdelijke aanduiding voor tekst 9">
            <a:extLst>
              <a:ext uri="{FF2B5EF4-FFF2-40B4-BE49-F238E27FC236}">
                <a16:creationId xmlns:a16="http://schemas.microsoft.com/office/drawing/2014/main" id="{60590D66-8154-4433-86A7-164BA3A741ED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02846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0" name="Tijdelijke aanduiding voor tekst 9">
            <a:extLst>
              <a:ext uri="{FF2B5EF4-FFF2-40B4-BE49-F238E27FC236}">
                <a16:creationId xmlns:a16="http://schemas.microsoft.com/office/drawing/2014/main" id="{AF64A3CF-C0EB-459D-95B0-9E65CEA9118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02846" y="351459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1" name="Tijdelijke aanduiding voor tekst 9">
            <a:extLst>
              <a:ext uri="{FF2B5EF4-FFF2-40B4-BE49-F238E27FC236}">
                <a16:creationId xmlns:a16="http://schemas.microsoft.com/office/drawing/2014/main" id="{BBF28777-D4CA-4843-A3E2-762904952106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302846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2" name="Tijdelijke aanduiding voor tekst 9">
            <a:extLst>
              <a:ext uri="{FF2B5EF4-FFF2-40B4-BE49-F238E27FC236}">
                <a16:creationId xmlns:a16="http://schemas.microsoft.com/office/drawing/2014/main" id="{A546279E-EFBE-44A5-9DF1-F5681DE2C06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302846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3" name="Tijdelijke aanduiding voor tekst 9">
            <a:extLst>
              <a:ext uri="{FF2B5EF4-FFF2-40B4-BE49-F238E27FC236}">
                <a16:creationId xmlns:a16="http://schemas.microsoft.com/office/drawing/2014/main" id="{774410CC-6370-4C11-9837-235F49846D87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302846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4" name="Tijdelijke aanduiding voor tekst 9">
            <a:extLst>
              <a:ext uri="{FF2B5EF4-FFF2-40B4-BE49-F238E27FC236}">
                <a16:creationId xmlns:a16="http://schemas.microsoft.com/office/drawing/2014/main" id="{1133B606-5217-4275-8EBE-1D3F8AC772A3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302846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5" name="Tijdelijke aanduiding voor tekst 9">
            <a:extLst>
              <a:ext uri="{FF2B5EF4-FFF2-40B4-BE49-F238E27FC236}">
                <a16:creationId xmlns:a16="http://schemas.microsoft.com/office/drawing/2014/main" id="{AF31008E-2295-4ABE-B74C-B448EB6214E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302846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6" name="Tijdelijke aanduiding voor tekst 9">
            <a:extLst>
              <a:ext uri="{FF2B5EF4-FFF2-40B4-BE49-F238E27FC236}">
                <a16:creationId xmlns:a16="http://schemas.microsoft.com/office/drawing/2014/main" id="{7774C7BC-FC98-452A-9DAB-F1B4882B7982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6302846" y="53229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7" name="Tijdelijke aanduiding voor tekst 9">
            <a:extLst>
              <a:ext uri="{FF2B5EF4-FFF2-40B4-BE49-F238E27FC236}">
                <a16:creationId xmlns:a16="http://schemas.microsoft.com/office/drawing/2014/main" id="{045B2691-2D95-4964-A7AA-2F1F3303C393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8872021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8" name="Tijdelijke aanduiding voor tekst 9">
            <a:extLst>
              <a:ext uri="{FF2B5EF4-FFF2-40B4-BE49-F238E27FC236}">
                <a16:creationId xmlns:a16="http://schemas.microsoft.com/office/drawing/2014/main" id="{50A10DC5-3B79-46D1-8627-9F59BB15C9DF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8872021" y="351459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9" name="Tijdelijke aanduiding voor tekst 9">
            <a:extLst>
              <a:ext uri="{FF2B5EF4-FFF2-40B4-BE49-F238E27FC236}">
                <a16:creationId xmlns:a16="http://schemas.microsoft.com/office/drawing/2014/main" id="{6E76ADAF-B370-468A-99FD-AB2E062B47C5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8872021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80" name="Tijdelijke aanduiding voor tekst 9">
            <a:extLst>
              <a:ext uri="{FF2B5EF4-FFF2-40B4-BE49-F238E27FC236}">
                <a16:creationId xmlns:a16="http://schemas.microsoft.com/office/drawing/2014/main" id="{58285513-0CDA-4BE1-A074-507A6B20ABDC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8872021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81" name="Tijdelijke aanduiding voor tekst 9">
            <a:extLst>
              <a:ext uri="{FF2B5EF4-FFF2-40B4-BE49-F238E27FC236}">
                <a16:creationId xmlns:a16="http://schemas.microsoft.com/office/drawing/2014/main" id="{D629EB20-5778-4B9E-9B14-199130F98090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8872021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82" name="Tijdelijke aanduiding voor tekst 9">
            <a:extLst>
              <a:ext uri="{FF2B5EF4-FFF2-40B4-BE49-F238E27FC236}">
                <a16:creationId xmlns:a16="http://schemas.microsoft.com/office/drawing/2014/main" id="{5869BA4C-24F5-491B-9549-44562AEFA3D3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8872021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83" name="Tijdelijke aanduiding voor tekst 9">
            <a:extLst>
              <a:ext uri="{FF2B5EF4-FFF2-40B4-BE49-F238E27FC236}">
                <a16:creationId xmlns:a16="http://schemas.microsoft.com/office/drawing/2014/main" id="{202DA70C-6FC9-4E4A-9BB0-BF0114062E4A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872021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84" name="Tijdelijke aanduiding voor tekst 9">
            <a:extLst>
              <a:ext uri="{FF2B5EF4-FFF2-40B4-BE49-F238E27FC236}">
                <a16:creationId xmlns:a16="http://schemas.microsoft.com/office/drawing/2014/main" id="{F0316C87-FEAF-4E79-966E-0B5173C3EB6A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8872021" y="53229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8D03D5-0DBD-8746-8255-64B940B0FD4B}"/>
              </a:ext>
            </a:extLst>
          </p:cNvPr>
          <p:cNvSpPr>
            <a:spLocks noGrp="1"/>
          </p:cNvSpPr>
          <p:nvPr>
            <p:ph type="dt" sz="half" idx="76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02D2C5-2F0C-FBAE-2711-A2064A2D889F}"/>
              </a:ext>
            </a:extLst>
          </p:cNvPr>
          <p:cNvSpPr>
            <a:spLocks noGrp="1"/>
          </p:cNvSpPr>
          <p:nvPr>
            <p:ph type="ftr" sz="quarter" idx="77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3A9E78-7296-936B-BDAF-570143D559F7}"/>
              </a:ext>
            </a:extLst>
          </p:cNvPr>
          <p:cNvSpPr>
            <a:spLocks noGrp="1"/>
          </p:cNvSpPr>
          <p:nvPr>
            <p:ph type="sldNum" sz="quarter" idx="78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162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78E4DE6E-9449-41AE-952D-686BA328C49E}"/>
              </a:ext>
            </a:extLst>
          </p:cNvPr>
          <p:cNvSpPr txBox="1"/>
          <p:nvPr userDrawn="1"/>
        </p:nvSpPr>
        <p:spPr>
          <a:xfrm>
            <a:off x="360000" y="76813"/>
            <a:ext cx="5736000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sz="2700" dirty="0">
                <a:solidFill>
                  <a:schemeClr val="tx2"/>
                </a:solidFill>
              </a:rPr>
              <a:t>Contact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01384729-1BED-47BF-AF7D-AD8987DED5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4495" y="1771836"/>
            <a:ext cx="333375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776F4613-38AE-49BF-9B9B-E10EBC79FF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4495" y="2044858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E7B90223-530A-4AD1-8ED6-253465155A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4495" y="2317744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Phone number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89610FB0-700D-4488-9A59-6E878A9CE89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4495" y="2590630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E-mail address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CD254B0F-B54E-453F-8C75-BA33B58742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70259" y="2944444"/>
            <a:ext cx="333375" cy="33337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ACA9458E-1A07-4EF8-A596-9C13C54A77D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52443" y="2944444"/>
            <a:ext cx="333375" cy="33337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EE6C7F07-3403-4EE0-A592-D3B3E8315F6A}"/>
              </a:ext>
            </a:extLst>
          </p:cNvPr>
          <p:cNvSpPr txBox="1"/>
          <p:nvPr userDrawn="1"/>
        </p:nvSpPr>
        <p:spPr>
          <a:xfrm>
            <a:off x="1164495" y="3605385"/>
            <a:ext cx="3149067" cy="83099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GB" sz="1600" b="1" noProof="0" dirty="0">
                <a:solidFill>
                  <a:schemeClr val="tx1"/>
                </a:solidFill>
              </a:rPr>
              <a:t>DIFFER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>
                <a:solidFill>
                  <a:schemeClr val="tx1"/>
                </a:solidFill>
              </a:rPr>
              <a:t>Eindhoven, The Netherlands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 err="1">
                <a:solidFill>
                  <a:schemeClr val="tx1"/>
                </a:solidFill>
              </a:rPr>
              <a:t>info@differ.nl</a:t>
            </a:r>
            <a:r>
              <a:rPr lang="en-GB" sz="1600" noProof="0" dirty="0">
                <a:solidFill>
                  <a:schemeClr val="tx1"/>
                </a:solidFill>
              </a:rPr>
              <a:t>   |   </a:t>
            </a:r>
            <a:r>
              <a:rPr lang="en-GB" sz="1600" noProof="0" dirty="0" err="1">
                <a:solidFill>
                  <a:schemeClr val="tx1"/>
                </a:solidFill>
              </a:rPr>
              <a:t>www.differ.nl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5D66D3FE-BFC2-43D3-989D-D0BAB3FBA2D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95141" y="1771048"/>
            <a:ext cx="1243012" cy="1243012"/>
          </a:xfrm>
          <a:prstGeom prst="ellipse">
            <a:avLst/>
          </a:prstGeom>
          <a:noFill/>
        </p:spPr>
        <p:txBody>
          <a:bodyPr bIns="612000" anchor="ctr">
            <a:noAutofit/>
          </a:bodyPr>
          <a:lstStyle>
            <a:lvl1pPr algn="ctr">
              <a:defRPr sz="1000"/>
            </a:lvl1pPr>
          </a:lstStyle>
          <a:p>
            <a:r>
              <a:rPr lang="en-GB" noProof="0" dirty="0"/>
              <a:t>Click to add</a:t>
            </a:r>
            <a:br>
              <a:rPr lang="en-GB" noProof="0" dirty="0"/>
            </a:br>
            <a:r>
              <a:rPr lang="en-GB" noProof="0" dirty="0"/>
              <a:t>portrait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8600F9E-390C-4B33-90FB-553A50B6A3DF}"/>
              </a:ext>
            </a:extLst>
          </p:cNvPr>
          <p:cNvSpPr txBox="1"/>
          <p:nvPr userDrawn="1"/>
        </p:nvSpPr>
        <p:spPr>
          <a:xfrm>
            <a:off x="-2413987" y="2936468"/>
            <a:ext cx="20034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NL" sz="1400" b="1" dirty="0">
                <a:solidFill>
                  <a:schemeClr val="bg2"/>
                </a:solidFill>
              </a:rPr>
              <a:t>No LinkedIn</a:t>
            </a:r>
            <a:br>
              <a:rPr lang="nl-NL" sz="1400" b="1" dirty="0">
                <a:solidFill>
                  <a:schemeClr val="bg2"/>
                </a:solidFill>
              </a:rPr>
            </a:br>
            <a:r>
              <a:rPr lang="nl-NL" sz="1400" b="1" dirty="0" err="1">
                <a:solidFill>
                  <a:schemeClr val="bg2"/>
                </a:solidFill>
              </a:rPr>
              <a:t>and</a:t>
            </a:r>
            <a:r>
              <a:rPr lang="nl-NL" sz="1400" b="1" dirty="0">
                <a:solidFill>
                  <a:schemeClr val="bg2"/>
                </a:solidFill>
              </a:rPr>
              <a:t>/or Twitter account?</a:t>
            </a:r>
          </a:p>
          <a:p>
            <a:pPr algn="r"/>
            <a:r>
              <a:rPr lang="nl-NL" sz="1400" dirty="0">
                <a:solidFill>
                  <a:schemeClr val="bg2"/>
                </a:solidFill>
              </a:rPr>
              <a:t>Just select the icon </a:t>
            </a:r>
            <a:r>
              <a:rPr lang="nl-NL" sz="1400" dirty="0" err="1">
                <a:solidFill>
                  <a:schemeClr val="bg2"/>
                </a:solidFill>
              </a:rPr>
              <a:t>and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delete the icon.</a:t>
            </a:r>
          </a:p>
        </p:txBody>
      </p:sp>
      <p:sp>
        <p:nvSpPr>
          <p:cNvPr id="21" name="Gelijkbenige driehoek 20">
            <a:extLst>
              <a:ext uri="{FF2B5EF4-FFF2-40B4-BE49-F238E27FC236}">
                <a16:creationId xmlns:a16="http://schemas.microsoft.com/office/drawing/2014/main" id="{826FE8B4-A708-46EF-8A0B-48767A054ABD}"/>
              </a:ext>
            </a:extLst>
          </p:cNvPr>
          <p:cNvSpPr/>
          <p:nvPr userDrawn="1"/>
        </p:nvSpPr>
        <p:spPr>
          <a:xfrm rot="5400000" flipH="1">
            <a:off x="-343163" y="3037170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298CCD-62E6-8FAF-EA4E-2584EB34C8D6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A00AC7-8784-6EEF-A560-0F6CE841C375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70FE8B-48BC-66AB-D71A-1256BEEF0A58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3103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- doubl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78E4DE6E-9449-41AE-952D-686BA328C49E}"/>
              </a:ext>
            </a:extLst>
          </p:cNvPr>
          <p:cNvSpPr txBox="1"/>
          <p:nvPr userDrawn="1"/>
        </p:nvSpPr>
        <p:spPr>
          <a:xfrm>
            <a:off x="360000" y="76813"/>
            <a:ext cx="5736000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sz="2700" dirty="0">
                <a:solidFill>
                  <a:schemeClr val="tx2"/>
                </a:solidFill>
              </a:rPr>
              <a:t>Contact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01384729-1BED-47BF-AF7D-AD8987DED5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4495" y="1771836"/>
            <a:ext cx="333375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776F4613-38AE-49BF-9B9B-E10EBC79FF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4495" y="2044858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E7B90223-530A-4AD1-8ED6-253465155A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4495" y="2317744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Phone number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89610FB0-700D-4488-9A59-6E878A9CE89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4495" y="2590630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E-mail address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CD254B0F-B54E-453F-8C75-BA33B58742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70259" y="2944444"/>
            <a:ext cx="333375" cy="33337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ACA9458E-1A07-4EF8-A596-9C13C54A77D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52443" y="2944444"/>
            <a:ext cx="333375" cy="33337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EE6C7F07-3403-4EE0-A592-D3B3E8315F6A}"/>
              </a:ext>
            </a:extLst>
          </p:cNvPr>
          <p:cNvSpPr txBox="1"/>
          <p:nvPr userDrawn="1"/>
        </p:nvSpPr>
        <p:spPr>
          <a:xfrm>
            <a:off x="1164495" y="3605385"/>
            <a:ext cx="3149067" cy="83099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GB" sz="1600" b="1" noProof="0" dirty="0">
                <a:solidFill>
                  <a:schemeClr val="tx1"/>
                </a:solidFill>
              </a:rPr>
              <a:t>DIFFER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>
                <a:solidFill>
                  <a:schemeClr val="tx1"/>
                </a:solidFill>
              </a:rPr>
              <a:t>Eindhoven, The Netherlands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 err="1">
                <a:solidFill>
                  <a:schemeClr val="tx1"/>
                </a:solidFill>
              </a:rPr>
              <a:t>info@differ.nl</a:t>
            </a:r>
            <a:r>
              <a:rPr lang="en-GB" sz="1600" noProof="0" dirty="0">
                <a:solidFill>
                  <a:schemeClr val="tx1"/>
                </a:solidFill>
              </a:rPr>
              <a:t>   |   </a:t>
            </a:r>
            <a:r>
              <a:rPr lang="en-GB" sz="1600" noProof="0" dirty="0" err="1">
                <a:solidFill>
                  <a:schemeClr val="tx1"/>
                </a:solidFill>
              </a:rPr>
              <a:t>www.differ.nl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5D66D3FE-BFC2-43D3-989D-D0BAB3FBA2D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95141" y="1771048"/>
            <a:ext cx="1243012" cy="1243012"/>
          </a:xfrm>
          <a:prstGeom prst="ellipse">
            <a:avLst/>
          </a:prstGeom>
          <a:noFill/>
        </p:spPr>
        <p:txBody>
          <a:bodyPr bIns="612000" anchor="ctr">
            <a:noAutofit/>
          </a:bodyPr>
          <a:lstStyle>
            <a:lvl1pPr algn="ctr">
              <a:defRPr sz="1000"/>
            </a:lvl1pPr>
          </a:lstStyle>
          <a:p>
            <a:r>
              <a:rPr lang="en-GB" noProof="0" dirty="0"/>
              <a:t>Click to add</a:t>
            </a:r>
            <a:br>
              <a:rPr lang="en-GB" noProof="0" dirty="0"/>
            </a:br>
            <a:r>
              <a:rPr lang="en-GB" noProof="0" dirty="0"/>
              <a:t>portrait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8600F9E-390C-4B33-90FB-553A50B6A3DF}"/>
              </a:ext>
            </a:extLst>
          </p:cNvPr>
          <p:cNvSpPr txBox="1"/>
          <p:nvPr userDrawn="1"/>
        </p:nvSpPr>
        <p:spPr>
          <a:xfrm>
            <a:off x="-2413986" y="2936468"/>
            <a:ext cx="20034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NL" sz="1400" b="1" dirty="0">
                <a:solidFill>
                  <a:schemeClr val="bg2"/>
                </a:solidFill>
              </a:rPr>
              <a:t>No LinkedIn</a:t>
            </a:r>
            <a:br>
              <a:rPr lang="nl-NL" sz="1400" b="1" dirty="0">
                <a:solidFill>
                  <a:schemeClr val="bg2"/>
                </a:solidFill>
              </a:rPr>
            </a:br>
            <a:r>
              <a:rPr lang="nl-NL" sz="1400" b="1" dirty="0" err="1">
                <a:solidFill>
                  <a:schemeClr val="bg2"/>
                </a:solidFill>
              </a:rPr>
              <a:t>and</a:t>
            </a:r>
            <a:r>
              <a:rPr lang="nl-NL" sz="1400" b="1" dirty="0">
                <a:solidFill>
                  <a:schemeClr val="bg2"/>
                </a:solidFill>
              </a:rPr>
              <a:t>/or Twitter account?</a:t>
            </a:r>
          </a:p>
          <a:p>
            <a:pPr algn="r"/>
            <a:r>
              <a:rPr lang="nl-NL" sz="1400" dirty="0">
                <a:solidFill>
                  <a:schemeClr val="bg2"/>
                </a:solidFill>
              </a:rPr>
              <a:t>Just select the icon </a:t>
            </a:r>
            <a:r>
              <a:rPr lang="nl-NL" sz="1400" dirty="0" err="1">
                <a:solidFill>
                  <a:schemeClr val="bg2"/>
                </a:solidFill>
              </a:rPr>
              <a:t>and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delete the icon.</a:t>
            </a:r>
          </a:p>
        </p:txBody>
      </p:sp>
      <p:sp>
        <p:nvSpPr>
          <p:cNvPr id="21" name="Gelijkbenige driehoek 20">
            <a:extLst>
              <a:ext uri="{FF2B5EF4-FFF2-40B4-BE49-F238E27FC236}">
                <a16:creationId xmlns:a16="http://schemas.microsoft.com/office/drawing/2014/main" id="{826FE8B4-A708-46EF-8A0B-48767A054ABD}"/>
              </a:ext>
            </a:extLst>
          </p:cNvPr>
          <p:cNvSpPr/>
          <p:nvPr userDrawn="1"/>
        </p:nvSpPr>
        <p:spPr>
          <a:xfrm rot="5400000" flipH="1">
            <a:off x="-343163" y="3037170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6ECAADAA-732D-415C-BE88-CB4CF471B1F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43630" y="1771836"/>
            <a:ext cx="333375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5" name="Tijdelijke aanduiding voor tekst 9">
            <a:extLst>
              <a:ext uri="{FF2B5EF4-FFF2-40B4-BE49-F238E27FC236}">
                <a16:creationId xmlns:a16="http://schemas.microsoft.com/office/drawing/2014/main" id="{42593C75-0B83-496C-AD43-97F0D23109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43630" y="2044858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0AC5434D-34E9-4EF0-BD6E-C8A52665C9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43630" y="2317744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Phone number</a:t>
            </a:r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36409ACF-7972-4356-B1FF-D8179ABF5B2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43630" y="2590630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E-mail address</a:t>
            </a:r>
          </a:p>
        </p:txBody>
      </p:sp>
      <p:sp>
        <p:nvSpPr>
          <p:cNvPr id="28" name="Tijdelijke aanduiding voor afbeelding 14">
            <a:extLst>
              <a:ext uri="{FF2B5EF4-FFF2-40B4-BE49-F238E27FC236}">
                <a16:creationId xmlns:a16="http://schemas.microsoft.com/office/drawing/2014/main" id="{0A26D9E9-60D9-4D09-A959-AEB7AD4F7D2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549394" y="2944444"/>
            <a:ext cx="333375" cy="33337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29" name="Tijdelijke aanduiding voor afbeelding 14">
            <a:extLst>
              <a:ext uri="{FF2B5EF4-FFF2-40B4-BE49-F238E27FC236}">
                <a16:creationId xmlns:a16="http://schemas.microsoft.com/office/drawing/2014/main" id="{44204517-0982-4153-9351-AFB7D5091FF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031578" y="2944444"/>
            <a:ext cx="333375" cy="33337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30" name="Tijdelijke aanduiding voor afbeelding 18">
            <a:extLst>
              <a:ext uri="{FF2B5EF4-FFF2-40B4-BE49-F238E27FC236}">
                <a16:creationId xmlns:a16="http://schemas.microsoft.com/office/drawing/2014/main" id="{4C903E3F-09F5-4E54-A204-1B2229781FD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074276" y="1771048"/>
            <a:ext cx="1243012" cy="1243012"/>
          </a:xfrm>
          <a:prstGeom prst="ellipse">
            <a:avLst/>
          </a:prstGeom>
          <a:noFill/>
        </p:spPr>
        <p:txBody>
          <a:bodyPr bIns="612000" anchor="ctr">
            <a:noAutofit/>
          </a:bodyPr>
          <a:lstStyle>
            <a:lvl1pPr algn="ctr">
              <a:defRPr sz="1000"/>
            </a:lvl1pPr>
          </a:lstStyle>
          <a:p>
            <a:r>
              <a:rPr lang="en-GB" noProof="0" dirty="0"/>
              <a:t>Click to add</a:t>
            </a:r>
            <a:br>
              <a:rPr lang="en-GB" noProof="0" dirty="0"/>
            </a:br>
            <a:r>
              <a:rPr lang="en-GB" noProof="0" dirty="0"/>
              <a:t>portrait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BBB514-7D6A-0005-E3B3-6EA630874B5D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82A2E7-50FE-0E3A-9F90-F90360B85D9A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91CD5C-25D3-282B-8BC4-C60A3A0B1C8A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3930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content slide: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CB1F32-867F-46A9-B664-8BB4BA6D24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57288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nl-NL"/>
            </a:lvl1pPr>
          </a:lstStyle>
          <a:p>
            <a:pPr lvl="0"/>
            <a:r>
              <a:rPr lang="en-GB" noProof="0" dirty="0"/>
              <a:t>Click to edit title style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51485D-5529-40FE-AC0A-1F1A0FDAEA5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146562" y="1769063"/>
            <a:ext cx="4917646" cy="4136437"/>
          </a:xfrm>
        </p:spPr>
        <p:txBody>
          <a:bodyPr/>
          <a:lstStyle>
            <a:lvl1pPr marL="201613" indent="-201613">
              <a:buFont typeface="Arial" panose="020B0604020202020204" pitchFamily="34" charset="0"/>
              <a:buChar char="•"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DEE300B-333D-45D7-837A-C03E0FB00B6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99642" y="1769063"/>
            <a:ext cx="4917646" cy="4136437"/>
          </a:xfrm>
        </p:spPr>
        <p:txBody>
          <a:bodyPr vert="horz" lIns="0" tIns="0" rIns="0" bIns="0" rtlCol="0">
            <a:normAutofit/>
          </a:bodyPr>
          <a:lstStyle>
            <a:lvl1pPr marL="201613" indent="-201613">
              <a:buFont typeface="Arial" panose="020B0604020202020204" pitchFamily="34" charset="0"/>
              <a:buChar char="•"/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78DA3E-2D75-FBB2-39B7-6CDA99A8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A7BCF0-E2F1-7C1A-A9AA-261221B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115D35-C0E8-A5AF-6BCD-E27B7200A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376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14AFB52-0836-AAE7-8A4E-4410DD66B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AC4C29-C8A2-306D-926A-543E26B86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02A76F3-4CDD-AFB1-E85A-5B912CA08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altLang="zh-TW"/>
              <a:t>06 Oct. 2026 | ECW2026</a:t>
            </a:r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D1EF71E-3E3F-5AB1-042A-ECC879284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altLang="zh-TW"/>
              <a:t>Daniël Maris | The kinetic neutral model in MHD code JOREK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ADAB377-94FF-DF81-68F3-E2EDED951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65B9C-7BE1-468A-AF53-5201AC8437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46784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(new paragraph)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8B0EFD-C6A4-4FE8-94AC-5B8FF1CEE7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515" y="1746657"/>
            <a:ext cx="10515600" cy="68135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Section #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55B27B1-0D9B-4237-AEB3-87C3CB41AEF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8515" y="2333760"/>
            <a:ext cx="10515600" cy="1500187"/>
          </a:xfrm>
        </p:spPr>
        <p:txBody>
          <a:bodyPr lIns="90000">
            <a:noAutofit/>
          </a:bodyPr>
          <a:lstStyle>
            <a:lvl1pPr marL="0" indent="0">
              <a:buNone/>
              <a:defRPr sz="4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Click to edit section title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531C6895-BDED-4B71-85F9-6EBE31CB538D}"/>
              </a:ext>
            </a:extLst>
          </p:cNvPr>
          <p:cNvCxnSpPr/>
          <p:nvPr userDrawn="1"/>
        </p:nvCxnSpPr>
        <p:spPr>
          <a:xfrm>
            <a:off x="0" y="1327950"/>
            <a:ext cx="4980562" cy="0"/>
          </a:xfrm>
          <a:prstGeom prst="line">
            <a:avLst/>
          </a:prstGeom>
          <a:ln w="254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49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slide: full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C9A692-14AE-4628-BC7A-01FC2AED47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46800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nl-NL" dirty="0"/>
            </a:lvl1pPr>
          </a:lstStyle>
          <a:p>
            <a:pPr lvl="0"/>
            <a:r>
              <a:rPr lang="en-GB" noProof="0" dirty="0"/>
              <a:t>Click to edit title style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3E38F0-AFEB-4D48-9A07-6D7D2F9A84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46563" y="1769063"/>
            <a:ext cx="10160237" cy="4136437"/>
          </a:xfrm>
        </p:spPr>
        <p:txBody>
          <a:bodyPr/>
          <a:lstStyle>
            <a:lvl1pPr marL="203200" indent="-203200">
              <a:buFont typeface="Arial" panose="020B0604020202020204" pitchFamily="34" charset="0"/>
              <a:buChar char="•"/>
              <a:defRPr/>
            </a:lvl1pPr>
            <a:lvl2pPr>
              <a:spcBef>
                <a:spcPts val="400"/>
              </a:spcBef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CD83A-83EA-637A-EB4F-5DB67B7B5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20914-407E-2B11-80B7-F178C6C65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4AC65-FAC1-0950-E71D-CAFFBD09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7403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7ACB4-EFEF-4B9C-B3B8-8EF287C9C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57288" cy="1130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B6F6CB-54F5-4BD1-F13D-2D6B9B722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69E89E-36CE-0A2D-0606-B54BCFA7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8221DC-93FC-82DA-CCE7-92B0A48CC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3976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73A49957-3299-4F03-B241-99EC4585C3DA}"/>
              </a:ext>
            </a:extLst>
          </p:cNvPr>
          <p:cNvSpPr/>
          <p:nvPr userDrawn="1"/>
        </p:nvSpPr>
        <p:spPr bwMode="white">
          <a:xfrm>
            <a:off x="0" y="1285875"/>
            <a:ext cx="5019675" cy="85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A4129A-5D55-F790-14CD-E1742CCEA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1D744B-7C57-12E7-A582-789567594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5EE3F3-08C6-B65E-C940-F5FBDC988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3237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7ACB4-EFEF-4B9C-B3B8-8EF287C9C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57288" cy="113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1BF3AD0B-E69A-4458-9F2F-AD15935C1A1E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062038" y="1769428"/>
            <a:ext cx="2372582" cy="795412"/>
          </a:xfrm>
          <a:noFill/>
        </p:spPr>
        <p:txBody>
          <a:bodyPr wrap="none">
            <a:no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C8E78EFF-E989-4EC0-9E44-4B28DF5A286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4494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A8D39DDD-3D97-4A34-B6D6-9417C2BD99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4494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3" name="Tijdelijke aanduiding voor afbeelding 9">
            <a:extLst>
              <a:ext uri="{FF2B5EF4-FFF2-40B4-BE49-F238E27FC236}">
                <a16:creationId xmlns:a16="http://schemas.microsoft.com/office/drawing/2014/main" id="{D2A320F7-B8BA-45ED-B010-00A28E14E0AB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3631214" y="1769428"/>
            <a:ext cx="2372582" cy="795412"/>
          </a:xfrm>
          <a:noFill/>
        </p:spPr>
        <p:txBody>
          <a:bodyPr wrap="none">
            <a:norm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14" name="Tijdelijke aanduiding voor tekst 9">
            <a:extLst>
              <a:ext uri="{FF2B5EF4-FFF2-40B4-BE49-F238E27FC236}">
                <a16:creationId xmlns:a16="http://schemas.microsoft.com/office/drawing/2014/main" id="{960BBEB0-6377-4589-A0D6-1BB179B8E00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33670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5" name="Tijdelijke aanduiding voor tekst 9">
            <a:extLst>
              <a:ext uri="{FF2B5EF4-FFF2-40B4-BE49-F238E27FC236}">
                <a16:creationId xmlns:a16="http://schemas.microsoft.com/office/drawing/2014/main" id="{07F64D3D-FEE5-4062-B7F0-B078A5217D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33670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6" name="Tijdelijke aanduiding voor afbeelding 9">
            <a:extLst>
              <a:ext uri="{FF2B5EF4-FFF2-40B4-BE49-F238E27FC236}">
                <a16:creationId xmlns:a16="http://schemas.microsoft.com/office/drawing/2014/main" id="{777967D8-B4C1-4300-A05E-758CBF91175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6200390" y="1769428"/>
            <a:ext cx="2372582" cy="795412"/>
          </a:xfrm>
          <a:noFill/>
        </p:spPr>
        <p:txBody>
          <a:bodyPr wrap="none">
            <a:norm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17" name="Tijdelijke aanduiding voor tekst 9">
            <a:extLst>
              <a:ext uri="{FF2B5EF4-FFF2-40B4-BE49-F238E27FC236}">
                <a16:creationId xmlns:a16="http://schemas.microsoft.com/office/drawing/2014/main" id="{FC9E14B9-F9C9-4B55-AB71-FE509614A5F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02846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7F010A67-086B-4E83-8AC9-20AB0EF7EC6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2846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9" name="Tijdelijke aanduiding voor afbeelding 9">
            <a:extLst>
              <a:ext uri="{FF2B5EF4-FFF2-40B4-BE49-F238E27FC236}">
                <a16:creationId xmlns:a16="http://schemas.microsoft.com/office/drawing/2014/main" id="{F5214B3F-6926-41BB-A7DE-36C5F643E1B7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8769565" y="1769428"/>
            <a:ext cx="2372582" cy="795412"/>
          </a:xfrm>
          <a:noFill/>
        </p:spPr>
        <p:txBody>
          <a:bodyPr wrap="none">
            <a:normAutofit/>
          </a:bodyPr>
          <a:lstStyle>
            <a:lvl1pPr algn="ctr">
              <a:defRPr sz="1200"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logo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CEFBA8D7-C002-45DC-89EC-1AF125D468A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72021" y="26330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1" name="Tijdelijke aanduiding voor tekst 9">
            <a:extLst>
              <a:ext uri="{FF2B5EF4-FFF2-40B4-BE49-F238E27FC236}">
                <a16:creationId xmlns:a16="http://schemas.microsoft.com/office/drawing/2014/main" id="{EDADE4CC-7044-4908-BAE8-9E0AD087E55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72021" y="29060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08BA0F05-82F7-4C2D-9600-F9321E098595}"/>
              </a:ext>
            </a:extLst>
          </p:cNvPr>
          <p:cNvSpPr txBox="1"/>
          <p:nvPr userDrawn="1"/>
        </p:nvSpPr>
        <p:spPr>
          <a:xfrm>
            <a:off x="12520337" y="2091690"/>
            <a:ext cx="172675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Logos must be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374 x 126 pixels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(or related format).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Placeholder is center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orientated.</a:t>
            </a:r>
          </a:p>
        </p:txBody>
      </p:sp>
      <p:sp>
        <p:nvSpPr>
          <p:cNvPr id="23" name="Gelijkbenige driehoek 22">
            <a:extLst>
              <a:ext uri="{FF2B5EF4-FFF2-40B4-BE49-F238E27FC236}">
                <a16:creationId xmlns:a16="http://schemas.microsoft.com/office/drawing/2014/main" id="{A08F0DDA-5D3F-4819-94AF-8330BEBEF856}"/>
              </a:ext>
            </a:extLst>
          </p:cNvPr>
          <p:cNvSpPr/>
          <p:nvPr userDrawn="1"/>
        </p:nvSpPr>
        <p:spPr>
          <a:xfrm rot="16200000">
            <a:off x="12306037" y="2192392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637EF967-CFA0-4E11-A0CC-B7FAF353733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64494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BA7CEBE3-BB56-47FF-9C55-2F74E5B2F5C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64494" y="351459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37" name="Tijdelijke aanduiding voor tekst 9">
            <a:extLst>
              <a:ext uri="{FF2B5EF4-FFF2-40B4-BE49-F238E27FC236}">
                <a16:creationId xmlns:a16="http://schemas.microsoft.com/office/drawing/2014/main" id="{3C8E40A6-A30D-451C-99AE-D083B7D6A3B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64494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38" name="Tijdelijke aanduiding voor tekst 9">
            <a:extLst>
              <a:ext uri="{FF2B5EF4-FFF2-40B4-BE49-F238E27FC236}">
                <a16:creationId xmlns:a16="http://schemas.microsoft.com/office/drawing/2014/main" id="{640C99D7-A8E7-40DA-B959-F9BDC245003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64494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45" name="Tijdelijke aanduiding voor tekst 9">
            <a:extLst>
              <a:ext uri="{FF2B5EF4-FFF2-40B4-BE49-F238E27FC236}">
                <a16:creationId xmlns:a16="http://schemas.microsoft.com/office/drawing/2014/main" id="{E7B067DC-073D-406B-8C80-FA5C851C995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164494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46" name="Tijdelijke aanduiding voor tekst 9">
            <a:extLst>
              <a:ext uri="{FF2B5EF4-FFF2-40B4-BE49-F238E27FC236}">
                <a16:creationId xmlns:a16="http://schemas.microsoft.com/office/drawing/2014/main" id="{EAF66210-C7FF-4DFB-B27F-105DE2D041B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164494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53" name="Tijdelijke aanduiding voor tekst 9">
            <a:extLst>
              <a:ext uri="{FF2B5EF4-FFF2-40B4-BE49-F238E27FC236}">
                <a16:creationId xmlns:a16="http://schemas.microsoft.com/office/drawing/2014/main" id="{10733809-7E39-4633-B244-47E2750FE55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164494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54" name="Tijdelijke aanduiding voor tekst 9">
            <a:extLst>
              <a:ext uri="{FF2B5EF4-FFF2-40B4-BE49-F238E27FC236}">
                <a16:creationId xmlns:a16="http://schemas.microsoft.com/office/drawing/2014/main" id="{01647D52-3CFE-447C-8B09-938C7450B4C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164494" y="53229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1" name="Tijdelijke aanduiding voor tekst 9">
            <a:extLst>
              <a:ext uri="{FF2B5EF4-FFF2-40B4-BE49-F238E27FC236}">
                <a16:creationId xmlns:a16="http://schemas.microsoft.com/office/drawing/2014/main" id="{99F5AD62-7811-4C21-A6CA-411B856BD84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733670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2" name="Tijdelijke aanduiding voor tekst 9">
            <a:extLst>
              <a:ext uri="{FF2B5EF4-FFF2-40B4-BE49-F238E27FC236}">
                <a16:creationId xmlns:a16="http://schemas.microsoft.com/office/drawing/2014/main" id="{4BFF88FB-8A8E-4124-83FB-3ABC05F08FF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733670" y="351459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3" name="Tijdelijke aanduiding voor tekst 9">
            <a:extLst>
              <a:ext uri="{FF2B5EF4-FFF2-40B4-BE49-F238E27FC236}">
                <a16:creationId xmlns:a16="http://schemas.microsoft.com/office/drawing/2014/main" id="{85024BBE-78C0-4CAA-9DAA-29D037B65B7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733670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4" name="Tijdelijke aanduiding voor tekst 9">
            <a:extLst>
              <a:ext uri="{FF2B5EF4-FFF2-40B4-BE49-F238E27FC236}">
                <a16:creationId xmlns:a16="http://schemas.microsoft.com/office/drawing/2014/main" id="{C6C5D9D2-3038-4FC3-A99D-B078060F565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733670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5" name="Tijdelijke aanduiding voor tekst 9">
            <a:extLst>
              <a:ext uri="{FF2B5EF4-FFF2-40B4-BE49-F238E27FC236}">
                <a16:creationId xmlns:a16="http://schemas.microsoft.com/office/drawing/2014/main" id="{1A553C12-1E5D-447D-877E-F561A41F26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3733670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6" name="Tijdelijke aanduiding voor tekst 9">
            <a:extLst>
              <a:ext uri="{FF2B5EF4-FFF2-40B4-BE49-F238E27FC236}">
                <a16:creationId xmlns:a16="http://schemas.microsoft.com/office/drawing/2014/main" id="{59118EC4-F3DF-443D-85E2-3E9A8BD9EC2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733670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7" name="Tijdelijke aanduiding voor tekst 9">
            <a:extLst>
              <a:ext uri="{FF2B5EF4-FFF2-40B4-BE49-F238E27FC236}">
                <a16:creationId xmlns:a16="http://schemas.microsoft.com/office/drawing/2014/main" id="{430AF363-341D-4CEA-948D-A05F98C874FF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733670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68" name="Tijdelijke aanduiding voor tekst 9">
            <a:extLst>
              <a:ext uri="{FF2B5EF4-FFF2-40B4-BE49-F238E27FC236}">
                <a16:creationId xmlns:a16="http://schemas.microsoft.com/office/drawing/2014/main" id="{ECDB0934-71DC-4938-95FF-8D6FDA0670A9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733670" y="53229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69" name="Tijdelijke aanduiding voor tekst 9">
            <a:extLst>
              <a:ext uri="{FF2B5EF4-FFF2-40B4-BE49-F238E27FC236}">
                <a16:creationId xmlns:a16="http://schemas.microsoft.com/office/drawing/2014/main" id="{60590D66-8154-4433-86A7-164BA3A741ED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02846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0" name="Tijdelijke aanduiding voor tekst 9">
            <a:extLst>
              <a:ext uri="{FF2B5EF4-FFF2-40B4-BE49-F238E27FC236}">
                <a16:creationId xmlns:a16="http://schemas.microsoft.com/office/drawing/2014/main" id="{AF64A3CF-C0EB-459D-95B0-9E65CEA9118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02846" y="351459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1" name="Tijdelijke aanduiding voor tekst 9">
            <a:extLst>
              <a:ext uri="{FF2B5EF4-FFF2-40B4-BE49-F238E27FC236}">
                <a16:creationId xmlns:a16="http://schemas.microsoft.com/office/drawing/2014/main" id="{BBF28777-D4CA-4843-A3E2-762904952106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302846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2" name="Tijdelijke aanduiding voor tekst 9">
            <a:extLst>
              <a:ext uri="{FF2B5EF4-FFF2-40B4-BE49-F238E27FC236}">
                <a16:creationId xmlns:a16="http://schemas.microsoft.com/office/drawing/2014/main" id="{A546279E-EFBE-44A5-9DF1-F5681DE2C06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302846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3" name="Tijdelijke aanduiding voor tekst 9">
            <a:extLst>
              <a:ext uri="{FF2B5EF4-FFF2-40B4-BE49-F238E27FC236}">
                <a16:creationId xmlns:a16="http://schemas.microsoft.com/office/drawing/2014/main" id="{774410CC-6370-4C11-9837-235F49846D87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302846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4" name="Tijdelijke aanduiding voor tekst 9">
            <a:extLst>
              <a:ext uri="{FF2B5EF4-FFF2-40B4-BE49-F238E27FC236}">
                <a16:creationId xmlns:a16="http://schemas.microsoft.com/office/drawing/2014/main" id="{1133B606-5217-4275-8EBE-1D3F8AC772A3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302846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5" name="Tijdelijke aanduiding voor tekst 9">
            <a:extLst>
              <a:ext uri="{FF2B5EF4-FFF2-40B4-BE49-F238E27FC236}">
                <a16:creationId xmlns:a16="http://schemas.microsoft.com/office/drawing/2014/main" id="{AF31008E-2295-4ABE-B74C-B448EB6214E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302846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6" name="Tijdelijke aanduiding voor tekst 9">
            <a:extLst>
              <a:ext uri="{FF2B5EF4-FFF2-40B4-BE49-F238E27FC236}">
                <a16:creationId xmlns:a16="http://schemas.microsoft.com/office/drawing/2014/main" id="{7774C7BC-FC98-452A-9DAB-F1B4882B7982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6302846" y="53229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7" name="Tijdelijke aanduiding voor tekst 9">
            <a:extLst>
              <a:ext uri="{FF2B5EF4-FFF2-40B4-BE49-F238E27FC236}">
                <a16:creationId xmlns:a16="http://schemas.microsoft.com/office/drawing/2014/main" id="{045B2691-2D95-4964-A7AA-2F1F3303C393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8872021" y="324157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78" name="Tijdelijke aanduiding voor tekst 9">
            <a:extLst>
              <a:ext uri="{FF2B5EF4-FFF2-40B4-BE49-F238E27FC236}">
                <a16:creationId xmlns:a16="http://schemas.microsoft.com/office/drawing/2014/main" id="{50A10DC5-3B79-46D1-8627-9F59BB15C9DF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8872021" y="351459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79" name="Tijdelijke aanduiding voor tekst 9">
            <a:extLst>
              <a:ext uri="{FF2B5EF4-FFF2-40B4-BE49-F238E27FC236}">
                <a16:creationId xmlns:a16="http://schemas.microsoft.com/office/drawing/2014/main" id="{6E76ADAF-B370-468A-99FD-AB2E062B47C5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8872021" y="3844169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80" name="Tijdelijke aanduiding voor tekst 9">
            <a:extLst>
              <a:ext uri="{FF2B5EF4-FFF2-40B4-BE49-F238E27FC236}">
                <a16:creationId xmlns:a16="http://schemas.microsoft.com/office/drawing/2014/main" id="{58285513-0CDA-4BE1-A074-507A6B20ABDC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8872021" y="4117191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81" name="Tijdelijke aanduiding voor tekst 9">
            <a:extLst>
              <a:ext uri="{FF2B5EF4-FFF2-40B4-BE49-F238E27FC236}">
                <a16:creationId xmlns:a16="http://schemas.microsoft.com/office/drawing/2014/main" id="{D629EB20-5778-4B9E-9B14-199130F98090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8872021" y="4447635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82" name="Tijdelijke aanduiding voor tekst 9">
            <a:extLst>
              <a:ext uri="{FF2B5EF4-FFF2-40B4-BE49-F238E27FC236}">
                <a16:creationId xmlns:a16="http://schemas.microsoft.com/office/drawing/2014/main" id="{5869BA4C-24F5-491B-9549-44562AEFA3D3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8872021" y="4720657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83" name="Tijdelijke aanduiding voor tekst 9">
            <a:extLst>
              <a:ext uri="{FF2B5EF4-FFF2-40B4-BE49-F238E27FC236}">
                <a16:creationId xmlns:a16="http://schemas.microsoft.com/office/drawing/2014/main" id="{202DA70C-6FC9-4E4A-9BB0-BF0114062E4A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872021" y="5049974"/>
            <a:ext cx="244800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 dirty="0"/>
              <a:t>Name</a:t>
            </a:r>
          </a:p>
        </p:txBody>
      </p:sp>
      <p:sp>
        <p:nvSpPr>
          <p:cNvPr id="84" name="Tijdelijke aanduiding voor tekst 9">
            <a:extLst>
              <a:ext uri="{FF2B5EF4-FFF2-40B4-BE49-F238E27FC236}">
                <a16:creationId xmlns:a16="http://schemas.microsoft.com/office/drawing/2014/main" id="{F0316C87-FEAF-4E79-966E-0B5173C3EB6A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8872021" y="5322996"/>
            <a:ext cx="2448000" cy="20478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3DD2E5-16F2-3473-E5F3-9C3FBF7F4D32}"/>
              </a:ext>
            </a:extLst>
          </p:cNvPr>
          <p:cNvSpPr>
            <a:spLocks noGrp="1"/>
          </p:cNvSpPr>
          <p:nvPr>
            <p:ph type="dt" sz="half" idx="76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F176EB-8C1D-C0FA-DA23-971300A27DF2}"/>
              </a:ext>
            </a:extLst>
          </p:cNvPr>
          <p:cNvSpPr>
            <a:spLocks noGrp="1"/>
          </p:cNvSpPr>
          <p:nvPr>
            <p:ph type="ftr" sz="quarter" idx="77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83B48D-0950-924B-A72D-CF6B44ABC9C2}"/>
              </a:ext>
            </a:extLst>
          </p:cNvPr>
          <p:cNvSpPr>
            <a:spLocks noGrp="1"/>
          </p:cNvSpPr>
          <p:nvPr>
            <p:ph type="sldNum" sz="quarter" idx="78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9208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78E4DE6E-9449-41AE-952D-686BA328C49E}"/>
              </a:ext>
            </a:extLst>
          </p:cNvPr>
          <p:cNvSpPr txBox="1"/>
          <p:nvPr userDrawn="1"/>
        </p:nvSpPr>
        <p:spPr>
          <a:xfrm>
            <a:off x="360000" y="76813"/>
            <a:ext cx="5736000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sz="2700" dirty="0">
                <a:solidFill>
                  <a:schemeClr val="tx2"/>
                </a:solidFill>
              </a:rPr>
              <a:t>Contact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01384729-1BED-47BF-AF7D-AD8987DED5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4495" y="1771836"/>
            <a:ext cx="333375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776F4613-38AE-49BF-9B9B-E10EBC79FF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4495" y="2044858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E7B90223-530A-4AD1-8ED6-253465155A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4495" y="2317744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Phone number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89610FB0-700D-4488-9A59-6E878A9CE89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4495" y="2590630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E-mail address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CD254B0F-B54E-453F-8C75-BA33B58742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70259" y="2944444"/>
            <a:ext cx="333375" cy="33337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ACA9458E-1A07-4EF8-A596-9C13C54A77D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52443" y="2944444"/>
            <a:ext cx="333375" cy="33337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EE6C7F07-3403-4EE0-A592-D3B3E8315F6A}"/>
              </a:ext>
            </a:extLst>
          </p:cNvPr>
          <p:cNvSpPr txBox="1"/>
          <p:nvPr userDrawn="1"/>
        </p:nvSpPr>
        <p:spPr>
          <a:xfrm>
            <a:off x="1164495" y="3605385"/>
            <a:ext cx="3149067" cy="83099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GB" sz="1600" b="1" noProof="0" dirty="0">
                <a:solidFill>
                  <a:schemeClr val="tx1"/>
                </a:solidFill>
              </a:rPr>
              <a:t>DIFFER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>
                <a:solidFill>
                  <a:schemeClr val="tx1"/>
                </a:solidFill>
              </a:rPr>
              <a:t>Eindhoven, The Netherlands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 err="1">
                <a:solidFill>
                  <a:schemeClr val="tx1"/>
                </a:solidFill>
              </a:rPr>
              <a:t>info@differ.nl</a:t>
            </a:r>
            <a:r>
              <a:rPr lang="en-GB" sz="1600" noProof="0" dirty="0">
                <a:solidFill>
                  <a:schemeClr val="tx1"/>
                </a:solidFill>
              </a:rPr>
              <a:t>   |   </a:t>
            </a:r>
            <a:r>
              <a:rPr lang="en-GB" sz="1600" noProof="0" dirty="0" err="1">
                <a:solidFill>
                  <a:schemeClr val="tx1"/>
                </a:solidFill>
              </a:rPr>
              <a:t>www.differ.nl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5D66D3FE-BFC2-43D3-989D-D0BAB3FBA2D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95141" y="1771048"/>
            <a:ext cx="1243012" cy="1243012"/>
          </a:xfrm>
          <a:prstGeom prst="ellipse">
            <a:avLst/>
          </a:prstGeom>
          <a:noFill/>
        </p:spPr>
        <p:txBody>
          <a:bodyPr bIns="612000" anchor="ctr">
            <a:noAutofit/>
          </a:bodyPr>
          <a:lstStyle>
            <a:lvl1pPr algn="ctr">
              <a:defRPr sz="1000"/>
            </a:lvl1pPr>
          </a:lstStyle>
          <a:p>
            <a:r>
              <a:rPr lang="en-GB" noProof="0" dirty="0"/>
              <a:t>Click to add</a:t>
            </a:r>
            <a:br>
              <a:rPr lang="en-GB" noProof="0" dirty="0"/>
            </a:br>
            <a:r>
              <a:rPr lang="en-GB" noProof="0" dirty="0"/>
              <a:t>portrait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8600F9E-390C-4B33-90FB-553A50B6A3DF}"/>
              </a:ext>
            </a:extLst>
          </p:cNvPr>
          <p:cNvSpPr txBox="1"/>
          <p:nvPr userDrawn="1"/>
        </p:nvSpPr>
        <p:spPr>
          <a:xfrm>
            <a:off x="-2413987" y="2936468"/>
            <a:ext cx="20034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NL" sz="1400" b="1" dirty="0">
                <a:solidFill>
                  <a:schemeClr val="bg2"/>
                </a:solidFill>
              </a:rPr>
              <a:t>No LinkedIn</a:t>
            </a:r>
            <a:br>
              <a:rPr lang="nl-NL" sz="1400" b="1" dirty="0">
                <a:solidFill>
                  <a:schemeClr val="bg2"/>
                </a:solidFill>
              </a:rPr>
            </a:br>
            <a:r>
              <a:rPr lang="nl-NL" sz="1400" b="1" dirty="0" err="1">
                <a:solidFill>
                  <a:schemeClr val="bg2"/>
                </a:solidFill>
              </a:rPr>
              <a:t>and</a:t>
            </a:r>
            <a:r>
              <a:rPr lang="nl-NL" sz="1400" b="1" dirty="0">
                <a:solidFill>
                  <a:schemeClr val="bg2"/>
                </a:solidFill>
              </a:rPr>
              <a:t>/or Twitter account?</a:t>
            </a:r>
          </a:p>
          <a:p>
            <a:pPr algn="r"/>
            <a:r>
              <a:rPr lang="nl-NL" sz="1400" dirty="0">
                <a:solidFill>
                  <a:schemeClr val="bg2"/>
                </a:solidFill>
              </a:rPr>
              <a:t>Just select the icon </a:t>
            </a:r>
            <a:r>
              <a:rPr lang="nl-NL" sz="1400" dirty="0" err="1">
                <a:solidFill>
                  <a:schemeClr val="bg2"/>
                </a:solidFill>
              </a:rPr>
              <a:t>and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delete the icon.</a:t>
            </a:r>
          </a:p>
        </p:txBody>
      </p:sp>
      <p:sp>
        <p:nvSpPr>
          <p:cNvPr id="21" name="Gelijkbenige driehoek 20">
            <a:extLst>
              <a:ext uri="{FF2B5EF4-FFF2-40B4-BE49-F238E27FC236}">
                <a16:creationId xmlns:a16="http://schemas.microsoft.com/office/drawing/2014/main" id="{826FE8B4-A708-46EF-8A0B-48767A054ABD}"/>
              </a:ext>
            </a:extLst>
          </p:cNvPr>
          <p:cNvSpPr/>
          <p:nvPr userDrawn="1"/>
        </p:nvSpPr>
        <p:spPr>
          <a:xfrm rot="5400000" flipH="1">
            <a:off x="-343163" y="3037170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F1A05E-6060-8212-9CC8-816304A6DF08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D6590E-9873-5AC9-461B-63743CDBEE0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FA940-6369-2A41-1BBA-41F4CBA0657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557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- doubl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78E4DE6E-9449-41AE-952D-686BA328C49E}"/>
              </a:ext>
            </a:extLst>
          </p:cNvPr>
          <p:cNvSpPr txBox="1"/>
          <p:nvPr userDrawn="1"/>
        </p:nvSpPr>
        <p:spPr>
          <a:xfrm>
            <a:off x="360000" y="76813"/>
            <a:ext cx="5736000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dirty="0">
                <a:solidFill>
                  <a:schemeClr val="tx2"/>
                </a:solidFill>
              </a:rPr>
              <a:t>Contact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01384729-1BED-47BF-AF7D-AD8987DED5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4495" y="1771836"/>
            <a:ext cx="333375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776F4613-38AE-49BF-9B9B-E10EBC79FF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4495" y="2044858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12" name="Tijdelijke aanduiding voor tekst 9">
            <a:extLst>
              <a:ext uri="{FF2B5EF4-FFF2-40B4-BE49-F238E27FC236}">
                <a16:creationId xmlns:a16="http://schemas.microsoft.com/office/drawing/2014/main" id="{E7B90223-530A-4AD1-8ED6-253465155A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4495" y="2317744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Phone number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89610FB0-700D-4488-9A59-6E878A9CE89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4495" y="2590630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E-mail address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CD254B0F-B54E-453F-8C75-BA33B58742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70259" y="2944444"/>
            <a:ext cx="333375" cy="33337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ACA9458E-1A07-4EF8-A596-9C13C54A77D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52443" y="2944444"/>
            <a:ext cx="333375" cy="33337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EE6C7F07-3403-4EE0-A592-D3B3E8315F6A}"/>
              </a:ext>
            </a:extLst>
          </p:cNvPr>
          <p:cNvSpPr txBox="1"/>
          <p:nvPr userDrawn="1"/>
        </p:nvSpPr>
        <p:spPr>
          <a:xfrm>
            <a:off x="1164495" y="3605385"/>
            <a:ext cx="3149067" cy="83099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GB" sz="1600" b="1" noProof="0" dirty="0">
                <a:solidFill>
                  <a:schemeClr val="tx1"/>
                </a:solidFill>
              </a:rPr>
              <a:t>DIFFER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>
                <a:solidFill>
                  <a:schemeClr val="tx1"/>
                </a:solidFill>
              </a:rPr>
              <a:t>Eindhoven, The Netherlands</a:t>
            </a:r>
            <a:br>
              <a:rPr lang="en-GB" sz="1600" noProof="0" dirty="0">
                <a:solidFill>
                  <a:schemeClr val="tx1"/>
                </a:solidFill>
              </a:rPr>
            </a:br>
            <a:r>
              <a:rPr lang="en-GB" sz="1600" noProof="0" dirty="0" err="1">
                <a:solidFill>
                  <a:schemeClr val="tx1"/>
                </a:solidFill>
              </a:rPr>
              <a:t>info@differ.nl</a:t>
            </a:r>
            <a:r>
              <a:rPr lang="en-GB" sz="1600" noProof="0" dirty="0">
                <a:solidFill>
                  <a:schemeClr val="tx1"/>
                </a:solidFill>
              </a:rPr>
              <a:t>   |   </a:t>
            </a:r>
            <a:r>
              <a:rPr lang="en-GB" sz="1600" noProof="0" dirty="0" err="1">
                <a:solidFill>
                  <a:schemeClr val="tx1"/>
                </a:solidFill>
              </a:rPr>
              <a:t>www.differ.nl</a:t>
            </a:r>
            <a:r>
              <a:rPr lang="en-GB" sz="1600" noProof="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5D66D3FE-BFC2-43D3-989D-D0BAB3FBA2D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95141" y="1771048"/>
            <a:ext cx="1243012" cy="1243012"/>
          </a:xfrm>
          <a:prstGeom prst="ellipse">
            <a:avLst/>
          </a:prstGeom>
          <a:noFill/>
        </p:spPr>
        <p:txBody>
          <a:bodyPr bIns="612000" anchor="ctr">
            <a:noAutofit/>
          </a:bodyPr>
          <a:lstStyle>
            <a:lvl1pPr algn="ctr">
              <a:defRPr sz="1000"/>
            </a:lvl1pPr>
          </a:lstStyle>
          <a:p>
            <a:r>
              <a:rPr lang="en-GB" noProof="0" dirty="0"/>
              <a:t>Click to add</a:t>
            </a:r>
            <a:br>
              <a:rPr lang="en-GB" noProof="0" dirty="0"/>
            </a:br>
            <a:r>
              <a:rPr lang="en-GB" noProof="0" dirty="0"/>
              <a:t>portrait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8600F9E-390C-4B33-90FB-553A50B6A3DF}"/>
              </a:ext>
            </a:extLst>
          </p:cNvPr>
          <p:cNvSpPr txBox="1"/>
          <p:nvPr userDrawn="1"/>
        </p:nvSpPr>
        <p:spPr>
          <a:xfrm>
            <a:off x="-2413986" y="2936468"/>
            <a:ext cx="20034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NL" sz="1400" b="1" dirty="0">
                <a:solidFill>
                  <a:schemeClr val="bg2"/>
                </a:solidFill>
              </a:rPr>
              <a:t>No LinkedIn</a:t>
            </a:r>
            <a:br>
              <a:rPr lang="nl-NL" sz="1400" b="1" dirty="0">
                <a:solidFill>
                  <a:schemeClr val="bg2"/>
                </a:solidFill>
              </a:rPr>
            </a:br>
            <a:r>
              <a:rPr lang="nl-NL" sz="1400" b="1" dirty="0" err="1">
                <a:solidFill>
                  <a:schemeClr val="bg2"/>
                </a:solidFill>
              </a:rPr>
              <a:t>and</a:t>
            </a:r>
            <a:r>
              <a:rPr lang="nl-NL" sz="1400" b="1" dirty="0">
                <a:solidFill>
                  <a:schemeClr val="bg2"/>
                </a:solidFill>
              </a:rPr>
              <a:t>/or Twitter account?</a:t>
            </a:r>
          </a:p>
          <a:p>
            <a:pPr algn="r"/>
            <a:r>
              <a:rPr lang="nl-NL" sz="1400" dirty="0">
                <a:solidFill>
                  <a:schemeClr val="bg2"/>
                </a:solidFill>
              </a:rPr>
              <a:t>Just select the icon </a:t>
            </a:r>
            <a:r>
              <a:rPr lang="nl-NL" sz="1400" dirty="0" err="1">
                <a:solidFill>
                  <a:schemeClr val="bg2"/>
                </a:solidFill>
              </a:rPr>
              <a:t>and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delete the icon.</a:t>
            </a:r>
          </a:p>
        </p:txBody>
      </p:sp>
      <p:sp>
        <p:nvSpPr>
          <p:cNvPr id="21" name="Gelijkbenige driehoek 20">
            <a:extLst>
              <a:ext uri="{FF2B5EF4-FFF2-40B4-BE49-F238E27FC236}">
                <a16:creationId xmlns:a16="http://schemas.microsoft.com/office/drawing/2014/main" id="{826FE8B4-A708-46EF-8A0B-48767A054ABD}"/>
              </a:ext>
            </a:extLst>
          </p:cNvPr>
          <p:cNvSpPr/>
          <p:nvPr userDrawn="1"/>
        </p:nvSpPr>
        <p:spPr>
          <a:xfrm rot="5400000" flipH="1">
            <a:off x="-343163" y="3037170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6ECAADAA-732D-415C-BE88-CB4CF471B1F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43630" y="1771836"/>
            <a:ext cx="3333750" cy="204788"/>
          </a:xfrm>
        </p:spPr>
        <p:txBody>
          <a:bodyPr>
            <a:noAutofit/>
          </a:bodyPr>
          <a:lstStyle>
            <a:lvl1pPr>
              <a:defRPr sz="1600" b="1"/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5" name="Tijdelijke aanduiding voor tekst 9">
            <a:extLst>
              <a:ext uri="{FF2B5EF4-FFF2-40B4-BE49-F238E27FC236}">
                <a16:creationId xmlns:a16="http://schemas.microsoft.com/office/drawing/2014/main" id="{42593C75-0B83-496C-AD43-97F0D23109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43630" y="2044858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 dirty="0"/>
              <a:t>Position/title</a:t>
            </a:r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0AC5434D-34E9-4EF0-BD6E-C8A52665C9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43630" y="2317744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Phone number</a:t>
            </a:r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36409ACF-7972-4356-B1FF-D8179ABF5B2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43630" y="2590630"/>
            <a:ext cx="3333750" cy="204788"/>
          </a:xfrm>
        </p:spPr>
        <p:txBody>
          <a:bodyPr>
            <a:noAutofit/>
          </a:bodyPr>
          <a:lstStyle>
            <a:lvl1pPr>
              <a:defRPr sz="1600" b="0"/>
            </a:lvl1pPr>
          </a:lstStyle>
          <a:p>
            <a:pPr lvl="0"/>
            <a:r>
              <a:rPr lang="en-GB" noProof="0"/>
              <a:t>E-mail address</a:t>
            </a:r>
          </a:p>
        </p:txBody>
      </p:sp>
      <p:sp>
        <p:nvSpPr>
          <p:cNvPr id="28" name="Tijdelijke aanduiding voor afbeelding 14">
            <a:extLst>
              <a:ext uri="{FF2B5EF4-FFF2-40B4-BE49-F238E27FC236}">
                <a16:creationId xmlns:a16="http://schemas.microsoft.com/office/drawing/2014/main" id="{0A26D9E9-60D9-4D09-A959-AEB7AD4F7D2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549394" y="2944444"/>
            <a:ext cx="333375" cy="33337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29" name="Tijdelijke aanduiding voor afbeelding 14">
            <a:extLst>
              <a:ext uri="{FF2B5EF4-FFF2-40B4-BE49-F238E27FC236}">
                <a16:creationId xmlns:a16="http://schemas.microsoft.com/office/drawing/2014/main" id="{44204517-0982-4153-9351-AFB7D5091FF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031578" y="2944444"/>
            <a:ext cx="333375" cy="33337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30" name="Tijdelijke aanduiding voor afbeelding 18">
            <a:extLst>
              <a:ext uri="{FF2B5EF4-FFF2-40B4-BE49-F238E27FC236}">
                <a16:creationId xmlns:a16="http://schemas.microsoft.com/office/drawing/2014/main" id="{4C903E3F-09F5-4E54-A204-1B2229781FD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074276" y="1771048"/>
            <a:ext cx="1243012" cy="1243012"/>
          </a:xfrm>
          <a:prstGeom prst="ellipse">
            <a:avLst/>
          </a:prstGeom>
          <a:noFill/>
        </p:spPr>
        <p:txBody>
          <a:bodyPr bIns="612000" anchor="ctr">
            <a:noAutofit/>
          </a:bodyPr>
          <a:lstStyle>
            <a:lvl1pPr algn="ctr">
              <a:defRPr sz="1000"/>
            </a:lvl1pPr>
          </a:lstStyle>
          <a:p>
            <a:r>
              <a:rPr lang="en-GB" noProof="0" dirty="0"/>
              <a:t>Click to add</a:t>
            </a:r>
            <a:br>
              <a:rPr lang="en-GB" noProof="0" dirty="0"/>
            </a:br>
            <a:r>
              <a:rPr lang="en-GB" noProof="0" dirty="0"/>
              <a:t>portrait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249837-8A9E-6DE0-8D2C-FB1B039330D0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621BB-526A-069E-D06E-F9FE0F4B646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8AD4F37-DBC7-B744-FDE4-4B825ABFF577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1663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14AFB52-0836-AAE7-8A4E-4410DD66B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AC4C29-C8A2-306D-926A-543E26B86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02A76F3-4CDD-AFB1-E85A-5B912CA08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altLang="zh-TW"/>
              <a:t>06 Oct. 2026 | ECW2026</a:t>
            </a:r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D1EF71E-3E3F-5AB1-042A-ECC879284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altLang="zh-TW"/>
              <a:t>Daniël Maris | The kinetic neutral model in MHD code JOREK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ADAB377-94FF-DF81-68F3-E2EDED951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65B9C-7BE1-468A-AF53-5201AC8437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7072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6B1E6E1-D838-4D74-BB40-D99B32CF7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06" y="76813"/>
            <a:ext cx="10958582" cy="11308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noProof="0" dirty="0"/>
              <a:t>Click to edit title style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1BF839-02E3-4C7D-9EAD-E3D6CEF99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6102" y="1769062"/>
            <a:ext cx="10153650" cy="413161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F128D9-473A-4F7D-8DD5-6600F50566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46563" y="6318000"/>
            <a:ext cx="47732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3CDA788-C8BC-43C9-A581-03D0E049D1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6563" y="6073200"/>
            <a:ext cx="47611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20B0E81-3B52-4998-8953-800B819F09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0609" y="6073200"/>
            <a:ext cx="7878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BD70F396-9D15-4057-A7C2-58B08A3372F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939" y="0"/>
            <a:ext cx="160720" cy="1331683"/>
          </a:xfrm>
          <a:prstGeom prst="rect">
            <a:avLst/>
          </a:prstGeom>
        </p:spPr>
      </p:pic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3AE83F09-AB9A-4A63-9E26-72CDB273A38F}"/>
              </a:ext>
            </a:extLst>
          </p:cNvPr>
          <p:cNvCxnSpPr/>
          <p:nvPr userDrawn="1"/>
        </p:nvCxnSpPr>
        <p:spPr>
          <a:xfrm>
            <a:off x="0" y="1327950"/>
            <a:ext cx="4980562" cy="0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AE9E0087-4B1F-49F6-840E-E51EFCB56C9B}"/>
              </a:ext>
            </a:extLst>
          </p:cNvPr>
          <p:cNvSpPr txBox="1"/>
          <p:nvPr userDrawn="1"/>
        </p:nvSpPr>
        <p:spPr>
          <a:xfrm>
            <a:off x="-2208343" y="169759"/>
            <a:ext cx="1898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noProof="0" dirty="0">
                <a:solidFill>
                  <a:schemeClr val="bg2"/>
                </a:solidFill>
              </a:rPr>
              <a:t>Colours you can use</a:t>
            </a:r>
            <a:br>
              <a:rPr lang="en-GB" sz="1400" noProof="0" dirty="0">
                <a:solidFill>
                  <a:schemeClr val="bg2"/>
                </a:solidFill>
              </a:rPr>
            </a:br>
            <a:r>
              <a:rPr lang="en-GB" sz="1400" noProof="0" dirty="0">
                <a:solidFill>
                  <a:schemeClr val="bg2"/>
                </a:solidFill>
              </a:rPr>
              <a:t>from the colour palette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EBB7260-3041-4FA8-804F-1508C5166B67}"/>
              </a:ext>
            </a:extLst>
          </p:cNvPr>
          <p:cNvSpPr txBox="1"/>
          <p:nvPr userDrawn="1"/>
        </p:nvSpPr>
        <p:spPr>
          <a:xfrm>
            <a:off x="-1773141" y="744154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400" dirty="0">
                <a:solidFill>
                  <a:schemeClr val="bg2"/>
                </a:solidFill>
              </a:rPr>
              <a:t>230 / 130 / 0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824A7630-8387-41C4-9F4C-9F495A494852}"/>
              </a:ext>
            </a:extLst>
          </p:cNvPr>
          <p:cNvSpPr/>
          <p:nvPr userDrawn="1"/>
        </p:nvSpPr>
        <p:spPr>
          <a:xfrm>
            <a:off x="-2053071" y="790518"/>
            <a:ext cx="215048" cy="215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168FF990-6680-4B40-A836-1BD155BA7663}"/>
              </a:ext>
            </a:extLst>
          </p:cNvPr>
          <p:cNvSpPr txBox="1"/>
          <p:nvPr userDrawn="1"/>
        </p:nvSpPr>
        <p:spPr>
          <a:xfrm>
            <a:off x="-1773141" y="1103105"/>
            <a:ext cx="1117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2"/>
                </a:solidFill>
              </a:rPr>
              <a:t>94 / 179 / 5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ACAA715D-60D7-445E-950C-A9C64264646D}"/>
              </a:ext>
            </a:extLst>
          </p:cNvPr>
          <p:cNvSpPr/>
          <p:nvPr userDrawn="1"/>
        </p:nvSpPr>
        <p:spPr>
          <a:xfrm>
            <a:off x="-2053071" y="1149469"/>
            <a:ext cx="215048" cy="215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3375ACB5-9D43-4919-8788-A29540D290B1}"/>
              </a:ext>
            </a:extLst>
          </p:cNvPr>
          <p:cNvSpPr txBox="1"/>
          <p:nvPr userDrawn="1"/>
        </p:nvSpPr>
        <p:spPr>
          <a:xfrm>
            <a:off x="-1773141" y="1462056"/>
            <a:ext cx="1322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2"/>
                </a:solidFill>
              </a:rPr>
              <a:t>69 / 133 / 136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31353075-2B89-4C0B-876D-DD1CD854E32C}"/>
              </a:ext>
            </a:extLst>
          </p:cNvPr>
          <p:cNvSpPr/>
          <p:nvPr userDrawn="1"/>
        </p:nvSpPr>
        <p:spPr>
          <a:xfrm>
            <a:off x="-2053071" y="1508420"/>
            <a:ext cx="215048" cy="2150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562EC549-450B-40B7-80B7-2E5B787B0F74}"/>
              </a:ext>
            </a:extLst>
          </p:cNvPr>
          <p:cNvSpPr txBox="1"/>
          <p:nvPr userDrawn="1"/>
        </p:nvSpPr>
        <p:spPr>
          <a:xfrm>
            <a:off x="-1773141" y="1821007"/>
            <a:ext cx="10123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400" dirty="0">
                <a:solidFill>
                  <a:schemeClr val="bg2"/>
                </a:solidFill>
              </a:rPr>
              <a:t>57 / 87 / 163</a:t>
            </a: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2CCE84B7-282D-4BA5-AA3B-3BBA12C0BAC9}"/>
              </a:ext>
            </a:extLst>
          </p:cNvPr>
          <p:cNvSpPr/>
          <p:nvPr userDrawn="1"/>
        </p:nvSpPr>
        <p:spPr>
          <a:xfrm>
            <a:off x="-2053071" y="1867371"/>
            <a:ext cx="215048" cy="2150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913F1C8B-D55C-46D5-8E94-3BC739783825}"/>
              </a:ext>
            </a:extLst>
          </p:cNvPr>
          <p:cNvSpPr txBox="1"/>
          <p:nvPr userDrawn="1"/>
        </p:nvSpPr>
        <p:spPr>
          <a:xfrm>
            <a:off x="-1773141" y="2179958"/>
            <a:ext cx="1322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2"/>
                </a:solidFill>
              </a:rPr>
              <a:t>66 / 103 / 127</a:t>
            </a: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442A86BD-59A5-48A2-9F87-F628C4659469}"/>
              </a:ext>
            </a:extLst>
          </p:cNvPr>
          <p:cNvSpPr/>
          <p:nvPr userDrawn="1"/>
        </p:nvSpPr>
        <p:spPr>
          <a:xfrm>
            <a:off x="-2053071" y="2226322"/>
            <a:ext cx="215048" cy="2150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DE98A86A-946A-481C-AD49-4ECB4466EFFD}"/>
              </a:ext>
            </a:extLst>
          </p:cNvPr>
          <p:cNvGrpSpPr/>
          <p:nvPr userDrawn="1"/>
        </p:nvGrpSpPr>
        <p:grpSpPr>
          <a:xfrm>
            <a:off x="-2274277" y="136525"/>
            <a:ext cx="2126134" cy="2463669"/>
            <a:chOff x="-1989269" y="136525"/>
            <a:chExt cx="1710726" cy="2463669"/>
          </a:xfrm>
        </p:grpSpPr>
        <p:cxnSp>
          <p:nvCxnSpPr>
            <p:cNvPr id="9" name="Rechte verbindingslijn 8">
              <a:extLst>
                <a:ext uri="{FF2B5EF4-FFF2-40B4-BE49-F238E27FC236}">
                  <a16:creationId xmlns:a16="http://schemas.microsoft.com/office/drawing/2014/main" id="{A2CA6ED0-99F3-4BD1-A890-99F5A0A7475D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989269" y="136525"/>
              <a:ext cx="1710726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chte verbindingslijn 24">
              <a:extLst>
                <a:ext uri="{FF2B5EF4-FFF2-40B4-BE49-F238E27FC236}">
                  <a16:creationId xmlns:a16="http://schemas.microsoft.com/office/drawing/2014/main" id="{4F9DBFAC-9644-4491-BD6D-DB9F32B9D22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989269" y="692107"/>
              <a:ext cx="1710726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chte verbindingslijn 25">
              <a:extLst>
                <a:ext uri="{FF2B5EF4-FFF2-40B4-BE49-F238E27FC236}">
                  <a16:creationId xmlns:a16="http://schemas.microsoft.com/office/drawing/2014/main" id="{C62C0298-2532-4B79-B7D6-9120FFAF5FE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989269" y="2600194"/>
              <a:ext cx="1710726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kstvak 26">
            <a:extLst>
              <a:ext uri="{FF2B5EF4-FFF2-40B4-BE49-F238E27FC236}">
                <a16:creationId xmlns:a16="http://schemas.microsoft.com/office/drawing/2014/main" id="{3604120A-74F3-4913-9C0C-C316E84178BC}"/>
              </a:ext>
            </a:extLst>
          </p:cNvPr>
          <p:cNvSpPr txBox="1"/>
          <p:nvPr userDrawn="1"/>
        </p:nvSpPr>
        <p:spPr>
          <a:xfrm>
            <a:off x="12520337" y="5719982"/>
            <a:ext cx="1247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>
                <a:solidFill>
                  <a:schemeClr val="bg2"/>
                </a:solidFill>
              </a:rPr>
              <a:t>No content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below </a:t>
            </a:r>
            <a:r>
              <a:rPr lang="nl-NL" sz="1400" dirty="0" err="1">
                <a:solidFill>
                  <a:schemeClr val="bg2"/>
                </a:solidFill>
              </a:rPr>
              <a:t>this</a:t>
            </a:r>
            <a:r>
              <a:rPr lang="nl-NL" sz="1400" dirty="0">
                <a:solidFill>
                  <a:schemeClr val="bg2"/>
                </a:solidFill>
              </a:rPr>
              <a:t> line</a:t>
            </a:r>
          </a:p>
        </p:txBody>
      </p:sp>
      <p:sp>
        <p:nvSpPr>
          <p:cNvPr id="29" name="Gelijkbenige driehoek 28">
            <a:extLst>
              <a:ext uri="{FF2B5EF4-FFF2-40B4-BE49-F238E27FC236}">
                <a16:creationId xmlns:a16="http://schemas.microsoft.com/office/drawing/2014/main" id="{35426E9F-4CB0-4951-8E6D-27D9E43F8FB0}"/>
              </a:ext>
            </a:extLst>
          </p:cNvPr>
          <p:cNvSpPr/>
          <p:nvPr userDrawn="1"/>
        </p:nvSpPr>
        <p:spPr>
          <a:xfrm rot="16200000">
            <a:off x="12306037" y="5820684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Tekstvak 41">
            <a:extLst>
              <a:ext uri="{FF2B5EF4-FFF2-40B4-BE49-F238E27FC236}">
                <a16:creationId xmlns:a16="http://schemas.microsoft.com/office/drawing/2014/main" id="{19F5D8FD-2232-476F-899E-0FBB35A1C3F0}"/>
              </a:ext>
            </a:extLst>
          </p:cNvPr>
          <p:cNvSpPr txBox="1"/>
          <p:nvPr userDrawn="1"/>
        </p:nvSpPr>
        <p:spPr>
          <a:xfrm>
            <a:off x="3360008" y="6917696"/>
            <a:ext cx="748140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chemeClr val="bg2"/>
                </a:solidFill>
              </a:rPr>
              <a:t>To edit </a:t>
            </a:r>
            <a:r>
              <a:rPr lang="en-US" sz="1400" b="1" dirty="0">
                <a:solidFill>
                  <a:schemeClr val="bg2"/>
                </a:solidFill>
              </a:rPr>
              <a:t>Name Surname | Congress/event </a:t>
            </a:r>
            <a:r>
              <a:rPr lang="en-US" sz="1400" dirty="0">
                <a:solidFill>
                  <a:schemeClr val="bg2"/>
                </a:solidFill>
              </a:rPr>
              <a:t>- go to: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Insert &gt; Header and Footer text &gt; Edit the text next to the checked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Footer box &gt; Click ‘Apply to all’</a:t>
            </a:r>
          </a:p>
          <a:p>
            <a:endParaRPr lang="en-US" sz="1400" dirty="0">
              <a:solidFill>
                <a:schemeClr val="bg2"/>
              </a:solidFill>
            </a:endParaRPr>
          </a:p>
          <a:p>
            <a:r>
              <a:rPr lang="en-US" sz="1400" b="1" dirty="0">
                <a:solidFill>
                  <a:schemeClr val="bg2"/>
                </a:solidFill>
              </a:rPr>
              <a:t>Don't want a date and </a:t>
            </a:r>
            <a:r>
              <a:rPr lang="en-US" sz="1400" b="1" dirty="0" err="1">
                <a:solidFill>
                  <a:schemeClr val="bg2"/>
                </a:solidFill>
              </a:rPr>
              <a:t>footertext</a:t>
            </a:r>
            <a:r>
              <a:rPr lang="en-US" sz="1400" b="1" dirty="0">
                <a:solidFill>
                  <a:schemeClr val="bg2"/>
                </a:solidFill>
              </a:rPr>
              <a:t>?</a:t>
            </a:r>
            <a:br>
              <a:rPr lang="en-US" sz="1400" b="1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Uncheck the footer and date box in the Header and Footer-dialogue &gt; Click 'Apply to all'</a:t>
            </a:r>
          </a:p>
        </p:txBody>
      </p:sp>
      <p:sp>
        <p:nvSpPr>
          <p:cNvPr id="43" name="Gelijkbenige driehoek 42">
            <a:extLst>
              <a:ext uri="{FF2B5EF4-FFF2-40B4-BE49-F238E27FC236}">
                <a16:creationId xmlns:a16="http://schemas.microsoft.com/office/drawing/2014/main" id="{E3E96BB4-7614-450E-A4BD-346FBF89C3E4}"/>
              </a:ext>
            </a:extLst>
          </p:cNvPr>
          <p:cNvSpPr/>
          <p:nvPr userDrawn="1"/>
        </p:nvSpPr>
        <p:spPr>
          <a:xfrm>
            <a:off x="3145708" y="7018398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7D347FC8-28AB-41E4-A90B-6F8EEFC490AC}"/>
              </a:ext>
            </a:extLst>
          </p:cNvPr>
          <p:cNvSpPr txBox="1"/>
          <p:nvPr userDrawn="1"/>
        </p:nvSpPr>
        <p:spPr>
          <a:xfrm>
            <a:off x="12520337" y="1575523"/>
            <a:ext cx="1249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>
                <a:solidFill>
                  <a:schemeClr val="bg2"/>
                </a:solidFill>
              </a:rPr>
              <a:t>No content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 err="1">
                <a:solidFill>
                  <a:schemeClr val="bg2"/>
                </a:solidFill>
              </a:rPr>
              <a:t>above</a:t>
            </a:r>
            <a:r>
              <a:rPr lang="nl-NL" sz="1400" dirty="0">
                <a:solidFill>
                  <a:schemeClr val="bg2"/>
                </a:solidFill>
              </a:rPr>
              <a:t> </a:t>
            </a:r>
            <a:r>
              <a:rPr lang="nl-NL" sz="1400" dirty="0" err="1">
                <a:solidFill>
                  <a:schemeClr val="bg2"/>
                </a:solidFill>
              </a:rPr>
              <a:t>this</a:t>
            </a:r>
            <a:r>
              <a:rPr lang="nl-NL" sz="1400" dirty="0">
                <a:solidFill>
                  <a:schemeClr val="bg2"/>
                </a:solidFill>
              </a:rPr>
              <a:t> line</a:t>
            </a:r>
          </a:p>
        </p:txBody>
      </p:sp>
      <p:sp>
        <p:nvSpPr>
          <p:cNvPr id="31" name="Gelijkbenige driehoek 30">
            <a:extLst>
              <a:ext uri="{FF2B5EF4-FFF2-40B4-BE49-F238E27FC236}">
                <a16:creationId xmlns:a16="http://schemas.microsoft.com/office/drawing/2014/main" id="{D86B6D5B-55CD-4151-B10E-963BB875D274}"/>
              </a:ext>
            </a:extLst>
          </p:cNvPr>
          <p:cNvSpPr/>
          <p:nvPr userDrawn="1"/>
        </p:nvSpPr>
        <p:spPr>
          <a:xfrm rot="16200000">
            <a:off x="12306037" y="1676225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BA6D357D-42B5-4F74-BF68-3C7A3C465779}"/>
              </a:ext>
            </a:extLst>
          </p:cNvPr>
          <p:cNvSpPr txBox="1"/>
          <p:nvPr userDrawn="1"/>
        </p:nvSpPr>
        <p:spPr>
          <a:xfrm>
            <a:off x="11415467" y="6917696"/>
            <a:ext cx="1410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chemeClr val="bg2"/>
                </a:solidFill>
              </a:rPr>
              <a:t>No content right</a:t>
            </a:r>
            <a:br>
              <a:rPr lang="en-US" sz="1400" b="0" dirty="0">
                <a:solidFill>
                  <a:schemeClr val="bg2"/>
                </a:solidFill>
              </a:rPr>
            </a:br>
            <a:r>
              <a:rPr lang="en-US" sz="1400" b="0" dirty="0">
                <a:solidFill>
                  <a:schemeClr val="bg2"/>
                </a:solidFill>
              </a:rPr>
              <a:t>of this line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33" name="Gelijkbenige driehoek 32">
            <a:extLst>
              <a:ext uri="{FF2B5EF4-FFF2-40B4-BE49-F238E27FC236}">
                <a16:creationId xmlns:a16="http://schemas.microsoft.com/office/drawing/2014/main" id="{D146617A-6150-4561-B7DD-A9E3AEA248B7}"/>
              </a:ext>
            </a:extLst>
          </p:cNvPr>
          <p:cNvSpPr/>
          <p:nvPr userDrawn="1"/>
        </p:nvSpPr>
        <p:spPr>
          <a:xfrm>
            <a:off x="11201167" y="7018398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E73B3C80-1F73-4C4B-A2F0-4C9C6D141AD1}"/>
              </a:ext>
            </a:extLst>
          </p:cNvPr>
          <p:cNvSpPr txBox="1"/>
          <p:nvPr userDrawn="1"/>
        </p:nvSpPr>
        <p:spPr>
          <a:xfrm>
            <a:off x="-239746" y="6917696"/>
            <a:ext cx="1306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0" dirty="0">
                <a:solidFill>
                  <a:schemeClr val="bg2"/>
                </a:solidFill>
              </a:rPr>
              <a:t>No content left</a:t>
            </a:r>
            <a:br>
              <a:rPr lang="en-US" sz="1400" b="0" dirty="0">
                <a:solidFill>
                  <a:schemeClr val="bg2"/>
                </a:solidFill>
              </a:rPr>
            </a:br>
            <a:r>
              <a:rPr lang="en-US" sz="1400" b="0" dirty="0">
                <a:solidFill>
                  <a:schemeClr val="bg2"/>
                </a:solidFill>
              </a:rPr>
              <a:t>of this line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35" name="Gelijkbenige driehoek 34">
            <a:extLst>
              <a:ext uri="{FF2B5EF4-FFF2-40B4-BE49-F238E27FC236}">
                <a16:creationId xmlns:a16="http://schemas.microsoft.com/office/drawing/2014/main" id="{7B1373FE-CCE9-4943-A741-874426342C29}"/>
              </a:ext>
            </a:extLst>
          </p:cNvPr>
          <p:cNvSpPr/>
          <p:nvPr userDrawn="1"/>
        </p:nvSpPr>
        <p:spPr>
          <a:xfrm>
            <a:off x="1058833" y="7018398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F37E0D2-8AAE-4042-97F8-7B885754870A}"/>
              </a:ext>
            </a:extLst>
          </p:cNvPr>
          <p:cNvSpPr txBox="1"/>
          <p:nvPr userDrawn="1"/>
        </p:nvSpPr>
        <p:spPr>
          <a:xfrm>
            <a:off x="11420230" y="6073200"/>
            <a:ext cx="486019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algn="r">
              <a:defRPr sz="13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 algn="l"/>
            <a:r>
              <a:rPr lang="nl-NL" sz="1100" dirty="0"/>
              <a:t>/37</a:t>
            </a:r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F3618288-10B5-4ECD-B4E2-6F446368A160}"/>
              </a:ext>
            </a:extLst>
          </p:cNvPr>
          <p:cNvSpPr txBox="1"/>
          <p:nvPr userDrawn="1"/>
        </p:nvSpPr>
        <p:spPr>
          <a:xfrm>
            <a:off x="12520337" y="6211117"/>
            <a:ext cx="1446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err="1">
                <a:solidFill>
                  <a:schemeClr val="bg2"/>
                </a:solidFill>
              </a:rPr>
              <a:t>Manually</a:t>
            </a:r>
            <a:r>
              <a:rPr lang="nl-NL" sz="1400" dirty="0">
                <a:solidFill>
                  <a:schemeClr val="bg2"/>
                </a:solidFill>
              </a:rPr>
              <a:t> change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/12 to the correct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 err="1">
                <a:solidFill>
                  <a:schemeClr val="bg2"/>
                </a:solidFill>
              </a:rPr>
              <a:t>total</a:t>
            </a:r>
            <a:r>
              <a:rPr lang="nl-NL" sz="1400" dirty="0">
                <a:solidFill>
                  <a:schemeClr val="bg2"/>
                </a:solidFill>
              </a:rPr>
              <a:t> # of slides</a:t>
            </a:r>
          </a:p>
        </p:txBody>
      </p:sp>
      <p:sp>
        <p:nvSpPr>
          <p:cNvPr id="40" name="Gelijkbenige driehoek 39">
            <a:extLst>
              <a:ext uri="{FF2B5EF4-FFF2-40B4-BE49-F238E27FC236}">
                <a16:creationId xmlns:a16="http://schemas.microsoft.com/office/drawing/2014/main" id="{D72BD59B-0D58-4FD7-A1E5-ED24FCF5142B}"/>
              </a:ext>
            </a:extLst>
          </p:cNvPr>
          <p:cNvSpPr/>
          <p:nvPr userDrawn="1"/>
        </p:nvSpPr>
        <p:spPr>
          <a:xfrm rot="16200000">
            <a:off x="12306037" y="6311819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9169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9" r:id="rId3"/>
    <p:sldLayoutId id="2147483660" r:id="rId4"/>
    <p:sldLayoutId id="2147483661" r:id="rId5"/>
    <p:sldLayoutId id="2147483651" r:id="rId6"/>
    <p:sldLayoutId id="2147483650" r:id="rId7"/>
    <p:sldLayoutId id="2147483652" r:id="rId8"/>
    <p:sldLayoutId id="2147483654" r:id="rId9"/>
    <p:sldLayoutId id="2147483694" r:id="rId10"/>
    <p:sldLayoutId id="2147483658" r:id="rId11"/>
    <p:sldLayoutId id="214748366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SzPct val="120000"/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85763" indent="-185738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984250" indent="-153988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­"/>
        <a:defRPr sz="16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598613" indent="-160338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209800" indent="-15875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­"/>
        <a:defRPr sz="16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26" userDrawn="1">
          <p15:clr>
            <a:srgbClr val="F26B43"/>
          </p15:clr>
        </p15:guide>
        <p15:guide id="4" pos="7129" userDrawn="1">
          <p15:clr>
            <a:srgbClr val="F26B43"/>
          </p15:clr>
        </p15:guide>
        <p15:guide id="6" orient="horz" pos="3720" userDrawn="1">
          <p15:clr>
            <a:srgbClr val="F26B43"/>
          </p15:clr>
        </p15:guide>
        <p15:guide id="8" orient="horz" pos="111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6B1E6E1-D838-4D74-BB40-D99B32CF7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06" y="76813"/>
            <a:ext cx="10958582" cy="11308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noProof="0" dirty="0"/>
              <a:t>Click to edit title style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1BF839-02E3-4C7D-9EAD-E3D6CEF99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6102" y="1769062"/>
            <a:ext cx="10153650" cy="413161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F128D9-473A-4F7D-8DD5-6600F50566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46562" y="6318000"/>
            <a:ext cx="47611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3CDA788-C8BC-43C9-A581-03D0E049D1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6563" y="6073200"/>
            <a:ext cx="47611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BD70F396-9D15-4057-A7C2-58B08A3372F5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33939" y="1"/>
            <a:ext cx="160720" cy="1331680"/>
          </a:xfrm>
          <a:prstGeom prst="rect">
            <a:avLst/>
          </a:prstGeom>
        </p:spPr>
      </p:pic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3AE83F09-AB9A-4A63-9E26-72CDB273A38F}"/>
              </a:ext>
            </a:extLst>
          </p:cNvPr>
          <p:cNvCxnSpPr/>
          <p:nvPr userDrawn="1"/>
        </p:nvCxnSpPr>
        <p:spPr>
          <a:xfrm>
            <a:off x="0" y="1327950"/>
            <a:ext cx="4980562" cy="0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Gelijkbenige driehoek 42">
            <a:extLst>
              <a:ext uri="{FF2B5EF4-FFF2-40B4-BE49-F238E27FC236}">
                <a16:creationId xmlns:a16="http://schemas.microsoft.com/office/drawing/2014/main" id="{E3E96BB4-7614-450E-A4BD-346FBF89C3E4}"/>
              </a:ext>
            </a:extLst>
          </p:cNvPr>
          <p:cNvSpPr/>
          <p:nvPr userDrawn="1"/>
        </p:nvSpPr>
        <p:spPr>
          <a:xfrm>
            <a:off x="3145708" y="7018398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7D347FC8-28AB-41E4-A90B-6F8EEFC490AC}"/>
              </a:ext>
            </a:extLst>
          </p:cNvPr>
          <p:cNvSpPr txBox="1"/>
          <p:nvPr userDrawn="1"/>
        </p:nvSpPr>
        <p:spPr>
          <a:xfrm>
            <a:off x="12520337" y="1575523"/>
            <a:ext cx="1249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>
                <a:solidFill>
                  <a:schemeClr val="bg2"/>
                </a:solidFill>
              </a:rPr>
              <a:t>No content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 err="1">
                <a:solidFill>
                  <a:schemeClr val="bg2"/>
                </a:solidFill>
              </a:rPr>
              <a:t>above</a:t>
            </a:r>
            <a:r>
              <a:rPr lang="nl-NL" sz="1400" dirty="0">
                <a:solidFill>
                  <a:schemeClr val="bg2"/>
                </a:solidFill>
              </a:rPr>
              <a:t> </a:t>
            </a:r>
            <a:r>
              <a:rPr lang="nl-NL" sz="1400" dirty="0" err="1">
                <a:solidFill>
                  <a:schemeClr val="bg2"/>
                </a:solidFill>
              </a:rPr>
              <a:t>this</a:t>
            </a:r>
            <a:r>
              <a:rPr lang="nl-NL" sz="1400" dirty="0">
                <a:solidFill>
                  <a:schemeClr val="bg2"/>
                </a:solidFill>
              </a:rPr>
              <a:t> line</a:t>
            </a:r>
          </a:p>
        </p:txBody>
      </p:sp>
      <p:sp>
        <p:nvSpPr>
          <p:cNvPr id="31" name="Gelijkbenige driehoek 30">
            <a:extLst>
              <a:ext uri="{FF2B5EF4-FFF2-40B4-BE49-F238E27FC236}">
                <a16:creationId xmlns:a16="http://schemas.microsoft.com/office/drawing/2014/main" id="{D86B6D5B-55CD-4151-B10E-963BB875D274}"/>
              </a:ext>
            </a:extLst>
          </p:cNvPr>
          <p:cNvSpPr/>
          <p:nvPr userDrawn="1"/>
        </p:nvSpPr>
        <p:spPr>
          <a:xfrm rot="16200000">
            <a:off x="12306037" y="1676225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65662232-35B8-4B75-9B38-6D60B467A78B}"/>
              </a:ext>
            </a:extLst>
          </p:cNvPr>
          <p:cNvSpPr txBox="1"/>
          <p:nvPr userDrawn="1"/>
        </p:nvSpPr>
        <p:spPr>
          <a:xfrm>
            <a:off x="11415467" y="6917696"/>
            <a:ext cx="1410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chemeClr val="bg2"/>
                </a:solidFill>
              </a:rPr>
              <a:t>No content right</a:t>
            </a:r>
            <a:br>
              <a:rPr lang="en-US" sz="1400" b="0" dirty="0">
                <a:solidFill>
                  <a:schemeClr val="bg2"/>
                </a:solidFill>
              </a:rPr>
            </a:br>
            <a:r>
              <a:rPr lang="en-US" sz="1400" b="0" dirty="0">
                <a:solidFill>
                  <a:schemeClr val="bg2"/>
                </a:solidFill>
              </a:rPr>
              <a:t>of this line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40" name="Gelijkbenige driehoek 39">
            <a:extLst>
              <a:ext uri="{FF2B5EF4-FFF2-40B4-BE49-F238E27FC236}">
                <a16:creationId xmlns:a16="http://schemas.microsoft.com/office/drawing/2014/main" id="{88CC8A62-FBB8-4488-8B6A-3D03730563BF}"/>
              </a:ext>
            </a:extLst>
          </p:cNvPr>
          <p:cNvSpPr/>
          <p:nvPr userDrawn="1"/>
        </p:nvSpPr>
        <p:spPr>
          <a:xfrm>
            <a:off x="11201167" y="7018398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Tekstvak 40">
            <a:extLst>
              <a:ext uri="{FF2B5EF4-FFF2-40B4-BE49-F238E27FC236}">
                <a16:creationId xmlns:a16="http://schemas.microsoft.com/office/drawing/2014/main" id="{06AEA005-9735-4990-8D13-42ABAD6E1C27}"/>
              </a:ext>
            </a:extLst>
          </p:cNvPr>
          <p:cNvSpPr txBox="1"/>
          <p:nvPr userDrawn="1"/>
        </p:nvSpPr>
        <p:spPr>
          <a:xfrm>
            <a:off x="-239746" y="6917696"/>
            <a:ext cx="1306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0" dirty="0">
                <a:solidFill>
                  <a:schemeClr val="bg2"/>
                </a:solidFill>
              </a:rPr>
              <a:t>No content left</a:t>
            </a:r>
            <a:br>
              <a:rPr lang="en-US" sz="1400" b="0" dirty="0">
                <a:solidFill>
                  <a:schemeClr val="bg2"/>
                </a:solidFill>
              </a:rPr>
            </a:br>
            <a:r>
              <a:rPr lang="en-US" sz="1400" b="0" dirty="0">
                <a:solidFill>
                  <a:schemeClr val="bg2"/>
                </a:solidFill>
              </a:rPr>
              <a:t>of this line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44" name="Gelijkbenige driehoek 43">
            <a:extLst>
              <a:ext uri="{FF2B5EF4-FFF2-40B4-BE49-F238E27FC236}">
                <a16:creationId xmlns:a16="http://schemas.microsoft.com/office/drawing/2014/main" id="{8A61E96C-C91A-4FE0-AA88-1E5D09ACBC22}"/>
              </a:ext>
            </a:extLst>
          </p:cNvPr>
          <p:cNvSpPr/>
          <p:nvPr userDrawn="1"/>
        </p:nvSpPr>
        <p:spPr>
          <a:xfrm>
            <a:off x="1058833" y="7018398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Tijdelijke aanduiding voor dianummer 5">
            <a:extLst>
              <a:ext uri="{FF2B5EF4-FFF2-40B4-BE49-F238E27FC236}">
                <a16:creationId xmlns:a16="http://schemas.microsoft.com/office/drawing/2014/main" id="{8D47B8E5-4584-427D-89B6-F0A8EECB69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0609" y="6073200"/>
            <a:ext cx="7878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46" name="Tekstvak 45">
            <a:extLst>
              <a:ext uri="{FF2B5EF4-FFF2-40B4-BE49-F238E27FC236}">
                <a16:creationId xmlns:a16="http://schemas.microsoft.com/office/drawing/2014/main" id="{4311A79A-368E-406B-8827-98156CFDAC53}"/>
              </a:ext>
            </a:extLst>
          </p:cNvPr>
          <p:cNvSpPr txBox="1"/>
          <p:nvPr userDrawn="1"/>
        </p:nvSpPr>
        <p:spPr>
          <a:xfrm>
            <a:off x="12520337" y="5719982"/>
            <a:ext cx="1247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>
                <a:solidFill>
                  <a:schemeClr val="bg2"/>
                </a:solidFill>
              </a:rPr>
              <a:t>No content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below </a:t>
            </a:r>
            <a:r>
              <a:rPr lang="nl-NL" sz="1400" dirty="0" err="1">
                <a:solidFill>
                  <a:schemeClr val="bg2"/>
                </a:solidFill>
              </a:rPr>
              <a:t>this</a:t>
            </a:r>
            <a:r>
              <a:rPr lang="nl-NL" sz="1400" dirty="0">
                <a:solidFill>
                  <a:schemeClr val="bg2"/>
                </a:solidFill>
              </a:rPr>
              <a:t> line</a:t>
            </a:r>
          </a:p>
        </p:txBody>
      </p:sp>
      <p:sp>
        <p:nvSpPr>
          <p:cNvPr id="47" name="Gelijkbenige driehoek 46">
            <a:extLst>
              <a:ext uri="{FF2B5EF4-FFF2-40B4-BE49-F238E27FC236}">
                <a16:creationId xmlns:a16="http://schemas.microsoft.com/office/drawing/2014/main" id="{51CD1C24-5024-4CFC-AFDC-F41D0C33828D}"/>
              </a:ext>
            </a:extLst>
          </p:cNvPr>
          <p:cNvSpPr/>
          <p:nvPr userDrawn="1"/>
        </p:nvSpPr>
        <p:spPr>
          <a:xfrm rot="16200000">
            <a:off x="12306037" y="5820684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8" name="Tekstvak 47">
            <a:extLst>
              <a:ext uri="{FF2B5EF4-FFF2-40B4-BE49-F238E27FC236}">
                <a16:creationId xmlns:a16="http://schemas.microsoft.com/office/drawing/2014/main" id="{916D1EBF-D309-4BF3-94AB-FE2F3C91CAB2}"/>
              </a:ext>
            </a:extLst>
          </p:cNvPr>
          <p:cNvSpPr txBox="1"/>
          <p:nvPr userDrawn="1"/>
        </p:nvSpPr>
        <p:spPr>
          <a:xfrm>
            <a:off x="12520337" y="6211117"/>
            <a:ext cx="1446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err="1">
                <a:solidFill>
                  <a:schemeClr val="bg2"/>
                </a:solidFill>
              </a:rPr>
              <a:t>Manually</a:t>
            </a:r>
            <a:r>
              <a:rPr lang="nl-NL" sz="1400" dirty="0">
                <a:solidFill>
                  <a:schemeClr val="bg2"/>
                </a:solidFill>
              </a:rPr>
              <a:t> change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/12 to the correct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 err="1">
                <a:solidFill>
                  <a:schemeClr val="bg2"/>
                </a:solidFill>
              </a:rPr>
              <a:t>total</a:t>
            </a:r>
            <a:r>
              <a:rPr lang="nl-NL" sz="1400" dirty="0">
                <a:solidFill>
                  <a:schemeClr val="bg2"/>
                </a:solidFill>
              </a:rPr>
              <a:t> # of slides</a:t>
            </a:r>
          </a:p>
        </p:txBody>
      </p:sp>
      <p:sp>
        <p:nvSpPr>
          <p:cNvPr id="49" name="Gelijkbenige driehoek 48">
            <a:extLst>
              <a:ext uri="{FF2B5EF4-FFF2-40B4-BE49-F238E27FC236}">
                <a16:creationId xmlns:a16="http://schemas.microsoft.com/office/drawing/2014/main" id="{65096C4E-8338-4BC4-9317-072A824911A7}"/>
              </a:ext>
            </a:extLst>
          </p:cNvPr>
          <p:cNvSpPr/>
          <p:nvPr userDrawn="1"/>
        </p:nvSpPr>
        <p:spPr>
          <a:xfrm rot="16200000">
            <a:off x="12306037" y="6311819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AC252D11-3125-4414-A394-07D78A75915A}"/>
              </a:ext>
            </a:extLst>
          </p:cNvPr>
          <p:cNvSpPr txBox="1"/>
          <p:nvPr userDrawn="1"/>
        </p:nvSpPr>
        <p:spPr>
          <a:xfrm>
            <a:off x="3360008" y="6917696"/>
            <a:ext cx="748140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chemeClr val="bg2"/>
                </a:solidFill>
              </a:rPr>
              <a:t>To edit </a:t>
            </a:r>
            <a:r>
              <a:rPr lang="en-US" sz="1400" b="1" dirty="0">
                <a:solidFill>
                  <a:schemeClr val="bg2"/>
                </a:solidFill>
              </a:rPr>
              <a:t>Name Surname | Congress/event </a:t>
            </a:r>
            <a:r>
              <a:rPr lang="en-US" sz="1400" dirty="0">
                <a:solidFill>
                  <a:schemeClr val="bg2"/>
                </a:solidFill>
              </a:rPr>
              <a:t>- go to: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Insert &gt; Header and Footer text &gt; Edit the text next to the checked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Footer box &gt; Click ‘Apply to all’</a:t>
            </a:r>
          </a:p>
          <a:p>
            <a:endParaRPr lang="en-US" sz="1400" dirty="0">
              <a:solidFill>
                <a:schemeClr val="bg2"/>
              </a:solidFill>
            </a:endParaRPr>
          </a:p>
          <a:p>
            <a:r>
              <a:rPr lang="en-US" sz="1400" b="1" dirty="0">
                <a:solidFill>
                  <a:schemeClr val="bg2"/>
                </a:solidFill>
              </a:rPr>
              <a:t>Don't want a date and </a:t>
            </a:r>
            <a:r>
              <a:rPr lang="en-US" sz="1400" b="1" dirty="0" err="1">
                <a:solidFill>
                  <a:schemeClr val="bg2"/>
                </a:solidFill>
              </a:rPr>
              <a:t>footertext</a:t>
            </a:r>
            <a:r>
              <a:rPr lang="en-US" sz="1400" b="1" dirty="0">
                <a:solidFill>
                  <a:schemeClr val="bg2"/>
                </a:solidFill>
              </a:rPr>
              <a:t>?</a:t>
            </a:r>
            <a:br>
              <a:rPr lang="en-US" sz="1400" b="1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Uncheck the footer and date box in the Header and Footer-dialogue &gt; Click 'Apply to all'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F5DE2D96-C0C2-49D6-BC7A-C2CC1AF57C11}"/>
              </a:ext>
            </a:extLst>
          </p:cNvPr>
          <p:cNvSpPr txBox="1"/>
          <p:nvPr userDrawn="1"/>
        </p:nvSpPr>
        <p:spPr>
          <a:xfrm>
            <a:off x="-2208343" y="169759"/>
            <a:ext cx="1898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noProof="0" dirty="0">
                <a:solidFill>
                  <a:schemeClr val="bg2"/>
                </a:solidFill>
              </a:rPr>
              <a:t>Colours you can use</a:t>
            </a:r>
            <a:br>
              <a:rPr lang="en-GB" sz="1400" noProof="0" dirty="0">
                <a:solidFill>
                  <a:schemeClr val="bg2"/>
                </a:solidFill>
              </a:rPr>
            </a:br>
            <a:r>
              <a:rPr lang="en-GB" sz="1400" noProof="0" dirty="0">
                <a:solidFill>
                  <a:schemeClr val="bg2"/>
                </a:solidFill>
              </a:rPr>
              <a:t>from the colour palette</a:t>
            </a:r>
          </a:p>
        </p:txBody>
      </p:sp>
      <p:sp>
        <p:nvSpPr>
          <p:cNvPr id="66" name="Rechthoek 65">
            <a:extLst>
              <a:ext uri="{FF2B5EF4-FFF2-40B4-BE49-F238E27FC236}">
                <a16:creationId xmlns:a16="http://schemas.microsoft.com/office/drawing/2014/main" id="{ADF6AC97-EF5C-4EA9-A1D3-C9AE8D75CC76}"/>
              </a:ext>
            </a:extLst>
          </p:cNvPr>
          <p:cNvSpPr/>
          <p:nvPr userDrawn="1"/>
        </p:nvSpPr>
        <p:spPr>
          <a:xfrm>
            <a:off x="-2053071" y="790518"/>
            <a:ext cx="215048" cy="215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Rechthoek 67">
            <a:extLst>
              <a:ext uri="{FF2B5EF4-FFF2-40B4-BE49-F238E27FC236}">
                <a16:creationId xmlns:a16="http://schemas.microsoft.com/office/drawing/2014/main" id="{8D9C65DC-5BF4-4803-AE2E-2089A4633B10}"/>
              </a:ext>
            </a:extLst>
          </p:cNvPr>
          <p:cNvSpPr/>
          <p:nvPr userDrawn="1"/>
        </p:nvSpPr>
        <p:spPr>
          <a:xfrm>
            <a:off x="-2053071" y="1149469"/>
            <a:ext cx="215048" cy="215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0" name="Rechthoek 69">
            <a:extLst>
              <a:ext uri="{FF2B5EF4-FFF2-40B4-BE49-F238E27FC236}">
                <a16:creationId xmlns:a16="http://schemas.microsoft.com/office/drawing/2014/main" id="{C385C11D-9584-4B73-B4F6-61945CE24A41}"/>
              </a:ext>
            </a:extLst>
          </p:cNvPr>
          <p:cNvSpPr/>
          <p:nvPr userDrawn="1"/>
        </p:nvSpPr>
        <p:spPr>
          <a:xfrm>
            <a:off x="-2053071" y="1508420"/>
            <a:ext cx="215048" cy="2150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2" name="Rechthoek 71">
            <a:extLst>
              <a:ext uri="{FF2B5EF4-FFF2-40B4-BE49-F238E27FC236}">
                <a16:creationId xmlns:a16="http://schemas.microsoft.com/office/drawing/2014/main" id="{EF609B4F-AD1F-45D5-AAAF-F98951815648}"/>
              </a:ext>
            </a:extLst>
          </p:cNvPr>
          <p:cNvSpPr/>
          <p:nvPr userDrawn="1"/>
        </p:nvSpPr>
        <p:spPr>
          <a:xfrm>
            <a:off x="-2053071" y="1867371"/>
            <a:ext cx="215048" cy="2150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4" name="Rechthoek 73">
            <a:extLst>
              <a:ext uri="{FF2B5EF4-FFF2-40B4-BE49-F238E27FC236}">
                <a16:creationId xmlns:a16="http://schemas.microsoft.com/office/drawing/2014/main" id="{14CF6F96-25A3-44B9-9D8C-EDCFEE501769}"/>
              </a:ext>
            </a:extLst>
          </p:cNvPr>
          <p:cNvSpPr/>
          <p:nvPr userDrawn="1"/>
        </p:nvSpPr>
        <p:spPr>
          <a:xfrm>
            <a:off x="-2053071" y="2226322"/>
            <a:ext cx="215048" cy="2150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75" name="Groep 74">
            <a:extLst>
              <a:ext uri="{FF2B5EF4-FFF2-40B4-BE49-F238E27FC236}">
                <a16:creationId xmlns:a16="http://schemas.microsoft.com/office/drawing/2014/main" id="{63F830B9-CF1E-4B0D-82A4-AF8620C7649B}"/>
              </a:ext>
            </a:extLst>
          </p:cNvPr>
          <p:cNvGrpSpPr/>
          <p:nvPr userDrawn="1"/>
        </p:nvGrpSpPr>
        <p:grpSpPr>
          <a:xfrm>
            <a:off x="-2274277" y="136525"/>
            <a:ext cx="2126134" cy="2463669"/>
            <a:chOff x="-1989269" y="136525"/>
            <a:chExt cx="1710726" cy="2463669"/>
          </a:xfrm>
        </p:grpSpPr>
        <p:cxnSp>
          <p:nvCxnSpPr>
            <p:cNvPr id="76" name="Rechte verbindingslijn 75">
              <a:extLst>
                <a:ext uri="{FF2B5EF4-FFF2-40B4-BE49-F238E27FC236}">
                  <a16:creationId xmlns:a16="http://schemas.microsoft.com/office/drawing/2014/main" id="{7E8E1357-3D2F-4EB7-8D75-C168029C0B21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989269" y="136525"/>
              <a:ext cx="1710726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Rechte verbindingslijn 76">
              <a:extLst>
                <a:ext uri="{FF2B5EF4-FFF2-40B4-BE49-F238E27FC236}">
                  <a16:creationId xmlns:a16="http://schemas.microsoft.com/office/drawing/2014/main" id="{8339A351-E498-403E-8E2F-80F63C0A469A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989269" y="692107"/>
              <a:ext cx="1710726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Rechte verbindingslijn 77">
              <a:extLst>
                <a:ext uri="{FF2B5EF4-FFF2-40B4-BE49-F238E27FC236}">
                  <a16:creationId xmlns:a16="http://schemas.microsoft.com/office/drawing/2014/main" id="{85ACB323-45A6-446C-9514-36FF0ACAC57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989269" y="2600194"/>
              <a:ext cx="1710726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kstvak 14">
            <a:extLst>
              <a:ext uri="{FF2B5EF4-FFF2-40B4-BE49-F238E27FC236}">
                <a16:creationId xmlns:a16="http://schemas.microsoft.com/office/drawing/2014/main" id="{B7D25A9D-4D98-4175-89EB-AAD17FDA00ED}"/>
              </a:ext>
            </a:extLst>
          </p:cNvPr>
          <p:cNvSpPr txBox="1"/>
          <p:nvPr userDrawn="1"/>
        </p:nvSpPr>
        <p:spPr>
          <a:xfrm>
            <a:off x="-1773141" y="744154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400" dirty="0">
                <a:solidFill>
                  <a:schemeClr val="bg2"/>
                </a:solidFill>
              </a:rPr>
              <a:t>230 / 130 / 0</a:t>
            </a:r>
          </a:p>
        </p:txBody>
      </p:sp>
      <p:sp>
        <p:nvSpPr>
          <p:cNvPr id="39" name="Tekstvak 16">
            <a:extLst>
              <a:ext uri="{FF2B5EF4-FFF2-40B4-BE49-F238E27FC236}">
                <a16:creationId xmlns:a16="http://schemas.microsoft.com/office/drawing/2014/main" id="{BFDBA976-9561-4BBF-BF3D-F00EEAC9AFE2}"/>
              </a:ext>
            </a:extLst>
          </p:cNvPr>
          <p:cNvSpPr txBox="1"/>
          <p:nvPr userDrawn="1"/>
        </p:nvSpPr>
        <p:spPr>
          <a:xfrm>
            <a:off x="-1773141" y="1103105"/>
            <a:ext cx="1117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2"/>
                </a:solidFill>
              </a:rPr>
              <a:t>94 / 179 / 5</a:t>
            </a:r>
          </a:p>
        </p:txBody>
      </p:sp>
      <p:sp>
        <p:nvSpPr>
          <p:cNvPr id="42" name="Tekstvak 18">
            <a:extLst>
              <a:ext uri="{FF2B5EF4-FFF2-40B4-BE49-F238E27FC236}">
                <a16:creationId xmlns:a16="http://schemas.microsoft.com/office/drawing/2014/main" id="{0A34D8A6-AB57-4B7C-A4EE-478C5D901E37}"/>
              </a:ext>
            </a:extLst>
          </p:cNvPr>
          <p:cNvSpPr txBox="1"/>
          <p:nvPr userDrawn="1"/>
        </p:nvSpPr>
        <p:spPr>
          <a:xfrm>
            <a:off x="-1773141" y="1462056"/>
            <a:ext cx="1322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2"/>
                </a:solidFill>
              </a:rPr>
              <a:t>69 / 133 / 136</a:t>
            </a:r>
          </a:p>
        </p:txBody>
      </p:sp>
      <p:sp>
        <p:nvSpPr>
          <p:cNvPr id="50" name="Tekstvak 20">
            <a:extLst>
              <a:ext uri="{FF2B5EF4-FFF2-40B4-BE49-F238E27FC236}">
                <a16:creationId xmlns:a16="http://schemas.microsoft.com/office/drawing/2014/main" id="{951ECC24-2CF6-44B0-A332-1A6DCC4C419C}"/>
              </a:ext>
            </a:extLst>
          </p:cNvPr>
          <p:cNvSpPr txBox="1"/>
          <p:nvPr userDrawn="1"/>
        </p:nvSpPr>
        <p:spPr>
          <a:xfrm>
            <a:off x="-1773141" y="1821007"/>
            <a:ext cx="10123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400" dirty="0">
                <a:solidFill>
                  <a:schemeClr val="bg2"/>
                </a:solidFill>
              </a:rPr>
              <a:t>57 / 87 / 163</a:t>
            </a:r>
          </a:p>
        </p:txBody>
      </p:sp>
      <p:sp>
        <p:nvSpPr>
          <p:cNvPr id="51" name="Tekstvak 22">
            <a:extLst>
              <a:ext uri="{FF2B5EF4-FFF2-40B4-BE49-F238E27FC236}">
                <a16:creationId xmlns:a16="http://schemas.microsoft.com/office/drawing/2014/main" id="{9BC4E77B-5C5A-4762-8764-71E3976E8280}"/>
              </a:ext>
            </a:extLst>
          </p:cNvPr>
          <p:cNvSpPr txBox="1"/>
          <p:nvPr userDrawn="1"/>
        </p:nvSpPr>
        <p:spPr>
          <a:xfrm>
            <a:off x="-1773141" y="2179958"/>
            <a:ext cx="1322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2"/>
                </a:solidFill>
              </a:rPr>
              <a:t>66 / 103 / 127</a:t>
            </a:r>
          </a:p>
        </p:txBody>
      </p:sp>
      <p:sp>
        <p:nvSpPr>
          <p:cNvPr id="6" name="Tekstvak 7">
            <a:extLst>
              <a:ext uri="{FF2B5EF4-FFF2-40B4-BE49-F238E27FC236}">
                <a16:creationId xmlns:a16="http://schemas.microsoft.com/office/drawing/2014/main" id="{F1A1A60C-0097-8F0D-0685-1B950203F8F7}"/>
              </a:ext>
            </a:extLst>
          </p:cNvPr>
          <p:cNvSpPr txBox="1"/>
          <p:nvPr userDrawn="1"/>
        </p:nvSpPr>
        <p:spPr>
          <a:xfrm>
            <a:off x="11420230" y="6073200"/>
            <a:ext cx="486019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algn="r">
              <a:defRPr sz="13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 algn="l"/>
            <a:r>
              <a:rPr lang="nl-NL" sz="1100" dirty="0"/>
              <a:t>/37</a:t>
            </a:r>
          </a:p>
        </p:txBody>
      </p:sp>
    </p:spTree>
    <p:extLst>
      <p:ext uri="{BB962C8B-B14F-4D97-AF65-F5344CB8AC3E}">
        <p14:creationId xmlns:p14="http://schemas.microsoft.com/office/powerpoint/2010/main" val="557859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95" r:id="rId5"/>
    <p:sldLayoutId id="2147483668" r:id="rId6"/>
    <p:sldLayoutId id="2147483674" r:id="rId7"/>
    <p:sldLayoutId id="2147483675" r:id="rId8"/>
    <p:sldLayoutId id="2147483700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SzPct val="120000"/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85763" indent="-185738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984250" indent="-153988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­"/>
        <a:defRPr sz="16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598613" indent="-160338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209800" indent="-15875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­"/>
        <a:defRPr sz="16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26">
          <p15:clr>
            <a:srgbClr val="F26B43"/>
          </p15:clr>
        </p15:guide>
        <p15:guide id="4" pos="7129">
          <p15:clr>
            <a:srgbClr val="F26B43"/>
          </p15:clr>
        </p15:guide>
        <p15:guide id="6" orient="horz" pos="3720">
          <p15:clr>
            <a:srgbClr val="F26B43"/>
          </p15:clr>
        </p15:guide>
        <p15:guide id="8" orient="horz" pos="111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6B1E6E1-D838-4D74-BB40-D99B32CF7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06" y="76813"/>
            <a:ext cx="10958582" cy="11308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noProof="0" dirty="0"/>
              <a:t>Click to edit title style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1BF839-02E3-4C7D-9EAD-E3D6CEF99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6102" y="1769062"/>
            <a:ext cx="10153650" cy="413161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F128D9-473A-4F7D-8DD5-6600F50566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46562" y="6318000"/>
            <a:ext cx="47611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3CDA788-C8BC-43C9-A581-03D0E049D1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6563" y="6073200"/>
            <a:ext cx="47611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Daniël Maris | The kinetic neutral model in MHD code JOREK</a:t>
            </a:r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BD70F396-9D15-4057-A7C2-58B08A3372F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33939" y="1"/>
            <a:ext cx="160720" cy="1331680"/>
          </a:xfrm>
          <a:prstGeom prst="rect">
            <a:avLst/>
          </a:prstGeom>
        </p:spPr>
      </p:pic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3AE83F09-AB9A-4A63-9E26-72CDB273A38F}"/>
              </a:ext>
            </a:extLst>
          </p:cNvPr>
          <p:cNvCxnSpPr/>
          <p:nvPr userDrawn="1"/>
        </p:nvCxnSpPr>
        <p:spPr>
          <a:xfrm>
            <a:off x="0" y="1327950"/>
            <a:ext cx="4980562" cy="0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Gelijkbenige driehoek 42">
            <a:extLst>
              <a:ext uri="{FF2B5EF4-FFF2-40B4-BE49-F238E27FC236}">
                <a16:creationId xmlns:a16="http://schemas.microsoft.com/office/drawing/2014/main" id="{E3E96BB4-7614-450E-A4BD-346FBF89C3E4}"/>
              </a:ext>
            </a:extLst>
          </p:cNvPr>
          <p:cNvSpPr/>
          <p:nvPr userDrawn="1"/>
        </p:nvSpPr>
        <p:spPr>
          <a:xfrm>
            <a:off x="3145708" y="7018398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7D347FC8-28AB-41E4-A90B-6F8EEFC490AC}"/>
              </a:ext>
            </a:extLst>
          </p:cNvPr>
          <p:cNvSpPr txBox="1"/>
          <p:nvPr userDrawn="1"/>
        </p:nvSpPr>
        <p:spPr>
          <a:xfrm>
            <a:off x="12520337" y="1575523"/>
            <a:ext cx="1249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>
                <a:solidFill>
                  <a:schemeClr val="bg2"/>
                </a:solidFill>
              </a:rPr>
              <a:t>No content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 err="1">
                <a:solidFill>
                  <a:schemeClr val="bg2"/>
                </a:solidFill>
              </a:rPr>
              <a:t>above</a:t>
            </a:r>
            <a:r>
              <a:rPr lang="nl-NL" sz="1400" dirty="0">
                <a:solidFill>
                  <a:schemeClr val="bg2"/>
                </a:solidFill>
              </a:rPr>
              <a:t> </a:t>
            </a:r>
            <a:r>
              <a:rPr lang="nl-NL" sz="1400" dirty="0" err="1">
                <a:solidFill>
                  <a:schemeClr val="bg2"/>
                </a:solidFill>
              </a:rPr>
              <a:t>this</a:t>
            </a:r>
            <a:r>
              <a:rPr lang="nl-NL" sz="1400" dirty="0">
                <a:solidFill>
                  <a:schemeClr val="bg2"/>
                </a:solidFill>
              </a:rPr>
              <a:t> line</a:t>
            </a:r>
          </a:p>
        </p:txBody>
      </p:sp>
      <p:sp>
        <p:nvSpPr>
          <p:cNvPr id="31" name="Gelijkbenige driehoek 30">
            <a:extLst>
              <a:ext uri="{FF2B5EF4-FFF2-40B4-BE49-F238E27FC236}">
                <a16:creationId xmlns:a16="http://schemas.microsoft.com/office/drawing/2014/main" id="{D86B6D5B-55CD-4151-B10E-963BB875D274}"/>
              </a:ext>
            </a:extLst>
          </p:cNvPr>
          <p:cNvSpPr/>
          <p:nvPr userDrawn="1"/>
        </p:nvSpPr>
        <p:spPr>
          <a:xfrm rot="16200000">
            <a:off x="12306037" y="1676225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B53C04F6-991D-40A1-9552-3FA1755C9479}"/>
              </a:ext>
            </a:extLst>
          </p:cNvPr>
          <p:cNvSpPr txBox="1"/>
          <p:nvPr userDrawn="1"/>
        </p:nvSpPr>
        <p:spPr>
          <a:xfrm>
            <a:off x="11415467" y="6917696"/>
            <a:ext cx="1410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chemeClr val="bg2"/>
                </a:solidFill>
              </a:rPr>
              <a:t>No content right</a:t>
            </a:r>
            <a:br>
              <a:rPr lang="en-US" sz="1400" b="0" dirty="0">
                <a:solidFill>
                  <a:schemeClr val="bg2"/>
                </a:solidFill>
              </a:rPr>
            </a:br>
            <a:r>
              <a:rPr lang="en-US" sz="1400" b="0" dirty="0">
                <a:solidFill>
                  <a:schemeClr val="bg2"/>
                </a:solidFill>
              </a:rPr>
              <a:t>of this line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40" name="Gelijkbenige driehoek 39">
            <a:extLst>
              <a:ext uri="{FF2B5EF4-FFF2-40B4-BE49-F238E27FC236}">
                <a16:creationId xmlns:a16="http://schemas.microsoft.com/office/drawing/2014/main" id="{E1FB83F0-47A4-4A31-AA40-34FC20FF3496}"/>
              </a:ext>
            </a:extLst>
          </p:cNvPr>
          <p:cNvSpPr/>
          <p:nvPr userDrawn="1"/>
        </p:nvSpPr>
        <p:spPr>
          <a:xfrm>
            <a:off x="11201167" y="7018398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Tekstvak 40">
            <a:extLst>
              <a:ext uri="{FF2B5EF4-FFF2-40B4-BE49-F238E27FC236}">
                <a16:creationId xmlns:a16="http://schemas.microsoft.com/office/drawing/2014/main" id="{95C9865E-BAC7-43B4-B4E9-B36A4A0B95BC}"/>
              </a:ext>
            </a:extLst>
          </p:cNvPr>
          <p:cNvSpPr txBox="1"/>
          <p:nvPr userDrawn="1"/>
        </p:nvSpPr>
        <p:spPr>
          <a:xfrm>
            <a:off x="-239746" y="6917696"/>
            <a:ext cx="1306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0" dirty="0">
                <a:solidFill>
                  <a:schemeClr val="bg2"/>
                </a:solidFill>
              </a:rPr>
              <a:t>No content left</a:t>
            </a:r>
            <a:br>
              <a:rPr lang="en-US" sz="1400" b="0" dirty="0">
                <a:solidFill>
                  <a:schemeClr val="bg2"/>
                </a:solidFill>
              </a:rPr>
            </a:br>
            <a:r>
              <a:rPr lang="en-US" sz="1400" b="0" dirty="0">
                <a:solidFill>
                  <a:schemeClr val="bg2"/>
                </a:solidFill>
              </a:rPr>
              <a:t>of this line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44" name="Gelijkbenige driehoek 43">
            <a:extLst>
              <a:ext uri="{FF2B5EF4-FFF2-40B4-BE49-F238E27FC236}">
                <a16:creationId xmlns:a16="http://schemas.microsoft.com/office/drawing/2014/main" id="{B68F15BC-845E-4757-B84B-05E93469FF5E}"/>
              </a:ext>
            </a:extLst>
          </p:cNvPr>
          <p:cNvSpPr/>
          <p:nvPr userDrawn="1"/>
        </p:nvSpPr>
        <p:spPr>
          <a:xfrm>
            <a:off x="1058833" y="7018398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Tijdelijke aanduiding voor dianummer 5">
            <a:extLst>
              <a:ext uri="{FF2B5EF4-FFF2-40B4-BE49-F238E27FC236}">
                <a16:creationId xmlns:a16="http://schemas.microsoft.com/office/drawing/2014/main" id="{8CA430C7-1173-4F45-A37B-DD80EE00AD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0609" y="6073200"/>
            <a:ext cx="7878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46" name="Tekstvak 45">
            <a:extLst>
              <a:ext uri="{FF2B5EF4-FFF2-40B4-BE49-F238E27FC236}">
                <a16:creationId xmlns:a16="http://schemas.microsoft.com/office/drawing/2014/main" id="{9C2C22B5-54F9-4941-BE55-A094F9B58E51}"/>
              </a:ext>
            </a:extLst>
          </p:cNvPr>
          <p:cNvSpPr txBox="1"/>
          <p:nvPr userDrawn="1"/>
        </p:nvSpPr>
        <p:spPr>
          <a:xfrm>
            <a:off x="12520337" y="5719982"/>
            <a:ext cx="1247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>
                <a:solidFill>
                  <a:schemeClr val="bg2"/>
                </a:solidFill>
              </a:rPr>
              <a:t>No content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below </a:t>
            </a:r>
            <a:r>
              <a:rPr lang="nl-NL" sz="1400" dirty="0" err="1">
                <a:solidFill>
                  <a:schemeClr val="bg2"/>
                </a:solidFill>
              </a:rPr>
              <a:t>this</a:t>
            </a:r>
            <a:r>
              <a:rPr lang="nl-NL" sz="1400" dirty="0">
                <a:solidFill>
                  <a:schemeClr val="bg2"/>
                </a:solidFill>
              </a:rPr>
              <a:t> line</a:t>
            </a:r>
          </a:p>
        </p:txBody>
      </p:sp>
      <p:sp>
        <p:nvSpPr>
          <p:cNvPr id="47" name="Gelijkbenige driehoek 46">
            <a:extLst>
              <a:ext uri="{FF2B5EF4-FFF2-40B4-BE49-F238E27FC236}">
                <a16:creationId xmlns:a16="http://schemas.microsoft.com/office/drawing/2014/main" id="{27366388-5760-409C-BA64-4942721E48FA}"/>
              </a:ext>
            </a:extLst>
          </p:cNvPr>
          <p:cNvSpPr/>
          <p:nvPr userDrawn="1"/>
        </p:nvSpPr>
        <p:spPr>
          <a:xfrm rot="16200000">
            <a:off x="12306037" y="5820684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8" name="Tekstvak 47">
            <a:extLst>
              <a:ext uri="{FF2B5EF4-FFF2-40B4-BE49-F238E27FC236}">
                <a16:creationId xmlns:a16="http://schemas.microsoft.com/office/drawing/2014/main" id="{1AE98557-3ECC-4F27-9AFF-756A12E4ABA7}"/>
              </a:ext>
            </a:extLst>
          </p:cNvPr>
          <p:cNvSpPr txBox="1"/>
          <p:nvPr userDrawn="1"/>
        </p:nvSpPr>
        <p:spPr>
          <a:xfrm>
            <a:off x="12520337" y="6211117"/>
            <a:ext cx="1446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err="1">
                <a:solidFill>
                  <a:schemeClr val="bg2"/>
                </a:solidFill>
              </a:rPr>
              <a:t>Manually</a:t>
            </a:r>
            <a:r>
              <a:rPr lang="nl-NL" sz="1400" dirty="0">
                <a:solidFill>
                  <a:schemeClr val="bg2"/>
                </a:solidFill>
              </a:rPr>
              <a:t> change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/12 to the correct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 err="1">
                <a:solidFill>
                  <a:schemeClr val="bg2"/>
                </a:solidFill>
              </a:rPr>
              <a:t>total</a:t>
            </a:r>
            <a:r>
              <a:rPr lang="nl-NL" sz="1400" dirty="0">
                <a:solidFill>
                  <a:schemeClr val="bg2"/>
                </a:solidFill>
              </a:rPr>
              <a:t> # of slides</a:t>
            </a:r>
          </a:p>
        </p:txBody>
      </p:sp>
      <p:sp>
        <p:nvSpPr>
          <p:cNvPr id="49" name="Gelijkbenige driehoek 48">
            <a:extLst>
              <a:ext uri="{FF2B5EF4-FFF2-40B4-BE49-F238E27FC236}">
                <a16:creationId xmlns:a16="http://schemas.microsoft.com/office/drawing/2014/main" id="{2D988863-848C-4E57-B61C-A03C67A7CB04}"/>
              </a:ext>
            </a:extLst>
          </p:cNvPr>
          <p:cNvSpPr/>
          <p:nvPr userDrawn="1"/>
        </p:nvSpPr>
        <p:spPr>
          <a:xfrm rot="16200000">
            <a:off x="12306037" y="6311819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7D82EF0C-5524-468F-8F09-403395F2F94A}"/>
              </a:ext>
            </a:extLst>
          </p:cNvPr>
          <p:cNvSpPr txBox="1"/>
          <p:nvPr userDrawn="1"/>
        </p:nvSpPr>
        <p:spPr>
          <a:xfrm>
            <a:off x="3360008" y="6917696"/>
            <a:ext cx="748140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chemeClr val="bg2"/>
                </a:solidFill>
              </a:rPr>
              <a:t>To edit </a:t>
            </a:r>
            <a:r>
              <a:rPr lang="en-US" sz="1400" b="1" dirty="0">
                <a:solidFill>
                  <a:schemeClr val="bg2"/>
                </a:solidFill>
              </a:rPr>
              <a:t>Name Surname | Congress/event </a:t>
            </a:r>
            <a:r>
              <a:rPr lang="en-US" sz="1400" dirty="0">
                <a:solidFill>
                  <a:schemeClr val="bg2"/>
                </a:solidFill>
              </a:rPr>
              <a:t>- go to: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Insert &gt; Header and Footer text &gt; Edit the text next to the checked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Footer box &gt; Click ‘Apply to all’</a:t>
            </a:r>
          </a:p>
          <a:p>
            <a:endParaRPr lang="en-US" sz="1400" dirty="0">
              <a:solidFill>
                <a:schemeClr val="bg2"/>
              </a:solidFill>
            </a:endParaRPr>
          </a:p>
          <a:p>
            <a:r>
              <a:rPr lang="en-US" sz="1400" b="1" dirty="0">
                <a:solidFill>
                  <a:schemeClr val="bg2"/>
                </a:solidFill>
              </a:rPr>
              <a:t>Don't want a date and </a:t>
            </a:r>
            <a:r>
              <a:rPr lang="en-US" sz="1400" b="1" dirty="0" err="1">
                <a:solidFill>
                  <a:schemeClr val="bg2"/>
                </a:solidFill>
              </a:rPr>
              <a:t>footertext</a:t>
            </a:r>
            <a:r>
              <a:rPr lang="en-US" sz="1400" b="1" dirty="0">
                <a:solidFill>
                  <a:schemeClr val="bg2"/>
                </a:solidFill>
              </a:rPr>
              <a:t>?</a:t>
            </a:r>
            <a:br>
              <a:rPr lang="en-US" sz="1400" b="1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Uncheck the footer and date box in the Header and Footer-dialogue &gt; Click 'Apply to all'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4D40B6D1-C812-45B6-8A21-FA05EB07E710}"/>
              </a:ext>
            </a:extLst>
          </p:cNvPr>
          <p:cNvSpPr txBox="1"/>
          <p:nvPr userDrawn="1"/>
        </p:nvSpPr>
        <p:spPr>
          <a:xfrm>
            <a:off x="-2208343" y="169759"/>
            <a:ext cx="1898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noProof="0" dirty="0">
                <a:solidFill>
                  <a:schemeClr val="bg2"/>
                </a:solidFill>
              </a:rPr>
              <a:t>Colours you can use</a:t>
            </a:r>
            <a:br>
              <a:rPr lang="en-GB" sz="1400" noProof="0" dirty="0">
                <a:solidFill>
                  <a:schemeClr val="bg2"/>
                </a:solidFill>
              </a:rPr>
            </a:br>
            <a:r>
              <a:rPr lang="en-GB" sz="1400" noProof="0" dirty="0">
                <a:solidFill>
                  <a:schemeClr val="bg2"/>
                </a:solidFill>
              </a:rPr>
              <a:t>from the colour palette</a:t>
            </a:r>
          </a:p>
        </p:txBody>
      </p:sp>
      <p:sp>
        <p:nvSpPr>
          <p:cNvPr id="66" name="Rechthoek 65">
            <a:extLst>
              <a:ext uri="{FF2B5EF4-FFF2-40B4-BE49-F238E27FC236}">
                <a16:creationId xmlns:a16="http://schemas.microsoft.com/office/drawing/2014/main" id="{863035FA-33BE-4971-8D53-40DAD9477E77}"/>
              </a:ext>
            </a:extLst>
          </p:cNvPr>
          <p:cNvSpPr/>
          <p:nvPr userDrawn="1"/>
        </p:nvSpPr>
        <p:spPr>
          <a:xfrm>
            <a:off x="-2053071" y="790518"/>
            <a:ext cx="215048" cy="215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Rechthoek 67">
            <a:extLst>
              <a:ext uri="{FF2B5EF4-FFF2-40B4-BE49-F238E27FC236}">
                <a16:creationId xmlns:a16="http://schemas.microsoft.com/office/drawing/2014/main" id="{649F0B2F-63C3-4CBE-9204-D78CA455A20C}"/>
              </a:ext>
            </a:extLst>
          </p:cNvPr>
          <p:cNvSpPr/>
          <p:nvPr userDrawn="1"/>
        </p:nvSpPr>
        <p:spPr>
          <a:xfrm>
            <a:off x="-2053071" y="1149469"/>
            <a:ext cx="215048" cy="215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0" name="Rechthoek 69">
            <a:extLst>
              <a:ext uri="{FF2B5EF4-FFF2-40B4-BE49-F238E27FC236}">
                <a16:creationId xmlns:a16="http://schemas.microsoft.com/office/drawing/2014/main" id="{1C2F1567-D262-42ED-9D3B-8F88D623FD82}"/>
              </a:ext>
            </a:extLst>
          </p:cNvPr>
          <p:cNvSpPr/>
          <p:nvPr userDrawn="1"/>
        </p:nvSpPr>
        <p:spPr>
          <a:xfrm>
            <a:off x="-2053071" y="1508420"/>
            <a:ext cx="215048" cy="2150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2" name="Rechthoek 71">
            <a:extLst>
              <a:ext uri="{FF2B5EF4-FFF2-40B4-BE49-F238E27FC236}">
                <a16:creationId xmlns:a16="http://schemas.microsoft.com/office/drawing/2014/main" id="{83D37270-BAE3-491B-87AC-5D6C2C6B194B}"/>
              </a:ext>
            </a:extLst>
          </p:cNvPr>
          <p:cNvSpPr/>
          <p:nvPr userDrawn="1"/>
        </p:nvSpPr>
        <p:spPr>
          <a:xfrm>
            <a:off x="-2053071" y="1867371"/>
            <a:ext cx="215048" cy="2150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4" name="Rechthoek 73">
            <a:extLst>
              <a:ext uri="{FF2B5EF4-FFF2-40B4-BE49-F238E27FC236}">
                <a16:creationId xmlns:a16="http://schemas.microsoft.com/office/drawing/2014/main" id="{D2D86E38-AF35-49CF-AFEA-A1C956C5E5FE}"/>
              </a:ext>
            </a:extLst>
          </p:cNvPr>
          <p:cNvSpPr/>
          <p:nvPr userDrawn="1"/>
        </p:nvSpPr>
        <p:spPr>
          <a:xfrm>
            <a:off x="-2053071" y="2226322"/>
            <a:ext cx="215048" cy="2150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75" name="Groep 74">
            <a:extLst>
              <a:ext uri="{FF2B5EF4-FFF2-40B4-BE49-F238E27FC236}">
                <a16:creationId xmlns:a16="http://schemas.microsoft.com/office/drawing/2014/main" id="{B3C0F30C-53CD-4956-9E62-5BF94FAA8CCD}"/>
              </a:ext>
            </a:extLst>
          </p:cNvPr>
          <p:cNvGrpSpPr/>
          <p:nvPr userDrawn="1"/>
        </p:nvGrpSpPr>
        <p:grpSpPr>
          <a:xfrm>
            <a:off x="-2274277" y="136525"/>
            <a:ext cx="2126134" cy="2463669"/>
            <a:chOff x="-1989269" y="136525"/>
            <a:chExt cx="1710726" cy="2463669"/>
          </a:xfrm>
        </p:grpSpPr>
        <p:cxnSp>
          <p:nvCxnSpPr>
            <p:cNvPr id="76" name="Rechte verbindingslijn 75">
              <a:extLst>
                <a:ext uri="{FF2B5EF4-FFF2-40B4-BE49-F238E27FC236}">
                  <a16:creationId xmlns:a16="http://schemas.microsoft.com/office/drawing/2014/main" id="{497F2677-F757-4180-B7EC-4241D4886F8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989269" y="136525"/>
              <a:ext cx="1710726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Rechte verbindingslijn 76">
              <a:extLst>
                <a:ext uri="{FF2B5EF4-FFF2-40B4-BE49-F238E27FC236}">
                  <a16:creationId xmlns:a16="http://schemas.microsoft.com/office/drawing/2014/main" id="{2CDD460C-E827-4BE4-9AF6-AC4ACF716CC2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989269" y="692107"/>
              <a:ext cx="1710726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Rechte verbindingslijn 77">
              <a:extLst>
                <a:ext uri="{FF2B5EF4-FFF2-40B4-BE49-F238E27FC236}">
                  <a16:creationId xmlns:a16="http://schemas.microsoft.com/office/drawing/2014/main" id="{B7CB7C18-6AFA-4E34-AAB1-78025DCC9E7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989269" y="2600194"/>
              <a:ext cx="1710726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kstvak 14">
            <a:extLst>
              <a:ext uri="{FF2B5EF4-FFF2-40B4-BE49-F238E27FC236}">
                <a16:creationId xmlns:a16="http://schemas.microsoft.com/office/drawing/2014/main" id="{DCCB9F06-5672-495B-A63D-FE27F9F864F4}"/>
              </a:ext>
            </a:extLst>
          </p:cNvPr>
          <p:cNvSpPr txBox="1"/>
          <p:nvPr userDrawn="1"/>
        </p:nvSpPr>
        <p:spPr>
          <a:xfrm>
            <a:off x="-1773141" y="744154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400" dirty="0">
                <a:solidFill>
                  <a:schemeClr val="bg2"/>
                </a:solidFill>
              </a:rPr>
              <a:t>230 / 130 / 0</a:t>
            </a:r>
          </a:p>
        </p:txBody>
      </p:sp>
      <p:sp>
        <p:nvSpPr>
          <p:cNvPr id="39" name="Tekstvak 16">
            <a:extLst>
              <a:ext uri="{FF2B5EF4-FFF2-40B4-BE49-F238E27FC236}">
                <a16:creationId xmlns:a16="http://schemas.microsoft.com/office/drawing/2014/main" id="{961F798E-46A4-4890-BE2E-D3260D8F4EBC}"/>
              </a:ext>
            </a:extLst>
          </p:cNvPr>
          <p:cNvSpPr txBox="1"/>
          <p:nvPr userDrawn="1"/>
        </p:nvSpPr>
        <p:spPr>
          <a:xfrm>
            <a:off x="-1773141" y="1103105"/>
            <a:ext cx="1117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2"/>
                </a:solidFill>
              </a:rPr>
              <a:t>94 / 179 / 5</a:t>
            </a:r>
          </a:p>
        </p:txBody>
      </p:sp>
      <p:sp>
        <p:nvSpPr>
          <p:cNvPr id="42" name="Tekstvak 18">
            <a:extLst>
              <a:ext uri="{FF2B5EF4-FFF2-40B4-BE49-F238E27FC236}">
                <a16:creationId xmlns:a16="http://schemas.microsoft.com/office/drawing/2014/main" id="{D1C26857-E314-465B-B2FD-8859CD4F912B}"/>
              </a:ext>
            </a:extLst>
          </p:cNvPr>
          <p:cNvSpPr txBox="1"/>
          <p:nvPr userDrawn="1"/>
        </p:nvSpPr>
        <p:spPr>
          <a:xfrm>
            <a:off x="-1773141" y="1462056"/>
            <a:ext cx="1322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2"/>
                </a:solidFill>
              </a:rPr>
              <a:t>69 / 133 / 136</a:t>
            </a:r>
          </a:p>
        </p:txBody>
      </p:sp>
      <p:sp>
        <p:nvSpPr>
          <p:cNvPr id="50" name="Tekstvak 20">
            <a:extLst>
              <a:ext uri="{FF2B5EF4-FFF2-40B4-BE49-F238E27FC236}">
                <a16:creationId xmlns:a16="http://schemas.microsoft.com/office/drawing/2014/main" id="{CA80BAB8-958B-44D0-BE79-206B7027D1A2}"/>
              </a:ext>
            </a:extLst>
          </p:cNvPr>
          <p:cNvSpPr txBox="1"/>
          <p:nvPr userDrawn="1"/>
        </p:nvSpPr>
        <p:spPr>
          <a:xfrm>
            <a:off x="-1773141" y="1821007"/>
            <a:ext cx="10123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400" dirty="0">
                <a:solidFill>
                  <a:schemeClr val="bg2"/>
                </a:solidFill>
              </a:rPr>
              <a:t>57 / 87 / 163</a:t>
            </a:r>
          </a:p>
        </p:txBody>
      </p:sp>
      <p:sp>
        <p:nvSpPr>
          <p:cNvPr id="51" name="Tekstvak 22">
            <a:extLst>
              <a:ext uri="{FF2B5EF4-FFF2-40B4-BE49-F238E27FC236}">
                <a16:creationId xmlns:a16="http://schemas.microsoft.com/office/drawing/2014/main" id="{76348F3B-3754-4449-9D21-5659E60A0489}"/>
              </a:ext>
            </a:extLst>
          </p:cNvPr>
          <p:cNvSpPr txBox="1"/>
          <p:nvPr userDrawn="1"/>
        </p:nvSpPr>
        <p:spPr>
          <a:xfrm>
            <a:off x="-1773141" y="2179958"/>
            <a:ext cx="1322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2"/>
                </a:solidFill>
              </a:rPr>
              <a:t>66 / 103 / 127</a:t>
            </a:r>
          </a:p>
        </p:txBody>
      </p:sp>
      <p:sp>
        <p:nvSpPr>
          <p:cNvPr id="6" name="Tekstvak 7">
            <a:extLst>
              <a:ext uri="{FF2B5EF4-FFF2-40B4-BE49-F238E27FC236}">
                <a16:creationId xmlns:a16="http://schemas.microsoft.com/office/drawing/2014/main" id="{6D7C8D4D-F86F-410F-59B8-7F5715EDC979}"/>
              </a:ext>
            </a:extLst>
          </p:cNvPr>
          <p:cNvSpPr txBox="1"/>
          <p:nvPr userDrawn="1"/>
        </p:nvSpPr>
        <p:spPr>
          <a:xfrm>
            <a:off x="11420230" y="6073200"/>
            <a:ext cx="486019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algn="r">
              <a:defRPr sz="13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 algn="l"/>
            <a:r>
              <a:rPr lang="nl-NL" sz="1100" dirty="0"/>
              <a:t>/37</a:t>
            </a:r>
          </a:p>
        </p:txBody>
      </p:sp>
    </p:spTree>
    <p:extLst>
      <p:ext uri="{BB962C8B-B14F-4D97-AF65-F5344CB8AC3E}">
        <p14:creationId xmlns:p14="http://schemas.microsoft.com/office/powerpoint/2010/main" val="290746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96" r:id="rId5"/>
    <p:sldLayoutId id="2147483682" r:id="rId6"/>
    <p:sldLayoutId id="2147483683" r:id="rId7"/>
    <p:sldLayoutId id="2147483684" r:id="rId8"/>
    <p:sldLayoutId id="2147483688" r:id="rId9"/>
    <p:sldLayoutId id="2147483699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SzPct val="120000"/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85763" indent="-185738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984250" indent="-153988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­"/>
        <a:defRPr sz="16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598613" indent="-160338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209800" indent="-15875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­"/>
        <a:defRPr sz="16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26">
          <p15:clr>
            <a:srgbClr val="F26B43"/>
          </p15:clr>
        </p15:guide>
        <p15:guide id="4" pos="7129">
          <p15:clr>
            <a:srgbClr val="F26B43"/>
          </p15:clr>
        </p15:guide>
        <p15:guide id="6" orient="horz" pos="3720">
          <p15:clr>
            <a:srgbClr val="F26B43"/>
          </p15:clr>
        </p15:guide>
        <p15:guide id="8" orient="horz" pos="111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6B1E6E1-D838-4D74-BB40-D99B32CF7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06" y="76813"/>
            <a:ext cx="10958582" cy="11308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noProof="0" dirty="0"/>
              <a:t>Click to edit title style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1BF839-02E3-4C7D-9EAD-E3D6CEF99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6102" y="1769062"/>
            <a:ext cx="10153650" cy="413161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F128D9-473A-4F7D-8DD5-6600F50566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46562" y="6318000"/>
            <a:ext cx="47611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3CDA788-C8BC-43C9-A581-03D0E049D1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6563" y="6073200"/>
            <a:ext cx="47611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BD70F396-9D15-4057-A7C2-58B08A3372F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33939" y="1"/>
            <a:ext cx="160720" cy="1331680"/>
          </a:xfrm>
          <a:prstGeom prst="rect">
            <a:avLst/>
          </a:prstGeom>
        </p:spPr>
      </p:pic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3AE83F09-AB9A-4A63-9E26-72CDB273A38F}"/>
              </a:ext>
            </a:extLst>
          </p:cNvPr>
          <p:cNvCxnSpPr/>
          <p:nvPr userDrawn="1"/>
        </p:nvCxnSpPr>
        <p:spPr>
          <a:xfrm>
            <a:off x="0" y="1327950"/>
            <a:ext cx="4980562" cy="0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Gelijkbenige driehoek 42">
            <a:extLst>
              <a:ext uri="{FF2B5EF4-FFF2-40B4-BE49-F238E27FC236}">
                <a16:creationId xmlns:a16="http://schemas.microsoft.com/office/drawing/2014/main" id="{E3E96BB4-7614-450E-A4BD-346FBF89C3E4}"/>
              </a:ext>
            </a:extLst>
          </p:cNvPr>
          <p:cNvSpPr/>
          <p:nvPr userDrawn="1"/>
        </p:nvSpPr>
        <p:spPr>
          <a:xfrm>
            <a:off x="3145708" y="7018398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7D347FC8-28AB-41E4-A90B-6F8EEFC490AC}"/>
              </a:ext>
            </a:extLst>
          </p:cNvPr>
          <p:cNvSpPr txBox="1"/>
          <p:nvPr userDrawn="1"/>
        </p:nvSpPr>
        <p:spPr>
          <a:xfrm>
            <a:off x="12520337" y="1575523"/>
            <a:ext cx="1249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>
                <a:solidFill>
                  <a:schemeClr val="bg2"/>
                </a:solidFill>
              </a:rPr>
              <a:t>No content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 err="1">
                <a:solidFill>
                  <a:schemeClr val="bg2"/>
                </a:solidFill>
              </a:rPr>
              <a:t>above</a:t>
            </a:r>
            <a:r>
              <a:rPr lang="nl-NL" sz="1400" dirty="0">
                <a:solidFill>
                  <a:schemeClr val="bg2"/>
                </a:solidFill>
              </a:rPr>
              <a:t> </a:t>
            </a:r>
            <a:r>
              <a:rPr lang="nl-NL" sz="1400" dirty="0" err="1">
                <a:solidFill>
                  <a:schemeClr val="bg2"/>
                </a:solidFill>
              </a:rPr>
              <a:t>this</a:t>
            </a:r>
            <a:r>
              <a:rPr lang="nl-NL" sz="1400" dirty="0">
                <a:solidFill>
                  <a:schemeClr val="bg2"/>
                </a:solidFill>
              </a:rPr>
              <a:t> line</a:t>
            </a:r>
          </a:p>
        </p:txBody>
      </p:sp>
      <p:sp>
        <p:nvSpPr>
          <p:cNvPr id="31" name="Gelijkbenige driehoek 30">
            <a:extLst>
              <a:ext uri="{FF2B5EF4-FFF2-40B4-BE49-F238E27FC236}">
                <a16:creationId xmlns:a16="http://schemas.microsoft.com/office/drawing/2014/main" id="{D86B6D5B-55CD-4151-B10E-963BB875D274}"/>
              </a:ext>
            </a:extLst>
          </p:cNvPr>
          <p:cNvSpPr/>
          <p:nvPr userDrawn="1"/>
        </p:nvSpPr>
        <p:spPr>
          <a:xfrm rot="16200000">
            <a:off x="12306037" y="1676225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961D766B-AE05-41F6-97D7-B0D68CF50C9E}"/>
              </a:ext>
            </a:extLst>
          </p:cNvPr>
          <p:cNvSpPr txBox="1"/>
          <p:nvPr userDrawn="1"/>
        </p:nvSpPr>
        <p:spPr>
          <a:xfrm>
            <a:off x="11415467" y="6917696"/>
            <a:ext cx="1410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chemeClr val="bg2"/>
                </a:solidFill>
              </a:rPr>
              <a:t>No content right</a:t>
            </a:r>
            <a:br>
              <a:rPr lang="en-US" sz="1400" b="0" dirty="0">
                <a:solidFill>
                  <a:schemeClr val="bg2"/>
                </a:solidFill>
              </a:rPr>
            </a:br>
            <a:r>
              <a:rPr lang="en-US" sz="1400" b="0" dirty="0">
                <a:solidFill>
                  <a:schemeClr val="bg2"/>
                </a:solidFill>
              </a:rPr>
              <a:t>of this line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40" name="Gelijkbenige driehoek 39">
            <a:extLst>
              <a:ext uri="{FF2B5EF4-FFF2-40B4-BE49-F238E27FC236}">
                <a16:creationId xmlns:a16="http://schemas.microsoft.com/office/drawing/2014/main" id="{5F08617F-AF79-47A7-B9C2-84315053016A}"/>
              </a:ext>
            </a:extLst>
          </p:cNvPr>
          <p:cNvSpPr/>
          <p:nvPr userDrawn="1"/>
        </p:nvSpPr>
        <p:spPr>
          <a:xfrm>
            <a:off x="11201167" y="7018398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Tekstvak 40">
            <a:extLst>
              <a:ext uri="{FF2B5EF4-FFF2-40B4-BE49-F238E27FC236}">
                <a16:creationId xmlns:a16="http://schemas.microsoft.com/office/drawing/2014/main" id="{7AB32B94-2EA3-4D0C-92C5-F3EAA06F889B}"/>
              </a:ext>
            </a:extLst>
          </p:cNvPr>
          <p:cNvSpPr txBox="1"/>
          <p:nvPr userDrawn="1"/>
        </p:nvSpPr>
        <p:spPr>
          <a:xfrm>
            <a:off x="-239746" y="6917696"/>
            <a:ext cx="1306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0" dirty="0">
                <a:solidFill>
                  <a:schemeClr val="bg2"/>
                </a:solidFill>
              </a:rPr>
              <a:t>No content left</a:t>
            </a:r>
            <a:br>
              <a:rPr lang="en-US" sz="1400" b="0" dirty="0">
                <a:solidFill>
                  <a:schemeClr val="bg2"/>
                </a:solidFill>
              </a:rPr>
            </a:br>
            <a:r>
              <a:rPr lang="en-US" sz="1400" b="0" dirty="0">
                <a:solidFill>
                  <a:schemeClr val="bg2"/>
                </a:solidFill>
              </a:rPr>
              <a:t>of this line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44" name="Gelijkbenige driehoek 43">
            <a:extLst>
              <a:ext uri="{FF2B5EF4-FFF2-40B4-BE49-F238E27FC236}">
                <a16:creationId xmlns:a16="http://schemas.microsoft.com/office/drawing/2014/main" id="{52398A7D-4F24-45BA-93B0-39BC7BF6D0F1}"/>
              </a:ext>
            </a:extLst>
          </p:cNvPr>
          <p:cNvSpPr/>
          <p:nvPr userDrawn="1"/>
        </p:nvSpPr>
        <p:spPr>
          <a:xfrm>
            <a:off x="1058833" y="7018398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Tijdelijke aanduiding voor dianummer 5">
            <a:extLst>
              <a:ext uri="{FF2B5EF4-FFF2-40B4-BE49-F238E27FC236}">
                <a16:creationId xmlns:a16="http://schemas.microsoft.com/office/drawing/2014/main" id="{FD0C8193-8990-4BF8-8E41-F2CC014708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0609" y="6073200"/>
            <a:ext cx="7878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46" name="Tekstvak 45">
            <a:extLst>
              <a:ext uri="{FF2B5EF4-FFF2-40B4-BE49-F238E27FC236}">
                <a16:creationId xmlns:a16="http://schemas.microsoft.com/office/drawing/2014/main" id="{4CDEF40A-C79D-43E4-A5DD-7AF2819FC024}"/>
              </a:ext>
            </a:extLst>
          </p:cNvPr>
          <p:cNvSpPr txBox="1"/>
          <p:nvPr userDrawn="1"/>
        </p:nvSpPr>
        <p:spPr>
          <a:xfrm>
            <a:off x="12520337" y="5719982"/>
            <a:ext cx="1247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>
                <a:solidFill>
                  <a:schemeClr val="bg2"/>
                </a:solidFill>
              </a:rPr>
              <a:t>No content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below </a:t>
            </a:r>
            <a:r>
              <a:rPr lang="nl-NL" sz="1400" dirty="0" err="1">
                <a:solidFill>
                  <a:schemeClr val="bg2"/>
                </a:solidFill>
              </a:rPr>
              <a:t>this</a:t>
            </a:r>
            <a:r>
              <a:rPr lang="nl-NL" sz="1400" dirty="0">
                <a:solidFill>
                  <a:schemeClr val="bg2"/>
                </a:solidFill>
              </a:rPr>
              <a:t> line</a:t>
            </a:r>
          </a:p>
        </p:txBody>
      </p:sp>
      <p:sp>
        <p:nvSpPr>
          <p:cNvPr id="47" name="Gelijkbenige driehoek 46">
            <a:extLst>
              <a:ext uri="{FF2B5EF4-FFF2-40B4-BE49-F238E27FC236}">
                <a16:creationId xmlns:a16="http://schemas.microsoft.com/office/drawing/2014/main" id="{4A408EF7-1008-4EAD-A953-EAA369C7BE98}"/>
              </a:ext>
            </a:extLst>
          </p:cNvPr>
          <p:cNvSpPr/>
          <p:nvPr userDrawn="1"/>
        </p:nvSpPr>
        <p:spPr>
          <a:xfrm rot="16200000">
            <a:off x="12306037" y="5820684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8" name="Tekstvak 47">
            <a:extLst>
              <a:ext uri="{FF2B5EF4-FFF2-40B4-BE49-F238E27FC236}">
                <a16:creationId xmlns:a16="http://schemas.microsoft.com/office/drawing/2014/main" id="{95C52140-402F-4CB9-83D1-72C44AD1C68D}"/>
              </a:ext>
            </a:extLst>
          </p:cNvPr>
          <p:cNvSpPr txBox="1"/>
          <p:nvPr userDrawn="1"/>
        </p:nvSpPr>
        <p:spPr>
          <a:xfrm>
            <a:off x="12520337" y="6211117"/>
            <a:ext cx="1446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err="1">
                <a:solidFill>
                  <a:schemeClr val="bg2"/>
                </a:solidFill>
              </a:rPr>
              <a:t>Manually</a:t>
            </a:r>
            <a:r>
              <a:rPr lang="nl-NL" sz="1400" dirty="0">
                <a:solidFill>
                  <a:schemeClr val="bg2"/>
                </a:solidFill>
              </a:rPr>
              <a:t> change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/12 to the correct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 err="1">
                <a:solidFill>
                  <a:schemeClr val="bg2"/>
                </a:solidFill>
              </a:rPr>
              <a:t>total</a:t>
            </a:r>
            <a:r>
              <a:rPr lang="nl-NL" sz="1400" dirty="0">
                <a:solidFill>
                  <a:schemeClr val="bg2"/>
                </a:solidFill>
              </a:rPr>
              <a:t> # of slides</a:t>
            </a:r>
          </a:p>
        </p:txBody>
      </p:sp>
      <p:sp>
        <p:nvSpPr>
          <p:cNvPr id="49" name="Gelijkbenige driehoek 48">
            <a:extLst>
              <a:ext uri="{FF2B5EF4-FFF2-40B4-BE49-F238E27FC236}">
                <a16:creationId xmlns:a16="http://schemas.microsoft.com/office/drawing/2014/main" id="{87729A79-CE9B-4356-AA9D-1D4C33F5740A}"/>
              </a:ext>
            </a:extLst>
          </p:cNvPr>
          <p:cNvSpPr/>
          <p:nvPr userDrawn="1"/>
        </p:nvSpPr>
        <p:spPr>
          <a:xfrm rot="16200000">
            <a:off x="12306037" y="6311819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D9E35370-AC98-4476-B408-02EC5A5E2BF6}"/>
              </a:ext>
            </a:extLst>
          </p:cNvPr>
          <p:cNvSpPr txBox="1"/>
          <p:nvPr userDrawn="1"/>
        </p:nvSpPr>
        <p:spPr>
          <a:xfrm>
            <a:off x="3360008" y="6917696"/>
            <a:ext cx="748140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chemeClr val="bg2"/>
                </a:solidFill>
              </a:rPr>
              <a:t>To edit </a:t>
            </a:r>
            <a:r>
              <a:rPr lang="en-US" sz="1400" b="1" dirty="0">
                <a:solidFill>
                  <a:schemeClr val="bg2"/>
                </a:solidFill>
              </a:rPr>
              <a:t>Name Surname | Congress/event </a:t>
            </a:r>
            <a:r>
              <a:rPr lang="en-US" sz="1400" dirty="0">
                <a:solidFill>
                  <a:schemeClr val="bg2"/>
                </a:solidFill>
              </a:rPr>
              <a:t>- go to: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Insert &gt; Header and Footer text &gt; Edit the text next to the checked</a:t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Footer box &gt; Click ‘Apply to all’</a:t>
            </a:r>
          </a:p>
          <a:p>
            <a:endParaRPr lang="en-US" sz="1400" dirty="0">
              <a:solidFill>
                <a:schemeClr val="bg2"/>
              </a:solidFill>
            </a:endParaRPr>
          </a:p>
          <a:p>
            <a:r>
              <a:rPr lang="en-US" sz="1400" b="1" dirty="0">
                <a:solidFill>
                  <a:schemeClr val="bg2"/>
                </a:solidFill>
              </a:rPr>
              <a:t>Don't want a date and </a:t>
            </a:r>
            <a:r>
              <a:rPr lang="en-US" sz="1400" b="1" dirty="0" err="1">
                <a:solidFill>
                  <a:schemeClr val="bg2"/>
                </a:solidFill>
              </a:rPr>
              <a:t>footertext</a:t>
            </a:r>
            <a:r>
              <a:rPr lang="en-US" sz="1400" b="1" dirty="0">
                <a:solidFill>
                  <a:schemeClr val="bg2"/>
                </a:solidFill>
              </a:rPr>
              <a:t>?</a:t>
            </a:r>
            <a:br>
              <a:rPr lang="en-US" sz="1400" b="1" dirty="0">
                <a:solidFill>
                  <a:schemeClr val="bg2"/>
                </a:solidFill>
              </a:rPr>
            </a:br>
            <a:r>
              <a:rPr lang="en-US" sz="1400" dirty="0">
                <a:solidFill>
                  <a:schemeClr val="bg2"/>
                </a:solidFill>
              </a:rPr>
              <a:t>Uncheck the footer and date box in the Header and Footer-dialogue &gt; Click 'Apply to all'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3E3502B5-52AB-4717-9DC0-7504C6474EFD}"/>
              </a:ext>
            </a:extLst>
          </p:cNvPr>
          <p:cNvSpPr txBox="1"/>
          <p:nvPr userDrawn="1"/>
        </p:nvSpPr>
        <p:spPr>
          <a:xfrm>
            <a:off x="-2208343" y="169759"/>
            <a:ext cx="1898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noProof="0" dirty="0">
                <a:solidFill>
                  <a:schemeClr val="bg2"/>
                </a:solidFill>
              </a:rPr>
              <a:t>Colours you can use</a:t>
            </a:r>
            <a:br>
              <a:rPr lang="en-GB" sz="1400" noProof="0" dirty="0">
                <a:solidFill>
                  <a:schemeClr val="bg2"/>
                </a:solidFill>
              </a:rPr>
            </a:br>
            <a:r>
              <a:rPr lang="en-GB" sz="1400" noProof="0" dirty="0">
                <a:solidFill>
                  <a:schemeClr val="bg2"/>
                </a:solidFill>
              </a:rPr>
              <a:t>from the colour palette</a:t>
            </a:r>
          </a:p>
        </p:txBody>
      </p:sp>
      <p:sp>
        <p:nvSpPr>
          <p:cNvPr id="66" name="Rechthoek 65">
            <a:extLst>
              <a:ext uri="{FF2B5EF4-FFF2-40B4-BE49-F238E27FC236}">
                <a16:creationId xmlns:a16="http://schemas.microsoft.com/office/drawing/2014/main" id="{73BCD98D-9689-43EE-8DD1-7C9E2F819DE4}"/>
              </a:ext>
            </a:extLst>
          </p:cNvPr>
          <p:cNvSpPr/>
          <p:nvPr userDrawn="1"/>
        </p:nvSpPr>
        <p:spPr>
          <a:xfrm>
            <a:off x="-2053071" y="790518"/>
            <a:ext cx="215048" cy="215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Rechthoek 67">
            <a:extLst>
              <a:ext uri="{FF2B5EF4-FFF2-40B4-BE49-F238E27FC236}">
                <a16:creationId xmlns:a16="http://schemas.microsoft.com/office/drawing/2014/main" id="{E32C9BCB-1A9C-4555-A917-C79D10979920}"/>
              </a:ext>
            </a:extLst>
          </p:cNvPr>
          <p:cNvSpPr/>
          <p:nvPr userDrawn="1"/>
        </p:nvSpPr>
        <p:spPr>
          <a:xfrm>
            <a:off x="-2053071" y="1149469"/>
            <a:ext cx="215048" cy="215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0" name="Rechthoek 69">
            <a:extLst>
              <a:ext uri="{FF2B5EF4-FFF2-40B4-BE49-F238E27FC236}">
                <a16:creationId xmlns:a16="http://schemas.microsoft.com/office/drawing/2014/main" id="{0E32B463-21AB-4019-9A6E-C1042D891657}"/>
              </a:ext>
            </a:extLst>
          </p:cNvPr>
          <p:cNvSpPr/>
          <p:nvPr userDrawn="1"/>
        </p:nvSpPr>
        <p:spPr>
          <a:xfrm>
            <a:off x="-2053071" y="1508420"/>
            <a:ext cx="215048" cy="2150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2" name="Rechthoek 71">
            <a:extLst>
              <a:ext uri="{FF2B5EF4-FFF2-40B4-BE49-F238E27FC236}">
                <a16:creationId xmlns:a16="http://schemas.microsoft.com/office/drawing/2014/main" id="{0A62BBFC-1240-419F-9A17-35F3D1D9FC4F}"/>
              </a:ext>
            </a:extLst>
          </p:cNvPr>
          <p:cNvSpPr/>
          <p:nvPr userDrawn="1"/>
        </p:nvSpPr>
        <p:spPr>
          <a:xfrm>
            <a:off x="-2053071" y="1867371"/>
            <a:ext cx="215048" cy="2150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4" name="Rechthoek 73">
            <a:extLst>
              <a:ext uri="{FF2B5EF4-FFF2-40B4-BE49-F238E27FC236}">
                <a16:creationId xmlns:a16="http://schemas.microsoft.com/office/drawing/2014/main" id="{661E0014-6475-444A-BC6B-3270A09E1A84}"/>
              </a:ext>
            </a:extLst>
          </p:cNvPr>
          <p:cNvSpPr/>
          <p:nvPr userDrawn="1"/>
        </p:nvSpPr>
        <p:spPr>
          <a:xfrm>
            <a:off x="-2053071" y="2226322"/>
            <a:ext cx="215048" cy="2150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75" name="Groep 74">
            <a:extLst>
              <a:ext uri="{FF2B5EF4-FFF2-40B4-BE49-F238E27FC236}">
                <a16:creationId xmlns:a16="http://schemas.microsoft.com/office/drawing/2014/main" id="{3B922B2E-D787-42B1-B397-BEFFFA737309}"/>
              </a:ext>
            </a:extLst>
          </p:cNvPr>
          <p:cNvGrpSpPr/>
          <p:nvPr userDrawn="1"/>
        </p:nvGrpSpPr>
        <p:grpSpPr>
          <a:xfrm>
            <a:off x="-2274277" y="136525"/>
            <a:ext cx="2126134" cy="2463669"/>
            <a:chOff x="-1989269" y="136525"/>
            <a:chExt cx="1710726" cy="2463669"/>
          </a:xfrm>
        </p:grpSpPr>
        <p:cxnSp>
          <p:nvCxnSpPr>
            <p:cNvPr id="76" name="Rechte verbindingslijn 75">
              <a:extLst>
                <a:ext uri="{FF2B5EF4-FFF2-40B4-BE49-F238E27FC236}">
                  <a16:creationId xmlns:a16="http://schemas.microsoft.com/office/drawing/2014/main" id="{B352AFEE-FC7C-4495-94DD-323D4599A20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989269" y="136525"/>
              <a:ext cx="1710726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Rechte verbindingslijn 76">
              <a:extLst>
                <a:ext uri="{FF2B5EF4-FFF2-40B4-BE49-F238E27FC236}">
                  <a16:creationId xmlns:a16="http://schemas.microsoft.com/office/drawing/2014/main" id="{DECD8D1E-D8CB-4B16-88BD-54A15B09BC5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989269" y="692107"/>
              <a:ext cx="1710726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Rechte verbindingslijn 77">
              <a:extLst>
                <a:ext uri="{FF2B5EF4-FFF2-40B4-BE49-F238E27FC236}">
                  <a16:creationId xmlns:a16="http://schemas.microsoft.com/office/drawing/2014/main" id="{4F25046E-561D-4008-83C8-6A2015BA5A02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989269" y="2600194"/>
              <a:ext cx="1710726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kstvak 14">
            <a:extLst>
              <a:ext uri="{FF2B5EF4-FFF2-40B4-BE49-F238E27FC236}">
                <a16:creationId xmlns:a16="http://schemas.microsoft.com/office/drawing/2014/main" id="{F12F6B5E-C0E9-4654-B068-1549FC41C0D0}"/>
              </a:ext>
            </a:extLst>
          </p:cNvPr>
          <p:cNvSpPr txBox="1"/>
          <p:nvPr userDrawn="1"/>
        </p:nvSpPr>
        <p:spPr>
          <a:xfrm>
            <a:off x="-1773141" y="744154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400" dirty="0">
                <a:solidFill>
                  <a:schemeClr val="bg2"/>
                </a:solidFill>
              </a:rPr>
              <a:t>230 / 130 / 0</a:t>
            </a:r>
          </a:p>
        </p:txBody>
      </p:sp>
      <p:sp>
        <p:nvSpPr>
          <p:cNvPr id="39" name="Tekstvak 16">
            <a:extLst>
              <a:ext uri="{FF2B5EF4-FFF2-40B4-BE49-F238E27FC236}">
                <a16:creationId xmlns:a16="http://schemas.microsoft.com/office/drawing/2014/main" id="{569E247E-BBCC-44EC-BA37-54A3E72FCFFC}"/>
              </a:ext>
            </a:extLst>
          </p:cNvPr>
          <p:cNvSpPr txBox="1"/>
          <p:nvPr userDrawn="1"/>
        </p:nvSpPr>
        <p:spPr>
          <a:xfrm>
            <a:off x="-1773141" y="1103105"/>
            <a:ext cx="1117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2"/>
                </a:solidFill>
              </a:rPr>
              <a:t>94 / 179 / 5</a:t>
            </a:r>
          </a:p>
        </p:txBody>
      </p:sp>
      <p:sp>
        <p:nvSpPr>
          <p:cNvPr id="42" name="Tekstvak 18">
            <a:extLst>
              <a:ext uri="{FF2B5EF4-FFF2-40B4-BE49-F238E27FC236}">
                <a16:creationId xmlns:a16="http://schemas.microsoft.com/office/drawing/2014/main" id="{69FBAF03-18CB-4545-8D8F-0E8616B39DE2}"/>
              </a:ext>
            </a:extLst>
          </p:cNvPr>
          <p:cNvSpPr txBox="1"/>
          <p:nvPr userDrawn="1"/>
        </p:nvSpPr>
        <p:spPr>
          <a:xfrm>
            <a:off x="-1773141" y="1462056"/>
            <a:ext cx="1322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2"/>
                </a:solidFill>
              </a:rPr>
              <a:t>69 / 133 / 136</a:t>
            </a:r>
          </a:p>
        </p:txBody>
      </p:sp>
      <p:sp>
        <p:nvSpPr>
          <p:cNvPr id="50" name="Tekstvak 20">
            <a:extLst>
              <a:ext uri="{FF2B5EF4-FFF2-40B4-BE49-F238E27FC236}">
                <a16:creationId xmlns:a16="http://schemas.microsoft.com/office/drawing/2014/main" id="{E23A58AB-56D1-4229-8CAC-6A111E830A4B}"/>
              </a:ext>
            </a:extLst>
          </p:cNvPr>
          <p:cNvSpPr txBox="1"/>
          <p:nvPr userDrawn="1"/>
        </p:nvSpPr>
        <p:spPr>
          <a:xfrm>
            <a:off x="-1773141" y="1821007"/>
            <a:ext cx="10123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400" dirty="0">
                <a:solidFill>
                  <a:schemeClr val="bg2"/>
                </a:solidFill>
              </a:rPr>
              <a:t>57 / 87 / 163</a:t>
            </a:r>
          </a:p>
        </p:txBody>
      </p:sp>
      <p:sp>
        <p:nvSpPr>
          <p:cNvPr id="51" name="Tekstvak 22">
            <a:extLst>
              <a:ext uri="{FF2B5EF4-FFF2-40B4-BE49-F238E27FC236}">
                <a16:creationId xmlns:a16="http://schemas.microsoft.com/office/drawing/2014/main" id="{A46AF84B-BC17-450D-80F4-95D60381E216}"/>
              </a:ext>
            </a:extLst>
          </p:cNvPr>
          <p:cNvSpPr txBox="1"/>
          <p:nvPr userDrawn="1"/>
        </p:nvSpPr>
        <p:spPr>
          <a:xfrm>
            <a:off x="-1773141" y="2179958"/>
            <a:ext cx="1322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2"/>
                </a:solidFill>
              </a:rPr>
              <a:t>66 / 103 / 127</a:t>
            </a:r>
          </a:p>
        </p:txBody>
      </p:sp>
      <p:sp>
        <p:nvSpPr>
          <p:cNvPr id="6" name="Tekstvak 7">
            <a:extLst>
              <a:ext uri="{FF2B5EF4-FFF2-40B4-BE49-F238E27FC236}">
                <a16:creationId xmlns:a16="http://schemas.microsoft.com/office/drawing/2014/main" id="{BFAB5FE9-E24C-A5A5-8A71-E5416971767E}"/>
              </a:ext>
            </a:extLst>
          </p:cNvPr>
          <p:cNvSpPr txBox="1"/>
          <p:nvPr userDrawn="1"/>
        </p:nvSpPr>
        <p:spPr>
          <a:xfrm>
            <a:off x="11420230" y="6073200"/>
            <a:ext cx="486019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algn="r">
              <a:defRPr sz="13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 lvl="0" algn="l"/>
            <a:r>
              <a:rPr lang="nl-NL" sz="1100" dirty="0"/>
              <a:t>/37</a:t>
            </a:r>
          </a:p>
        </p:txBody>
      </p:sp>
    </p:spTree>
    <p:extLst>
      <p:ext uri="{BB962C8B-B14F-4D97-AF65-F5344CB8AC3E}">
        <p14:creationId xmlns:p14="http://schemas.microsoft.com/office/powerpoint/2010/main" val="2190338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9" r:id="rId3"/>
    <p:sldLayoutId id="2147483697" r:id="rId4"/>
    <p:sldLayoutId id="2147483691" r:id="rId5"/>
    <p:sldLayoutId id="2147483692" r:id="rId6"/>
    <p:sldLayoutId id="2147483693" r:id="rId7"/>
    <p:sldLayoutId id="2147483698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SzPct val="120000"/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85763" indent="-185738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984250" indent="-153988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­"/>
        <a:defRPr sz="16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598613" indent="-160338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209800" indent="-15875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­"/>
        <a:defRPr sz="16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26">
          <p15:clr>
            <a:srgbClr val="F26B43"/>
          </p15:clr>
        </p15:guide>
        <p15:guide id="4" pos="7129">
          <p15:clr>
            <a:srgbClr val="F26B43"/>
          </p15:clr>
        </p15:guide>
        <p15:guide id="6" orient="horz" pos="3720">
          <p15:clr>
            <a:srgbClr val="F26B43"/>
          </p15:clr>
        </p15:guide>
        <p15:guide id="8" orient="horz" pos="111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hyperlink" Target="https://doi.org/10.1088/1741-4326/ae6790" TargetMode="External"/><Relationship Id="rId7" Type="http://schemas.openxmlformats.org/officeDocument/2006/relationships/hyperlink" Target="https://doi.org/10.1088/1361-6587/ae533d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9.jpeg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5" Type="http://schemas.openxmlformats.org/officeDocument/2006/relationships/hyperlink" Target="http://doi.org/10.1088/1741-4326/abf99f" TargetMode="Externa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research.tue.nl/en/publications/nonlinear-coupled-mhd-kinetic-particle-simulations-of-heavy-impur/" TargetMode="Externa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hyperlink" Target="https://research.tue.nl/en/publications/nonlinear-coupled-mhd-kinetic-particle-simulations-of-heavy-impur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45/3815572.3815741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slide" Target="slide33.xml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slide" Target="slide32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slide" Target="slide31.xml"/><Relationship Id="rId5" Type="http://schemas.openxmlformats.org/officeDocument/2006/relationships/image" Target="../media/image63.png"/><Relationship Id="rId10" Type="http://schemas.openxmlformats.org/officeDocument/2006/relationships/slide" Target="slide29.xml"/><Relationship Id="rId4" Type="http://schemas.openxmlformats.org/officeDocument/2006/relationships/image" Target="../media/image62.png"/><Relationship Id="rId9" Type="http://schemas.openxmlformats.org/officeDocument/2006/relationships/slide" Target="slide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hyperlink" Target="https://doi.org/10.1063/5.013531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51.png"/><Relationship Id="rId5" Type="http://schemas.openxmlformats.org/officeDocument/2006/relationships/hyperlink" Target="https://doi.org/10.1088/1741-4326/abc1ce" TargetMode="External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Relationship Id="rId6" Type="http://schemas.openxmlformats.org/officeDocument/2006/relationships/hyperlink" Target="https://doi.org/10.1063/5.0135318" TargetMode="Externa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3.xml"/><Relationship Id="rId4" Type="http://schemas.openxmlformats.org/officeDocument/2006/relationships/hyperlink" Target="https://doi.org/10.1063/5.0326876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63/5.0326876" TargetMode="External"/><Relationship Id="rId3" Type="http://schemas.microsoft.com/office/2007/relationships/media" Target="../media/media3.mp4"/><Relationship Id="rId7" Type="http://schemas.openxmlformats.org/officeDocument/2006/relationships/image" Target="../media/image7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5.png"/><Relationship Id="rId5" Type="http://schemas.openxmlformats.org/officeDocument/2006/relationships/slideLayout" Target="../slideLayouts/slideLayout33.xml"/><Relationship Id="rId4" Type="http://schemas.openxmlformats.org/officeDocument/2006/relationships/video" Target="../media/media3.mp4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780.png"/><Relationship Id="rId4" Type="http://schemas.openxmlformats.org/officeDocument/2006/relationships/image" Target="../media/image8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microsoft.com/office/2007/relationships/media" Target="../media/media5.mp4"/><Relationship Id="rId7" Type="http://schemas.openxmlformats.org/officeDocument/2006/relationships/image" Target="../media/image87.png"/><Relationship Id="rId12" Type="http://schemas.openxmlformats.org/officeDocument/2006/relationships/image" Target="../media/image9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6.png"/><Relationship Id="rId11" Type="http://schemas.openxmlformats.org/officeDocument/2006/relationships/image" Target="../media/image92.png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90.png"/><Relationship Id="rId4" Type="http://schemas.openxmlformats.org/officeDocument/2006/relationships/video" Target="../media/media5.mp4"/><Relationship Id="rId9" Type="http://schemas.openxmlformats.org/officeDocument/2006/relationships/image" Target="../media/image8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microsoft.com/office/2007/relationships/media" Target="../media/media7.mp4"/><Relationship Id="rId7" Type="http://schemas.openxmlformats.org/officeDocument/2006/relationships/image" Target="../media/image9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97.png"/><Relationship Id="rId4" Type="http://schemas.openxmlformats.org/officeDocument/2006/relationships/video" Target="../media/media7.mp4"/><Relationship Id="rId9" Type="http://schemas.openxmlformats.org/officeDocument/2006/relationships/image" Target="../media/image9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hyperlink" Target="https://github.com/iterorganization/JOREK" TargetMode="External"/><Relationship Id="rId3" Type="http://schemas.microsoft.com/office/2007/relationships/media" Target="../media/media6.mp4"/><Relationship Id="rId7" Type="http://schemas.openxmlformats.org/officeDocument/2006/relationships/image" Target="../media/image23.png"/><Relationship Id="rId12" Type="http://schemas.openxmlformats.org/officeDocument/2006/relationships/image" Target="../media/image9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94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6.png"/><Relationship Id="rId4" Type="http://schemas.openxmlformats.org/officeDocument/2006/relationships/video" Target="../media/media6.mp4"/><Relationship Id="rId9" Type="http://schemas.openxmlformats.org/officeDocument/2006/relationships/image" Target="../media/image72.png"/><Relationship Id="rId1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D662AF3C-8711-452C-A160-D08F8F85F3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kinetic neutral model in MHD code JOREK</a:t>
            </a:r>
            <a:endParaRPr lang="nl-NL" dirty="0"/>
          </a:p>
        </p:txBody>
      </p:sp>
      <p:sp>
        <p:nvSpPr>
          <p:cNvPr id="9" name="Ondertitel 8">
            <a:extLst>
              <a:ext uri="{FF2B5EF4-FFF2-40B4-BE49-F238E27FC236}">
                <a16:creationId xmlns:a16="http://schemas.microsoft.com/office/drawing/2014/main" id="{E368232D-70F5-46FD-976B-B6E666A9F2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221" y="3145490"/>
            <a:ext cx="6956245" cy="365125"/>
          </a:xfrm>
        </p:spPr>
        <p:txBody>
          <a:bodyPr>
            <a:normAutofit/>
          </a:bodyPr>
          <a:lstStyle/>
          <a:p>
            <a:r>
              <a:rPr lang="en-US" sz="2400" dirty="0"/>
              <a:t>ECW2026</a:t>
            </a:r>
            <a:endParaRPr lang="nl-NL" sz="2200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E8845AE1-787A-485C-8672-F3347293FD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7220" y="3438144"/>
            <a:ext cx="6956245" cy="1834069"/>
          </a:xfrm>
        </p:spPr>
        <p:txBody>
          <a:bodyPr/>
          <a:lstStyle/>
          <a:p>
            <a:r>
              <a:rPr lang="en-US" sz="2200" dirty="0"/>
              <a:t>Daniël Maris</a:t>
            </a:r>
          </a:p>
          <a:p>
            <a:r>
              <a:rPr lang="en-GB" dirty="0"/>
              <a:t>S.Q. Korving, D.C. van Vugt</a:t>
            </a:r>
            <a:r>
              <a:rPr lang="en-GB" baseline="30000" dirty="0"/>
              <a:t> </a:t>
            </a:r>
            <a:r>
              <a:rPr lang="en-GB" dirty="0"/>
              <a:t>, G. Su, M. Szűcs, A. Cathey, Y.C. Liang, E. Carrà, E. </a:t>
            </a:r>
            <a:r>
              <a:rPr lang="en-GB" dirty="0" err="1"/>
              <a:t>Waagaard</a:t>
            </a:r>
            <a:r>
              <a:rPr lang="en-GB" dirty="0"/>
              <a:t>, M. Hölzl, S. Wiesen, F.J. Artola, the JOREK team</a:t>
            </a:r>
            <a:endParaRPr lang="nl-NL" dirty="0"/>
          </a:p>
        </p:txBody>
      </p:sp>
      <p:pic>
        <p:nvPicPr>
          <p:cNvPr id="7" name="Picture 6" descr="A yellow sun with black text&#10;&#10;AI-generated content may be incorrect.">
            <a:extLst>
              <a:ext uri="{FF2B5EF4-FFF2-40B4-BE49-F238E27FC236}">
                <a16:creationId xmlns:a16="http://schemas.microsoft.com/office/drawing/2014/main" id="{B4D44BF5-3460-4F84-C2FA-5E25ADBAE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085" y="4748534"/>
            <a:ext cx="3695415" cy="2109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08D39D-34B1-E4E9-7E27-3C0CD1687328}"/>
              </a:ext>
            </a:extLst>
          </p:cNvPr>
          <p:cNvSpPr txBox="1"/>
          <p:nvPr/>
        </p:nvSpPr>
        <p:spPr>
          <a:xfrm>
            <a:off x="3519488" y="6391210"/>
            <a:ext cx="30051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000" i="1" dirty="0">
                <a:solidFill>
                  <a:schemeClr val="bg1"/>
                </a:solidFill>
              </a:rPr>
              <a:t>The views </a:t>
            </a:r>
            <a:r>
              <a:rPr lang="nl-NL" sz="1000" i="1" dirty="0" err="1">
                <a:solidFill>
                  <a:schemeClr val="bg1"/>
                </a:solidFill>
              </a:rPr>
              <a:t>and</a:t>
            </a:r>
            <a:r>
              <a:rPr lang="nl-NL" sz="1000" i="1" dirty="0">
                <a:solidFill>
                  <a:schemeClr val="bg1"/>
                </a:solidFill>
              </a:rPr>
              <a:t> </a:t>
            </a:r>
            <a:r>
              <a:rPr lang="nl-NL" sz="1000" i="1" dirty="0" err="1">
                <a:solidFill>
                  <a:schemeClr val="bg1"/>
                </a:solidFill>
              </a:rPr>
              <a:t>opinions</a:t>
            </a:r>
            <a:r>
              <a:rPr lang="nl-NL" sz="1000" i="1" dirty="0">
                <a:solidFill>
                  <a:schemeClr val="bg1"/>
                </a:solidFill>
              </a:rPr>
              <a:t> </a:t>
            </a:r>
            <a:r>
              <a:rPr lang="nl-NL" sz="1000" i="1" dirty="0" err="1">
                <a:solidFill>
                  <a:schemeClr val="bg1"/>
                </a:solidFill>
              </a:rPr>
              <a:t>expressed</a:t>
            </a:r>
            <a:r>
              <a:rPr lang="nl-NL" sz="1000" i="1" dirty="0">
                <a:solidFill>
                  <a:schemeClr val="bg1"/>
                </a:solidFill>
              </a:rPr>
              <a:t> </a:t>
            </a:r>
            <a:r>
              <a:rPr lang="nl-NL" sz="1000" i="1" dirty="0" err="1">
                <a:solidFill>
                  <a:schemeClr val="bg1"/>
                </a:solidFill>
              </a:rPr>
              <a:t>herein</a:t>
            </a:r>
            <a:r>
              <a:rPr lang="nl-NL" sz="1000" i="1" dirty="0">
                <a:solidFill>
                  <a:schemeClr val="bg1"/>
                </a:solidFill>
              </a:rPr>
              <a:t> do </a:t>
            </a:r>
            <a:r>
              <a:rPr lang="nl-NL" sz="1000" i="1" dirty="0" err="1">
                <a:solidFill>
                  <a:schemeClr val="bg1"/>
                </a:solidFill>
              </a:rPr>
              <a:t>not</a:t>
            </a:r>
            <a:r>
              <a:rPr lang="nl-NL" sz="1000" i="1" dirty="0">
                <a:solidFill>
                  <a:schemeClr val="bg1"/>
                </a:solidFill>
              </a:rPr>
              <a:t> </a:t>
            </a:r>
            <a:r>
              <a:rPr lang="nl-NL" sz="1000" i="1" dirty="0" err="1">
                <a:solidFill>
                  <a:schemeClr val="bg1"/>
                </a:solidFill>
              </a:rPr>
              <a:t>necessarily</a:t>
            </a:r>
            <a:r>
              <a:rPr lang="nl-NL" sz="1000" i="1" dirty="0">
                <a:solidFill>
                  <a:schemeClr val="bg1"/>
                </a:solidFill>
              </a:rPr>
              <a:t> </a:t>
            </a:r>
            <a:r>
              <a:rPr lang="nl-NL" sz="1000" i="1" dirty="0" err="1">
                <a:solidFill>
                  <a:schemeClr val="bg1"/>
                </a:solidFill>
              </a:rPr>
              <a:t>reflect</a:t>
            </a:r>
            <a:r>
              <a:rPr lang="nl-NL" sz="1000" i="1" dirty="0">
                <a:solidFill>
                  <a:schemeClr val="bg1"/>
                </a:solidFill>
              </a:rPr>
              <a:t> </a:t>
            </a:r>
            <a:r>
              <a:rPr lang="nl-NL" sz="1000" i="1" dirty="0" err="1">
                <a:solidFill>
                  <a:schemeClr val="bg1"/>
                </a:solidFill>
              </a:rPr>
              <a:t>those</a:t>
            </a:r>
            <a:r>
              <a:rPr lang="nl-NL" sz="1000" i="1" dirty="0">
                <a:solidFill>
                  <a:schemeClr val="bg1"/>
                </a:solidFill>
              </a:rPr>
              <a:t> of </a:t>
            </a:r>
            <a:r>
              <a:rPr lang="nl-NL" sz="1000" i="1" dirty="0" err="1">
                <a:solidFill>
                  <a:schemeClr val="bg1"/>
                </a:solidFill>
              </a:rPr>
              <a:t>the</a:t>
            </a:r>
            <a:r>
              <a:rPr lang="nl-NL" sz="1000" i="1" dirty="0">
                <a:solidFill>
                  <a:schemeClr val="bg1"/>
                </a:solidFill>
              </a:rPr>
              <a:t> ITER </a:t>
            </a:r>
            <a:r>
              <a:rPr lang="nl-NL" sz="1000" i="1" dirty="0" err="1">
                <a:solidFill>
                  <a:schemeClr val="bg1"/>
                </a:solidFill>
              </a:rPr>
              <a:t>Organization</a:t>
            </a:r>
            <a:r>
              <a:rPr lang="nl-NL" sz="1000" i="1" dirty="0">
                <a:solidFill>
                  <a:schemeClr val="bg1"/>
                </a:solidFill>
              </a:rPr>
              <a:t>.</a:t>
            </a:r>
            <a:endParaRPr lang="nl-NL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50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3ED9A-01B3-4BA3-F903-881EF4BBF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E1C275-D543-7664-96E2-32D7C6E762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0000" tIns="0" rIns="0" bIns="0" rtlCol="0" anchor="t">
            <a:noAutofit/>
          </a:bodyPr>
          <a:lstStyle/>
          <a:p>
            <a:r>
              <a:rPr lang="en-US" dirty="0"/>
              <a:t>Do we really need another exhaust code?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6938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05E8F-02C0-BCCD-B066-61AC700E6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1" y="76813"/>
            <a:ext cx="4459650" cy="1130400"/>
          </a:xfrm>
        </p:spPr>
        <p:txBody>
          <a:bodyPr/>
          <a:lstStyle/>
          <a:p>
            <a:r>
              <a:rPr lang="en-US" dirty="0"/>
              <a:t>The dream exhaust code</a:t>
            </a:r>
            <a:endParaRPr lang="nl-NL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377A147-8D8D-527A-BFD0-0047529582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6562" y="1744080"/>
            <a:ext cx="6145192" cy="4161420"/>
          </a:xfrm>
        </p:spPr>
        <p:txBody>
          <a:bodyPr vert="horz" lIns="0" tIns="0" rIns="0" bIns="0" rtlCol="0" anchor="t">
            <a:normAutofit/>
          </a:bodyPr>
          <a:lstStyle/>
          <a:p>
            <a:pPr marL="201295" indent="-201295"/>
            <a:r>
              <a:rPr lang="nl-NL" dirty="0" err="1">
                <a:ea typeface="Open Sans"/>
                <a:cs typeface="Open Sans"/>
              </a:rPr>
              <a:t>Kinetic</a:t>
            </a:r>
            <a:r>
              <a:rPr lang="nl-NL" dirty="0">
                <a:ea typeface="Open Sans"/>
                <a:cs typeface="Open Sans"/>
              </a:rPr>
              <a:t> </a:t>
            </a:r>
            <a:r>
              <a:rPr lang="nl-NL" dirty="0" err="1">
                <a:ea typeface="Open Sans"/>
                <a:cs typeface="Open Sans"/>
              </a:rPr>
              <a:t>neutrals</a:t>
            </a:r>
            <a:r>
              <a:rPr lang="nl-NL" dirty="0">
                <a:ea typeface="Open Sans"/>
                <a:cs typeface="Open Sans"/>
              </a:rPr>
              <a:t> (like EIRENE)</a:t>
            </a:r>
            <a:endParaRPr lang="en-US" dirty="0">
              <a:ea typeface="Open Sans"/>
              <a:cs typeface="Open Sans"/>
            </a:endParaRPr>
          </a:p>
          <a:p>
            <a:pPr marL="201295" indent="-201295"/>
            <a:r>
              <a:rPr lang="nl-NL" dirty="0" err="1">
                <a:ea typeface="Open Sans"/>
                <a:cs typeface="Open Sans"/>
              </a:rPr>
              <a:t>Self</a:t>
            </a:r>
            <a:r>
              <a:rPr lang="nl-NL" dirty="0">
                <a:ea typeface="Open Sans"/>
                <a:cs typeface="Open Sans"/>
              </a:rPr>
              <a:t> consistent </a:t>
            </a:r>
            <a:r>
              <a:rPr lang="nl-NL" dirty="0" err="1">
                <a:ea typeface="Open Sans"/>
                <a:cs typeface="Open Sans"/>
              </a:rPr>
              <a:t>turbulence</a:t>
            </a:r>
            <a:r>
              <a:rPr lang="nl-NL" dirty="0">
                <a:ea typeface="Open Sans"/>
                <a:cs typeface="Open Sans"/>
              </a:rPr>
              <a:t> (like </a:t>
            </a:r>
            <a:r>
              <a:rPr lang="nl-NL" dirty="0" err="1">
                <a:ea typeface="Open Sans"/>
                <a:cs typeface="Open Sans"/>
              </a:rPr>
              <a:t>Grillix</a:t>
            </a:r>
            <a:r>
              <a:rPr lang="nl-NL" dirty="0">
                <a:ea typeface="Open Sans"/>
                <a:cs typeface="Open Sans"/>
              </a:rPr>
              <a:t>)</a:t>
            </a:r>
            <a:endParaRPr lang="en-US" dirty="0">
              <a:ea typeface="Open Sans"/>
              <a:cs typeface="Open Sans"/>
            </a:endParaRPr>
          </a:p>
          <a:p>
            <a:pPr marL="201295" indent="-201295"/>
            <a:r>
              <a:rPr lang="nl-NL" dirty="0">
                <a:ea typeface="Open Sans"/>
                <a:cs typeface="Open Sans"/>
              </a:rPr>
              <a:t>Dynamics on s </a:t>
            </a:r>
            <a:r>
              <a:rPr lang="nl-NL" dirty="0" err="1">
                <a:ea typeface="Open Sans"/>
                <a:cs typeface="Open Sans"/>
              </a:rPr>
              <a:t>timescale</a:t>
            </a:r>
            <a:r>
              <a:rPr lang="nl-NL" dirty="0">
                <a:ea typeface="Open Sans"/>
                <a:cs typeface="Open Sans"/>
              </a:rPr>
              <a:t> (like SOLPS-ITER </a:t>
            </a:r>
            <a:r>
              <a:rPr lang="nl-NL" dirty="0" err="1">
                <a:ea typeface="Open Sans"/>
                <a:cs typeface="Open Sans"/>
              </a:rPr>
              <a:t>recently</a:t>
            </a:r>
            <a:r>
              <a:rPr lang="nl-NL" dirty="0">
                <a:ea typeface="Open Sans"/>
                <a:cs typeface="Open Sans"/>
              </a:rPr>
              <a:t>)</a:t>
            </a:r>
            <a:endParaRPr lang="en-US" dirty="0">
              <a:ea typeface="Open Sans"/>
              <a:cs typeface="Open Sans"/>
            </a:endParaRPr>
          </a:p>
          <a:p>
            <a:pPr marL="201295" indent="-201295"/>
            <a:r>
              <a:rPr lang="nl-NL" dirty="0" err="1">
                <a:ea typeface="Open Sans"/>
                <a:cs typeface="Open Sans"/>
              </a:rPr>
              <a:t>Self</a:t>
            </a:r>
            <a:r>
              <a:rPr lang="nl-NL" dirty="0">
                <a:ea typeface="Open Sans"/>
                <a:cs typeface="Open Sans"/>
              </a:rPr>
              <a:t> consistent MHD (like JOREK)</a:t>
            </a:r>
          </a:p>
          <a:p>
            <a:pPr marL="201295" indent="-201295"/>
            <a:r>
              <a:rPr lang="nl-NL" dirty="0"/>
              <a:t>Multi-</a:t>
            </a:r>
            <a:r>
              <a:rPr lang="nl-NL" dirty="0" err="1"/>
              <a:t>fluid</a:t>
            </a:r>
            <a:r>
              <a:rPr lang="nl-NL" dirty="0"/>
              <a:t> (like Hermes-3)</a:t>
            </a:r>
            <a:endParaRPr lang="en-US" dirty="0">
              <a:ea typeface="Open Sans"/>
              <a:cs typeface="Open Sans"/>
            </a:endParaRPr>
          </a:p>
          <a:p>
            <a:pPr marL="201295" indent="-201295"/>
            <a:r>
              <a:rPr lang="nl-NL" dirty="0" err="1">
                <a:ea typeface="Open Sans"/>
                <a:cs typeface="Open Sans"/>
              </a:rPr>
              <a:t>Unstructured</a:t>
            </a:r>
            <a:r>
              <a:rPr lang="nl-NL" dirty="0">
                <a:ea typeface="Open Sans"/>
                <a:cs typeface="Open Sans"/>
              </a:rPr>
              <a:t> </a:t>
            </a:r>
            <a:r>
              <a:rPr lang="nl-NL" dirty="0" err="1">
                <a:ea typeface="Open Sans"/>
                <a:cs typeface="Open Sans"/>
              </a:rPr>
              <a:t>grid</a:t>
            </a:r>
            <a:r>
              <a:rPr lang="nl-NL" dirty="0">
                <a:ea typeface="Open Sans"/>
                <a:cs typeface="Open Sans"/>
              </a:rPr>
              <a:t> (like </a:t>
            </a:r>
            <a:r>
              <a:rPr lang="nl-NL" dirty="0" err="1">
                <a:ea typeface="Open Sans"/>
                <a:cs typeface="Open Sans"/>
              </a:rPr>
              <a:t>wide</a:t>
            </a:r>
            <a:r>
              <a:rPr lang="nl-NL" dirty="0">
                <a:ea typeface="Open Sans"/>
                <a:cs typeface="Open Sans"/>
              </a:rPr>
              <a:t> </a:t>
            </a:r>
            <a:r>
              <a:rPr lang="nl-NL" dirty="0" err="1">
                <a:ea typeface="Open Sans"/>
                <a:cs typeface="Open Sans"/>
              </a:rPr>
              <a:t>grid</a:t>
            </a:r>
            <a:r>
              <a:rPr lang="nl-NL" dirty="0">
                <a:ea typeface="Open Sans"/>
                <a:cs typeface="Open Sans"/>
              </a:rPr>
              <a:t> SOLPS-ITER)</a:t>
            </a:r>
            <a:endParaRPr lang="en-US" dirty="0">
              <a:ea typeface="Open Sans"/>
              <a:cs typeface="Open Sans"/>
            </a:endParaRPr>
          </a:p>
          <a:p>
            <a:pPr marL="201295" indent="-201295"/>
            <a:r>
              <a:rPr lang="nl-NL" dirty="0">
                <a:ea typeface="Open Sans"/>
                <a:cs typeface="Open Sans"/>
              </a:rPr>
              <a:t>3D </a:t>
            </a:r>
            <a:r>
              <a:rPr lang="nl-NL" dirty="0" err="1">
                <a:ea typeface="Open Sans"/>
                <a:cs typeface="Open Sans"/>
              </a:rPr>
              <a:t>capability</a:t>
            </a:r>
            <a:r>
              <a:rPr lang="nl-NL" dirty="0">
                <a:ea typeface="Open Sans"/>
                <a:cs typeface="Open Sans"/>
              </a:rPr>
              <a:t> (like SOLEdge3X)</a:t>
            </a:r>
            <a:endParaRPr lang="en-US" dirty="0">
              <a:ea typeface="Open Sans"/>
              <a:cs typeface="Open Sans"/>
            </a:endParaRPr>
          </a:p>
          <a:p>
            <a:pPr marL="201295" indent="-201295"/>
            <a:r>
              <a:rPr lang="nl-NL" dirty="0" err="1">
                <a:ea typeface="Open Sans"/>
                <a:cs typeface="Open Sans"/>
              </a:rPr>
              <a:t>Stellarator</a:t>
            </a:r>
            <a:r>
              <a:rPr lang="nl-NL" dirty="0">
                <a:ea typeface="Open Sans"/>
                <a:cs typeface="Open Sans"/>
              </a:rPr>
              <a:t> </a:t>
            </a:r>
            <a:r>
              <a:rPr lang="nl-NL" dirty="0" err="1">
                <a:ea typeface="Open Sans"/>
                <a:cs typeface="Open Sans"/>
              </a:rPr>
              <a:t>capability</a:t>
            </a:r>
            <a:r>
              <a:rPr lang="nl-NL" dirty="0">
                <a:ea typeface="Open Sans"/>
                <a:cs typeface="Open Sans"/>
              </a:rPr>
              <a:t> (like EMC3-EIRENE)</a:t>
            </a:r>
          </a:p>
          <a:p>
            <a:pPr marL="201295" indent="-201295"/>
            <a:r>
              <a:rPr lang="nl-NL" dirty="0" err="1">
                <a:ea typeface="Open Sans"/>
                <a:cs typeface="Open Sans"/>
              </a:rPr>
              <a:t>Computational</a:t>
            </a:r>
            <a:r>
              <a:rPr lang="nl-NL" dirty="0">
                <a:ea typeface="Open Sans"/>
                <a:cs typeface="Open Sans"/>
              </a:rPr>
              <a:t> speed (e.g. GPU) (like Hermes-3)</a:t>
            </a:r>
          </a:p>
          <a:p>
            <a:pPr marL="201295" indent="-201295"/>
            <a:r>
              <a:rPr lang="nl-NL" dirty="0">
                <a:ea typeface="Open Sans"/>
                <a:cs typeface="Open Sans"/>
              </a:rPr>
              <a:t>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D3BC1-78F4-3597-676A-4E02271B0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EA9B1-5374-68A6-DD3B-9BA0083E4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536D5-4DF3-2EA5-139C-06F3FEBAF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642827C0-5B92-D8BD-2D99-4D79C05376ED}"/>
              </a:ext>
            </a:extLst>
          </p:cNvPr>
          <p:cNvSpPr txBox="1">
            <a:spLocks/>
          </p:cNvSpPr>
          <p:nvPr/>
        </p:nvSpPr>
        <p:spPr>
          <a:xfrm>
            <a:off x="6848475" y="1748603"/>
            <a:ext cx="3715705" cy="414015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03200" indent="-203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85763" indent="-1857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984250" indent="-15398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­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598613" indent="-1603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209800" indent="-1587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­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b="1" dirty="0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✔</a:t>
            </a:r>
            <a:r>
              <a:rPr lang="nl-NL" dirty="0">
                <a:ea typeface="+mn-lt"/>
                <a:cs typeface="+mn-lt"/>
              </a:rPr>
              <a:t>*</a:t>
            </a:r>
            <a:endParaRPr lang="nl-NL" dirty="0"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nl-NL" b="1" dirty="0">
                <a:solidFill>
                  <a:srgbClr val="C00000"/>
                </a:solidFill>
                <a:ea typeface="Open Sans"/>
                <a:cs typeface="Open Sans"/>
              </a:rPr>
              <a:t>✖</a:t>
            </a:r>
            <a:r>
              <a:rPr lang="nl-NL" dirty="0">
                <a:ea typeface="Open Sans"/>
                <a:cs typeface="Open Sans"/>
              </a:rPr>
              <a:t>*</a:t>
            </a:r>
            <a:endParaRPr lang="nl-NL" dirty="0"/>
          </a:p>
          <a:p>
            <a:pPr marL="0" indent="0">
              <a:buNone/>
            </a:pPr>
            <a:r>
              <a:rPr lang="nl-NL" b="1" dirty="0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✔</a:t>
            </a:r>
            <a:endParaRPr lang="nl-NL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nl-NL" b="1" dirty="0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✔</a:t>
            </a:r>
            <a:endParaRPr lang="nl-NL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nl-NL" b="1" dirty="0">
                <a:solidFill>
                  <a:srgbClr val="C00000"/>
                </a:solidFill>
                <a:ea typeface="Open Sans"/>
                <a:cs typeface="Open Sans"/>
              </a:rPr>
              <a:t>✖</a:t>
            </a:r>
            <a:r>
              <a:rPr lang="nl-NL" dirty="0">
                <a:ea typeface="Open Sans"/>
                <a:cs typeface="Open Sans"/>
              </a:rPr>
              <a:t>*</a:t>
            </a:r>
          </a:p>
          <a:p>
            <a:pPr marL="0" indent="0">
              <a:buNone/>
            </a:pPr>
            <a:r>
              <a:rPr lang="nl-NL" b="1" dirty="0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✔</a:t>
            </a:r>
            <a:r>
              <a:rPr lang="nl-NL" dirty="0">
                <a:ea typeface="Open Sans"/>
                <a:cs typeface="Open Sans"/>
              </a:rPr>
              <a:t>*</a:t>
            </a:r>
          </a:p>
          <a:p>
            <a:pPr marL="0" indent="0">
              <a:buNone/>
            </a:pPr>
            <a:r>
              <a:rPr lang="nl-NL" b="1" dirty="0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✔</a:t>
            </a:r>
            <a:endParaRPr lang="nl-NL" b="1" dirty="0"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nl-NL" b="1" dirty="0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✔</a:t>
            </a:r>
            <a:r>
              <a:rPr lang="nl-NL" dirty="0">
                <a:ea typeface="Open Sans"/>
                <a:cs typeface="Open Sans"/>
              </a:rPr>
              <a:t>*</a:t>
            </a:r>
          </a:p>
          <a:p>
            <a:pPr marL="0" indent="0">
              <a:buNone/>
            </a:pPr>
            <a:r>
              <a:rPr lang="nl-NL" b="1" dirty="0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✔</a:t>
            </a:r>
            <a:r>
              <a:rPr lang="nl-NL" dirty="0">
                <a:ea typeface="Open Sans"/>
                <a:cs typeface="Open Sans"/>
              </a:rPr>
              <a:t>*</a:t>
            </a:r>
          </a:p>
          <a:p>
            <a:pPr marL="0" indent="0">
              <a:buNone/>
            </a:pPr>
            <a:r>
              <a:rPr lang="nl-NL" dirty="0">
                <a:ea typeface="Open Sans"/>
                <a:cs typeface="Open Sans"/>
              </a:rPr>
              <a:t>             *</a:t>
            </a:r>
            <a:r>
              <a:rPr lang="nl-NL" dirty="0" err="1">
                <a:ea typeface="Open Sans"/>
                <a:cs typeface="Open Sans"/>
              </a:rPr>
              <a:t>it's</a:t>
            </a:r>
            <a:r>
              <a:rPr lang="nl-NL" dirty="0">
                <a:ea typeface="Open Sans"/>
                <a:cs typeface="Open Sans"/>
              </a:rPr>
              <a:t> more </a:t>
            </a:r>
            <a:r>
              <a:rPr lang="nl-NL" dirty="0" err="1">
                <a:ea typeface="Open Sans"/>
                <a:cs typeface="Open Sans"/>
              </a:rPr>
              <a:t>complicated</a:t>
            </a:r>
            <a:r>
              <a:rPr lang="nl-NL" dirty="0">
                <a:ea typeface="Open Sans"/>
                <a:cs typeface="Open Sans"/>
              </a:rPr>
              <a:t> </a:t>
            </a:r>
            <a:endParaRPr lang="en-US" dirty="0">
              <a:ea typeface="Open Sans"/>
              <a:cs typeface="Open Sans"/>
            </a:endParaRPr>
          </a:p>
        </p:txBody>
      </p:sp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AD2604FE-F0DB-943A-3BBE-314344A4DD95}"/>
              </a:ext>
            </a:extLst>
          </p:cNvPr>
          <p:cNvSpPr/>
          <p:nvPr/>
        </p:nvSpPr>
        <p:spPr>
          <a:xfrm>
            <a:off x="8864835" y="106393"/>
            <a:ext cx="2634274" cy="1553633"/>
          </a:xfrm>
          <a:prstGeom prst="cloudCallout">
            <a:avLst>
              <a:gd name="adj1" fmla="val -53531"/>
              <a:gd name="adj2" fmla="val 59592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2"/>
                </a:solidFill>
                <a:ea typeface="Open Sans"/>
                <a:cs typeface="Open Sans"/>
              </a:rPr>
              <a:t>Wouldn't it be nice if … ?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251036D-047C-8519-5F97-A7F7154B0E34}"/>
              </a:ext>
            </a:extLst>
          </p:cNvPr>
          <p:cNvSpPr txBox="1">
            <a:spLocks/>
          </p:cNvSpPr>
          <p:nvPr/>
        </p:nvSpPr>
        <p:spPr>
          <a:xfrm>
            <a:off x="4646250" y="600075"/>
            <a:ext cx="3240450" cy="6071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that doesn’t exist</a:t>
            </a:r>
          </a:p>
        </p:txBody>
      </p:sp>
    </p:spTree>
    <p:extLst>
      <p:ext uri="{BB962C8B-B14F-4D97-AF65-F5344CB8AC3E}">
        <p14:creationId xmlns:p14="http://schemas.microsoft.com/office/powerpoint/2010/main" val="316391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69FB8-D094-981D-6D89-926DDE43F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JOREK shines: MHD interaction and dynamics</a:t>
            </a:r>
            <a:endParaRPr lang="nl-NL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E97F89-2EE4-48AC-E999-26714A294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nl-NL" dirty="0">
                <a:ea typeface="Open Sans"/>
                <a:cs typeface="Open Sans"/>
              </a:rPr>
              <a:t>MHD</a:t>
            </a:r>
          </a:p>
          <a:p>
            <a:r>
              <a:rPr lang="nl-NL" dirty="0" err="1">
                <a:ea typeface="Open Sans"/>
                <a:cs typeface="Open Sans"/>
              </a:rPr>
              <a:t>Self</a:t>
            </a:r>
            <a:r>
              <a:rPr lang="nl-NL" dirty="0">
                <a:ea typeface="Open Sans"/>
                <a:cs typeface="Open Sans"/>
              </a:rPr>
              <a:t> consistent </a:t>
            </a:r>
            <a:r>
              <a:rPr lang="nl-NL" dirty="0" err="1">
                <a:ea typeface="Open Sans"/>
                <a:cs typeface="Open Sans"/>
              </a:rPr>
              <a:t>ELMs</a:t>
            </a:r>
            <a:r>
              <a:rPr lang="nl-NL" dirty="0">
                <a:ea typeface="Open Sans"/>
                <a:cs typeface="Open Sans"/>
              </a:rPr>
              <a:t> &amp; </a:t>
            </a:r>
            <a:r>
              <a:rPr lang="nl-NL" dirty="0" err="1">
                <a:ea typeface="Open Sans"/>
                <a:cs typeface="Open Sans"/>
              </a:rPr>
              <a:t>burn-through</a:t>
            </a:r>
            <a:endParaRPr lang="nl-NL" dirty="0">
              <a:highlight>
                <a:srgbClr val="FFFF00"/>
              </a:highlight>
              <a:ea typeface="Open Sans"/>
              <a:cs typeface="Open Sans"/>
            </a:endParaRPr>
          </a:p>
          <a:p>
            <a:r>
              <a:rPr lang="nl-NL" dirty="0">
                <a:ea typeface="Open Sans"/>
                <a:cs typeface="Open Sans"/>
              </a:rPr>
              <a:t>ELM </a:t>
            </a:r>
            <a:r>
              <a:rPr lang="nl-NL" dirty="0" err="1">
                <a:ea typeface="Open Sans"/>
                <a:cs typeface="Open Sans"/>
              </a:rPr>
              <a:t>surpressed</a:t>
            </a:r>
            <a:r>
              <a:rPr lang="nl-NL" dirty="0">
                <a:ea typeface="Open Sans"/>
                <a:cs typeface="Open Sans"/>
              </a:rPr>
              <a:t> regimes</a:t>
            </a:r>
          </a:p>
          <a:p>
            <a:r>
              <a:rPr lang="nl-NL" dirty="0" err="1">
                <a:ea typeface="Open Sans"/>
                <a:cs typeface="Open Sans"/>
              </a:rPr>
              <a:t>Disruptions</a:t>
            </a:r>
            <a:r>
              <a:rPr lang="nl-NL" dirty="0">
                <a:ea typeface="Open Sans"/>
                <a:cs typeface="Open Sans"/>
              </a:rPr>
              <a:t> </a:t>
            </a:r>
            <a:r>
              <a:rPr lang="nl-NL" dirty="0" err="1">
                <a:ea typeface="Open Sans"/>
                <a:cs typeface="Open Sans"/>
              </a:rPr>
              <a:t>and</a:t>
            </a:r>
            <a:r>
              <a:rPr lang="nl-NL" dirty="0">
                <a:ea typeface="Open Sans"/>
                <a:cs typeface="Open Sans"/>
              </a:rPr>
              <a:t> </a:t>
            </a:r>
            <a:r>
              <a:rPr lang="nl-NL" dirty="0" err="1">
                <a:ea typeface="Open Sans"/>
                <a:cs typeface="Open Sans"/>
              </a:rPr>
              <a:t>mitigation</a:t>
            </a:r>
            <a:endParaRPr lang="nl-NL" dirty="0"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nl-NL" dirty="0">
                <a:ea typeface="Open Sans"/>
                <a:cs typeface="Open Sans"/>
              </a:rPr>
              <a:t>Dynamics</a:t>
            </a:r>
          </a:p>
          <a:p>
            <a:r>
              <a:rPr lang="nl-NL" dirty="0">
                <a:ea typeface="Open Sans"/>
                <a:cs typeface="Open Sans"/>
              </a:rPr>
              <a:t>Both plasma </a:t>
            </a:r>
            <a:r>
              <a:rPr lang="nl-NL" dirty="0" err="1">
                <a:ea typeface="Open Sans"/>
                <a:cs typeface="Open Sans"/>
              </a:rPr>
              <a:t>and</a:t>
            </a:r>
            <a:r>
              <a:rPr lang="nl-NL" dirty="0">
                <a:ea typeface="Open Sans"/>
                <a:cs typeface="Open Sans"/>
              </a:rPr>
              <a:t> </a:t>
            </a:r>
            <a:r>
              <a:rPr lang="nl-NL" dirty="0" err="1">
                <a:ea typeface="Open Sans"/>
                <a:cs typeface="Open Sans"/>
              </a:rPr>
              <a:t>neutrals</a:t>
            </a:r>
            <a:r>
              <a:rPr lang="nl-NL" dirty="0">
                <a:ea typeface="Open Sans"/>
                <a:cs typeface="Open Sans"/>
              </a:rPr>
              <a:t> </a:t>
            </a:r>
            <a:r>
              <a:rPr lang="nl-NL" dirty="0" err="1">
                <a:ea typeface="Open Sans"/>
                <a:cs typeface="Open Sans"/>
              </a:rPr>
              <a:t>fully</a:t>
            </a:r>
            <a:r>
              <a:rPr lang="nl-NL" dirty="0">
                <a:ea typeface="Open Sans"/>
                <a:cs typeface="Open Sans"/>
              </a:rPr>
              <a:t> time-</a:t>
            </a:r>
            <a:r>
              <a:rPr lang="nl-NL" dirty="0" err="1">
                <a:ea typeface="Open Sans"/>
                <a:cs typeface="Open Sans"/>
              </a:rPr>
              <a:t>dependent</a:t>
            </a:r>
            <a:endParaRPr lang="nl-NL" dirty="0">
              <a:ea typeface="Open Sans"/>
              <a:cs typeface="Open Sans"/>
            </a:endParaRPr>
          </a:p>
          <a:p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Optimized</a:t>
            </a: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, 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so</a:t>
            </a: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 s 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timescale</a:t>
            </a: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 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tractable</a:t>
            </a:r>
            <a:endParaRPr lang="nl-NL" dirty="0">
              <a:solidFill>
                <a:srgbClr val="000000"/>
              </a:solidFill>
              <a:ea typeface="Open Sans"/>
              <a:cs typeface="Open Sans"/>
            </a:endParaRPr>
          </a:p>
          <a:p>
            <a:endParaRPr lang="nl-NL" dirty="0">
              <a:solidFill>
                <a:srgbClr val="000000"/>
              </a:solidFill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There’s</a:t>
            </a: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 more 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to</a:t>
            </a: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 JOREK…</a:t>
            </a:r>
          </a:p>
          <a:p>
            <a:pPr marL="0" indent="0">
              <a:buNone/>
            </a:pPr>
            <a:r>
              <a:rPr lang="nl-NL" dirty="0">
                <a:solidFill>
                  <a:srgbClr val="000000"/>
                </a:solidFill>
                <a:ea typeface="Open Sans"/>
                <a:cs typeface="Open Sans"/>
                <a:sym typeface="Wingdings" panose="05000000000000000000" pitchFamily="2" charset="2"/>
              </a:rPr>
              <a:t> </a:t>
            </a: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Talk 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will</a:t>
            </a: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 focus on SOL 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applications</a:t>
            </a:r>
            <a:endParaRPr lang="nl-NL" dirty="0">
              <a:solidFill>
                <a:srgbClr val="000000"/>
              </a:solidFill>
              <a:ea typeface="Open Sans"/>
              <a:cs typeface="Open San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03EBF-2D4D-E214-DF93-49FA3C79006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493C3-EB01-0DCE-B9C8-DB5E7385C7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9B980-AB8B-08F0-3CC1-FFAE9529BC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EAF0F1-0396-850C-741D-9293A90916F3}"/>
              </a:ext>
            </a:extLst>
          </p:cNvPr>
          <p:cNvSpPr txBox="1"/>
          <p:nvPr/>
        </p:nvSpPr>
        <p:spPr>
          <a:xfrm>
            <a:off x="4916896" y="5790378"/>
            <a:ext cx="33007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RMP effects on W transport</a:t>
            </a:r>
          </a:p>
          <a:p>
            <a:pPr algn="ctr"/>
            <a:r>
              <a:rPr lang="it-IT" sz="1200" dirty="0">
                <a:solidFill>
                  <a:schemeClr val="tx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 Hoelzl et al. NF 2026</a:t>
            </a:r>
            <a:endParaRPr lang="nl-NL" sz="1200" u="sng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418FA0-7FF3-655F-8E4E-BBC7FA4EE5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3368"/>
          <a:stretch>
            <a:fillRect/>
          </a:stretch>
        </p:blipFill>
        <p:spPr>
          <a:xfrm>
            <a:off x="7955153" y="4201033"/>
            <a:ext cx="4249226" cy="108806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0BC8516-D065-2198-6BB1-1F47E1C1140E}"/>
              </a:ext>
            </a:extLst>
          </p:cNvPr>
          <p:cNvSpPr txBox="1"/>
          <p:nvPr/>
        </p:nvSpPr>
        <p:spPr>
          <a:xfrm>
            <a:off x="7709533" y="5235259"/>
            <a:ext cx="45490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2-way coupled full-f REs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br>
              <a:rPr lang="en-US" sz="1200" dirty="0">
                <a:solidFill>
                  <a:schemeClr val="tx2"/>
                </a:solidFill>
              </a:rPr>
            </a:br>
            <a:r>
              <a:rPr lang="it-IT" sz="1200" dirty="0">
                <a:solidFill>
                  <a:schemeClr val="tx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 Hoelzl et al. NF 2026</a:t>
            </a:r>
            <a:endParaRPr lang="nl-NL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ADEC88A-9E2C-590E-8806-44442468447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093" r="33814" b="50000"/>
          <a:stretch>
            <a:fillRect/>
          </a:stretch>
        </p:blipFill>
        <p:spPr>
          <a:xfrm>
            <a:off x="5375710" y="1306161"/>
            <a:ext cx="4034672" cy="191864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4871C8B-EEAF-06B3-45AF-3B6959BBC81F}"/>
              </a:ext>
            </a:extLst>
          </p:cNvPr>
          <p:cNvSpPr txBox="1"/>
          <p:nvPr/>
        </p:nvSpPr>
        <p:spPr>
          <a:xfrm>
            <a:off x="5559165" y="3136821"/>
            <a:ext cx="37144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Transient heat loads from SPI</a:t>
            </a:r>
            <a:br>
              <a:rPr lang="en-US" sz="12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it-IT" sz="1200" dirty="0">
                <a:solidFill>
                  <a:schemeClr val="tx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 Hoelzl et al. NF 2026</a:t>
            </a:r>
            <a:endParaRPr lang="nl-NL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8" name="Picture 17" descr="Figure 6. Refer to the following caption and surrounding text.">
            <a:extLst>
              <a:ext uri="{FF2B5EF4-FFF2-40B4-BE49-F238E27FC236}">
                <a16:creationId xmlns:a16="http://schemas.microsoft.com/office/drawing/2014/main" id="{8E776EDC-1D1E-487D-1884-2EC86B71E2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1088" y="1266247"/>
            <a:ext cx="2020940" cy="221936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9B94973-589E-44F5-0BAD-6D1BC6B89A73}"/>
              </a:ext>
            </a:extLst>
          </p:cNvPr>
          <p:cNvSpPr txBox="1"/>
          <p:nvPr/>
        </p:nvSpPr>
        <p:spPr>
          <a:xfrm>
            <a:off x="8217056" y="3485607"/>
            <a:ext cx="45490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Gyrokinetic NT/PT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br>
              <a:rPr lang="en-US" sz="1200" dirty="0">
                <a:solidFill>
                  <a:schemeClr val="tx2"/>
                </a:solidFill>
              </a:rPr>
            </a:br>
            <a:r>
              <a:rPr lang="nl-NL" sz="1200" dirty="0">
                <a:solidFill>
                  <a:schemeClr val="tx1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 </a:t>
            </a:r>
            <a:r>
              <a:rPr lang="nl-NL" sz="1200" dirty="0" err="1">
                <a:solidFill>
                  <a:schemeClr val="tx1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Bécoulet</a:t>
            </a:r>
            <a:r>
              <a:rPr lang="nl-NL" sz="1200" dirty="0">
                <a:solidFill>
                  <a:schemeClr val="tx1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et al. PPCF 2026</a:t>
            </a:r>
            <a:endParaRPr lang="nl-NL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225BBF-15C0-2293-CCDD-10A67C9762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4531" y="3945078"/>
            <a:ext cx="2824308" cy="191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73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7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12457-46EB-8099-0E21-AD6D09ACE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533F2-ECED-36CA-26BE-FEBF37556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state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5367A-2B57-BC2C-56D5-A6B737BD0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JOREK’s kinetic neutral model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7673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7C1D6-4411-1836-4126-C2BD71A15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dirty="0"/>
              <a:t>Meet</a:t>
            </a:r>
            <a:endParaRPr lang="nl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2CE5F16B-2392-6026-3E79-90A21524A7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MHD: Euler equations + Maxwell +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solidFill>
                      <a:schemeClr val="bg2"/>
                    </a:solidFill>
                  </a:rPr>
                  <a:t>Magnetic potential (relates to </a:t>
                </a:r>
                <a:r>
                  <a:rPr lang="en-US" b="1" dirty="0">
                    <a:solidFill>
                      <a:schemeClr val="bg2"/>
                    </a:solidFill>
                  </a:rPr>
                  <a:t>B</a:t>
                </a:r>
                <a:r>
                  <a:rPr lang="en-US" dirty="0">
                    <a:solidFill>
                      <a:schemeClr val="bg2"/>
                    </a:solidFill>
                  </a:rPr>
                  <a:t>):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0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𝐀</m:t>
                        </m:r>
                      </m:num>
                      <m:den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1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𝐄</m:t>
                    </m: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𝛻</m:t>
                    </m:r>
                    <m:r>
                      <m:rPr>
                        <m:sty m:val="p"/>
                      </m:rP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Φ</m:t>
                    </m:r>
                  </m:oMath>
                </a14:m>
                <a:endParaRPr lang="en-US" b="0" i="0" dirty="0">
                  <a:solidFill>
                    <a:schemeClr val="bg2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b="0" dirty="0">
                    <a:solidFill>
                      <a:schemeClr val="bg2"/>
                    </a:solidFill>
                  </a:rPr>
                  <a:t>Momentum: </a:t>
                </a:r>
                <a14:m>
                  <m:oMath xmlns:m="http://schemas.openxmlformats.org/officeDocument/2006/math"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f>
                      <m:fPr>
                        <m:ctrlP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0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𝐕</m:t>
                        </m:r>
                      </m:num>
                      <m:den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1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𝐕</m:t>
                    </m: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b="1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𝐕</m:t>
                    </m: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𝐉</m:t>
                    </m: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1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𝐁</m:t>
                    </m: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bar>
                      <m:barPr>
                        <m:pos m:val="bot"/>
                        <m:ctrlP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ba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1" i="0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𝐒</m:t>
                        </m:r>
                      </m:e>
                      <m:sub>
                        <m:r>
                          <a:rPr lang="en-US" b="1" i="0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sub>
                    </m:sSub>
                  </m:oMath>
                </a14:m>
                <a:endParaRPr lang="en-US" b="0" i="1" dirty="0">
                  <a:solidFill>
                    <a:schemeClr val="bg2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solidFill>
                      <a:schemeClr val="bg2"/>
                    </a:solidFill>
                  </a:rPr>
                  <a:t>Density: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𝜕𝜌</m:t>
                        </m:r>
                      </m:num>
                      <m:den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b="1" i="0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𝐕</m:t>
                        </m:r>
                      </m:e>
                    </m:d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bot"/>
                            <m:ctrlPr>
                              <a:rPr lang="en-US" b="0" i="1" dirty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dirty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bar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𝛻𝜌</m:t>
                        </m:r>
                      </m:e>
                    </m:d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sub>
                    </m:sSub>
                  </m:oMath>
                </a14:m>
                <a:endParaRPr lang="en-US" b="0" i="1" dirty="0">
                  <a:solidFill>
                    <a:schemeClr val="bg2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solidFill>
                      <a:schemeClr val="bg2"/>
                    </a:solidFill>
                  </a:rPr>
                  <a:t>Pressure</a:t>
                </a:r>
                <a:r>
                  <a:rPr lang="en-US" b="0" dirty="0">
                    <a:solidFill>
                      <a:schemeClr val="bg2"/>
                    </a:solidFill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1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𝐕</m:t>
                    </m: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1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𝐕</m:t>
                    </m: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bot"/>
                            <m:ctrlPr>
                              <a:rPr lang="en-US" b="0" i="1" dirty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dirty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</m:bar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𝛻</m:t>
                        </m:r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lang="en-US" b="0" i="0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bar>
                      <m:barPr>
                        <m:pos m:val="bot"/>
                        <m:ctrlP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ba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b="1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𝐕</m:t>
                    </m:r>
                    <m:r>
                      <a:rPr lang="en-US" b="0" i="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Reduced MHD: restrict </a:t>
                </a:r>
                <a14:m>
                  <m:oMath xmlns:m="http://schemas.openxmlformats.org/officeDocument/2006/math">
                    <m:r>
                      <a:rPr lang="en-US" b="1" dirty="0">
                        <a:latin typeface="Cambria Math" panose="02040503050406030204" pitchFamily="18" charset="0"/>
                      </a:rPr>
                      <m:t>𝐕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dirty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dirty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dirty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diamagnetic</m:t>
                        </m:r>
                      </m:sub>
                    </m:sSub>
                    <m:r>
                      <a:rPr lang="en-US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dirty="0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  <m:r>
                      <a:rPr lang="en-US" b="1" i="1" dirty="0">
                        <a:latin typeface="Cambria Math" panose="02040503050406030204" pitchFamily="18" charset="0"/>
                      </a:rPr>
                      <m:t>𝐁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Fully implicit: solve matrix system to find the change in the variables</a:t>
                </a:r>
              </a:p>
              <a:p>
                <a:r>
                  <a:rPr lang="en-US" dirty="0"/>
                  <a:t>MPI/OpenMP parallelized</a:t>
                </a:r>
              </a:p>
              <a:p>
                <a:r>
                  <a:rPr lang="en-US" b="0" dirty="0"/>
                  <a:t>Flux aligned iso-parametri</a:t>
                </a:r>
                <a:r>
                  <a:rPr lang="en-US" dirty="0"/>
                  <a:t>c</a:t>
                </a:r>
                <a:r>
                  <a:rPr lang="en-US" b="0" dirty="0"/>
                  <a:t> G</a:t>
                </a:r>
                <a:r>
                  <a:rPr lang="en-US" b="0" baseline="30000" dirty="0"/>
                  <a:t>1</a:t>
                </a:r>
                <a:r>
                  <a:rPr lang="en-US" b="0" dirty="0"/>
                  <a:t> continuous finite elements</a:t>
                </a:r>
              </a:p>
              <a:p>
                <a:r>
                  <a:rPr lang="en-US" dirty="0"/>
                  <a:t>Fourier harmonics in toroidal direction</a:t>
                </a:r>
                <a:endParaRPr lang="en-US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2CE5F16B-2392-6026-3E79-90A21524A7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60" t="-3387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AE62B-86D2-595D-E70B-55A681087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AAE20-1B0E-C932-3D0E-F8496CC2A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CA1B8-E67F-ED81-23AF-6C17B151C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F26CF14-CA55-4C05-9804-096C821AFF5B}" type="slidenum">
              <a:rPr lang="nl-NL" smtClean="0"/>
              <a:pPr>
                <a:spcAft>
                  <a:spcPts val="600"/>
                </a:spcAft>
              </a:pPr>
              <a:t>6</a:t>
            </a:fld>
            <a:endParaRPr lang="nl-NL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72E469E-5104-35F4-A540-F120F0C7B71F}"/>
              </a:ext>
            </a:extLst>
          </p:cNvPr>
          <p:cNvSpPr/>
          <p:nvPr/>
        </p:nvSpPr>
        <p:spPr>
          <a:xfrm>
            <a:off x="5175109" y="0"/>
            <a:ext cx="6131691" cy="165993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55662D-F764-16E5-05C7-0A9B88AE3678}"/>
              </a:ext>
            </a:extLst>
          </p:cNvPr>
          <p:cNvSpPr/>
          <p:nvPr/>
        </p:nvSpPr>
        <p:spPr>
          <a:xfrm>
            <a:off x="5175109" y="676401"/>
            <a:ext cx="6131691" cy="659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EFE3D6-D2B9-C13C-FF37-089FDE757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2008" y="1769063"/>
            <a:ext cx="2399427" cy="4136437"/>
          </a:xfrm>
          <a:prstGeom prst="rect">
            <a:avLst/>
          </a:prstGeom>
          <a:noFill/>
        </p:spPr>
      </p:pic>
      <p:pic>
        <p:nvPicPr>
          <p:cNvPr id="12" name="Content Placeholder 6" descr="JOREK logo">
            <a:extLst>
              <a:ext uri="{FF2B5EF4-FFF2-40B4-BE49-F238E27FC236}">
                <a16:creationId xmlns:a16="http://schemas.microsoft.com/office/drawing/2014/main" id="{8BACD6BD-A5B0-007F-B7F4-16DDBE9A1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479" y="519791"/>
            <a:ext cx="1721539" cy="78329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26B3B1B-905F-7608-77CE-60A5E4A499E2}"/>
              </a:ext>
            </a:extLst>
          </p:cNvPr>
          <p:cNvSpPr txBox="1"/>
          <p:nvPr/>
        </p:nvSpPr>
        <p:spPr>
          <a:xfrm>
            <a:off x="8832592" y="1391335"/>
            <a:ext cx="2280031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it-IT" sz="800" b="0" i="0" u="none" strike="noStrike" baseline="0" dirty="0">
                <a:solidFill>
                  <a:schemeClr val="bg1"/>
                </a:solidFill>
                <a:latin typeface="Open Sans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 Hoelzl et al. NF 2021</a:t>
            </a:r>
            <a:endParaRPr lang="it-IT" sz="800" b="0" i="0" u="none" strike="noStrike" baseline="0" dirty="0">
              <a:solidFill>
                <a:schemeClr val="bg1"/>
              </a:solidFill>
              <a:latin typeface="Open Sans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A85EDE-6AC8-7800-991D-2E8C502E2465}"/>
              </a:ext>
            </a:extLst>
          </p:cNvPr>
          <p:cNvSpPr txBox="1"/>
          <p:nvPr/>
        </p:nvSpPr>
        <p:spPr>
          <a:xfrm>
            <a:off x="5175109" y="689563"/>
            <a:ext cx="61316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2"/>
                </a:solidFill>
              </a:rPr>
              <a:t>JOREK, a </a:t>
            </a:r>
            <a:r>
              <a:rPr lang="en-US" dirty="0">
                <a:solidFill>
                  <a:schemeClr val="bg2"/>
                </a:solidFill>
              </a:rPr>
              <a:t>m</a:t>
            </a:r>
            <a:r>
              <a:rPr lang="en-US" sz="1800" dirty="0">
                <a:solidFill>
                  <a:schemeClr val="bg2"/>
                </a:solidFill>
              </a:rPr>
              <a:t>assively parallel fully implicit non-linear extended magneto hydro dynamics (MHD) code</a:t>
            </a:r>
            <a:endParaRPr lang="nl-NL" dirty="0">
              <a:solidFill>
                <a:schemeClr val="bg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933B97-CE96-58BD-5AF4-C2CBE370BB80}"/>
              </a:ext>
            </a:extLst>
          </p:cNvPr>
          <p:cNvSpPr txBox="1"/>
          <p:nvPr/>
        </p:nvSpPr>
        <p:spPr>
          <a:xfrm>
            <a:off x="5359834" y="30069"/>
            <a:ext cx="57622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HELLO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my name is</a:t>
            </a:r>
            <a:endParaRPr lang="nl-N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2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196E-B5F1-82A4-D4EC-6BA254F3F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(neutral) kinetics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573AD-69A3-48D9-67C4-24025FBE1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2015-2019: Daan van Vugt</a:t>
            </a:r>
            <a:endParaRPr lang="en-US" dirty="0">
              <a:ea typeface="Open Sans"/>
              <a:cs typeface="Open Sans"/>
            </a:endParaRPr>
          </a:p>
          <a:p>
            <a:r>
              <a:rPr lang="en-US" dirty="0"/>
              <a:t>Study W impurity transport/production during ELMs</a:t>
            </a:r>
            <a:endParaRPr lang="en-US" dirty="0">
              <a:ea typeface="Open Sans"/>
              <a:cs typeface="Open Sans"/>
            </a:endParaRPr>
          </a:p>
          <a:p>
            <a:r>
              <a:rPr lang="en-US" dirty="0">
                <a:solidFill>
                  <a:srgbClr val="000000"/>
                </a:solidFill>
                <a:ea typeface="Open Sans"/>
                <a:cs typeface="Open Sans"/>
              </a:rPr>
              <a:t>Built first version of kinetics in library style</a:t>
            </a:r>
          </a:p>
          <a:p>
            <a:pPr marL="0" indent="0">
              <a:buNone/>
            </a:pPr>
            <a:endParaRPr lang="en-US" dirty="0"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en-US" dirty="0"/>
              <a:t>2019-2023: Sven </a:t>
            </a:r>
            <a:r>
              <a:rPr lang="en-US" dirty="0" err="1"/>
              <a:t>Korving</a:t>
            </a:r>
            <a:endParaRPr lang="en-US" dirty="0" err="1">
              <a:ea typeface="Open Sans"/>
              <a:cs typeface="Open Sans"/>
            </a:endParaRPr>
          </a:p>
          <a:p>
            <a:r>
              <a:rPr lang="en-US" dirty="0">
                <a:ea typeface="Open Sans"/>
                <a:cs typeface="Open Sans"/>
              </a:rPr>
              <a:t>Continue W </a:t>
            </a:r>
            <a:r>
              <a:rPr lang="en-US" dirty="0"/>
              <a:t>impurity </a:t>
            </a:r>
            <a:r>
              <a:rPr lang="en-US" dirty="0">
                <a:ea typeface="Open Sans"/>
                <a:cs typeface="Open Sans"/>
              </a:rPr>
              <a:t>transport/production</a:t>
            </a:r>
          </a:p>
          <a:p>
            <a:r>
              <a:rPr lang="en-US" dirty="0">
                <a:ea typeface="Open Sans"/>
                <a:cs typeface="Open Sans"/>
              </a:rPr>
              <a:t>For sputtering need reasonable target plasma</a:t>
            </a:r>
            <a:endParaRPr lang="en-US" dirty="0"/>
          </a:p>
          <a:p>
            <a:r>
              <a:rPr lang="en-US" dirty="0">
                <a:ea typeface="Open Sans"/>
                <a:cs typeface="Open Sans"/>
              </a:rPr>
              <a:t>Made kinetic neutral model</a:t>
            </a:r>
            <a:endParaRPr lang="en-US" dirty="0"/>
          </a:p>
          <a:p>
            <a:pPr marL="0" indent="0">
              <a:buNone/>
            </a:pPr>
            <a:endParaRPr lang="en-US" dirty="0"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en-US" dirty="0">
                <a:ea typeface="Open Sans"/>
                <a:cs typeface="Open Sans"/>
              </a:rPr>
              <a:t>2023-2024: Sharp increase in kinetic user/developers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>
                <a:ea typeface="Open Sans"/>
                <a:cs typeface="Open Sans"/>
              </a:rPr>
              <a:t>"In those days, chaos ruled the land. Everyone did what was right in their own executable on their own branch, and there were no regression tests."</a:t>
            </a:r>
            <a:endParaRPr lang="nl-NL" i="1" dirty="0">
              <a:ea typeface="Open Sans"/>
              <a:cs typeface="Open San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991EF-6973-B484-704C-6C62FE6E2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FB5AE-02C3-0DE3-CD16-E994E264A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EEF8-2152-01AD-391E-F5F423C47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319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CF307-2845-7227-65E4-5920E9B3E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Flexible particle framework</a:t>
            </a:r>
            <a:endParaRPr lang="nl-NL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5E1D034-F0B1-0131-CE5B-1ED2D6437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nl-NL" i="1" dirty="0">
                <a:ea typeface="Open Sans"/>
                <a:cs typeface="Open Sans"/>
              </a:rPr>
              <a:t>“</a:t>
            </a:r>
            <a:r>
              <a:rPr lang="nl-NL" i="1" dirty="0" err="1">
                <a:ea typeface="Open Sans"/>
                <a:cs typeface="Open Sans"/>
              </a:rPr>
              <a:t>Our</a:t>
            </a:r>
            <a:r>
              <a:rPr lang="nl-NL" i="1" dirty="0">
                <a:ea typeface="Open Sans"/>
                <a:cs typeface="Open Sans"/>
              </a:rPr>
              <a:t> </a:t>
            </a:r>
            <a:r>
              <a:rPr lang="nl-NL" i="1" dirty="0" err="1">
                <a:ea typeface="Open Sans"/>
                <a:cs typeface="Open Sans"/>
              </a:rPr>
              <a:t>great</a:t>
            </a:r>
            <a:r>
              <a:rPr lang="nl-NL" i="1" dirty="0">
                <a:ea typeface="Open Sans"/>
                <a:cs typeface="Open Sans"/>
              </a:rPr>
              <a:t> leader sent </a:t>
            </a:r>
            <a:r>
              <a:rPr lang="nl-NL" i="1" dirty="0" err="1">
                <a:ea typeface="Open Sans"/>
                <a:cs typeface="Open Sans"/>
              </a:rPr>
              <a:t>our</a:t>
            </a:r>
            <a:r>
              <a:rPr lang="nl-NL" i="1" dirty="0">
                <a:ea typeface="Open Sans"/>
                <a:cs typeface="Open Sans"/>
              </a:rPr>
              <a:t> </a:t>
            </a:r>
            <a:r>
              <a:rPr lang="nl-NL" i="1" dirty="0" err="1">
                <a:ea typeface="Open Sans"/>
                <a:cs typeface="Open Sans"/>
              </a:rPr>
              <a:t>hero</a:t>
            </a:r>
            <a:r>
              <a:rPr lang="nl-NL" i="1" dirty="0">
                <a:ea typeface="Open Sans"/>
                <a:cs typeface="Open Sans"/>
              </a:rPr>
              <a:t>, George, on a </a:t>
            </a:r>
            <a:r>
              <a:rPr lang="nl-NL" i="1" dirty="0" err="1">
                <a:ea typeface="Open Sans"/>
                <a:cs typeface="Open Sans"/>
              </a:rPr>
              <a:t>quest</a:t>
            </a:r>
            <a:r>
              <a:rPr lang="nl-NL" i="1" dirty="0">
                <a:ea typeface="Open Sans"/>
                <a:cs typeface="Open Sans"/>
              </a:rPr>
              <a:t>"</a:t>
            </a:r>
          </a:p>
          <a:p>
            <a:pPr marL="0" indent="0">
              <a:buNone/>
            </a:pPr>
            <a:endParaRPr lang="nl-NL" dirty="0">
              <a:ea typeface="Open Sans"/>
              <a:cs typeface="Open Sans"/>
            </a:endParaRPr>
          </a:p>
          <a:p>
            <a:r>
              <a:rPr lang="nl-NL" dirty="0" err="1">
                <a:ea typeface="Open Sans"/>
                <a:cs typeface="Open Sans"/>
              </a:rPr>
              <a:t>Flexibly</a:t>
            </a:r>
            <a:r>
              <a:rPr lang="nl-NL" dirty="0">
                <a:ea typeface="Open Sans"/>
                <a:cs typeface="Open Sans"/>
              </a:rPr>
              <a:t> combine </a:t>
            </a:r>
            <a:r>
              <a:rPr lang="nl-NL" dirty="0" err="1">
                <a:ea typeface="Open Sans"/>
                <a:cs typeface="Open Sans"/>
              </a:rPr>
              <a:t>particle</a:t>
            </a:r>
            <a:r>
              <a:rPr lang="nl-NL" dirty="0">
                <a:ea typeface="Open Sans"/>
                <a:cs typeface="Open Sans"/>
              </a:rPr>
              <a:t> species:</a:t>
            </a:r>
          </a:p>
          <a:p>
            <a:pPr marL="385445" lvl="1" indent="-185420">
              <a:buFont typeface="Courier New" panose="020B0604020202020204" pitchFamily="34" charset="0"/>
              <a:buChar char="o"/>
            </a:pP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Neutrals</a:t>
            </a:r>
          </a:p>
          <a:p>
            <a:pPr marL="385445" lvl="1" indent="-185420">
              <a:buFont typeface="Courier New" panose="020B0604020202020204" pitchFamily="34" charset="0"/>
              <a:buChar char="o"/>
            </a:pP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Impurities</a:t>
            </a:r>
          </a:p>
          <a:p>
            <a:pPr marL="385445" lvl="1" indent="-185420">
              <a:buFont typeface="Courier New" panose="020B0604020202020204" pitchFamily="34" charset="0"/>
              <a:buChar char="o"/>
            </a:pP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Runaway electrons</a:t>
            </a:r>
          </a:p>
          <a:p>
            <a:pPr marL="385445" lvl="1" indent="-185420">
              <a:buFont typeface="Courier New" panose="020B0604020202020204" pitchFamily="34" charset="0"/>
              <a:buChar char="o"/>
            </a:pP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Fast particles (e.g. NBI, alpha particles)</a:t>
            </a:r>
          </a:p>
          <a:p>
            <a:r>
              <a:rPr lang="nl-NL" dirty="0">
                <a:ea typeface="Open Sans"/>
                <a:cs typeface="Open Sans"/>
              </a:rPr>
              <a:t>Single executable, on main branch, in main model</a:t>
            </a:r>
          </a:p>
          <a:p>
            <a:r>
              <a:rPr lang="nl-NL" dirty="0">
                <a:ea typeface="Open Sans"/>
                <a:cs typeface="Open Sans"/>
              </a:rPr>
              <a:t>Object oriented control from input file</a:t>
            </a:r>
          </a:p>
          <a:p>
            <a:pPr marL="385445" lvl="1" indent="-185420">
              <a:buFont typeface="Courier New" panose="020B0604020202020204" pitchFamily="34" charset="0"/>
              <a:buChar char="o"/>
            </a:pP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Species, initialization, #particles, physics flags</a:t>
            </a:r>
          </a:p>
          <a:p>
            <a:r>
              <a:rPr lang="nl-NL" dirty="0">
                <a:ea typeface="Open Sans"/>
                <a:cs typeface="Open Sans"/>
              </a:rPr>
              <a:t>Regression tests, wiki section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17D70-9E16-1BF1-D38C-980E40231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5446E-2A7C-E69B-A303-AC3E9507A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943E00-C823-E0A0-60B7-A0E83D25A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8</a:t>
            </a:fld>
            <a:endParaRPr lang="nl-NL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84A76C0-DD23-C494-A6C6-E3F12B3B9228}"/>
              </a:ext>
            </a:extLst>
          </p:cNvPr>
          <p:cNvSpPr txBox="1">
            <a:spLocks/>
          </p:cNvSpPr>
          <p:nvPr/>
        </p:nvSpPr>
        <p:spPr>
          <a:xfrm>
            <a:off x="8386618" y="76813"/>
            <a:ext cx="2920181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George Su et al.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0E8AF3-7C20-4AEE-3D72-1CEC0DCD2020}"/>
              </a:ext>
            </a:extLst>
          </p:cNvPr>
          <p:cNvSpPr txBox="1"/>
          <p:nvPr/>
        </p:nvSpPr>
        <p:spPr>
          <a:xfrm>
            <a:off x="7024798" y="1621289"/>
            <a:ext cx="4828566" cy="4062651"/>
          </a:xfrm>
          <a:prstGeom prst="rect">
            <a:avLst/>
          </a:prstGeom>
          <a:noFill/>
          <a:ln w="28575">
            <a:solidFill>
              <a:schemeClr val="accent5"/>
            </a:solidFill>
            <a:extLst>
              <a:ext uri="{C807C97D-BFC1-408E-A445-0C87EB9F89A2}">
                <ask:lineSketchStyleProps xmlns:ask="http://schemas.microsoft.com/office/drawing/2018/sketchyshapes" sd="2640294349">
                  <a:custGeom>
                    <a:avLst/>
                    <a:gdLst>
                      <a:gd name="csX0" fmla="*/ 0 w 4828566"/>
                      <a:gd name="csY0" fmla="*/ 0 h 4062651"/>
                      <a:gd name="csX1" fmla="*/ 786366 w 4828566"/>
                      <a:gd name="csY1" fmla="*/ 0 h 4062651"/>
                      <a:gd name="csX2" fmla="*/ 1331305 w 4828566"/>
                      <a:gd name="csY2" fmla="*/ 0 h 4062651"/>
                      <a:gd name="csX3" fmla="*/ 2117671 w 4828566"/>
                      <a:gd name="csY3" fmla="*/ 0 h 4062651"/>
                      <a:gd name="csX4" fmla="*/ 2662609 w 4828566"/>
                      <a:gd name="csY4" fmla="*/ 0 h 4062651"/>
                      <a:gd name="csX5" fmla="*/ 3207547 w 4828566"/>
                      <a:gd name="csY5" fmla="*/ 0 h 4062651"/>
                      <a:gd name="csX6" fmla="*/ 3993914 w 4828566"/>
                      <a:gd name="csY6" fmla="*/ 0 h 4062651"/>
                      <a:gd name="csX7" fmla="*/ 4828566 w 4828566"/>
                      <a:gd name="csY7" fmla="*/ 0 h 4062651"/>
                      <a:gd name="csX8" fmla="*/ 4828566 w 4828566"/>
                      <a:gd name="csY8" fmla="*/ 636482 h 4062651"/>
                      <a:gd name="csX9" fmla="*/ 4828566 w 4828566"/>
                      <a:gd name="csY9" fmla="*/ 1191711 h 4062651"/>
                      <a:gd name="csX10" fmla="*/ 4828566 w 4828566"/>
                      <a:gd name="csY10" fmla="*/ 1787566 h 4062651"/>
                      <a:gd name="csX11" fmla="*/ 4828566 w 4828566"/>
                      <a:gd name="csY11" fmla="*/ 2383422 h 4062651"/>
                      <a:gd name="csX12" fmla="*/ 4828566 w 4828566"/>
                      <a:gd name="csY12" fmla="*/ 2938651 h 4062651"/>
                      <a:gd name="csX13" fmla="*/ 4828566 w 4828566"/>
                      <a:gd name="csY13" fmla="*/ 4062651 h 4062651"/>
                      <a:gd name="csX14" fmla="*/ 4187057 w 4828566"/>
                      <a:gd name="csY14" fmla="*/ 4062651 h 4062651"/>
                      <a:gd name="csX15" fmla="*/ 3400690 w 4828566"/>
                      <a:gd name="csY15" fmla="*/ 4062651 h 4062651"/>
                      <a:gd name="csX16" fmla="*/ 2807466 w 4828566"/>
                      <a:gd name="csY16" fmla="*/ 4062651 h 4062651"/>
                      <a:gd name="csX17" fmla="*/ 2262528 w 4828566"/>
                      <a:gd name="csY17" fmla="*/ 4062651 h 4062651"/>
                      <a:gd name="csX18" fmla="*/ 1524447 w 4828566"/>
                      <a:gd name="csY18" fmla="*/ 4062651 h 4062651"/>
                      <a:gd name="csX19" fmla="*/ 882938 w 4828566"/>
                      <a:gd name="csY19" fmla="*/ 4062651 h 4062651"/>
                      <a:gd name="csX20" fmla="*/ 0 w 4828566"/>
                      <a:gd name="csY20" fmla="*/ 4062651 h 4062651"/>
                      <a:gd name="csX21" fmla="*/ 0 w 4828566"/>
                      <a:gd name="csY21" fmla="*/ 3385543 h 4062651"/>
                      <a:gd name="csX22" fmla="*/ 0 w 4828566"/>
                      <a:gd name="csY22" fmla="*/ 2749061 h 4062651"/>
                      <a:gd name="csX23" fmla="*/ 0 w 4828566"/>
                      <a:gd name="csY23" fmla="*/ 2071952 h 4062651"/>
                      <a:gd name="csX24" fmla="*/ 0 w 4828566"/>
                      <a:gd name="csY24" fmla="*/ 1354217 h 4062651"/>
                      <a:gd name="csX25" fmla="*/ 0 w 4828566"/>
                      <a:gd name="csY25" fmla="*/ 798988 h 4062651"/>
                      <a:gd name="csX26" fmla="*/ 0 w 4828566"/>
                      <a:gd name="csY26" fmla="*/ 0 h 4062651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</a:cxnLst>
                    <a:rect l="l" t="t" r="r" b="b"/>
                    <a:pathLst>
                      <a:path w="4828566" h="4062651" extrusionOk="0">
                        <a:moveTo>
                          <a:pt x="0" y="0"/>
                        </a:moveTo>
                        <a:cubicBezTo>
                          <a:pt x="258386" y="-19303"/>
                          <a:pt x="471684" y="18101"/>
                          <a:pt x="786366" y="0"/>
                        </a:cubicBezTo>
                        <a:cubicBezTo>
                          <a:pt x="1101048" y="-18101"/>
                          <a:pt x="1214843" y="-3428"/>
                          <a:pt x="1331305" y="0"/>
                        </a:cubicBezTo>
                        <a:cubicBezTo>
                          <a:pt x="1447767" y="3428"/>
                          <a:pt x="1849476" y="4572"/>
                          <a:pt x="2117671" y="0"/>
                        </a:cubicBezTo>
                        <a:cubicBezTo>
                          <a:pt x="2385866" y="-4572"/>
                          <a:pt x="2472992" y="8301"/>
                          <a:pt x="2662609" y="0"/>
                        </a:cubicBezTo>
                        <a:cubicBezTo>
                          <a:pt x="2852226" y="-8301"/>
                          <a:pt x="2940764" y="23979"/>
                          <a:pt x="3207547" y="0"/>
                        </a:cubicBezTo>
                        <a:cubicBezTo>
                          <a:pt x="3474330" y="-23979"/>
                          <a:pt x="3814943" y="-25369"/>
                          <a:pt x="3993914" y="0"/>
                        </a:cubicBezTo>
                        <a:cubicBezTo>
                          <a:pt x="4172885" y="25369"/>
                          <a:pt x="4533540" y="35666"/>
                          <a:pt x="4828566" y="0"/>
                        </a:cubicBezTo>
                        <a:cubicBezTo>
                          <a:pt x="4830345" y="270227"/>
                          <a:pt x="4860117" y="411332"/>
                          <a:pt x="4828566" y="636482"/>
                        </a:cubicBezTo>
                        <a:cubicBezTo>
                          <a:pt x="4797015" y="861632"/>
                          <a:pt x="4803290" y="1078050"/>
                          <a:pt x="4828566" y="1191711"/>
                        </a:cubicBezTo>
                        <a:cubicBezTo>
                          <a:pt x="4853842" y="1305372"/>
                          <a:pt x="4809741" y="1524535"/>
                          <a:pt x="4828566" y="1787566"/>
                        </a:cubicBezTo>
                        <a:cubicBezTo>
                          <a:pt x="4847391" y="2050598"/>
                          <a:pt x="4842646" y="2183977"/>
                          <a:pt x="4828566" y="2383422"/>
                        </a:cubicBezTo>
                        <a:cubicBezTo>
                          <a:pt x="4814486" y="2582867"/>
                          <a:pt x="4823001" y="2702437"/>
                          <a:pt x="4828566" y="2938651"/>
                        </a:cubicBezTo>
                        <a:cubicBezTo>
                          <a:pt x="4834131" y="3174865"/>
                          <a:pt x="4838581" y="3637206"/>
                          <a:pt x="4828566" y="4062651"/>
                        </a:cubicBezTo>
                        <a:cubicBezTo>
                          <a:pt x="4660972" y="4034156"/>
                          <a:pt x="4487288" y="4067454"/>
                          <a:pt x="4187057" y="4062651"/>
                        </a:cubicBezTo>
                        <a:cubicBezTo>
                          <a:pt x="3886826" y="4057848"/>
                          <a:pt x="3675076" y="4069182"/>
                          <a:pt x="3400690" y="4062651"/>
                        </a:cubicBezTo>
                        <a:cubicBezTo>
                          <a:pt x="3126304" y="4056120"/>
                          <a:pt x="2991016" y="4085936"/>
                          <a:pt x="2807466" y="4062651"/>
                        </a:cubicBezTo>
                        <a:cubicBezTo>
                          <a:pt x="2623916" y="4039366"/>
                          <a:pt x="2403256" y="4069067"/>
                          <a:pt x="2262528" y="4062651"/>
                        </a:cubicBezTo>
                        <a:cubicBezTo>
                          <a:pt x="2121800" y="4056235"/>
                          <a:pt x="1827116" y="4067107"/>
                          <a:pt x="1524447" y="4062651"/>
                        </a:cubicBezTo>
                        <a:cubicBezTo>
                          <a:pt x="1221778" y="4058195"/>
                          <a:pt x="1078570" y="4050740"/>
                          <a:pt x="882938" y="4062651"/>
                        </a:cubicBezTo>
                        <a:cubicBezTo>
                          <a:pt x="687306" y="4074562"/>
                          <a:pt x="370749" y="4041221"/>
                          <a:pt x="0" y="4062651"/>
                        </a:cubicBezTo>
                        <a:cubicBezTo>
                          <a:pt x="-27048" y="3881053"/>
                          <a:pt x="13575" y="3531856"/>
                          <a:pt x="0" y="3385543"/>
                        </a:cubicBezTo>
                        <a:cubicBezTo>
                          <a:pt x="-13575" y="3239230"/>
                          <a:pt x="7755" y="3017688"/>
                          <a:pt x="0" y="2749061"/>
                        </a:cubicBezTo>
                        <a:cubicBezTo>
                          <a:pt x="-7755" y="2480434"/>
                          <a:pt x="-12128" y="2277113"/>
                          <a:pt x="0" y="2071952"/>
                        </a:cubicBezTo>
                        <a:cubicBezTo>
                          <a:pt x="12128" y="1866791"/>
                          <a:pt x="31485" y="1672314"/>
                          <a:pt x="0" y="1354217"/>
                        </a:cubicBezTo>
                        <a:cubicBezTo>
                          <a:pt x="-31485" y="1036120"/>
                          <a:pt x="25405" y="1055438"/>
                          <a:pt x="0" y="798988"/>
                        </a:cubicBezTo>
                        <a:cubicBezTo>
                          <a:pt x="-25405" y="542538"/>
                          <a:pt x="5420" y="22819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>
                <a:solidFill>
                  <a:schemeClr val="bg2"/>
                </a:solidFill>
                <a:ea typeface="Open Sans"/>
                <a:cs typeface="Open Sans"/>
              </a:rPr>
              <a:t>Selection of input file: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! Deuterium neutral (D01)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part_group_configs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coupling_scheme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= '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ncs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’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part_group_configs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n_particles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   = 1d7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part_group_configs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use_kin_ionisation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   = .t.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part_group_configs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wall_act_configs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(1)%type="reflection"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fluid_configs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(1)%Z=-2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fluid_configs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wall_act_configs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(1)%type="wall recomb"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fluid_configs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wall_act_configs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target_group_id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="D01"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fluid_configs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wall_act_configs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supers_weight_wall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=1.d12</a:t>
            </a:r>
          </a:p>
          <a:p>
            <a:endParaRPr lang="en-GB" sz="1200" dirty="0">
              <a:solidFill>
                <a:schemeClr val="tx2"/>
              </a:solidFill>
              <a:ea typeface="Open Sans"/>
              <a:cs typeface="Open Sans"/>
            </a:endParaRP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! Nitrogen impurities (N01)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part_group_configs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(2)%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coupling_scheme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= '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ics'</a:t>
            </a:r>
            <a:endParaRPr lang="en-GB" sz="1200" dirty="0">
              <a:solidFill>
                <a:schemeClr val="tx2"/>
              </a:solidFill>
              <a:ea typeface="Open Sans"/>
              <a:cs typeface="Open Sans"/>
            </a:endParaRP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part_group_configs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(2)%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n_particles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   = 1e6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part_group_configs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(2)%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use_kin_radiation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    = .t.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part_group_configs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(2)%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wall_act_configs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(1)%type=“pump"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part_group_configs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(2)%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wall_act_configs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weight_factor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=0.7d0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part_group_configs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(2)%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puff_ctrl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(1)%times = 0  1   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part_group_configs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(2)%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puff_ctrl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(1)%rates = 1.d21 1.d22</a:t>
            </a:r>
          </a:p>
          <a:p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 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part_group_configs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(2)%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puff_ctrl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(1)%</a:t>
            </a:r>
            <a:r>
              <a:rPr lang="en-GB" sz="1200" dirty="0" err="1">
                <a:solidFill>
                  <a:schemeClr val="tx2"/>
                </a:solidFill>
                <a:ea typeface="Open Sans"/>
                <a:cs typeface="Open Sans"/>
              </a:rPr>
              <a:t>supers_num_puff</a:t>
            </a:r>
            <a:r>
              <a:rPr lang="en-GB" sz="1200" dirty="0">
                <a:solidFill>
                  <a:schemeClr val="tx2"/>
                </a:solidFill>
                <a:ea typeface="Open Sans"/>
                <a:cs typeface="Open Sans"/>
              </a:rPr>
              <a:t> = 1000  </a:t>
            </a:r>
          </a:p>
        </p:txBody>
      </p:sp>
    </p:spTree>
    <p:extLst>
      <p:ext uri="{BB962C8B-B14F-4D97-AF65-F5344CB8AC3E}">
        <p14:creationId xmlns:p14="http://schemas.microsoft.com/office/powerpoint/2010/main" val="62748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6D686-A7DD-2BF9-0992-A6E52C6D0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76813"/>
            <a:ext cx="4849539" cy="1130400"/>
          </a:xfrm>
        </p:spPr>
        <p:txBody>
          <a:bodyPr/>
          <a:lstStyle/>
          <a:p>
            <a:r>
              <a:rPr lang="en-US" dirty="0"/>
              <a:t>The kinetic neutral model</a:t>
            </a:r>
            <a:endParaRPr lang="nl-NL" dirty="0"/>
          </a:p>
        </p:txBody>
      </p:sp>
      <p:sp>
        <p:nvSpPr>
          <p:cNvPr id="15" name="Tijdelijke aanduiding voor inhoud 15">
            <a:extLst>
              <a:ext uri="{FF2B5EF4-FFF2-40B4-BE49-F238E27FC236}">
                <a16:creationId xmlns:a16="http://schemas.microsoft.com/office/drawing/2014/main" id="{503D78DD-8D2B-C4B9-B0DC-DBBA928D7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564" y="1769063"/>
            <a:ext cx="5524488" cy="4136437"/>
          </a:xfrm>
        </p:spPr>
        <p:txBody>
          <a:bodyPr>
            <a:normAutofit/>
          </a:bodyPr>
          <a:lstStyle/>
          <a:p>
            <a:r>
              <a:rPr lang="en-US" dirty="0"/>
              <a:t>Array of Monte Carlo particles</a:t>
            </a:r>
          </a:p>
          <a:p>
            <a:pPr lvl="1"/>
            <a:r>
              <a:rPr lang="en-US" dirty="0"/>
              <a:t>Position </a:t>
            </a:r>
            <a:r>
              <a:rPr lang="en-US" b="1" dirty="0"/>
              <a:t>x</a:t>
            </a:r>
            <a:r>
              <a:rPr lang="en-US" dirty="0"/>
              <a:t>, velocity </a:t>
            </a:r>
            <a:r>
              <a:rPr lang="en-US" b="1" dirty="0"/>
              <a:t>v</a:t>
            </a:r>
            <a:r>
              <a:rPr lang="en-US" dirty="0"/>
              <a:t>, weight w</a:t>
            </a:r>
          </a:p>
          <a:p>
            <a:pPr lvl="1"/>
            <a:r>
              <a:rPr lang="en-US" dirty="0"/>
              <a:t>Particles typically live many fluid steps</a:t>
            </a:r>
          </a:p>
          <a:p>
            <a:r>
              <a:rPr lang="en-US" dirty="0"/>
              <a:t>Missing </a:t>
            </a:r>
            <a:r>
              <a:rPr lang="en-US" i="1" dirty="0"/>
              <a:t>physics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molecular interactions</a:t>
            </a:r>
          </a:p>
          <a:p>
            <a:r>
              <a:rPr lang="en-US" dirty="0"/>
              <a:t>Simulation time: ~0.1s/day (AUG) on ~100CPUs</a:t>
            </a:r>
          </a:p>
          <a:p>
            <a:r>
              <a:rPr lang="en-US" dirty="0"/>
              <a:t>MPI/OpenMP parallelized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B8147-7A45-150F-45CF-CFE0998A2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9EA26-9C26-E48D-1FC4-3D9D9712E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CC942-3205-CF46-790E-954A1C5A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9</a:t>
            </a:fld>
            <a:endParaRPr lang="nl-N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D5FA88-75D7-0740-1B4B-5C79D6BC4B44}"/>
              </a:ext>
            </a:extLst>
          </p:cNvPr>
          <p:cNvSpPr txBox="1"/>
          <p:nvPr/>
        </p:nvSpPr>
        <p:spPr>
          <a:xfrm>
            <a:off x="10937289" y="6391016"/>
            <a:ext cx="1254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</a:rPr>
              <a:t>Slide: 5</a:t>
            </a:r>
            <a:endParaRPr lang="en-GB" sz="2400" dirty="0">
              <a:solidFill>
                <a:schemeClr val="bg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2213D40-2F5B-8555-A44D-A624B5E26025}"/>
              </a:ext>
            </a:extLst>
          </p:cNvPr>
          <p:cNvGrpSpPr/>
          <p:nvPr/>
        </p:nvGrpSpPr>
        <p:grpSpPr>
          <a:xfrm>
            <a:off x="6473870" y="342361"/>
            <a:ext cx="4838678" cy="5498224"/>
            <a:chOff x="6473869" y="342361"/>
            <a:chExt cx="4838678" cy="5498224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5A2088B5-0736-C2B4-FA82-90AEB4C2D573}"/>
                </a:ext>
              </a:extLst>
            </p:cNvPr>
            <p:cNvSpPr/>
            <p:nvPr/>
          </p:nvSpPr>
          <p:spPr>
            <a:xfrm>
              <a:off x="6837454" y="391969"/>
              <a:ext cx="4469345" cy="4043651"/>
            </a:xfrm>
            <a:prstGeom prst="roundRect">
              <a:avLst>
                <a:gd name="adj" fmla="val 0"/>
              </a:avLst>
            </a:prstGeom>
            <a:ln w="25400">
              <a:solidFill>
                <a:schemeClr val="accent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>
                <a:solidFill>
                  <a:schemeClr val="bg2"/>
                </a:solidFill>
              </a:endParaRPr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5C233A18-B783-FCF2-3739-498BEFF93287}"/>
                </a:ext>
              </a:extLst>
            </p:cNvPr>
            <p:cNvSpPr/>
            <p:nvPr/>
          </p:nvSpPr>
          <p:spPr>
            <a:xfrm>
              <a:off x="7130476" y="391969"/>
              <a:ext cx="4176324" cy="4043651"/>
            </a:xfrm>
            <a:prstGeom prst="roundRect">
              <a:avLst>
                <a:gd name="adj" fmla="val 0"/>
              </a:avLst>
            </a:prstGeom>
            <a:ln w="254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>
                <a:solidFill>
                  <a:schemeClr val="bg2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B4EE943-980C-9DFA-D20B-61BE187C5343}"/>
                </a:ext>
              </a:extLst>
            </p:cNvPr>
            <p:cNvSpPr txBox="1"/>
            <p:nvPr/>
          </p:nvSpPr>
          <p:spPr>
            <a:xfrm rot="16200000">
              <a:off x="6465286" y="722895"/>
              <a:ext cx="11303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tx2"/>
                  </a:solidFill>
                </a:rPr>
                <a:t>Creation</a:t>
              </a:r>
              <a:endParaRPr lang="nl-NL">
                <a:solidFill>
                  <a:schemeClr val="tx2"/>
                </a:solidFill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6CC7ABBE-48E8-94F4-A7F2-09882760CAD8}"/>
                </a:ext>
              </a:extLst>
            </p:cNvPr>
            <p:cNvSpPr/>
            <p:nvPr/>
          </p:nvSpPr>
          <p:spPr>
            <a:xfrm>
              <a:off x="7214027" y="391969"/>
              <a:ext cx="4092772" cy="954388"/>
            </a:xfrm>
            <a:prstGeom prst="roundRect">
              <a:avLst>
                <a:gd name="adj" fmla="val 0"/>
              </a:avLst>
            </a:prstGeom>
            <a:ln w="25400">
              <a:solidFill>
                <a:schemeClr val="accent5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>
                  <a:solidFill>
                    <a:schemeClr val="bg2"/>
                  </a:solidFill>
                </a:rPr>
                <a:t>Create particles: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i="1" dirty="0">
                  <a:solidFill>
                    <a:schemeClr val="bg2"/>
                  </a:solidFill>
                </a:rPr>
                <a:t>Wall recombination (/sputtering)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i="1" dirty="0">
                  <a:solidFill>
                    <a:schemeClr val="bg2"/>
                  </a:solidFill>
                </a:rPr>
                <a:t>Volumetric recombination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i="1" dirty="0">
                  <a:solidFill>
                    <a:schemeClr val="bg2"/>
                  </a:solidFill>
                </a:rPr>
                <a:t>Puffing</a:t>
              </a:r>
              <a:endParaRPr lang="en-US" sz="1600" i="1" dirty="0">
                <a:solidFill>
                  <a:schemeClr val="bg2"/>
                </a:solidFill>
              </a:endParaRPr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931D6F9E-B3E8-6940-36D4-F7B30EF34671}"/>
                </a:ext>
              </a:extLst>
            </p:cNvPr>
            <p:cNvSpPr/>
            <p:nvPr/>
          </p:nvSpPr>
          <p:spPr>
            <a:xfrm>
              <a:off x="6843202" y="4479636"/>
              <a:ext cx="4469345" cy="1354840"/>
            </a:xfrm>
            <a:prstGeom prst="roundRect">
              <a:avLst>
                <a:gd name="adj" fmla="val 0"/>
              </a:avLst>
            </a:prstGeom>
            <a:ln w="25400">
              <a:solidFill>
                <a:schemeClr val="accent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>
                <a:solidFill>
                  <a:schemeClr val="bg2"/>
                </a:solidFill>
              </a:endParaRPr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ED4EA43D-26E1-E6A6-DF45-ED8E1F8EFA5B}"/>
                </a:ext>
              </a:extLst>
            </p:cNvPr>
            <p:cNvSpPr/>
            <p:nvPr/>
          </p:nvSpPr>
          <p:spPr>
            <a:xfrm>
              <a:off x="7130476" y="4479636"/>
              <a:ext cx="4182071" cy="1354840"/>
            </a:xfrm>
            <a:prstGeom prst="roundRect">
              <a:avLst>
                <a:gd name="adj" fmla="val 0"/>
              </a:avLst>
            </a:prstGeom>
            <a:ln w="254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600">
                <a:solidFill>
                  <a:schemeClr val="bg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2CDE6AB9-41BF-861D-567A-67A695CBCF83}"/>
                    </a:ext>
                  </a:extLst>
                </p:cNvPr>
                <p:cNvSpPr/>
                <p:nvPr/>
              </p:nvSpPr>
              <p:spPr>
                <a:xfrm>
                  <a:off x="7214027" y="4479636"/>
                  <a:ext cx="4092773" cy="1354843"/>
                </a:xfrm>
                <a:prstGeom prst="roundRect">
                  <a:avLst>
                    <a:gd name="adj" fmla="val 0"/>
                  </a:avLst>
                </a:prstGeom>
                <a:ln w="25400">
                  <a:solidFill>
                    <a:schemeClr val="accent5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r>
                    <a:rPr lang="en-US" sz="1600" dirty="0">
                      <a:solidFill>
                        <a:schemeClr val="bg2"/>
                      </a:solidFill>
                    </a:rPr>
                    <a:t>Sources/sinks enter RHS of equations:</a:t>
                  </a:r>
                </a:p>
                <a:p>
                  <a:r>
                    <a:rPr lang="en-US" sz="1600" dirty="0">
                      <a:solidFill>
                        <a:schemeClr val="bg2"/>
                      </a:solidFill>
                    </a:rPr>
                    <a:t>Momentum: </a:t>
                  </a:r>
                  <a14:m>
                    <m:oMath xmlns:m="http://schemas.openxmlformats.org/officeDocument/2006/math">
                      <m:r>
                        <a:rPr lang="en-US" sz="1600" i="1" dirty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f>
                        <m:fPr>
                          <m:ctrlPr>
                            <a:rPr lang="en-US" sz="1600" i="1" dirty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dirty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1" dirty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𝐕</m:t>
                          </m:r>
                        </m:num>
                        <m:den>
                          <m:r>
                            <a:rPr lang="en-US" sz="1600" i="1" dirty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i="1" dirty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1600" dirty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dirty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...+</m:t>
                      </m:r>
                      <m:sSub>
                        <m:sSubPr>
                          <m:ctrlPr>
                            <a:rPr lang="en-US" sz="1600" b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𝐒</m:t>
                          </m:r>
                        </m:e>
                        <m:sub>
                          <m:r>
                            <a:rPr lang="en-US" sz="1600" b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𝐯</m:t>
                          </m:r>
                        </m:sub>
                      </m:sSub>
                    </m:oMath>
                  </a14:m>
                  <a:endParaRPr lang="en-US" sz="1600" i="1" dirty="0">
                    <a:solidFill>
                      <a:schemeClr val="bg2"/>
                    </a:solidFill>
                  </a:endParaRPr>
                </a:p>
                <a:p>
                  <a:r>
                    <a:rPr lang="en-US" sz="1600" dirty="0">
                      <a:solidFill>
                        <a:schemeClr val="bg2"/>
                      </a:solidFill>
                    </a:rPr>
                    <a:t>Density: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1600" i="1" dirty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dirty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US" sz="1600" i="1" dirty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i="1" dirty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1600" dirty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=...+</m:t>
                      </m:r>
                      <m:sSub>
                        <m:sSubPr>
                          <m:ctrlPr>
                            <a:rPr lang="en-US" sz="1600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sub>
                      </m:sSub>
                    </m:oMath>
                  </a14:m>
                  <a:endParaRPr lang="en-US" sz="1600" i="1" dirty="0">
                    <a:solidFill>
                      <a:schemeClr val="bg2"/>
                    </a:solidFill>
                  </a:endParaRPr>
                </a:p>
                <a:p>
                  <a:r>
                    <a:rPr lang="en-US" sz="1600" dirty="0">
                      <a:solidFill>
                        <a:schemeClr val="bg2"/>
                      </a:solidFill>
                    </a:rPr>
                    <a:t>Pressure: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1600" i="1" dirty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dirty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i="1" dirty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1600" i="1" dirty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i="1" dirty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1600" dirty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=...+</m:t>
                      </m:r>
                      <m:sSub>
                        <m:sSubPr>
                          <m:ctrlPr>
                            <a:rPr lang="en-US" sz="1600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a14:m>
                  <a:endParaRPr lang="nl-NL" sz="1600" dirty="0"/>
                </a:p>
              </p:txBody>
            </p:sp>
          </mc:Choice>
          <mc:Fallback xmlns=""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2CDE6AB9-41BF-861D-567A-67A695CBCF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14027" y="4479636"/>
                  <a:ext cx="4092773" cy="1354843"/>
                </a:xfrm>
                <a:prstGeom prst="roundRect">
                  <a:avLst>
                    <a:gd name="adj" fmla="val 0"/>
                  </a:avLst>
                </a:prstGeom>
                <a:blipFill>
                  <a:blip r:embed="rId2"/>
                  <a:stretch>
                    <a:fillRect l="-444" t="-2212" b="-3097"/>
                  </a:stretch>
                </a:blipFill>
                <a:ln w="25400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r>
                    <a:rPr lang="nl-N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34408EA-51CB-CF87-0228-14BBCC3EB408}"/>
                </a:ext>
              </a:extLst>
            </p:cNvPr>
            <p:cNvSpPr txBox="1"/>
            <p:nvPr/>
          </p:nvSpPr>
          <p:spPr>
            <a:xfrm rot="16200000">
              <a:off x="6356193" y="4978498"/>
              <a:ext cx="13548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tx2"/>
                  </a:solidFill>
                </a:rPr>
                <a:t>Solve</a:t>
              </a:r>
              <a:endParaRPr lang="nl-NL">
                <a:solidFill>
                  <a:schemeClr val="tx2"/>
                </a:solidFill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B01E7515-16B5-B3A3-A408-7058574102C1}"/>
                </a:ext>
              </a:extLst>
            </p:cNvPr>
            <p:cNvSpPr/>
            <p:nvPr/>
          </p:nvSpPr>
          <p:spPr>
            <a:xfrm>
              <a:off x="7214026" y="3791163"/>
              <a:ext cx="4092773" cy="644457"/>
            </a:xfrm>
            <a:prstGeom prst="roundRect">
              <a:avLst>
                <a:gd name="adj" fmla="val 0"/>
              </a:avLst>
            </a:prstGeom>
            <a:ln w="25400">
              <a:solidFill>
                <a:schemeClr val="accent5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>
                  <a:solidFill>
                    <a:schemeClr val="bg2"/>
                  </a:solidFill>
                </a:rPr>
                <a:t>Sources/sinks projected to FE grid</a:t>
              </a:r>
            </a:p>
            <a:p>
              <a:r>
                <a:rPr lang="en-US" sz="1600" dirty="0">
                  <a:solidFill>
                    <a:schemeClr val="bg2"/>
                  </a:solidFill>
                </a:rPr>
                <a:t>Smoothing to reduce MC noise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00ABDFF9-C7A8-94B5-EB46-D69B04A9E73C}"/>
                </a:ext>
              </a:extLst>
            </p:cNvPr>
            <p:cNvSpPr/>
            <p:nvPr/>
          </p:nvSpPr>
          <p:spPr>
            <a:xfrm>
              <a:off x="7214027" y="1390374"/>
              <a:ext cx="4092773" cy="2348270"/>
            </a:xfrm>
            <a:prstGeom prst="roundRect">
              <a:avLst>
                <a:gd name="adj" fmla="val 0"/>
              </a:avLst>
            </a:prstGeom>
            <a:ln w="25400">
              <a:solidFill>
                <a:schemeClr val="accent5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600">
                  <a:solidFill>
                    <a:schemeClr val="bg2"/>
                  </a:solidFill>
                </a:rPr>
                <a:t>For each particle timestep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B68906AE-4384-76EB-C45F-52C65E9FDE00}"/>
                </a:ext>
              </a:extLst>
            </p:cNvPr>
            <p:cNvSpPr/>
            <p:nvPr/>
          </p:nvSpPr>
          <p:spPr>
            <a:xfrm>
              <a:off x="7257388" y="1703698"/>
              <a:ext cx="4006047" cy="1420192"/>
            </a:xfrm>
            <a:prstGeom prst="roundRect">
              <a:avLst>
                <a:gd name="adj" fmla="val 0"/>
              </a:avLst>
            </a:prstGeom>
            <a:ln w="25400">
              <a:solidFill>
                <a:schemeClr val="accent5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600">
                  <a:solidFill>
                    <a:schemeClr val="bg2"/>
                  </a:solidFill>
                </a:rPr>
                <a:t>For each particle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51A56427-5156-BD68-C92E-2D7D843921AB}"/>
                </a:ext>
              </a:extLst>
            </p:cNvPr>
            <p:cNvSpPr/>
            <p:nvPr/>
          </p:nvSpPr>
          <p:spPr>
            <a:xfrm>
              <a:off x="7307265" y="2750033"/>
              <a:ext cx="3908122" cy="338137"/>
            </a:xfrm>
            <a:prstGeom prst="roundRect">
              <a:avLst>
                <a:gd name="adj" fmla="val 0"/>
              </a:avLst>
            </a:prstGeom>
            <a:ln w="25400">
              <a:solidFill>
                <a:schemeClr val="accent5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600">
                  <a:solidFill>
                    <a:schemeClr val="bg2"/>
                  </a:solidFill>
                </a:rPr>
                <a:t>Push particle forward (update </a:t>
              </a:r>
              <a:r>
                <a:rPr lang="en-US" sz="1600" b="1">
                  <a:solidFill>
                    <a:schemeClr val="bg2"/>
                  </a:solidFill>
                </a:rPr>
                <a:t>x</a:t>
              </a:r>
              <a:r>
                <a:rPr lang="en-US" sz="1600">
                  <a:solidFill>
                    <a:schemeClr val="bg2"/>
                  </a:solidFill>
                </a:rPr>
                <a:t>)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700FA6BB-E650-7D40-89FD-2BEC81C5D6D7}"/>
                </a:ext>
              </a:extLst>
            </p:cNvPr>
            <p:cNvSpPr/>
            <p:nvPr/>
          </p:nvSpPr>
          <p:spPr>
            <a:xfrm>
              <a:off x="7303245" y="2005145"/>
              <a:ext cx="3908122" cy="333250"/>
            </a:xfrm>
            <a:prstGeom prst="roundRect">
              <a:avLst>
                <a:gd name="adj" fmla="val 0"/>
              </a:avLst>
            </a:prstGeom>
            <a:ln w="25400">
              <a:solidFill>
                <a:schemeClr val="accent5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600">
                  <a:solidFill>
                    <a:schemeClr val="bg2"/>
                  </a:solidFill>
                </a:rPr>
                <a:t>Interpolate fluid quantities (at </a:t>
              </a:r>
              <a:r>
                <a:rPr lang="en-US" sz="1600" b="1">
                  <a:solidFill>
                    <a:schemeClr val="bg2"/>
                  </a:solidFill>
                </a:rPr>
                <a:t>x</a:t>
              </a:r>
              <a:r>
                <a:rPr lang="en-US" sz="1600">
                  <a:solidFill>
                    <a:schemeClr val="bg2"/>
                  </a:solidFill>
                </a:rPr>
                <a:t>)</a:t>
              </a: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889F019C-5969-914B-90BB-0D4ABE38E58A}"/>
                </a:ext>
              </a:extLst>
            </p:cNvPr>
            <p:cNvSpPr/>
            <p:nvPr/>
          </p:nvSpPr>
          <p:spPr>
            <a:xfrm>
              <a:off x="7303246" y="2375145"/>
              <a:ext cx="3908122" cy="338137"/>
            </a:xfrm>
            <a:prstGeom prst="roundRect">
              <a:avLst>
                <a:gd name="adj" fmla="val 0"/>
              </a:avLst>
            </a:prstGeom>
            <a:ln w="25400">
              <a:solidFill>
                <a:schemeClr val="accent5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sz="1600">
                  <a:solidFill>
                    <a:schemeClr val="bg2"/>
                  </a:solidFill>
                </a:rPr>
                <a:t>Resolve </a:t>
              </a:r>
              <a:r>
                <a:rPr lang="en-US" sz="1600" i="1">
                  <a:solidFill>
                    <a:schemeClr val="accent1"/>
                  </a:solidFill>
                </a:rPr>
                <a:t>ionization</a:t>
              </a:r>
              <a:r>
                <a:rPr lang="en-US" sz="1600">
                  <a:solidFill>
                    <a:schemeClr val="bg2"/>
                  </a:solidFill>
                </a:rPr>
                <a:t> &amp; </a:t>
              </a:r>
              <a:r>
                <a:rPr lang="en-US" sz="1600" i="1">
                  <a:solidFill>
                    <a:schemeClr val="accent1"/>
                  </a:solidFill>
                </a:rPr>
                <a:t>CX</a:t>
              </a:r>
              <a:r>
                <a:rPr lang="en-US" sz="1600">
                  <a:solidFill>
                    <a:schemeClr val="accent1"/>
                  </a:solidFill>
                </a:rPr>
                <a:t> </a:t>
              </a:r>
              <a:r>
                <a:rPr lang="en-US" sz="1600">
                  <a:solidFill>
                    <a:schemeClr val="bg2"/>
                  </a:solidFill>
                </a:rPr>
                <a:t>(update </a:t>
              </a:r>
              <a:r>
                <a:rPr lang="en-US" sz="1600" b="1">
                  <a:solidFill>
                    <a:schemeClr val="bg2"/>
                  </a:solidFill>
                </a:rPr>
                <a:t>v</a:t>
              </a:r>
              <a:r>
                <a:rPr lang="en-US" sz="1600">
                  <a:solidFill>
                    <a:schemeClr val="bg2"/>
                  </a:solidFill>
                </a:rPr>
                <a:t>, w)</a:t>
              </a:r>
              <a:endParaRPr lang="en-US" sz="1600">
                <a:solidFill>
                  <a:schemeClr val="accent1"/>
                </a:solidFill>
              </a:endParaRPr>
            </a:p>
          </p:txBody>
        </p:sp>
        <p:cxnSp>
          <p:nvCxnSpPr>
            <p:cNvPr id="52" name="Connector: Elbow 51">
              <a:extLst>
                <a:ext uri="{FF2B5EF4-FFF2-40B4-BE49-F238E27FC236}">
                  <a16:creationId xmlns:a16="http://schemas.microsoft.com/office/drawing/2014/main" id="{2E6AA2EA-FA85-72EE-6457-B2FDF3F6489C}"/>
                </a:ext>
              </a:extLst>
            </p:cNvPr>
            <p:cNvCxnSpPr>
              <a:cxnSpLocks/>
              <a:stCxn id="24" idx="0"/>
              <a:endCxn id="16" idx="2"/>
            </p:cNvCxnSpPr>
            <p:nvPr/>
          </p:nvCxnSpPr>
          <p:spPr>
            <a:xfrm rot="16200000" flipH="1">
              <a:off x="6539158" y="3113224"/>
              <a:ext cx="5442510" cy="1"/>
            </a:xfrm>
            <a:prstGeom prst="bentConnector5">
              <a:avLst>
                <a:gd name="adj1" fmla="val -4200"/>
                <a:gd name="adj2" fmla="val 227498700000"/>
                <a:gd name="adj3" fmla="val 104200"/>
              </a:avLst>
            </a:prstGeom>
            <a:ln w="25400"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0FD96DA-7960-DF6D-7A60-404790108391}"/>
                </a:ext>
              </a:extLst>
            </p:cNvPr>
            <p:cNvSpPr txBox="1"/>
            <p:nvPr/>
          </p:nvSpPr>
          <p:spPr>
            <a:xfrm rot="16200000">
              <a:off x="5856683" y="2378386"/>
              <a:ext cx="2345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tx2"/>
                  </a:solidFill>
                </a:rPr>
                <a:t>Inner loop</a:t>
              </a:r>
              <a:endParaRPr lang="nl-NL">
                <a:solidFill>
                  <a:schemeClr val="tx2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9DE62C4-5FAD-9FE6-1CDA-4AE7094DBA24}"/>
                </a:ext>
              </a:extLst>
            </p:cNvPr>
            <p:cNvSpPr txBox="1"/>
            <p:nvPr/>
          </p:nvSpPr>
          <p:spPr>
            <a:xfrm rot="16200000">
              <a:off x="6675087" y="3953528"/>
              <a:ext cx="694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err="1">
                  <a:solidFill>
                    <a:schemeClr val="tx2"/>
                  </a:solidFill>
                </a:rPr>
                <a:t>Proj</a:t>
              </a:r>
              <a:r>
                <a:rPr lang="en-US">
                  <a:solidFill>
                    <a:schemeClr val="tx2"/>
                  </a:solidFill>
                </a:rPr>
                <a:t>.</a:t>
              </a:r>
              <a:endParaRPr lang="nl-NL">
                <a:solidFill>
                  <a:schemeClr val="tx2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1CB6989-F428-51F3-B7A3-74B8B34A1C8F}"/>
                </a:ext>
              </a:extLst>
            </p:cNvPr>
            <p:cNvSpPr txBox="1"/>
            <p:nvPr/>
          </p:nvSpPr>
          <p:spPr>
            <a:xfrm rot="16200000">
              <a:off x="5984169" y="4975442"/>
              <a:ext cx="1348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accent6"/>
                  </a:solidFill>
                </a:rPr>
                <a:t>Fluid</a:t>
              </a:r>
              <a:endParaRPr lang="nl-NL">
                <a:solidFill>
                  <a:schemeClr val="accent6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DF53152-12FF-AF93-ADA0-7688BFECB9EA}"/>
                </a:ext>
              </a:extLst>
            </p:cNvPr>
            <p:cNvSpPr txBox="1"/>
            <p:nvPr/>
          </p:nvSpPr>
          <p:spPr>
            <a:xfrm rot="16200000">
              <a:off x="4673653" y="2266072"/>
              <a:ext cx="39697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accent6"/>
                  </a:solidFill>
                </a:rPr>
                <a:t>Kinetic particles</a:t>
              </a:r>
              <a:endParaRPr lang="nl-NL">
                <a:solidFill>
                  <a:schemeClr val="accent6"/>
                </a:solidFill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2399132-E015-9B9C-6771-00FB2FEBE98F}"/>
                </a:ext>
              </a:extLst>
            </p:cNvPr>
            <p:cNvSpPr/>
            <p:nvPr/>
          </p:nvSpPr>
          <p:spPr>
            <a:xfrm>
              <a:off x="7257390" y="3188011"/>
              <a:ext cx="4006047" cy="506010"/>
            </a:xfrm>
            <a:prstGeom prst="roundRect">
              <a:avLst>
                <a:gd name="adj" fmla="val 0"/>
              </a:avLst>
            </a:prstGeom>
            <a:ln w="25400">
              <a:solidFill>
                <a:schemeClr val="accent5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>
                  <a:solidFill>
                    <a:schemeClr val="bg2"/>
                  </a:solidFill>
                </a:rPr>
                <a:t>Resolve </a:t>
              </a:r>
              <a:r>
                <a:rPr lang="en-US" sz="1600" i="1" dirty="0">
                  <a:solidFill>
                    <a:schemeClr val="bg2"/>
                  </a:solidFill>
                </a:rPr>
                <a:t>reflection</a:t>
              </a:r>
              <a:r>
                <a:rPr lang="en-US" sz="1600" dirty="0">
                  <a:solidFill>
                    <a:schemeClr val="bg2"/>
                  </a:solidFill>
                </a:rPr>
                <a:t> &amp; </a:t>
              </a:r>
              <a:r>
                <a:rPr lang="en-US" sz="1600" i="1" dirty="0">
                  <a:solidFill>
                    <a:schemeClr val="bg2"/>
                  </a:solidFill>
                </a:rPr>
                <a:t>pumping (/sputtering)</a:t>
              </a:r>
            </a:p>
            <a:p>
              <a:r>
                <a:rPr lang="en-US" sz="1600" dirty="0">
                  <a:solidFill>
                    <a:schemeClr val="bg2"/>
                  </a:solidFill>
                </a:rPr>
                <a:t>Do </a:t>
              </a:r>
              <a:r>
                <a:rPr lang="en-US" sz="1600" i="1" dirty="0">
                  <a:solidFill>
                    <a:schemeClr val="bg2"/>
                  </a:solidFill>
                </a:rPr>
                <a:t>neutral collisions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388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18BA0-6584-DE67-0D6E-D726CBD70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Parallelization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B53D7-B52F-A704-BA39-3E8CEE9C5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en-US" dirty="0"/>
              <a:t>Every MPI rank has own particle array</a:t>
            </a:r>
          </a:p>
          <a:p>
            <a:pPr marL="285750" indent="-285750"/>
            <a:r>
              <a:rPr lang="en-US" dirty="0"/>
              <a:t>No spatial ownership of particles</a:t>
            </a:r>
          </a:p>
          <a:p>
            <a:pPr marL="285750" indent="-285750"/>
            <a:r>
              <a:rPr lang="en-US" dirty="0"/>
              <a:t>Calculations are OpenMP multithreaded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6EF61-5C41-BB19-A024-54D89B510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2DDBC-F0CA-1EB7-8EA2-E8D7D20C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4D096-7542-25E7-5A42-319FAC947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10</a:t>
            </a:fld>
            <a:endParaRPr lang="nl-NL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9CCA5DD-9DC3-6F52-1150-DF9B89F2C062}"/>
              </a:ext>
            </a:extLst>
          </p:cNvPr>
          <p:cNvGrpSpPr/>
          <p:nvPr/>
        </p:nvGrpSpPr>
        <p:grpSpPr>
          <a:xfrm>
            <a:off x="6235912" y="1790381"/>
            <a:ext cx="4495084" cy="3138917"/>
            <a:chOff x="6235912" y="1790381"/>
            <a:chExt cx="4495084" cy="3138917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1FB0D72-5307-7AFA-51FC-16389FD8FFDC}"/>
                </a:ext>
              </a:extLst>
            </p:cNvPr>
            <p:cNvSpPr/>
            <p:nvPr/>
          </p:nvSpPr>
          <p:spPr>
            <a:xfrm>
              <a:off x="8169192" y="4197197"/>
              <a:ext cx="1508289" cy="368914"/>
            </a:xfrm>
            <a:custGeom>
              <a:avLst/>
              <a:gdLst>
                <a:gd name="csX0" fmla="*/ 0 w 1508289"/>
                <a:gd name="csY0" fmla="*/ 352505 h 368914"/>
                <a:gd name="csX1" fmla="*/ 301658 w 1508289"/>
                <a:gd name="csY1" fmla="*/ 324225 h 368914"/>
                <a:gd name="csX2" fmla="*/ 471340 w 1508289"/>
                <a:gd name="csY2" fmla="*/ 182823 h 368914"/>
                <a:gd name="csX3" fmla="*/ 631596 w 1508289"/>
                <a:gd name="csY3" fmla="*/ 22567 h 368914"/>
                <a:gd name="csX4" fmla="*/ 867266 w 1508289"/>
                <a:gd name="csY4" fmla="*/ 13140 h 368914"/>
                <a:gd name="csX5" fmla="*/ 1027522 w 1508289"/>
                <a:gd name="csY5" fmla="*/ 135689 h 368914"/>
                <a:gd name="csX6" fmla="*/ 1131217 w 1508289"/>
                <a:gd name="csY6" fmla="*/ 267664 h 368914"/>
                <a:gd name="csX7" fmla="*/ 1300899 w 1508289"/>
                <a:gd name="csY7" fmla="*/ 361932 h 368914"/>
                <a:gd name="csX8" fmla="*/ 1404594 w 1508289"/>
                <a:gd name="csY8" fmla="*/ 361932 h 368914"/>
                <a:gd name="csX9" fmla="*/ 1508289 w 1508289"/>
                <a:gd name="csY9" fmla="*/ 361932 h 368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508289" h="368914">
                  <a:moveTo>
                    <a:pt x="0" y="352505"/>
                  </a:moveTo>
                  <a:cubicBezTo>
                    <a:pt x="111550" y="352505"/>
                    <a:pt x="223101" y="352505"/>
                    <a:pt x="301658" y="324225"/>
                  </a:cubicBezTo>
                  <a:cubicBezTo>
                    <a:pt x="380215" y="295945"/>
                    <a:pt x="416350" y="233099"/>
                    <a:pt x="471340" y="182823"/>
                  </a:cubicBezTo>
                  <a:cubicBezTo>
                    <a:pt x="526330" y="132547"/>
                    <a:pt x="565608" y="50847"/>
                    <a:pt x="631596" y="22567"/>
                  </a:cubicBezTo>
                  <a:cubicBezTo>
                    <a:pt x="697584" y="-5714"/>
                    <a:pt x="801278" y="-5714"/>
                    <a:pt x="867266" y="13140"/>
                  </a:cubicBezTo>
                  <a:cubicBezTo>
                    <a:pt x="933254" y="31994"/>
                    <a:pt x="983530" y="93268"/>
                    <a:pt x="1027522" y="135689"/>
                  </a:cubicBezTo>
                  <a:cubicBezTo>
                    <a:pt x="1071514" y="178110"/>
                    <a:pt x="1085654" y="229957"/>
                    <a:pt x="1131217" y="267664"/>
                  </a:cubicBezTo>
                  <a:cubicBezTo>
                    <a:pt x="1176780" y="305371"/>
                    <a:pt x="1255336" y="346221"/>
                    <a:pt x="1300899" y="361932"/>
                  </a:cubicBezTo>
                  <a:cubicBezTo>
                    <a:pt x="1346462" y="377643"/>
                    <a:pt x="1404594" y="361932"/>
                    <a:pt x="1404594" y="361932"/>
                  </a:cubicBezTo>
                  <a:lnTo>
                    <a:pt x="1508289" y="361932"/>
                  </a:lnTo>
                </a:path>
              </a:pathLst>
            </a:cu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59C2CE-70E4-9D72-11AA-12489B8A0018}"/>
                </a:ext>
              </a:extLst>
            </p:cNvPr>
            <p:cNvSpPr/>
            <p:nvPr/>
          </p:nvSpPr>
          <p:spPr>
            <a:xfrm>
              <a:off x="7380595" y="1790381"/>
              <a:ext cx="3174715" cy="2770917"/>
            </a:xfrm>
            <a:prstGeom prst="rect">
              <a:avLst/>
            </a:prstGeom>
            <a:noFill/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A27C73D-1354-167B-6C46-8C7111F3E220}"/>
                </a:ext>
              </a:extLst>
            </p:cNvPr>
            <p:cNvCxnSpPr>
              <a:stCxn id="7" idx="0"/>
              <a:endCxn id="7" idx="2"/>
            </p:cNvCxnSpPr>
            <p:nvPr/>
          </p:nvCxnSpPr>
          <p:spPr>
            <a:xfrm>
              <a:off x="8967953" y="1790381"/>
              <a:ext cx="0" cy="27709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0E5FE61-88AE-B5A3-9F51-03DB7FEEEAD8}"/>
                </a:ext>
              </a:extLst>
            </p:cNvPr>
            <p:cNvCxnSpPr>
              <a:stCxn id="7" idx="1"/>
              <a:endCxn id="7" idx="3"/>
            </p:cNvCxnSpPr>
            <p:nvPr/>
          </p:nvCxnSpPr>
          <p:spPr>
            <a:xfrm>
              <a:off x="7380595" y="3175840"/>
              <a:ext cx="317471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483D0D5-3348-C0D6-DB54-4BBBB47E3A20}"/>
                </a:ext>
              </a:extLst>
            </p:cNvPr>
            <p:cNvSpPr/>
            <p:nvPr/>
          </p:nvSpPr>
          <p:spPr>
            <a:xfrm>
              <a:off x="8046644" y="3898985"/>
              <a:ext cx="108000" cy="108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17F35E4-B391-AD92-8CFB-5EB4ED919DB2}"/>
                </a:ext>
              </a:extLst>
            </p:cNvPr>
            <p:cNvSpPr/>
            <p:nvPr/>
          </p:nvSpPr>
          <p:spPr>
            <a:xfrm>
              <a:off x="8632677" y="4126800"/>
              <a:ext cx="108000" cy="108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99B62FC-D222-1948-EF41-A9568B622D75}"/>
                </a:ext>
              </a:extLst>
            </p:cNvPr>
            <p:cNvSpPr/>
            <p:nvPr/>
          </p:nvSpPr>
          <p:spPr>
            <a:xfrm>
              <a:off x="9316894" y="3433417"/>
              <a:ext cx="108000" cy="108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0533FD9-5079-93AD-1019-D1725FAB21D1}"/>
                </a:ext>
              </a:extLst>
            </p:cNvPr>
            <p:cNvSpPr/>
            <p:nvPr/>
          </p:nvSpPr>
          <p:spPr>
            <a:xfrm>
              <a:off x="9395341" y="3867017"/>
              <a:ext cx="108000" cy="108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D4A0BE8-EF82-1813-9898-6D72462D3EEA}"/>
                </a:ext>
              </a:extLst>
            </p:cNvPr>
            <p:cNvSpPr/>
            <p:nvPr/>
          </p:nvSpPr>
          <p:spPr>
            <a:xfrm>
              <a:off x="9599632" y="2170881"/>
              <a:ext cx="108000" cy="108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300590B-74B7-F5E5-F831-35644BFC9B97}"/>
                </a:ext>
              </a:extLst>
            </p:cNvPr>
            <p:cNvSpPr/>
            <p:nvPr/>
          </p:nvSpPr>
          <p:spPr>
            <a:xfrm>
              <a:off x="10345921" y="2914022"/>
              <a:ext cx="108000" cy="108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BD42A91-21F9-A908-2AAC-502CCB5B19D4}"/>
                </a:ext>
              </a:extLst>
            </p:cNvPr>
            <p:cNvSpPr/>
            <p:nvPr/>
          </p:nvSpPr>
          <p:spPr>
            <a:xfrm>
              <a:off x="8686677" y="2095536"/>
              <a:ext cx="108000" cy="108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4D64274-4807-9DC4-AC81-1CE685B92A4F}"/>
                </a:ext>
              </a:extLst>
            </p:cNvPr>
            <p:cNvSpPr/>
            <p:nvPr/>
          </p:nvSpPr>
          <p:spPr>
            <a:xfrm>
              <a:off x="7771894" y="1920193"/>
              <a:ext cx="108000" cy="108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FEFDA80-6792-3E17-7F43-422BFC040CE0}"/>
                </a:ext>
              </a:extLst>
            </p:cNvPr>
            <p:cNvSpPr/>
            <p:nvPr/>
          </p:nvSpPr>
          <p:spPr>
            <a:xfrm>
              <a:off x="7879894" y="2494016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ED148E5-9C5A-3F0C-A57A-F188AC6F4917}"/>
                </a:ext>
              </a:extLst>
            </p:cNvPr>
            <p:cNvSpPr/>
            <p:nvPr/>
          </p:nvSpPr>
          <p:spPr>
            <a:xfrm>
              <a:off x="8804048" y="2949075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7312604-3CBB-C76A-6BAD-E6C6DE819AD7}"/>
                </a:ext>
              </a:extLst>
            </p:cNvPr>
            <p:cNvSpPr/>
            <p:nvPr/>
          </p:nvSpPr>
          <p:spPr>
            <a:xfrm>
              <a:off x="8632677" y="3534995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596E21F-C55D-AD8E-1B77-6226D6BEACA2}"/>
                </a:ext>
              </a:extLst>
            </p:cNvPr>
            <p:cNvSpPr/>
            <p:nvPr/>
          </p:nvSpPr>
          <p:spPr>
            <a:xfrm>
              <a:off x="10327109" y="2264309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EE053C0-021E-94D5-7340-DA7EF4BD9CAB}"/>
                </a:ext>
              </a:extLst>
            </p:cNvPr>
            <p:cNvSpPr/>
            <p:nvPr/>
          </p:nvSpPr>
          <p:spPr>
            <a:xfrm>
              <a:off x="10219109" y="3264692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9F6C15B-60D3-AB2D-DF9E-C9FF5BACB56E}"/>
                </a:ext>
              </a:extLst>
            </p:cNvPr>
            <p:cNvSpPr/>
            <p:nvPr/>
          </p:nvSpPr>
          <p:spPr>
            <a:xfrm>
              <a:off x="9641431" y="4205268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9BDC2A1-ABFB-ED3E-78DD-DA2604A3E355}"/>
                </a:ext>
              </a:extLst>
            </p:cNvPr>
            <p:cNvSpPr/>
            <p:nvPr/>
          </p:nvSpPr>
          <p:spPr>
            <a:xfrm>
              <a:off x="7516252" y="4323488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1DF6936-60F9-91C4-D879-35D7BF6DDB93}"/>
                </a:ext>
              </a:extLst>
            </p:cNvPr>
            <p:cNvSpPr/>
            <p:nvPr/>
          </p:nvSpPr>
          <p:spPr>
            <a:xfrm>
              <a:off x="7535240" y="3283906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E9B4F7B-409A-E610-0EEB-B9CE9BD2EB71}"/>
                </a:ext>
              </a:extLst>
            </p:cNvPr>
            <p:cNvSpPr/>
            <p:nvPr/>
          </p:nvSpPr>
          <p:spPr>
            <a:xfrm>
              <a:off x="9622528" y="2762686"/>
              <a:ext cx="108000" cy="108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93E1493-4E3E-744C-1FDC-903748B5AFBC}"/>
                </a:ext>
              </a:extLst>
            </p:cNvPr>
            <p:cNvSpPr/>
            <p:nvPr/>
          </p:nvSpPr>
          <p:spPr>
            <a:xfrm>
              <a:off x="9115595" y="1935935"/>
              <a:ext cx="108000" cy="108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F544DC0-0109-D134-A34B-102F7AB99A15}"/>
                </a:ext>
              </a:extLst>
            </p:cNvPr>
            <p:cNvSpPr/>
            <p:nvPr/>
          </p:nvSpPr>
          <p:spPr>
            <a:xfrm>
              <a:off x="9264269" y="2222225"/>
              <a:ext cx="108000" cy="108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6FE525A-1DEF-1A0B-2342-FB198294CCD5}"/>
                </a:ext>
              </a:extLst>
            </p:cNvPr>
            <p:cNvSpPr/>
            <p:nvPr/>
          </p:nvSpPr>
          <p:spPr>
            <a:xfrm>
              <a:off x="8203482" y="2774829"/>
              <a:ext cx="108000" cy="108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C88EB6E-5E8B-3B01-5C0E-D738EE84CA28}"/>
                </a:ext>
              </a:extLst>
            </p:cNvPr>
            <p:cNvSpPr/>
            <p:nvPr/>
          </p:nvSpPr>
          <p:spPr>
            <a:xfrm>
              <a:off x="9737740" y="3210692"/>
              <a:ext cx="108000" cy="108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E052807-79AB-2802-91FC-EC3753E0D6DB}"/>
                </a:ext>
              </a:extLst>
            </p:cNvPr>
            <p:cNvSpPr/>
            <p:nvPr/>
          </p:nvSpPr>
          <p:spPr>
            <a:xfrm>
              <a:off x="10058637" y="3813016"/>
              <a:ext cx="108000" cy="108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A1052F4-9A83-2B8E-B597-A12E1CD44417}"/>
                </a:ext>
              </a:extLst>
            </p:cNvPr>
            <p:cNvSpPr/>
            <p:nvPr/>
          </p:nvSpPr>
          <p:spPr>
            <a:xfrm>
              <a:off x="7789178" y="3711047"/>
              <a:ext cx="108000" cy="108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F9C2028-4780-F61B-4F57-10D97A42A8F7}"/>
                </a:ext>
              </a:extLst>
            </p:cNvPr>
            <p:cNvSpPr txBox="1"/>
            <p:nvPr/>
          </p:nvSpPr>
          <p:spPr>
            <a:xfrm>
              <a:off x="6235912" y="2245668"/>
              <a:ext cx="11795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Rank 1</a:t>
              </a:r>
            </a:p>
            <a:p>
              <a:r>
                <a:rPr lang="en-US" dirty="0">
                  <a:solidFill>
                    <a:srgbClr val="FF0000"/>
                  </a:solidFill>
                </a:rPr>
                <a:t>Rank 2</a:t>
              </a:r>
            </a:p>
            <a:p>
              <a:r>
                <a:rPr lang="en-US" dirty="0">
                  <a:solidFill>
                    <a:srgbClr val="00B0F0"/>
                  </a:solidFill>
                </a:rPr>
                <a:t>Rank 3</a:t>
              </a:r>
              <a:endParaRPr lang="en-GB" dirty="0">
                <a:solidFill>
                  <a:srgbClr val="00B0F0"/>
                </a:solidFill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288134B-4503-D1C0-0BC0-E9D1181280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56829" y="2043935"/>
              <a:ext cx="654981" cy="40143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EDAA399-1256-6F0D-8E06-EBA720D621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64829" y="2563237"/>
              <a:ext cx="624033" cy="8968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5AB415D-3E6D-72FC-23BC-EF2B0B3322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04909" y="2844086"/>
              <a:ext cx="906998" cy="168778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54C4C65-ACF7-18F1-C3A3-C4CA41804E2D}"/>
                </a:ext>
              </a:extLst>
            </p:cNvPr>
            <p:cNvSpPr txBox="1"/>
            <p:nvPr/>
          </p:nvSpPr>
          <p:spPr>
            <a:xfrm>
              <a:off x="7380595" y="4559966"/>
              <a:ext cx="3350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75000"/>
                    </a:schemeClr>
                  </a:solidFill>
                </a:rPr>
                <a:t>Cubic Bezier Finite Elements</a:t>
              </a:r>
              <a:endParaRPr lang="en-GB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6805CD12-D704-FCCD-A7D3-8C8B73A39B27}"/>
                </a:ext>
              </a:extLst>
            </p:cNvPr>
            <p:cNvSpPr/>
            <p:nvPr/>
          </p:nvSpPr>
          <p:spPr>
            <a:xfrm>
              <a:off x="8885798" y="4161769"/>
              <a:ext cx="108000" cy="108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E4DB82A-86FA-51A8-139B-DDDD1F3AC014}"/>
              </a:ext>
            </a:extLst>
          </p:cNvPr>
          <p:cNvSpPr txBox="1"/>
          <p:nvPr/>
        </p:nvSpPr>
        <p:spPr>
          <a:xfrm>
            <a:off x="8366422" y="5562045"/>
            <a:ext cx="2940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 van Vugt PhD Thesis 2019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9988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14538-E017-C2D8-12F5-DD598360A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 particle feedback projection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99600-0B3A-8975-2E44-34BE7CB973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6561" y="1769063"/>
            <a:ext cx="3941917" cy="4136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Usual FE weak form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050ADAEC-0FC9-88D6-C78D-75058831FE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0794" y="1769063"/>
            <a:ext cx="6086001" cy="413643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JOREK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754D5-E212-09BE-390C-850A3315B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944B9-EB56-EA68-7C33-6511C6DBA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2D227-AC84-C286-6A7E-F82443CD7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11</a:t>
            </a:fld>
            <a:endParaRPr lang="nl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7303249-F2F9-6F7F-99C5-909EDB55BE6F}"/>
                  </a:ext>
                </a:extLst>
              </p:cNvPr>
              <p:cNvSpPr txBox="1"/>
              <p:nvPr/>
            </p:nvSpPr>
            <p:spPr>
              <a:xfrm>
                <a:off x="1167524" y="3209574"/>
                <a:ext cx="3407670" cy="764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supHide m:val="on"/>
                          <m:ctrlP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𝑝𝑣𝑑𝑉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supHide m:val="on"/>
                              <m:ctrlP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b="0" i="1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solidFill>
                                                <a:schemeClr val="bg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bg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chemeClr val="bg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en-US" b="0" i="1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  <m:t>v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𝑑𝑉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GB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7303249-F2F9-6F7F-99C5-909EDB55BE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524" y="3209574"/>
                <a:ext cx="3407670" cy="76456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06E344-5556-CC47-AF94-3DCCF9509892}"/>
                  </a:ext>
                </a:extLst>
              </p:cNvPr>
              <p:cNvSpPr txBox="1"/>
              <p:nvPr/>
            </p:nvSpPr>
            <p:spPr>
              <a:xfrm>
                <a:off x="1123576" y="4010780"/>
                <a:ext cx="131032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Projected quantity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06E344-5556-CC47-AF94-3DCCF9509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576" y="4010780"/>
                <a:ext cx="1310326" cy="646331"/>
              </a:xfrm>
              <a:prstGeom prst="rect">
                <a:avLst/>
              </a:prstGeom>
              <a:blipFill>
                <a:blip r:embed="rId3"/>
                <a:stretch>
                  <a:fillRect l="-3721" t="-5660" b="-14151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A9DD324-F8E6-3F4E-E937-A46900CC6EBD}"/>
                  </a:ext>
                </a:extLst>
              </p:cNvPr>
              <p:cNvSpPr txBox="1"/>
              <p:nvPr/>
            </p:nvSpPr>
            <p:spPr>
              <a:xfrm>
                <a:off x="1488339" y="2511540"/>
                <a:ext cx="131032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Test function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GB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A9DD324-F8E6-3F4E-E937-A46900CC6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339" y="2511540"/>
                <a:ext cx="1310326" cy="646331"/>
              </a:xfrm>
              <a:prstGeom prst="rect">
                <a:avLst/>
              </a:prstGeom>
              <a:blipFill>
                <a:blip r:embed="rId4"/>
                <a:stretch>
                  <a:fillRect l="-3721" t="-5660" b="-14151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0B4288-E45C-B45C-6042-7C8F4F178B1B}"/>
                  </a:ext>
                </a:extLst>
              </p:cNvPr>
              <p:cNvSpPr txBox="1"/>
              <p:nvPr/>
            </p:nvSpPr>
            <p:spPr>
              <a:xfrm>
                <a:off x="2868104" y="2504226"/>
                <a:ext cx="131032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Shaping function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GB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0B4288-E45C-B45C-6042-7C8F4F178B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8104" y="2504226"/>
                <a:ext cx="1310326" cy="646331"/>
              </a:xfrm>
              <a:prstGeom prst="rect">
                <a:avLst/>
              </a:prstGeom>
              <a:blipFill>
                <a:blip r:embed="rId5"/>
                <a:stretch>
                  <a:fillRect l="-3721" t="-5660" b="-14151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B1AE112-A988-4B57-B307-2B3ADBF9A220}"/>
                  </a:ext>
                </a:extLst>
              </p:cNvPr>
              <p:cNvSpPr txBox="1"/>
              <p:nvPr/>
            </p:nvSpPr>
            <p:spPr>
              <a:xfrm>
                <a:off x="3317877" y="4010780"/>
                <a:ext cx="182306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Feedback from </a:t>
                </a:r>
                <a:r>
                  <a:rPr lang="en-US" dirty="0" err="1">
                    <a:solidFill>
                      <a:schemeClr val="accent1">
                        <a:lumMod val="75000"/>
                      </a:schemeClr>
                    </a:solidFill>
                  </a:rPr>
                  <a:t>i-th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 particle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b="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endParaRPr lang="en-GB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B1AE112-A988-4B57-B307-2B3ADBF9A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877" y="4010780"/>
                <a:ext cx="1823067" cy="923330"/>
              </a:xfrm>
              <a:prstGeom prst="rect">
                <a:avLst/>
              </a:prstGeom>
              <a:blipFill>
                <a:blip r:embed="rId6"/>
                <a:stretch>
                  <a:fillRect l="-2676" t="-3974" r="-3344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A5EC282-1AD8-4A79-9947-665A52FD10BD}"/>
                  </a:ext>
                </a:extLst>
              </p:cNvPr>
              <p:cNvSpPr txBox="1"/>
              <p:nvPr/>
            </p:nvSpPr>
            <p:spPr>
              <a:xfrm>
                <a:off x="5107233" y="2493932"/>
                <a:ext cx="6440002" cy="764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supHide m:val="on"/>
                          <m:ctrlP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𝑝𝑣</m:t>
                              </m:r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𝜁</m:t>
                              </m:r>
                              <m:sSup>
                                <m:sSupPr>
                                  <m:ctrlPr>
                                    <a:rPr lang="en-US" b="0" i="0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  <m:t>∇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sSup>
                                <m:sSupPr>
                                  <m:ctrlPr>
                                    <a:rPr lang="en-US" b="0" i="0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  <m:t>∇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bg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  <m:r>
                                <a:rPr lang="en-US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GB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A5EC282-1AD8-4A79-9947-665A52FD1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233" y="2493932"/>
                <a:ext cx="6440002" cy="7645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703BCCF-FBDA-0C72-7786-06529AF71968}"/>
              </a:ext>
            </a:extLst>
          </p:cNvPr>
          <p:cNvSpPr txBox="1"/>
          <p:nvPr/>
        </p:nvSpPr>
        <p:spPr>
          <a:xfrm>
            <a:off x="5529557" y="2045224"/>
            <a:ext cx="1411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Smoothing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30F06C-8BFE-F0B9-1978-E866DE251986}"/>
              </a:ext>
            </a:extLst>
          </p:cNvPr>
          <p:cNvSpPr txBox="1"/>
          <p:nvPr/>
        </p:nvSpPr>
        <p:spPr>
          <a:xfrm>
            <a:off x="6941339" y="2043095"/>
            <a:ext cx="215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Hyper-smoothing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91257D7-6939-F547-D307-0F7B0C4140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0891" y="4089330"/>
            <a:ext cx="5847192" cy="14074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E9ACB2C-10B9-F0A1-A23D-0F0728BF06E2}"/>
                  </a:ext>
                </a:extLst>
              </p:cNvPr>
              <p:cNvSpPr txBox="1"/>
              <p:nvPr/>
            </p:nvSpPr>
            <p:spPr>
              <a:xfrm>
                <a:off x="7376591" y="3852650"/>
                <a:ext cx="18455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1">
                        <a:lumMod val="75000"/>
                      </a:schemeClr>
                    </a:solidFill>
                  </a:rPr>
                  <a:t>w/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GB" dirty="0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E9ACB2C-10B9-F0A1-A23D-0F0728BF06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591" y="3852650"/>
                <a:ext cx="1845534" cy="369332"/>
              </a:xfrm>
              <a:prstGeom prst="rect">
                <a:avLst/>
              </a:prstGeom>
              <a:blipFill>
                <a:blip r:embed="rId9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39CD45C-F42D-D65D-CEBB-7EA18F223DD0}"/>
                  </a:ext>
                </a:extLst>
              </p:cNvPr>
              <p:cNvSpPr txBox="1"/>
              <p:nvPr/>
            </p:nvSpPr>
            <p:spPr>
              <a:xfrm>
                <a:off x="9264481" y="3851799"/>
                <a:ext cx="18455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1">
                        <a:lumMod val="75000"/>
                      </a:schemeClr>
                    </a:solidFill>
                  </a:rPr>
                  <a:t>w/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dirty="0">
                    <a:solidFill>
                      <a:schemeClr val="tx1">
                        <a:lumMod val="7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𝜁</m:t>
                    </m:r>
                  </m:oMath>
                </a14:m>
                <a:endParaRPr lang="en-GB" dirty="0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39CD45C-F42D-D65D-CEBB-7EA18F223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4481" y="3851799"/>
                <a:ext cx="1845534" cy="369332"/>
              </a:xfrm>
              <a:prstGeom prst="rect">
                <a:avLst/>
              </a:prstGeom>
              <a:blipFill>
                <a:blip r:embed="rId10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13A838FF-5431-0E08-C9AB-5DEB0C14C07E}"/>
              </a:ext>
            </a:extLst>
          </p:cNvPr>
          <p:cNvSpPr txBox="1"/>
          <p:nvPr/>
        </p:nvSpPr>
        <p:spPr>
          <a:xfrm>
            <a:off x="5478058" y="3851799"/>
            <a:ext cx="1845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No smoothing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B0818F7-E2D7-56D3-EDA1-F10322FB383A}"/>
                  </a:ext>
                </a:extLst>
              </p:cNvPr>
              <p:cNvSpPr txBox="1"/>
              <p:nvPr/>
            </p:nvSpPr>
            <p:spPr>
              <a:xfrm>
                <a:off x="5072075" y="3372881"/>
                <a:ext cx="40200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</a:rPr>
                  <a:t>Factorize once (think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lang="en-US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RHS</m:t>
                    </m:r>
                    <m:r>
                      <a:rPr lang="en-US" b="0" i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B0818F7-E2D7-56D3-EDA1-F10322FB3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2075" y="3372881"/>
                <a:ext cx="4020009" cy="369332"/>
              </a:xfrm>
              <a:prstGeom prst="rect">
                <a:avLst/>
              </a:prstGeom>
              <a:blipFill>
                <a:blip r:embed="rId11"/>
                <a:stretch>
                  <a:fillRect t="-6557" b="-26230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523F8A96-46FC-FA69-AFC3-8F92DFE083A3}"/>
              </a:ext>
            </a:extLst>
          </p:cNvPr>
          <p:cNvSpPr txBox="1"/>
          <p:nvPr/>
        </p:nvSpPr>
        <p:spPr>
          <a:xfrm>
            <a:off x="9144390" y="3372881"/>
            <a:ext cx="2029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Collapses to sum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B04F9E9-061F-BC19-781B-FC2D8A4BF6FE}"/>
              </a:ext>
            </a:extLst>
          </p:cNvPr>
          <p:cNvSpPr txBox="1"/>
          <p:nvPr/>
        </p:nvSpPr>
        <p:spPr>
          <a:xfrm>
            <a:off x="9144390" y="1824155"/>
            <a:ext cx="1310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Shaping function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6EAF1E4C-F45E-DBF3-91EA-D309FAE5A78A}"/>
              </a:ext>
            </a:extLst>
          </p:cNvPr>
          <p:cNvSpPr/>
          <p:nvPr/>
        </p:nvSpPr>
        <p:spPr>
          <a:xfrm rot="5400000">
            <a:off x="6959493" y="1679736"/>
            <a:ext cx="206658" cy="3159585"/>
          </a:xfrm>
          <a:prstGeom prst="rightBrace">
            <a:avLst>
              <a:gd name="adj1" fmla="val 208059"/>
              <a:gd name="adj2" fmla="val 50000"/>
            </a:avLst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Right Brace 43">
            <a:extLst>
              <a:ext uri="{FF2B5EF4-FFF2-40B4-BE49-F238E27FC236}">
                <a16:creationId xmlns:a16="http://schemas.microsoft.com/office/drawing/2014/main" id="{566B9CAB-9F43-F28C-5D9F-11566F792EA5}"/>
              </a:ext>
            </a:extLst>
          </p:cNvPr>
          <p:cNvSpPr/>
          <p:nvPr/>
        </p:nvSpPr>
        <p:spPr>
          <a:xfrm rot="5400000">
            <a:off x="9906099" y="2202751"/>
            <a:ext cx="206658" cy="2087840"/>
          </a:xfrm>
          <a:prstGeom prst="rightBrace">
            <a:avLst>
              <a:gd name="adj1" fmla="val 208059"/>
              <a:gd name="adj2" fmla="val 50000"/>
            </a:avLst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46C877B-C61F-3686-B2B5-97A235679ADE}"/>
              </a:ext>
            </a:extLst>
          </p:cNvPr>
          <p:cNvCxnSpPr/>
          <p:nvPr/>
        </p:nvCxnSpPr>
        <p:spPr>
          <a:xfrm>
            <a:off x="3049477" y="3157871"/>
            <a:ext cx="0" cy="243919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12E306C-CF04-F6F7-EF7B-CA461A4F8963}"/>
              </a:ext>
            </a:extLst>
          </p:cNvPr>
          <p:cNvCxnSpPr/>
          <p:nvPr/>
        </p:nvCxnSpPr>
        <p:spPr>
          <a:xfrm>
            <a:off x="1755293" y="3157871"/>
            <a:ext cx="0" cy="243919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4A93D4E-E1CB-C6CC-2E06-490A78B96F96}"/>
              </a:ext>
            </a:extLst>
          </p:cNvPr>
          <p:cNvCxnSpPr/>
          <p:nvPr/>
        </p:nvCxnSpPr>
        <p:spPr>
          <a:xfrm>
            <a:off x="1595815" y="3742955"/>
            <a:ext cx="0" cy="243919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9FED307-6534-DCFB-236C-B01761212153}"/>
              </a:ext>
            </a:extLst>
          </p:cNvPr>
          <p:cNvCxnSpPr/>
          <p:nvPr/>
        </p:nvCxnSpPr>
        <p:spPr>
          <a:xfrm>
            <a:off x="3975600" y="3742955"/>
            <a:ext cx="0" cy="243919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927D1A7-17D4-84B3-CD18-27AF5D8949D2}"/>
              </a:ext>
            </a:extLst>
          </p:cNvPr>
          <p:cNvCxnSpPr/>
          <p:nvPr/>
        </p:nvCxnSpPr>
        <p:spPr>
          <a:xfrm>
            <a:off x="6423514" y="2430788"/>
            <a:ext cx="0" cy="243919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AD70A5F-C62C-7DEE-21CC-E476A22E27A6}"/>
              </a:ext>
            </a:extLst>
          </p:cNvPr>
          <p:cNvCxnSpPr/>
          <p:nvPr/>
        </p:nvCxnSpPr>
        <p:spPr>
          <a:xfrm>
            <a:off x="7517427" y="2442229"/>
            <a:ext cx="0" cy="243919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76A4B95-6292-7F8A-7818-F6CDC62D82D7}"/>
              </a:ext>
            </a:extLst>
          </p:cNvPr>
          <p:cNvCxnSpPr/>
          <p:nvPr/>
        </p:nvCxnSpPr>
        <p:spPr>
          <a:xfrm>
            <a:off x="9656239" y="2447040"/>
            <a:ext cx="0" cy="243919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1610A98-C02B-1B9C-02D4-3D1AC0B2BAF4}"/>
              </a:ext>
            </a:extLst>
          </p:cNvPr>
          <p:cNvSpPr txBox="1"/>
          <p:nvPr/>
        </p:nvSpPr>
        <p:spPr>
          <a:xfrm>
            <a:off x="8366422" y="5562045"/>
            <a:ext cx="2940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 van Vugt PhD Thesis 2019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17736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uild="p"/>
      <p:bldP spid="22" grpId="0"/>
      <p:bldP spid="25" grpId="0"/>
      <p:bldP spid="26" grpId="0"/>
      <p:bldP spid="28" grpId="0"/>
      <p:bldP spid="29" grpId="0"/>
      <p:bldP spid="30" grpId="0"/>
      <p:bldP spid="37" grpId="0"/>
      <p:bldP spid="39" grpId="0"/>
      <p:bldP spid="41" grpId="0"/>
      <p:bldP spid="42" grpId="0" animBg="1"/>
      <p:bldP spid="4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56790CA-3907-BDC1-F078-D6DD7FE70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state</a:t>
            </a:r>
            <a:endParaRPr lang="nl-NL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D974C17-BD2B-D91C-CD8E-0D176C59E8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Recent work on kinetic neutral model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410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A323C4-DCAC-3BA8-7315-D4175F163E76}"/>
              </a:ext>
            </a:extLst>
          </p:cNvPr>
          <p:cNvSpPr/>
          <p:nvPr/>
        </p:nvSpPr>
        <p:spPr>
          <a:xfrm>
            <a:off x="3641791" y="2907682"/>
            <a:ext cx="2747717" cy="6186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noFill/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144000" tIns="108000" rIns="144000" bIns="144000" rtlCol="0" anchor="t" anchorCtr="0"/>
          <a:lstStyle/>
          <a:p>
            <a:pPr algn="l">
              <a:spcBef>
                <a:spcPts val="1150"/>
              </a:spcBef>
              <a:buClr>
                <a:srgbClr val="116656"/>
              </a:buClr>
              <a:buSzPct val="120000"/>
            </a:pPr>
            <a:endParaRPr lang="en-US" sz="1300" b="1" dirty="0">
              <a:solidFill>
                <a:schemeClr val="bg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6A43A6-8846-0611-F452-D36E327D1F73}"/>
              </a:ext>
            </a:extLst>
          </p:cNvPr>
          <p:cNvSpPr/>
          <p:nvPr/>
        </p:nvSpPr>
        <p:spPr>
          <a:xfrm>
            <a:off x="6635788" y="2899175"/>
            <a:ext cx="2100649" cy="6186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noFill/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144000" tIns="108000" rIns="144000" bIns="144000" rtlCol="0" anchor="t" anchorCtr="0"/>
          <a:lstStyle/>
          <a:p>
            <a:pPr algn="l">
              <a:spcBef>
                <a:spcPts val="1150"/>
              </a:spcBef>
              <a:buClr>
                <a:srgbClr val="116656"/>
              </a:buClr>
              <a:buSzPct val="120000"/>
            </a:pPr>
            <a:endParaRPr lang="en-US" sz="1300" b="1" dirty="0">
              <a:solidFill>
                <a:schemeClr val="bg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D221F-73F7-DE42-9BA2-B7417237A0BB}"/>
              </a:ext>
            </a:extLst>
          </p:cNvPr>
          <p:cNvSpPr/>
          <p:nvPr/>
        </p:nvSpPr>
        <p:spPr>
          <a:xfrm>
            <a:off x="8982716" y="2903834"/>
            <a:ext cx="1768496" cy="6186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noFill/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144000" tIns="108000" rIns="144000" bIns="144000" rtlCol="0" anchor="t" anchorCtr="0"/>
          <a:lstStyle/>
          <a:p>
            <a:pPr algn="l">
              <a:spcBef>
                <a:spcPts val="1150"/>
              </a:spcBef>
              <a:buClr>
                <a:srgbClr val="116656"/>
              </a:buClr>
              <a:buSzPct val="120000"/>
            </a:pPr>
            <a:endParaRPr lang="en-US" sz="1300" b="1" dirty="0">
              <a:solidFill>
                <a:schemeClr val="bg2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931C29-FD84-E3F9-F442-C886882495A8}"/>
              </a:ext>
            </a:extLst>
          </p:cNvPr>
          <p:cNvSpPr/>
          <p:nvPr/>
        </p:nvSpPr>
        <p:spPr>
          <a:xfrm>
            <a:off x="4627395" y="3936450"/>
            <a:ext cx="1702856" cy="6186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noFill/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144000" tIns="108000" rIns="144000" bIns="144000" rtlCol="0" anchor="t" anchorCtr="0"/>
          <a:lstStyle/>
          <a:p>
            <a:pPr algn="l">
              <a:spcBef>
                <a:spcPts val="1150"/>
              </a:spcBef>
              <a:buClr>
                <a:srgbClr val="116656"/>
              </a:buClr>
              <a:buSzPct val="120000"/>
            </a:pPr>
            <a:endParaRPr lang="en-US" sz="1300" b="1" dirty="0">
              <a:solidFill>
                <a:schemeClr val="bg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7789C0-37A2-D8F7-C923-C210CA34DE33}"/>
              </a:ext>
            </a:extLst>
          </p:cNvPr>
          <p:cNvSpPr/>
          <p:nvPr/>
        </p:nvSpPr>
        <p:spPr>
          <a:xfrm>
            <a:off x="6576511" y="3941951"/>
            <a:ext cx="1783695" cy="6186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noFill/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144000" tIns="108000" rIns="144000" bIns="144000" rtlCol="0" anchor="t" anchorCtr="0"/>
          <a:lstStyle/>
          <a:p>
            <a:pPr algn="l">
              <a:spcBef>
                <a:spcPts val="1150"/>
              </a:spcBef>
              <a:buClr>
                <a:srgbClr val="116656"/>
              </a:buClr>
              <a:buSzPct val="120000"/>
            </a:pPr>
            <a:endParaRPr lang="en-US" sz="1300" b="1" dirty="0">
              <a:solidFill>
                <a:schemeClr val="bg2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962BB1-FFAF-4A1E-E262-C80F6BF6B2E9}"/>
              </a:ext>
            </a:extLst>
          </p:cNvPr>
          <p:cNvSpPr/>
          <p:nvPr/>
        </p:nvSpPr>
        <p:spPr>
          <a:xfrm>
            <a:off x="4655966" y="4927950"/>
            <a:ext cx="1727948" cy="6186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noFill/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144000" tIns="108000" rIns="144000" bIns="144000" rtlCol="0" anchor="t" anchorCtr="0"/>
          <a:lstStyle/>
          <a:p>
            <a:pPr algn="l">
              <a:spcBef>
                <a:spcPts val="1150"/>
              </a:spcBef>
              <a:buClr>
                <a:srgbClr val="116656"/>
              </a:buClr>
              <a:buSzPct val="120000"/>
            </a:pPr>
            <a:endParaRPr lang="en-US" sz="1300" b="1" dirty="0">
              <a:solidFill>
                <a:schemeClr val="bg2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110E30-7F86-1CD0-A873-074E02D43F4E}"/>
              </a:ext>
            </a:extLst>
          </p:cNvPr>
          <p:cNvSpPr/>
          <p:nvPr/>
        </p:nvSpPr>
        <p:spPr>
          <a:xfrm>
            <a:off x="6636953" y="4932939"/>
            <a:ext cx="2083280" cy="6186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noFill/>
            <a:prstDash val="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144000" tIns="108000" rIns="144000" bIns="144000" rtlCol="0" anchor="t" anchorCtr="0"/>
          <a:lstStyle/>
          <a:p>
            <a:pPr algn="l">
              <a:spcBef>
                <a:spcPts val="1150"/>
              </a:spcBef>
              <a:buClr>
                <a:srgbClr val="116656"/>
              </a:buClr>
              <a:buSzPct val="120000"/>
            </a:pPr>
            <a:endParaRPr lang="en-US" sz="1300" b="1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F1AC44-28FE-35A1-D0E4-D05ECA6FA4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0" dirty="0"/>
                  <a:t>MHD option: Evolve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b="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i="0" dirty="0">
                    <a:latin typeface="+mj-lt"/>
                  </a:rPr>
                  <a:t>instead of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0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0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b="0" i="0" dirty="0">
                  <a:latin typeface="+mj-lt"/>
                </a:endParaRPr>
              </a:p>
              <a:p>
                <a:r>
                  <a:rPr lang="en-US" i="0" dirty="0"/>
                  <a:t>No</a:t>
                </a:r>
                <a:r>
                  <a:rPr lang="en-US" b="0" i="0" dirty="0"/>
                  <a:t>w added: Kinetic side compatible</a:t>
                </a:r>
                <a:endParaRPr lang="en-US" i="0" dirty="0"/>
              </a:p>
              <a:p>
                <a:r>
                  <a:rPr lang="en-US" dirty="0"/>
                  <a:t>Neutral energy to MHD: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For two-temperature model:</a:t>
                </a:r>
              </a:p>
              <a:p>
                <a:endParaRPr lang="en-US" i="0" dirty="0">
                  <a:latin typeface="+mj-lt"/>
                </a:endParaRPr>
              </a:p>
              <a:p>
                <a:endParaRPr lang="en-US" b="0" i="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F1AC44-28FE-35A1-D0E4-D05ECA6FA4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60" t="-3387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543B79C-5516-4DDB-D1BC-0037622D5124}"/>
                  </a:ext>
                </a:extLst>
              </p:cNvPr>
              <p:cNvSpPr txBox="1"/>
              <p:nvPr/>
            </p:nvSpPr>
            <p:spPr>
              <a:xfrm>
                <a:off x="2214389" y="2903835"/>
                <a:ext cx="9428204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i="0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𝑖𝑜𝑛𝑖𝑧𝑎𝑡𝑖𝑜𝑛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i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𝑏𝑖𝑛𝑑</m:t>
                              </m:r>
                            </m:sub>
                          </m:sSub>
                        </m:e>
                      </m:d>
                      <m:r>
                        <a:rPr lang="en-US" i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𝑜𝑙𝑑</m:t>
                              </m:r>
                            </m:sub>
                            <m:sup>
                              <m:r>
                                <a:rPr lang="en-US" i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𝑛𝑒𝑤</m:t>
                              </m:r>
                            </m:sub>
                            <m:sup>
                              <m:r>
                                <a:rPr lang="en-US" i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i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𝑃𝐿𝑇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i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𝑘𝑖𝑛𝑒𝑡𝑖𝑐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543B79C-5516-4DDB-D1BC-0037622D5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389" y="2903835"/>
                <a:ext cx="9428204" cy="7146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0C5E573-FFD4-14BD-6A5C-BB44C6EAB693}"/>
                  </a:ext>
                </a:extLst>
              </p:cNvPr>
              <p:cNvSpPr txBox="1"/>
              <p:nvPr/>
            </p:nvSpPr>
            <p:spPr>
              <a:xfrm>
                <a:off x="2455797" y="4035252"/>
                <a:ext cx="6935229" cy="3914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en-US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𝑒𝑙𝑒𝑐𝑡𝑟𝑜𝑛</m:t>
                          </m:r>
                        </m:sup>
                      </m:sSubSup>
                      <m:r>
                        <a:rPr lang="en-US" i="0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𝑖𝑜𝑛𝑖𝑧𝑎𝑡𝑖𝑜𝑛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𝑏𝑖𝑛𝑑</m:t>
                          </m:r>
                        </m:sub>
                      </m:sSub>
                      <m:r>
                        <a:rPr lang="en-US" i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𝑃𝐿𝑇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i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𝑘𝑖𝑛𝑒𝑡𝑖𝑐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0C5E573-FFD4-14BD-6A5C-BB44C6EAB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5797" y="4035252"/>
                <a:ext cx="6935229" cy="3914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2A4F6D1-0F89-68F9-B99F-5D869B75E36D}"/>
                  </a:ext>
                </a:extLst>
              </p:cNvPr>
              <p:cNvSpPr txBox="1"/>
              <p:nvPr/>
            </p:nvSpPr>
            <p:spPr>
              <a:xfrm>
                <a:off x="3099440" y="4935645"/>
                <a:ext cx="6461622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en-US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𝑖𝑜𝑛</m:t>
                          </m:r>
                        </m:sup>
                      </m:sSubSup>
                      <m:r>
                        <a:rPr lang="en-US" i="0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𝑖𝑜𝑛𝑖𝑧𝑎𝑡𝑖𝑜𝑛</m:t>
                          </m:r>
                        </m:sup>
                      </m:sSup>
                      <m:f>
                        <m:fPr>
                          <m:ctrlP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Sup>
                        <m:sSubSup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𝑜𝑙𝑑</m:t>
                              </m:r>
                            </m:sub>
                            <m:sup>
                              <m:r>
                                <a:rPr lang="en-US" i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𝑛𝑒𝑤</m:t>
                              </m:r>
                            </m:sub>
                            <m:sup>
                              <m:r>
                                <a:rPr lang="en-US" i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2A4F6D1-0F89-68F9-B99F-5D869B75E3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440" y="4935645"/>
                <a:ext cx="6461622" cy="6109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8FAE5895-04AA-7749-3FE1-1A0935FE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2T model implemented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5848A-8EA5-33E4-7132-364C968B6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F30BC-BBE7-B9ED-B2D5-6F754A4E5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718B0-2715-A0E3-C992-C15669684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13</a:t>
            </a:fld>
            <a:endParaRPr lang="nl-NL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890918E-BE2A-5410-E9F6-107479C1DEB5}"/>
              </a:ext>
            </a:extLst>
          </p:cNvPr>
          <p:cNvSpPr txBox="1">
            <a:spLocks/>
          </p:cNvSpPr>
          <p:nvPr/>
        </p:nvSpPr>
        <p:spPr>
          <a:xfrm>
            <a:off x="7753350" y="76813"/>
            <a:ext cx="3553449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Máté </a:t>
            </a:r>
            <a:r>
              <a:rPr lang="en-US" dirty="0" err="1"/>
              <a:t>Sz</a:t>
            </a:r>
            <a:r>
              <a:rPr lang="hu-HU" dirty="0"/>
              <a:t>ű</a:t>
            </a:r>
            <a:r>
              <a:rPr lang="en-US" dirty="0"/>
              <a:t>cs, </a:t>
            </a:r>
          </a:p>
          <a:p>
            <a:pPr algn="r"/>
            <a:r>
              <a:rPr lang="en-US" dirty="0"/>
              <a:t>Sven Korving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9EA6AB1-AA42-4320-1AA5-DD7F3682EC86}"/>
                  </a:ext>
                </a:extLst>
              </p:cNvPr>
              <p:cNvSpPr txBox="1"/>
              <p:nvPr/>
            </p:nvSpPr>
            <p:spPr>
              <a:xfrm>
                <a:off x="4415381" y="2606786"/>
                <a:ext cx="956224" cy="2949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 algn="l">
                  <a:lnSpc>
                    <a:spcPts val="2300"/>
                  </a:lnSpc>
                  <a:spcBef>
                    <a:spcPts val="1150"/>
                  </a:spcBef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𝑖𝑜𝑛𝑖𝑧𝑎𝑡𝑖𝑜𝑛</m:t>
                          </m:r>
                        </m:sup>
                      </m:sSubSup>
                    </m:oMath>
                  </m:oMathPara>
                </a14:m>
                <a:endParaRPr lang="en-US" sz="1600" dirty="0" err="1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9EA6AB1-AA42-4320-1AA5-DD7F3682E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5381" y="2606786"/>
                <a:ext cx="956224" cy="294953"/>
              </a:xfrm>
              <a:prstGeom prst="rect">
                <a:avLst/>
              </a:prstGeom>
              <a:blipFill>
                <a:blip r:embed="rId6"/>
                <a:stretch>
                  <a:fillRect l="-3822" r="-637" b="-8333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22EB7F7-D0DF-34B7-444E-C4848F47B378}"/>
                  </a:ext>
                </a:extLst>
              </p:cNvPr>
              <p:cNvSpPr txBox="1"/>
              <p:nvPr/>
            </p:nvSpPr>
            <p:spPr>
              <a:xfrm>
                <a:off x="7434882" y="2626329"/>
                <a:ext cx="382028" cy="2949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 algn="l">
                  <a:lnSpc>
                    <a:spcPts val="2300"/>
                  </a:lnSpc>
                  <a:spcBef>
                    <a:spcPts val="1150"/>
                  </a:spcBef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𝐶𝑋</m:t>
                          </m:r>
                        </m:sup>
                      </m:sSubSup>
                    </m:oMath>
                  </m:oMathPara>
                </a14:m>
                <a:endParaRPr lang="en-US" sz="1600" dirty="0" err="1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22EB7F7-D0DF-34B7-444E-C4848F47B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4882" y="2626329"/>
                <a:ext cx="382028" cy="294953"/>
              </a:xfrm>
              <a:prstGeom prst="rect">
                <a:avLst/>
              </a:prstGeom>
              <a:blipFill>
                <a:blip r:embed="rId7"/>
                <a:stretch>
                  <a:fillRect l="-11290" r="-3226" b="-8333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44FF70-A3F0-D9F1-DD87-A350EDC80BFE}"/>
                  </a:ext>
                </a:extLst>
              </p:cNvPr>
              <p:cNvSpPr txBox="1"/>
              <p:nvPr/>
            </p:nvSpPr>
            <p:spPr>
              <a:xfrm>
                <a:off x="9131915" y="2626329"/>
                <a:ext cx="1226811" cy="2949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 algn="l">
                  <a:lnSpc>
                    <a:spcPts val="2300"/>
                  </a:lnSpc>
                  <a:spcBef>
                    <a:spcPts val="1150"/>
                  </a:spcBef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𝑙𝑖𝑛𝑒</m:t>
                          </m:r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𝑟𝑎𝑑𝑖𝑎𝑡𝑖𝑜𝑛</m:t>
                          </m:r>
                        </m:sup>
                      </m:sSubSup>
                    </m:oMath>
                  </m:oMathPara>
                </a14:m>
                <a:endParaRPr lang="en-US" sz="1600" dirty="0" err="1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44FF70-A3F0-D9F1-DD87-A350EDC80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1915" y="2626329"/>
                <a:ext cx="1226811" cy="294953"/>
              </a:xfrm>
              <a:prstGeom prst="rect">
                <a:avLst/>
              </a:prstGeom>
              <a:blipFill>
                <a:blip r:embed="rId8"/>
                <a:stretch>
                  <a:fillRect l="-2985" r="-498" b="-8333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E74C87B-8510-C692-F5F9-D5EC2BB5F36F}"/>
                  </a:ext>
                </a:extLst>
              </p:cNvPr>
              <p:cNvSpPr txBox="1"/>
              <p:nvPr/>
            </p:nvSpPr>
            <p:spPr>
              <a:xfrm>
                <a:off x="4972603" y="3593893"/>
                <a:ext cx="956224" cy="2949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 algn="l">
                  <a:lnSpc>
                    <a:spcPts val="2300"/>
                  </a:lnSpc>
                  <a:spcBef>
                    <a:spcPts val="1150"/>
                  </a:spcBef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𝑖𝑜𝑛𝑖𝑧𝑎𝑡𝑖𝑜𝑛</m:t>
                          </m:r>
                        </m:sup>
                      </m:sSubSup>
                    </m:oMath>
                  </m:oMathPara>
                </a14:m>
                <a:endParaRPr lang="en-US" sz="1600" dirty="0" err="1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E74C87B-8510-C692-F5F9-D5EC2BB5F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2603" y="3593893"/>
                <a:ext cx="956224" cy="294953"/>
              </a:xfrm>
              <a:prstGeom prst="rect">
                <a:avLst/>
              </a:prstGeom>
              <a:blipFill>
                <a:blip r:embed="rId9"/>
                <a:stretch>
                  <a:fillRect l="-4459" r="-637" b="-8333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AB355AD-9671-AB1B-162D-ECF9556BCE74}"/>
                  </a:ext>
                </a:extLst>
              </p:cNvPr>
              <p:cNvSpPr txBox="1"/>
              <p:nvPr/>
            </p:nvSpPr>
            <p:spPr>
              <a:xfrm>
                <a:off x="6879208" y="3642975"/>
                <a:ext cx="1226811" cy="2949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 algn="l">
                  <a:lnSpc>
                    <a:spcPts val="2300"/>
                  </a:lnSpc>
                  <a:spcBef>
                    <a:spcPts val="1150"/>
                  </a:spcBef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𝑙𝑖𝑛𝑒</m:t>
                          </m:r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𝑟𝑎𝑑𝑖𝑎𝑡𝑖𝑜𝑛</m:t>
                          </m:r>
                        </m:sup>
                      </m:sSubSup>
                    </m:oMath>
                  </m:oMathPara>
                </a14:m>
                <a:endParaRPr lang="en-US" sz="1600" dirty="0" err="1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AB355AD-9671-AB1B-162D-ECF9556BC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208" y="3642975"/>
                <a:ext cx="1226811" cy="294953"/>
              </a:xfrm>
              <a:prstGeom prst="rect">
                <a:avLst/>
              </a:prstGeom>
              <a:blipFill>
                <a:blip r:embed="rId10"/>
                <a:stretch>
                  <a:fillRect l="-2970" b="-8333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D410683-1CC0-45F8-328C-2C8F0B64D4EA}"/>
                  </a:ext>
                </a:extLst>
              </p:cNvPr>
              <p:cNvSpPr txBox="1"/>
              <p:nvPr/>
            </p:nvSpPr>
            <p:spPr>
              <a:xfrm>
                <a:off x="5041828" y="4625273"/>
                <a:ext cx="956224" cy="2949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 algn="l">
                  <a:lnSpc>
                    <a:spcPts val="2300"/>
                  </a:lnSpc>
                  <a:spcBef>
                    <a:spcPts val="1150"/>
                  </a:spcBef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𝑖𝑜𝑛𝑖𝑧𝑎𝑡𝑖𝑜𝑛</m:t>
                          </m:r>
                        </m:sup>
                      </m:sSubSup>
                    </m:oMath>
                  </m:oMathPara>
                </a14:m>
                <a:endParaRPr lang="en-US" sz="1600" dirty="0" err="1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D410683-1CC0-45F8-328C-2C8F0B64D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828" y="4625273"/>
                <a:ext cx="956224" cy="294953"/>
              </a:xfrm>
              <a:prstGeom prst="rect">
                <a:avLst/>
              </a:prstGeom>
              <a:blipFill>
                <a:blip r:embed="rId11"/>
                <a:stretch>
                  <a:fillRect l="-3822" r="-637" b="-8333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C22F282-F1BC-0E88-FA42-15145E0EDA4C}"/>
                  </a:ext>
                </a:extLst>
              </p:cNvPr>
              <p:cNvSpPr txBox="1"/>
              <p:nvPr/>
            </p:nvSpPr>
            <p:spPr>
              <a:xfrm>
                <a:off x="7487579" y="4625273"/>
                <a:ext cx="382028" cy="294953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 algn="l">
                  <a:lnSpc>
                    <a:spcPts val="2300"/>
                  </a:lnSpc>
                  <a:spcBef>
                    <a:spcPts val="1150"/>
                  </a:spcBef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de-DE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𝐶𝑋</m:t>
                          </m:r>
                        </m:sup>
                      </m:sSubSup>
                    </m:oMath>
                  </m:oMathPara>
                </a14:m>
                <a:endParaRPr lang="en-US" sz="1600" dirty="0" err="1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C22F282-F1BC-0E88-FA42-15145E0ED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7579" y="4625273"/>
                <a:ext cx="382028" cy="294953"/>
              </a:xfrm>
              <a:prstGeom prst="rect">
                <a:avLst/>
              </a:prstGeom>
              <a:blipFill>
                <a:blip r:embed="rId12"/>
                <a:stretch>
                  <a:fillRect l="-9524" r="-1587" b="-8333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650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96423-7DB5-4F70-A12E-B89F7D185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sz="2800" dirty="0"/>
            </a:br>
            <a:r>
              <a:rPr lang="en-GB" sz="2800" dirty="0"/>
              <a:t>Neutral self collisions </a:t>
            </a:r>
            <a:r>
              <a:rPr lang="en-GB" sz="2800"/>
              <a:t>- </a:t>
            </a:r>
            <a:r>
              <a:rPr lang="en-GB" sz="2800" dirty="0"/>
              <a:t>algorithm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261CE-C21A-FFD1-103B-9328A1834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Distribute particles into collisional cells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Pair up randomly (!)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Determine collision chance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Collide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Unlike BGK (EIRENE):</a:t>
            </a:r>
            <a:endParaRPr lang="en-US" b="1" dirty="0"/>
          </a:p>
          <a:p>
            <a:r>
              <a:rPr lang="en-US" dirty="0">
                <a:solidFill>
                  <a:schemeClr val="bg2"/>
                </a:solidFill>
              </a:rPr>
              <a:t>Conserves energy to machine accuracy</a:t>
            </a:r>
          </a:p>
          <a:p>
            <a:r>
              <a:rPr lang="en-US" dirty="0">
                <a:solidFill>
                  <a:schemeClr val="bg2"/>
                </a:solidFill>
              </a:rPr>
              <a:t>Cross-section model: variable hard sphere</a:t>
            </a:r>
          </a:p>
          <a:p>
            <a:r>
              <a:rPr lang="en-US" b="1" dirty="0">
                <a:solidFill>
                  <a:schemeClr val="bg2"/>
                </a:solidFill>
              </a:rPr>
              <a:t>Does not assume Maxwellian</a:t>
            </a:r>
            <a:endParaRPr lang="nl-NL" sz="1600" b="1" dirty="0">
              <a:solidFill>
                <a:schemeClr val="bg2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D35ADC-498B-B760-2607-CF930C537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603D00-8130-7C6E-6A72-59EFBC124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DE3B0-5C1C-645A-4D8B-4161EA0D9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14</a:t>
            </a:fld>
            <a:endParaRPr lang="nl-NL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242F24A-BEFE-5191-F170-72FD1B91C6CF}"/>
              </a:ext>
            </a:extLst>
          </p:cNvPr>
          <p:cNvGrpSpPr/>
          <p:nvPr/>
        </p:nvGrpSpPr>
        <p:grpSpPr>
          <a:xfrm>
            <a:off x="6127794" y="1773341"/>
            <a:ext cx="5212414" cy="2979879"/>
            <a:chOff x="16440284" y="26349908"/>
            <a:chExt cx="5212414" cy="297987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3A5FC17-285C-9CCA-F38C-1472478A0CB3}"/>
                </a:ext>
              </a:extLst>
            </p:cNvPr>
            <p:cNvSpPr/>
            <p:nvPr/>
          </p:nvSpPr>
          <p:spPr>
            <a:xfrm>
              <a:off x="16440284" y="26353883"/>
              <a:ext cx="5212414" cy="2972677"/>
            </a:xfrm>
            <a:prstGeom prst="rect">
              <a:avLst/>
            </a:prstGeom>
            <a:solidFill>
              <a:schemeClr val="bg1"/>
            </a:solidFill>
            <a:ln w="28575"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DCF9D60-D003-539C-48FF-37812B636AE6}"/>
                </a:ext>
              </a:extLst>
            </p:cNvPr>
            <p:cNvCxnSpPr>
              <a:cxnSpLocks/>
              <a:stCxn id="31" idx="2"/>
              <a:endCxn id="31" idx="0"/>
            </p:cNvCxnSpPr>
            <p:nvPr/>
          </p:nvCxnSpPr>
          <p:spPr>
            <a:xfrm flipV="1">
              <a:off x="19046491" y="26353883"/>
              <a:ext cx="0" cy="2972677"/>
            </a:xfrm>
            <a:prstGeom prst="line">
              <a:avLst/>
            </a:prstGeom>
            <a:ln w="76200" cap="flat" cmpd="sng" algn="ctr">
              <a:solidFill>
                <a:schemeClr val="accent6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F6DA5C10-4202-4943-F161-FAD40F1611F7}"/>
                    </a:ext>
                  </a:extLst>
                </p:cNvPr>
                <p:cNvSpPr/>
                <p:nvPr/>
              </p:nvSpPr>
              <p:spPr>
                <a:xfrm>
                  <a:off x="16844660" y="27038784"/>
                  <a:ext cx="868889" cy="86888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sup>
                        </m:sSup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 xmlns=""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F6DA5C10-4202-4943-F161-FAD40F1611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44660" y="27038784"/>
                  <a:ext cx="868889" cy="868889"/>
                </a:xfrm>
                <a:prstGeom prst="ellipse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l-N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8B914C4B-4567-8C5A-BD43-EBC1AF6A0C8D}"/>
                    </a:ext>
                  </a:extLst>
                </p:cNvPr>
                <p:cNvSpPr/>
                <p:nvPr/>
              </p:nvSpPr>
              <p:spPr>
                <a:xfrm>
                  <a:off x="17091938" y="27979400"/>
                  <a:ext cx="868889" cy="86888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2">
                    <a:shade val="15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 xmlns:m="http://schemas.openxmlformats.org/officeDocument/2006/math">
                      <m:sSup>
                        <m:sSupPr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a14:m>
                  <a:r>
                    <a:rPr lang="en-GB" noProof="0" dirty="0"/>
                    <a:t> </a:t>
                  </a:r>
                </a:p>
              </p:txBody>
            </p:sp>
          </mc:Choice>
          <mc:Fallback xmlns=""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8B914C4B-4567-8C5A-BD43-EBC1AF6A0C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91938" y="27979400"/>
                  <a:ext cx="868889" cy="868889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l-N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D6BBB82E-A4BA-2BD1-1E77-6795F4D70828}"/>
                    </a:ext>
                  </a:extLst>
                </p:cNvPr>
                <p:cNvSpPr/>
                <p:nvPr/>
              </p:nvSpPr>
              <p:spPr>
                <a:xfrm>
                  <a:off x="19764732" y="26695503"/>
                  <a:ext cx="868889" cy="86888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sup>
                        </m:sSup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 xmlns=""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D6BBB82E-A4BA-2BD1-1E77-6795F4D7082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64732" y="26695503"/>
                  <a:ext cx="868889" cy="868889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l-N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A7B7D0F2-9969-2DFA-A222-8598CAB5F4F7}"/>
                    </a:ext>
                  </a:extLst>
                </p:cNvPr>
                <p:cNvSpPr/>
                <p:nvPr/>
              </p:nvSpPr>
              <p:spPr>
                <a:xfrm>
                  <a:off x="19567025" y="28392170"/>
                  <a:ext cx="868889" cy="868889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2">
                    <a:shade val="15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 xmlns:m="http://schemas.openxmlformats.org/officeDocument/2006/math">
                      <m:sSup>
                        <m:sSupPr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a14:m>
                  <a:r>
                    <a:rPr lang="en-GB" noProof="0" dirty="0"/>
                    <a:t> </a:t>
                  </a:r>
                </a:p>
              </p:txBody>
            </p:sp>
          </mc:Choice>
          <mc:Fallback xmlns=""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A7B7D0F2-9969-2DFA-A222-8598CAB5F4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67025" y="28392170"/>
                  <a:ext cx="868889" cy="868889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l-N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89AAFFF-D0DB-99D8-C579-5B3CF53B5287}"/>
                </a:ext>
              </a:extLst>
            </p:cNvPr>
            <p:cNvCxnSpPr>
              <a:cxnSpLocks/>
            </p:cNvCxnSpPr>
            <p:nvPr/>
          </p:nvCxnSpPr>
          <p:spPr>
            <a:xfrm>
              <a:off x="17960827" y="28657096"/>
              <a:ext cx="694508" cy="263920"/>
            </a:xfrm>
            <a:prstGeom prst="straightConnector1">
              <a:avLst/>
            </a:prstGeom>
            <a:ln w="762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38" name="Explosion: 14 Points 37">
              <a:extLst>
                <a:ext uri="{FF2B5EF4-FFF2-40B4-BE49-F238E27FC236}">
                  <a16:creationId xmlns:a16="http://schemas.microsoft.com/office/drawing/2014/main" id="{77224812-F4CD-0B42-BFD7-04A7E08D7D7F}"/>
                </a:ext>
              </a:extLst>
            </p:cNvPr>
            <p:cNvSpPr/>
            <p:nvPr/>
          </p:nvSpPr>
          <p:spPr>
            <a:xfrm>
              <a:off x="18293415" y="27309237"/>
              <a:ext cx="1604309" cy="978497"/>
            </a:xfrm>
            <a:prstGeom prst="irregularSeal2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solidFill>
                  <a:schemeClr val="accent5"/>
                </a:solidFill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170461B-D8C0-FFE0-9806-C5D97F2D17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767979" y="26949321"/>
              <a:ext cx="956917" cy="335413"/>
            </a:xfrm>
            <a:prstGeom prst="straightConnector1">
              <a:avLst/>
            </a:prstGeom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74FBA7A3-EFBA-297C-9C5D-B9C2C65E70ED}"/>
                </a:ext>
              </a:extLst>
            </p:cNvPr>
            <p:cNvCxnSpPr>
              <a:cxnSpLocks/>
            </p:cNvCxnSpPr>
            <p:nvPr/>
          </p:nvCxnSpPr>
          <p:spPr>
            <a:xfrm>
              <a:off x="20662119" y="27320262"/>
              <a:ext cx="694508" cy="263920"/>
            </a:xfrm>
            <a:prstGeom prst="straightConnector1">
              <a:avLst/>
            </a:prstGeom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67240F83-9BAE-1623-4A96-7DB549FD6E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442374" y="28277060"/>
              <a:ext cx="956917" cy="335413"/>
            </a:xfrm>
            <a:prstGeom prst="straightConnector1">
              <a:avLst/>
            </a:prstGeom>
            <a:ln w="762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7265BDF-4C22-F537-CF30-A2A56BF940EB}"/>
                </a:ext>
              </a:extLst>
            </p:cNvPr>
            <p:cNvSpPr txBox="1"/>
            <p:nvPr/>
          </p:nvSpPr>
          <p:spPr>
            <a:xfrm>
              <a:off x="18505610" y="27650948"/>
              <a:ext cx="17159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>
                  <a:solidFill>
                    <a:schemeClr val="bg2"/>
                  </a:solidFill>
                </a:rPr>
                <a:t>Collision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A8627A5-77B8-8ABD-8FBC-BF19845A8A05}"/>
                </a:ext>
              </a:extLst>
            </p:cNvPr>
            <p:cNvSpPr txBox="1"/>
            <p:nvPr/>
          </p:nvSpPr>
          <p:spPr>
            <a:xfrm>
              <a:off x="16443368" y="26349908"/>
              <a:ext cx="996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>
                  <a:solidFill>
                    <a:schemeClr val="bg2"/>
                  </a:solidFill>
                </a:rPr>
                <a:t>Before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E8B7A3F-771A-A72F-72F9-D27F07BAF95A}"/>
                </a:ext>
              </a:extLst>
            </p:cNvPr>
            <p:cNvSpPr txBox="1"/>
            <p:nvPr/>
          </p:nvSpPr>
          <p:spPr>
            <a:xfrm>
              <a:off x="19087155" y="26353884"/>
              <a:ext cx="7957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>
                  <a:solidFill>
                    <a:schemeClr val="bg2"/>
                  </a:solidFill>
                </a:rPr>
                <a:t>After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0CDC799-5BF1-A5DE-F4BC-EC078715FCA3}"/>
                </a:ext>
              </a:extLst>
            </p:cNvPr>
            <p:cNvSpPr txBox="1"/>
            <p:nvPr/>
          </p:nvSpPr>
          <p:spPr>
            <a:xfrm>
              <a:off x="16443368" y="28960455"/>
              <a:ext cx="19504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>
                  <a:solidFill>
                    <a:schemeClr val="accent6"/>
                  </a:solidFill>
                </a:rPr>
                <a:t>Collisional cell</a:t>
              </a: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4F99178F-2570-F576-04C3-910132F41138}"/>
              </a:ext>
            </a:extLst>
          </p:cNvPr>
          <p:cNvSpPr txBox="1">
            <a:spLocks/>
          </p:cNvSpPr>
          <p:nvPr/>
        </p:nvSpPr>
        <p:spPr>
          <a:xfrm>
            <a:off x="7753350" y="76813"/>
            <a:ext cx="3553449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/>
              <a:t>Daniël Maris</a:t>
            </a:r>
          </a:p>
        </p:txBody>
      </p:sp>
    </p:spTree>
    <p:extLst>
      <p:ext uri="{BB962C8B-B14F-4D97-AF65-F5344CB8AC3E}">
        <p14:creationId xmlns:p14="http://schemas.microsoft.com/office/powerpoint/2010/main" val="351610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6A185-9782-E13B-DAC5-98DABF07B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C3B6A-CDC9-EB70-15DC-85A48D562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Neutral self collisions </a:t>
            </a:r>
            <a:r>
              <a:rPr lang="en-GB" sz="2800"/>
              <a:t>- </a:t>
            </a:r>
            <a:r>
              <a:rPr lang="en-GB" sz="2800" dirty="0"/>
              <a:t>correctly captures diffusion: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2C9D2C-2721-5AD2-BF4D-11BF9B3BE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2BC3EF-0D07-656E-43A3-060F217B8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47160-3F08-C031-5C9C-8E43DC34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15</a:t>
            </a:fld>
            <a:endParaRPr lang="nl-NL" dirty="0"/>
          </a:p>
        </p:txBody>
      </p:sp>
      <p:pic>
        <p:nvPicPr>
          <p:cNvPr id="28" name="Picture 27" descr="A graph with blue and orange lines&#10;&#10;AI-generated content may be incorrect.">
            <a:extLst>
              <a:ext uri="{FF2B5EF4-FFF2-40B4-BE49-F238E27FC236}">
                <a16:creationId xmlns:a16="http://schemas.microsoft.com/office/drawing/2014/main" id="{23B9D1F7-ED9A-1543-4DE2-120930CEE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058" y="1888287"/>
            <a:ext cx="5113498" cy="4079888"/>
          </a:xfrm>
          <a:prstGeom prst="rect">
            <a:avLst/>
          </a:prstGeom>
        </p:spPr>
      </p:pic>
      <p:pic>
        <p:nvPicPr>
          <p:cNvPr id="29" name="Picture 28" descr="A screen shot of a graph&#10;&#10;AI-generated content may be incorrect.">
            <a:extLst>
              <a:ext uri="{FF2B5EF4-FFF2-40B4-BE49-F238E27FC236}">
                <a16:creationId xmlns:a16="http://schemas.microsoft.com/office/drawing/2014/main" id="{284B706C-FD68-635D-FB08-911D4C859B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93" y="1681372"/>
            <a:ext cx="5314477" cy="428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03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F368F4A-9F6C-AE68-E42D-B36A1F7169F2}"/>
              </a:ext>
            </a:extLst>
          </p:cNvPr>
          <p:cNvSpPr/>
          <p:nvPr/>
        </p:nvSpPr>
        <p:spPr>
          <a:xfrm>
            <a:off x="6837455" y="391969"/>
            <a:ext cx="4469345" cy="4043651"/>
          </a:xfrm>
          <a:prstGeom prst="roundRect">
            <a:avLst>
              <a:gd name="adj" fmla="val 0"/>
            </a:avLst>
          </a:prstGeom>
          <a:ln w="25400"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AA2BB6A-6A05-FD15-43E0-C1E5E5DA748C}"/>
              </a:ext>
            </a:extLst>
          </p:cNvPr>
          <p:cNvSpPr/>
          <p:nvPr/>
        </p:nvSpPr>
        <p:spPr>
          <a:xfrm>
            <a:off x="7130477" y="391969"/>
            <a:ext cx="4176324" cy="4043651"/>
          </a:xfrm>
          <a:prstGeom prst="roundRect">
            <a:avLst>
              <a:gd name="adj" fmla="val 0"/>
            </a:avLst>
          </a:prstGeom>
          <a:ln w="254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E9ACE62-8BAE-5AE9-4E7C-4966786C7AAC}"/>
              </a:ext>
            </a:extLst>
          </p:cNvPr>
          <p:cNvSpPr/>
          <p:nvPr/>
        </p:nvSpPr>
        <p:spPr>
          <a:xfrm>
            <a:off x="6843203" y="4479636"/>
            <a:ext cx="4469345" cy="1354840"/>
          </a:xfrm>
          <a:prstGeom prst="roundRect">
            <a:avLst>
              <a:gd name="adj" fmla="val 0"/>
            </a:avLst>
          </a:prstGeom>
          <a:ln w="25400"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D983250-8982-E69F-BA13-CB284A675C2D}"/>
              </a:ext>
            </a:extLst>
          </p:cNvPr>
          <p:cNvSpPr/>
          <p:nvPr/>
        </p:nvSpPr>
        <p:spPr>
          <a:xfrm>
            <a:off x="7130477" y="4479636"/>
            <a:ext cx="4182071" cy="1354840"/>
          </a:xfrm>
          <a:prstGeom prst="roundRect">
            <a:avLst>
              <a:gd name="adj" fmla="val 0"/>
            </a:avLst>
          </a:prstGeom>
          <a:ln w="254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D2B4D2-5309-CAE3-5B39-6D282E4DE906}"/>
              </a:ext>
            </a:extLst>
          </p:cNvPr>
          <p:cNvSpPr txBox="1"/>
          <p:nvPr/>
        </p:nvSpPr>
        <p:spPr>
          <a:xfrm rot="16200000">
            <a:off x="6465287" y="722895"/>
            <a:ext cx="1130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Creation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B871DEF-353B-7F19-B2D1-8809668FDF7E}"/>
              </a:ext>
            </a:extLst>
          </p:cNvPr>
          <p:cNvSpPr/>
          <p:nvPr/>
        </p:nvSpPr>
        <p:spPr>
          <a:xfrm>
            <a:off x="7214028" y="391969"/>
            <a:ext cx="4092772" cy="954388"/>
          </a:xfrm>
          <a:prstGeom prst="roundRect">
            <a:avLst>
              <a:gd name="adj" fmla="val 0"/>
            </a:avLst>
          </a:prstGeom>
          <a:ln w="25400"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/>
                </a:solidFill>
              </a:rPr>
              <a:t>Create particles: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chemeClr val="bg2"/>
                </a:solidFill>
              </a:rPr>
              <a:t>Wall recombination (/sputtering)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chemeClr val="bg2"/>
                </a:solidFill>
              </a:rPr>
              <a:t>Volumetric recombination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chemeClr val="bg2"/>
                </a:solidFill>
              </a:rPr>
              <a:t>Puffing</a:t>
            </a:r>
            <a:endParaRPr lang="en-US" sz="1600" i="1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F35796B1-080F-5D40-93C7-004A8B17737F}"/>
                  </a:ext>
                </a:extLst>
              </p:cNvPr>
              <p:cNvSpPr/>
              <p:nvPr/>
            </p:nvSpPr>
            <p:spPr>
              <a:xfrm>
                <a:off x="7214028" y="4479636"/>
                <a:ext cx="4092773" cy="1354843"/>
              </a:xfrm>
              <a:prstGeom prst="roundRect">
                <a:avLst>
                  <a:gd name="adj" fmla="val 0"/>
                </a:avLst>
              </a:prstGeom>
              <a:ln w="25400">
                <a:solidFill>
                  <a:schemeClr val="accent5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600" dirty="0">
                    <a:solidFill>
                      <a:schemeClr val="bg2"/>
                    </a:solidFill>
                  </a:rPr>
                  <a:t>Sources/sinks enter RHS of equations:</a:t>
                </a:r>
              </a:p>
              <a:p>
                <a:r>
                  <a:rPr lang="en-US" sz="1600" dirty="0">
                    <a:solidFill>
                      <a:schemeClr val="bg2"/>
                    </a:solidFill>
                  </a:rPr>
                  <a:t>Momentum: </a:t>
                </a:r>
                <a14:m>
                  <m:oMath xmlns:m="http://schemas.openxmlformats.org/officeDocument/2006/math">
                    <m:r>
                      <a:rPr lang="en-US" sz="1600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f>
                      <m:fPr>
                        <m:ctrlPr>
                          <a:rPr lang="en-US" sz="160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b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𝐕</m:t>
                        </m:r>
                      </m:num>
                      <m:den>
                        <m:r>
                          <a:rPr lang="en-US" sz="160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160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...+</m:t>
                    </m:r>
                    <m:sSub>
                      <m:sSubPr>
                        <m:ctrlPr>
                          <a:rPr lang="en-US" sz="1600" b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𝐒</m:t>
                        </m:r>
                      </m:e>
                      <m:sub>
                        <m:r>
                          <a:rPr lang="en-US" sz="1600" b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sub>
                    </m:sSub>
                  </m:oMath>
                </a14:m>
                <a:endParaRPr lang="en-US" sz="1600" i="1" dirty="0">
                  <a:solidFill>
                    <a:schemeClr val="bg2"/>
                  </a:solidFill>
                </a:endParaRPr>
              </a:p>
              <a:p>
                <a:r>
                  <a:rPr lang="en-US" sz="1600" dirty="0">
                    <a:solidFill>
                      <a:schemeClr val="bg2"/>
                    </a:solidFill>
                  </a:rPr>
                  <a:t>Density: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𝜕𝜌</m:t>
                        </m:r>
                      </m:num>
                      <m:den>
                        <m:r>
                          <a:rPr lang="en-US" sz="160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160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=...+</m:t>
                    </m:r>
                    <m:sSub>
                      <m:sSubPr>
                        <m:ctrlPr>
                          <a:rPr lang="en-US" sz="16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sub>
                    </m:sSub>
                  </m:oMath>
                </a14:m>
                <a:endParaRPr lang="en-US" sz="1600" i="1" dirty="0">
                  <a:solidFill>
                    <a:schemeClr val="bg2"/>
                  </a:solidFill>
                </a:endParaRPr>
              </a:p>
              <a:p>
                <a:r>
                  <a:rPr lang="en-US" sz="1600" dirty="0">
                    <a:solidFill>
                      <a:schemeClr val="bg2"/>
                    </a:solidFill>
                  </a:rPr>
                  <a:t>Pressure: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160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1600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=...+</m:t>
                    </m:r>
                    <m:sSub>
                      <m:sSubPr>
                        <m:ctrlPr>
                          <a:rPr lang="en-US" sz="16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nl-NL" sz="1600" dirty="0"/>
              </a:p>
            </p:txBody>
          </p:sp>
        </mc:Choice>
        <mc:Fallback xmlns="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F35796B1-080F-5D40-93C7-004A8B1773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4028" y="4479636"/>
                <a:ext cx="4092773" cy="1354843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 l="-444" t="-2655" b="-3097"/>
                </a:stretch>
              </a:blipFill>
              <a:ln w="25400"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06CE04AD-47F9-C26F-8A32-2CEACC7682B5}"/>
              </a:ext>
            </a:extLst>
          </p:cNvPr>
          <p:cNvSpPr txBox="1"/>
          <p:nvPr/>
        </p:nvSpPr>
        <p:spPr>
          <a:xfrm rot="16200000">
            <a:off x="6356194" y="4978498"/>
            <a:ext cx="135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Solve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7A1B226-1699-B7CF-A2BE-64D8D8A69177}"/>
              </a:ext>
            </a:extLst>
          </p:cNvPr>
          <p:cNvSpPr/>
          <p:nvPr/>
        </p:nvSpPr>
        <p:spPr>
          <a:xfrm>
            <a:off x="7214027" y="3791163"/>
            <a:ext cx="4092773" cy="644457"/>
          </a:xfrm>
          <a:prstGeom prst="roundRect">
            <a:avLst>
              <a:gd name="adj" fmla="val 0"/>
            </a:avLst>
          </a:prstGeom>
          <a:ln w="25400"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/>
                </a:solidFill>
              </a:rPr>
              <a:t>Sources/sinks projected to FE grid</a:t>
            </a:r>
          </a:p>
          <a:p>
            <a:r>
              <a:rPr lang="en-US" sz="1600" dirty="0">
                <a:solidFill>
                  <a:schemeClr val="bg2"/>
                </a:solidFill>
              </a:rPr>
              <a:t>Smoothing to reduce MC noise</a:t>
            </a:r>
          </a:p>
        </p:txBody>
      </p: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420C855B-53D6-0C39-6BA2-1ADC9A2D4557}"/>
              </a:ext>
            </a:extLst>
          </p:cNvPr>
          <p:cNvCxnSpPr>
            <a:cxnSpLocks/>
            <a:stCxn id="13" idx="0"/>
            <a:endCxn id="16" idx="2"/>
          </p:cNvCxnSpPr>
          <p:nvPr/>
        </p:nvCxnSpPr>
        <p:spPr>
          <a:xfrm rot="16200000" flipH="1">
            <a:off x="6539159" y="3113224"/>
            <a:ext cx="5442510" cy="1"/>
          </a:xfrm>
          <a:prstGeom prst="bentConnector5">
            <a:avLst>
              <a:gd name="adj1" fmla="val -4200"/>
              <a:gd name="adj2" fmla="val 227498700000"/>
              <a:gd name="adj3" fmla="val 104200"/>
            </a:avLst>
          </a:prstGeom>
          <a:ln w="254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BD5EECF-FC6C-7BBC-EF9C-E711E76B0588}"/>
              </a:ext>
            </a:extLst>
          </p:cNvPr>
          <p:cNvSpPr txBox="1"/>
          <p:nvPr/>
        </p:nvSpPr>
        <p:spPr>
          <a:xfrm rot="16200000">
            <a:off x="6675088" y="3953528"/>
            <a:ext cx="694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tx2"/>
                </a:solidFill>
              </a:rPr>
              <a:t>Proj</a:t>
            </a:r>
            <a:r>
              <a:rPr lang="en-US" dirty="0">
                <a:solidFill>
                  <a:schemeClr val="tx2"/>
                </a:solidFill>
              </a:rPr>
              <a:t>.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C00F82-18AC-4454-FD13-BD47D92EA0F8}"/>
              </a:ext>
            </a:extLst>
          </p:cNvPr>
          <p:cNvSpPr txBox="1"/>
          <p:nvPr/>
        </p:nvSpPr>
        <p:spPr>
          <a:xfrm rot="16200000">
            <a:off x="5984170" y="4975442"/>
            <a:ext cx="1348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Fluid</a:t>
            </a:r>
            <a:endParaRPr lang="nl-NL" dirty="0">
              <a:solidFill>
                <a:schemeClr val="accent6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C4C36BD-2162-AFA6-B7B6-FA0C09665238}"/>
              </a:ext>
            </a:extLst>
          </p:cNvPr>
          <p:cNvSpPr txBox="1"/>
          <p:nvPr/>
        </p:nvSpPr>
        <p:spPr>
          <a:xfrm rot="16200000">
            <a:off x="4673654" y="2266072"/>
            <a:ext cx="3969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Kinetic particles</a:t>
            </a:r>
            <a:endParaRPr lang="nl-NL" dirty="0">
              <a:solidFill>
                <a:schemeClr val="accent6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0DEF77D-B5A3-56BB-6B96-3D9332AB1E64}"/>
              </a:ext>
            </a:extLst>
          </p:cNvPr>
          <p:cNvSpPr/>
          <p:nvPr/>
        </p:nvSpPr>
        <p:spPr>
          <a:xfrm>
            <a:off x="6471253" y="-17441"/>
            <a:ext cx="5274785" cy="6141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EA62AB1-3FA2-2BCF-6088-83127D2B4C8C}"/>
              </a:ext>
            </a:extLst>
          </p:cNvPr>
          <p:cNvSpPr txBox="1"/>
          <p:nvPr/>
        </p:nvSpPr>
        <p:spPr>
          <a:xfrm>
            <a:off x="7204660" y="3886725"/>
            <a:ext cx="4092772" cy="1785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100" dirty="0">
                <a:solidFill>
                  <a:schemeClr val="bg2"/>
                </a:solidFill>
              </a:rPr>
              <a:t>==============================================</a:t>
            </a:r>
          </a:p>
          <a:p>
            <a:r>
              <a:rPr lang="nl-NL" sz="1100" dirty="0">
                <a:solidFill>
                  <a:schemeClr val="bg2"/>
                </a:solidFill>
              </a:rPr>
              <a:t>  </a:t>
            </a:r>
            <a:r>
              <a:rPr lang="nl-NL" sz="1100" dirty="0" err="1">
                <a:solidFill>
                  <a:schemeClr val="bg2"/>
                </a:solidFill>
              </a:rPr>
              <a:t>Starting</a:t>
            </a:r>
            <a:r>
              <a:rPr lang="nl-NL" sz="1100" dirty="0">
                <a:solidFill>
                  <a:schemeClr val="bg2"/>
                </a:solidFill>
              </a:rPr>
              <a:t> </a:t>
            </a:r>
            <a:r>
              <a:rPr lang="nl-NL" sz="1100" dirty="0" err="1">
                <a:solidFill>
                  <a:schemeClr val="bg2"/>
                </a:solidFill>
              </a:rPr>
              <a:t>inner</a:t>
            </a:r>
            <a:r>
              <a:rPr lang="nl-NL" sz="1100" dirty="0">
                <a:solidFill>
                  <a:schemeClr val="bg2"/>
                </a:solidFill>
              </a:rPr>
              <a:t> </a:t>
            </a:r>
            <a:r>
              <a:rPr lang="nl-NL" sz="1100" dirty="0" err="1">
                <a:solidFill>
                  <a:schemeClr val="bg2"/>
                </a:solidFill>
              </a:rPr>
              <a:t>particle</a:t>
            </a:r>
            <a:r>
              <a:rPr lang="nl-NL" sz="1100" dirty="0">
                <a:solidFill>
                  <a:schemeClr val="bg2"/>
                </a:solidFill>
              </a:rPr>
              <a:t> loop</a:t>
            </a:r>
          </a:p>
          <a:p>
            <a:r>
              <a:rPr lang="nl-NL" sz="1100" dirty="0">
                <a:solidFill>
                  <a:schemeClr val="bg2"/>
                </a:solidFill>
              </a:rPr>
              <a:t>==============================================</a:t>
            </a:r>
          </a:p>
          <a:p>
            <a:r>
              <a:rPr lang="nl-NL" sz="1100" dirty="0">
                <a:solidFill>
                  <a:schemeClr val="bg2"/>
                </a:solidFill>
              </a:rPr>
              <a:t> </a:t>
            </a:r>
            <a:r>
              <a:rPr lang="nl-NL" sz="1100" dirty="0" err="1">
                <a:solidFill>
                  <a:schemeClr val="bg2"/>
                </a:solidFill>
              </a:rPr>
              <a:t>sim%time</a:t>
            </a:r>
            <a:r>
              <a:rPr lang="nl-NL" sz="1100" dirty="0">
                <a:solidFill>
                  <a:schemeClr val="bg2"/>
                </a:solidFill>
              </a:rPr>
              <a:t>                   :   0.17036211345290475     </a:t>
            </a:r>
          </a:p>
          <a:p>
            <a:r>
              <a:rPr lang="nl-NL" sz="1100" dirty="0">
                <a:solidFill>
                  <a:schemeClr val="bg2"/>
                </a:solidFill>
              </a:rPr>
              <a:t> </a:t>
            </a:r>
            <a:r>
              <a:rPr lang="nl-NL" sz="1100" dirty="0" err="1">
                <a:solidFill>
                  <a:schemeClr val="bg2"/>
                </a:solidFill>
              </a:rPr>
              <a:t>tstep_fluid_si</a:t>
            </a:r>
            <a:r>
              <a:rPr lang="nl-NL" sz="1100" dirty="0">
                <a:solidFill>
                  <a:schemeClr val="bg2"/>
                </a:solidFill>
              </a:rPr>
              <a:t>             :    1.1855071080336503E-005</a:t>
            </a:r>
          </a:p>
          <a:p>
            <a:r>
              <a:rPr lang="nl-NL" sz="1100" dirty="0">
                <a:solidFill>
                  <a:schemeClr val="bg2"/>
                </a:solidFill>
              </a:rPr>
              <a:t> </a:t>
            </a:r>
            <a:r>
              <a:rPr lang="nl-NL" sz="1100" dirty="0" err="1">
                <a:solidFill>
                  <a:schemeClr val="bg2"/>
                </a:solidFill>
              </a:rPr>
              <a:t>aim</a:t>
            </a:r>
            <a:r>
              <a:rPr lang="nl-NL" sz="1100" dirty="0">
                <a:solidFill>
                  <a:schemeClr val="bg2"/>
                </a:solidFill>
              </a:rPr>
              <a:t> </a:t>
            </a:r>
            <a:r>
              <a:rPr lang="nl-NL" sz="1100" dirty="0" err="1">
                <a:solidFill>
                  <a:schemeClr val="bg2"/>
                </a:solidFill>
              </a:rPr>
              <a:t>tstep_particles</a:t>
            </a:r>
            <a:r>
              <a:rPr lang="nl-NL" sz="1100" dirty="0">
                <a:solidFill>
                  <a:schemeClr val="bg2"/>
                </a:solidFill>
              </a:rPr>
              <a:t>        :    4.9999999999999998E-007</a:t>
            </a:r>
          </a:p>
          <a:p>
            <a:r>
              <a:rPr lang="nl-NL" sz="1100" dirty="0">
                <a:solidFill>
                  <a:schemeClr val="bg2"/>
                </a:solidFill>
              </a:rPr>
              <a:t> </a:t>
            </a:r>
            <a:r>
              <a:rPr lang="nl-NL" sz="1100" dirty="0" err="1">
                <a:solidFill>
                  <a:schemeClr val="bg2"/>
                </a:solidFill>
              </a:rPr>
              <a:t>used</a:t>
            </a:r>
            <a:r>
              <a:rPr lang="nl-NL" sz="1100" dirty="0">
                <a:solidFill>
                  <a:schemeClr val="bg2"/>
                </a:solidFill>
              </a:rPr>
              <a:t> </a:t>
            </a:r>
            <a:r>
              <a:rPr lang="nl-NL" sz="1100" dirty="0" err="1">
                <a:solidFill>
                  <a:schemeClr val="bg2"/>
                </a:solidFill>
              </a:rPr>
              <a:t>tstep_part_adj</a:t>
            </a:r>
            <a:r>
              <a:rPr lang="nl-NL" sz="1100" dirty="0">
                <a:solidFill>
                  <a:schemeClr val="bg2"/>
                </a:solidFill>
              </a:rPr>
              <a:t>        :    4.9396129501402099E-007</a:t>
            </a:r>
          </a:p>
          <a:p>
            <a:r>
              <a:rPr lang="nl-NL" sz="1100" dirty="0">
                <a:solidFill>
                  <a:schemeClr val="bg2"/>
                </a:solidFill>
              </a:rPr>
              <a:t> </a:t>
            </a:r>
            <a:r>
              <a:rPr lang="nl-NL" sz="1100" dirty="0" err="1">
                <a:solidFill>
                  <a:schemeClr val="bg2"/>
                </a:solidFill>
              </a:rPr>
              <a:t>nstep_inner_loop</a:t>
            </a:r>
            <a:r>
              <a:rPr lang="nl-NL" sz="1100" dirty="0">
                <a:solidFill>
                  <a:schemeClr val="bg2"/>
                </a:solidFill>
              </a:rPr>
              <a:t>           :           24</a:t>
            </a:r>
          </a:p>
          <a:p>
            <a:r>
              <a:rPr lang="nl-NL" sz="1100" dirty="0">
                <a:solidFill>
                  <a:schemeClr val="bg2"/>
                </a:solidFill>
              </a:rPr>
              <a:t> </a:t>
            </a:r>
            <a:r>
              <a:rPr lang="nl-NL" sz="1100" dirty="0" err="1">
                <a:solidFill>
                  <a:schemeClr val="bg2"/>
                </a:solidFill>
              </a:rPr>
              <a:t>lcm</a:t>
            </a:r>
            <a:r>
              <a:rPr lang="nl-NL" sz="1100" dirty="0">
                <a:solidFill>
                  <a:schemeClr val="bg2"/>
                </a:solidFill>
              </a:rPr>
              <a:t>, </a:t>
            </a:r>
            <a:r>
              <a:rPr lang="nl-NL" sz="1100" dirty="0" err="1">
                <a:solidFill>
                  <a:schemeClr val="bg2"/>
                </a:solidFill>
              </a:rPr>
              <a:t>n_lcm_blocks</a:t>
            </a:r>
            <a:r>
              <a:rPr lang="nl-NL" sz="1100" dirty="0">
                <a:solidFill>
                  <a:schemeClr val="bg2"/>
                </a:solidFill>
              </a:rPr>
              <a:t>          :            4           6</a:t>
            </a:r>
          </a:p>
          <a:p>
            <a:r>
              <a:rPr lang="nl-NL" sz="1100" dirty="0">
                <a:solidFill>
                  <a:schemeClr val="bg2"/>
                </a:solidFill>
              </a:rPr>
              <a:t> </a:t>
            </a:r>
            <a:r>
              <a:rPr lang="nl-NL" sz="1100" dirty="0" err="1">
                <a:solidFill>
                  <a:schemeClr val="bg2"/>
                </a:solidFill>
              </a:rPr>
              <a:t>gcd</a:t>
            </a:r>
            <a:r>
              <a:rPr lang="nl-NL" sz="1100" dirty="0">
                <a:solidFill>
                  <a:schemeClr val="bg2"/>
                </a:solidFill>
              </a:rPr>
              <a:t>, </a:t>
            </a:r>
            <a:r>
              <a:rPr lang="nl-NL" sz="1100" dirty="0" err="1">
                <a:solidFill>
                  <a:schemeClr val="bg2"/>
                </a:solidFill>
              </a:rPr>
              <a:t>inner_stepsize</a:t>
            </a:r>
            <a:r>
              <a:rPr lang="nl-NL" sz="1100" dirty="0">
                <a:solidFill>
                  <a:schemeClr val="bg2"/>
                </a:solidFill>
              </a:rPr>
              <a:t>        :            2           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096AE56-D338-E767-74AC-648F501BAB18}"/>
              </a:ext>
            </a:extLst>
          </p:cNvPr>
          <p:cNvSpPr txBox="1"/>
          <p:nvPr/>
        </p:nvSpPr>
        <p:spPr>
          <a:xfrm rot="16200000">
            <a:off x="5856684" y="2378386"/>
            <a:ext cx="2345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Inner loop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C0DD38-2F75-EA97-683A-42036905F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8940"/>
            <a:ext cx="11111564" cy="1188273"/>
          </a:xfrm>
        </p:spPr>
        <p:txBody>
          <a:bodyPr/>
          <a:lstStyle/>
          <a:p>
            <a:r>
              <a:rPr lang="en-US" dirty="0"/>
              <a:t>Intermediate timescales framework </a:t>
            </a:r>
            <a:endParaRPr lang="nl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712005-0930-148D-B166-E1C98D597E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Fluid timestep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en-US" dirty="0"/>
                  <a:t>Particle timestep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b="0" dirty="0"/>
              </a:p>
              <a:p>
                <a:r>
                  <a:rPr lang="nl-NL" dirty="0" err="1"/>
                  <a:t>Intermediate</a:t>
                </a:r>
                <a:r>
                  <a:rPr lang="nl-NL" dirty="0"/>
                  <a:t> </a:t>
                </a:r>
                <a:r>
                  <a:rPr lang="nl-NL" dirty="0" err="1"/>
                  <a:t>timescale</a:t>
                </a:r>
                <a:r>
                  <a:rPr lang="nl-NL" dirty="0"/>
                  <a:t>:</a:t>
                </a:r>
              </a:p>
              <a:p>
                <a:pPr lvl="1"/>
                <a:r>
                  <a:rPr lang="nl-NL" dirty="0"/>
                  <a:t>Neutral </a:t>
                </a:r>
                <a:r>
                  <a:rPr lang="nl-NL" dirty="0" err="1"/>
                  <a:t>collisions</a:t>
                </a:r>
                <a:endParaRPr lang="nl-NL" dirty="0"/>
              </a:p>
              <a:p>
                <a:pPr lvl="1"/>
                <a:r>
                  <a:rPr lang="nl-NL" dirty="0" err="1"/>
                  <a:t>Particles</a:t>
                </a:r>
                <a:r>
                  <a:rPr lang="nl-NL" dirty="0"/>
                  <a:t> </a:t>
                </a:r>
                <a:r>
                  <a:rPr lang="nl-NL" dirty="0" err="1"/>
                  <a:t>that</a:t>
                </a:r>
                <a:r>
                  <a:rPr lang="nl-NL" dirty="0"/>
                  <a:t> </a:t>
                </a:r>
                <a:r>
                  <a:rPr lang="nl-NL" dirty="0" err="1"/>
                  <a:t>left</a:t>
                </a:r>
                <a:r>
                  <a:rPr lang="nl-NL" dirty="0"/>
                  <a:t> domain:</a:t>
                </a:r>
                <a:br>
                  <a:rPr lang="nl-NL" dirty="0"/>
                </a:br>
                <a:r>
                  <a:rPr lang="nl-NL" dirty="0">
                    <a:sym typeface="Wingdings" panose="05000000000000000000" pitchFamily="2" charset="2"/>
                  </a:rPr>
                  <a:t> </a:t>
                </a:r>
                <a:r>
                  <a:rPr lang="nl-NL" dirty="0" err="1"/>
                  <a:t>Pumping</a:t>
                </a:r>
                <a:r>
                  <a:rPr lang="nl-NL" dirty="0"/>
                  <a:t>, </a:t>
                </a:r>
                <a:r>
                  <a:rPr lang="nl-NL" dirty="0" err="1"/>
                  <a:t>reflection</a:t>
                </a:r>
                <a:r>
                  <a:rPr lang="nl-NL" dirty="0"/>
                  <a:t>, </a:t>
                </a:r>
                <a:r>
                  <a:rPr lang="nl-NL" dirty="0" err="1"/>
                  <a:t>sputtering</a:t>
                </a:r>
                <a:r>
                  <a:rPr lang="nl-NL" dirty="0"/>
                  <a:t>, later: </a:t>
                </a:r>
                <a:r>
                  <a:rPr lang="nl-NL" dirty="0" err="1"/>
                  <a:t>association</a:t>
                </a:r>
                <a:endParaRPr lang="nl-NL" dirty="0"/>
              </a:p>
              <a:p>
                <a:r>
                  <a:rPr lang="nl-NL" dirty="0" err="1"/>
                  <a:t>From</a:t>
                </a:r>
                <a:r>
                  <a:rPr lang="nl-NL" dirty="0"/>
                  <a:t> input: set integer </a:t>
                </a:r>
                <a:r>
                  <a:rPr lang="nl-NL" dirty="0" err="1"/>
                  <a:t>particle</a:t>
                </a:r>
                <a:r>
                  <a:rPr lang="nl-NL" dirty="0"/>
                  <a:t> steps</a:t>
                </a:r>
              </a:p>
              <a:p>
                <a:r>
                  <a:rPr lang="nl-NL" dirty="0"/>
                  <a:t>Backend: </a:t>
                </a:r>
                <a:r>
                  <a:rPr lang="nl-NL" dirty="0" err="1"/>
                  <a:t>synchronizes</a:t>
                </a:r>
                <a:r>
                  <a:rPr lang="nl-NL" dirty="0"/>
                  <a:t> </a:t>
                </a:r>
                <a:r>
                  <a:rPr lang="nl-NL" dirty="0" err="1"/>
                  <a:t>everything</a:t>
                </a:r>
                <a:r>
                  <a:rPr lang="nl-NL" dirty="0"/>
                  <a:t> (</a:t>
                </a:r>
                <a:r>
                  <a:rPr lang="nl-NL" dirty="0" err="1"/>
                  <a:t>gcd</a:t>
                </a:r>
                <a:r>
                  <a:rPr lang="nl-NL" dirty="0"/>
                  <a:t> &amp; </a:t>
                </a:r>
                <a:r>
                  <a:rPr lang="nl-NL" dirty="0" err="1"/>
                  <a:t>lcm</a:t>
                </a:r>
                <a:r>
                  <a:rPr lang="nl-NL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712005-0930-148D-B166-E1C98D597E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60" t="-3240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8B869-0D01-FA81-1705-EB3C24AD5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BD961-3A46-88AE-C9FE-E4EED1E6A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885E6-8D47-4590-AF81-8F72D5DEA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16</a:t>
            </a:fld>
            <a:endParaRPr lang="nl-NL" dirty="0"/>
          </a:p>
        </p:txBody>
      </p:sp>
      <p:sp>
        <p:nvSpPr>
          <p:cNvPr id="104" name="Title 1">
            <a:extLst>
              <a:ext uri="{FF2B5EF4-FFF2-40B4-BE49-F238E27FC236}">
                <a16:creationId xmlns:a16="http://schemas.microsoft.com/office/drawing/2014/main" id="{38F8BE84-ABDC-B775-14B3-1BFE89EA5FF4}"/>
              </a:ext>
            </a:extLst>
          </p:cNvPr>
          <p:cNvSpPr txBox="1">
            <a:spLocks/>
          </p:cNvSpPr>
          <p:nvPr/>
        </p:nvSpPr>
        <p:spPr>
          <a:xfrm>
            <a:off x="7753350" y="76813"/>
            <a:ext cx="3553449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Daniël Maris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E32730E-0894-C1A0-C059-CDC76AE13DCD}"/>
              </a:ext>
            </a:extLst>
          </p:cNvPr>
          <p:cNvSpPr/>
          <p:nvPr/>
        </p:nvSpPr>
        <p:spPr>
          <a:xfrm>
            <a:off x="7214028" y="1390374"/>
            <a:ext cx="4092773" cy="2348270"/>
          </a:xfrm>
          <a:prstGeom prst="roundRect">
            <a:avLst>
              <a:gd name="adj" fmla="val 0"/>
            </a:avLst>
          </a:prstGeom>
          <a:ln w="25400"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bg2"/>
                </a:solidFill>
              </a:rPr>
              <a:t>For each particle timestep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01A2312-4976-BA26-EC03-3B85AB095D28}"/>
              </a:ext>
            </a:extLst>
          </p:cNvPr>
          <p:cNvSpPr/>
          <p:nvPr/>
        </p:nvSpPr>
        <p:spPr>
          <a:xfrm>
            <a:off x="7257389" y="1703698"/>
            <a:ext cx="4006047" cy="1420192"/>
          </a:xfrm>
          <a:prstGeom prst="roundRect">
            <a:avLst>
              <a:gd name="adj" fmla="val 0"/>
            </a:avLst>
          </a:prstGeom>
          <a:ln w="25400"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bg2"/>
                </a:solidFill>
              </a:rPr>
              <a:t>For each particle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CF9C69B-6EA1-0484-BFE4-41E20B0266CE}"/>
              </a:ext>
            </a:extLst>
          </p:cNvPr>
          <p:cNvSpPr/>
          <p:nvPr/>
        </p:nvSpPr>
        <p:spPr>
          <a:xfrm>
            <a:off x="7307266" y="2750033"/>
            <a:ext cx="3908122" cy="338137"/>
          </a:xfrm>
          <a:prstGeom prst="roundRect">
            <a:avLst>
              <a:gd name="adj" fmla="val 0"/>
            </a:avLst>
          </a:prstGeom>
          <a:ln w="25400"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bg2"/>
                </a:solidFill>
              </a:rPr>
              <a:t>Push particle forward (update </a:t>
            </a:r>
            <a:r>
              <a:rPr lang="en-US" sz="1600" b="1" dirty="0">
                <a:solidFill>
                  <a:schemeClr val="bg2"/>
                </a:solidFill>
              </a:rPr>
              <a:t>x</a:t>
            </a:r>
            <a:r>
              <a:rPr lang="en-US" sz="1600" dirty="0">
                <a:solidFill>
                  <a:schemeClr val="bg2"/>
                </a:solidFill>
              </a:rPr>
              <a:t>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BDE7FFD-E32F-7945-AE18-042265C44A7A}"/>
              </a:ext>
            </a:extLst>
          </p:cNvPr>
          <p:cNvSpPr/>
          <p:nvPr/>
        </p:nvSpPr>
        <p:spPr>
          <a:xfrm>
            <a:off x="7303246" y="2005145"/>
            <a:ext cx="3908122" cy="333250"/>
          </a:xfrm>
          <a:prstGeom prst="roundRect">
            <a:avLst>
              <a:gd name="adj" fmla="val 0"/>
            </a:avLst>
          </a:prstGeom>
          <a:ln w="25400"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bg2"/>
                </a:solidFill>
              </a:rPr>
              <a:t>Interpolate fluid quantities (at </a:t>
            </a:r>
            <a:r>
              <a:rPr lang="en-US" sz="1600" b="1" dirty="0">
                <a:solidFill>
                  <a:schemeClr val="bg2"/>
                </a:solidFill>
              </a:rPr>
              <a:t>x</a:t>
            </a:r>
            <a:r>
              <a:rPr lang="en-US" sz="1600" dirty="0">
                <a:solidFill>
                  <a:schemeClr val="bg2"/>
                </a:solidFill>
              </a:rPr>
              <a:t>)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8395451-81AB-D4F7-2B1F-20C8C0531BAA}"/>
              </a:ext>
            </a:extLst>
          </p:cNvPr>
          <p:cNvSpPr/>
          <p:nvPr/>
        </p:nvSpPr>
        <p:spPr>
          <a:xfrm>
            <a:off x="7303247" y="2375145"/>
            <a:ext cx="3908122" cy="338137"/>
          </a:xfrm>
          <a:prstGeom prst="roundRect">
            <a:avLst>
              <a:gd name="adj" fmla="val 0"/>
            </a:avLst>
          </a:prstGeom>
          <a:ln w="25400"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600" dirty="0">
                <a:solidFill>
                  <a:schemeClr val="bg2"/>
                </a:solidFill>
              </a:rPr>
              <a:t>Resolve </a:t>
            </a:r>
            <a:r>
              <a:rPr lang="en-US" sz="1600" i="1" dirty="0">
                <a:solidFill>
                  <a:schemeClr val="accent1"/>
                </a:solidFill>
              </a:rPr>
              <a:t>ionization</a:t>
            </a:r>
            <a:r>
              <a:rPr lang="en-US" sz="1600" dirty="0">
                <a:solidFill>
                  <a:schemeClr val="bg2"/>
                </a:solidFill>
              </a:rPr>
              <a:t> &amp; </a:t>
            </a:r>
            <a:r>
              <a:rPr lang="en-US" sz="1600" i="1" dirty="0">
                <a:solidFill>
                  <a:schemeClr val="accent1"/>
                </a:solidFill>
              </a:rPr>
              <a:t>CX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>
                <a:solidFill>
                  <a:schemeClr val="bg2"/>
                </a:solidFill>
              </a:rPr>
              <a:t>(update </a:t>
            </a:r>
            <a:r>
              <a:rPr lang="en-US" sz="1600" b="1" dirty="0">
                <a:solidFill>
                  <a:schemeClr val="bg2"/>
                </a:solidFill>
              </a:rPr>
              <a:t>v</a:t>
            </a:r>
            <a:r>
              <a:rPr lang="en-US" sz="1600" dirty="0">
                <a:solidFill>
                  <a:schemeClr val="bg2"/>
                </a:solidFill>
              </a:rPr>
              <a:t>, w)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039CDF4-26DF-43FB-079E-D528BAD9CC8C}"/>
              </a:ext>
            </a:extLst>
          </p:cNvPr>
          <p:cNvSpPr/>
          <p:nvPr/>
        </p:nvSpPr>
        <p:spPr>
          <a:xfrm>
            <a:off x="7257391" y="3188011"/>
            <a:ext cx="4006047" cy="506010"/>
          </a:xfrm>
          <a:prstGeom prst="roundRect">
            <a:avLst>
              <a:gd name="adj" fmla="val 0"/>
            </a:avLst>
          </a:prstGeom>
          <a:ln w="25400"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2"/>
                </a:solidFill>
              </a:rPr>
              <a:t>Resolve </a:t>
            </a:r>
            <a:r>
              <a:rPr lang="en-US" sz="1600" i="1" dirty="0">
                <a:solidFill>
                  <a:schemeClr val="bg2"/>
                </a:solidFill>
              </a:rPr>
              <a:t>reflection</a:t>
            </a:r>
            <a:r>
              <a:rPr lang="en-US" sz="1600" dirty="0">
                <a:solidFill>
                  <a:schemeClr val="bg2"/>
                </a:solidFill>
              </a:rPr>
              <a:t> &amp; </a:t>
            </a:r>
            <a:r>
              <a:rPr lang="en-US" sz="1600" i="1" dirty="0">
                <a:solidFill>
                  <a:schemeClr val="bg2"/>
                </a:solidFill>
              </a:rPr>
              <a:t>pumping (/sputtering)</a:t>
            </a:r>
          </a:p>
          <a:p>
            <a:r>
              <a:rPr lang="en-US" sz="1600" dirty="0">
                <a:solidFill>
                  <a:schemeClr val="bg2"/>
                </a:solidFill>
              </a:rPr>
              <a:t>Do </a:t>
            </a:r>
            <a:r>
              <a:rPr lang="en-US" sz="1600" i="1" dirty="0">
                <a:solidFill>
                  <a:schemeClr val="bg2"/>
                </a:solidFill>
              </a:rPr>
              <a:t>neutral collisions</a:t>
            </a:r>
          </a:p>
        </p:txBody>
      </p:sp>
    </p:spTree>
    <p:extLst>
      <p:ext uri="{BB962C8B-B14F-4D97-AF65-F5344CB8AC3E}">
        <p14:creationId xmlns:p14="http://schemas.microsoft.com/office/powerpoint/2010/main" val="289591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 animBg="1"/>
      <p:bldP spid="10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process&#10;&#10;AI-generated content may be incorrect.">
            <a:extLst>
              <a:ext uri="{FF2B5EF4-FFF2-40B4-BE49-F238E27FC236}">
                <a16:creationId xmlns:a16="http://schemas.microsoft.com/office/drawing/2014/main" id="{08DF6276-520E-7ED9-174C-60F49E056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576" y="2689140"/>
            <a:ext cx="9712801" cy="3086309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0B4F64A5-90AF-C866-F314-341D0176D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acceleration – initial approach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6C21A31-6BFB-76FB-90E0-CDA45D59B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/>
            <a:r>
              <a:rPr lang="en-US" dirty="0"/>
              <a:t>JOREK is Fortran, so bad GPU support</a:t>
            </a:r>
          </a:p>
          <a:p>
            <a:pPr marL="285750" indent="-285750"/>
            <a:r>
              <a:rPr lang="en-US" b="1" dirty="0"/>
              <a:t>OpenMP offloading</a:t>
            </a:r>
            <a:r>
              <a:rPr lang="en-US" dirty="0"/>
              <a:t>:</a:t>
            </a:r>
            <a:r>
              <a:rPr lang="en-US" b="1" dirty="0"/>
              <a:t> </a:t>
            </a:r>
            <a:r>
              <a:rPr lang="en-US" dirty="0"/>
              <a:t>no code duplication</a:t>
            </a:r>
          </a:p>
          <a:p>
            <a:pPr marL="285750" indent="-285750"/>
            <a:r>
              <a:rPr lang="en-US" dirty="0"/>
              <a:t>Runaway electron</a:t>
            </a:r>
            <a:r>
              <a:rPr lang="en-US" b="1" dirty="0"/>
              <a:t> </a:t>
            </a:r>
            <a:r>
              <a:rPr lang="en-US" dirty="0"/>
              <a:t>evolution only</a:t>
            </a:r>
          </a:p>
          <a:p>
            <a:pPr marL="285750" indent="-285750"/>
            <a:r>
              <a:rPr lang="en-US" b="1" dirty="0"/>
              <a:t>4x speedup</a:t>
            </a:r>
            <a:r>
              <a:rPr lang="en-US" dirty="0"/>
              <a:t> on production testcase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B5C55-3F9D-C142-7CE0-25E1404774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l" defTabSz="914400" rtl="0" eaLnBrk="1" latinLnBrk="0" hangingPunct="1">
              <a:defRPr sz="110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A2B5E-93CE-D2AC-EC63-4FE15360C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l" defTabSz="914400" rtl="0" eaLnBrk="1" latinLnBrk="0" hangingPunct="1">
              <a:defRPr sz="110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9D8DC-8731-46C7-0792-A42C11EC4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10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26CF14-CA55-4C05-9804-096C821AFF5B}" type="slidenum">
              <a:rPr lang="nl-NL" smtClean="0"/>
              <a:pPr/>
              <a:t>17</a:t>
            </a:fld>
            <a:endParaRPr lang="nl-N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BA457F-9CD0-B300-D27A-82983AC42F46}"/>
              </a:ext>
            </a:extLst>
          </p:cNvPr>
          <p:cNvSpPr txBox="1"/>
          <p:nvPr/>
        </p:nvSpPr>
        <p:spPr>
          <a:xfrm>
            <a:off x="10851304" y="45347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3EA725B-1499-49BB-533C-115375DD9DF1}"/>
              </a:ext>
            </a:extLst>
          </p:cNvPr>
          <p:cNvSpPr txBox="1">
            <a:spLocks/>
          </p:cNvSpPr>
          <p:nvPr/>
        </p:nvSpPr>
        <p:spPr>
          <a:xfrm>
            <a:off x="7753350" y="76813"/>
            <a:ext cx="3553449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Edoardo Carrà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2092D2-3B88-DDBA-1F6B-DC7B2C46242B}"/>
              </a:ext>
            </a:extLst>
          </p:cNvPr>
          <p:cNvSpPr txBox="1"/>
          <p:nvPr/>
        </p:nvSpPr>
        <p:spPr>
          <a:xfrm>
            <a:off x="1146561" y="5584486"/>
            <a:ext cx="101602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P. </a:t>
            </a:r>
            <a:r>
              <a:rPr lang="en-US" sz="1600" u="sng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Rác</a:t>
            </a:r>
            <a:r>
              <a:rPr lang="en-US" sz="1600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et al PASC ’26</a:t>
            </a:r>
            <a:r>
              <a:rPr lang="en-US" sz="1600" u="sng" dirty="0"/>
              <a:t> </a:t>
            </a:r>
            <a:r>
              <a:rPr lang="en-US" sz="1600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2026</a:t>
            </a:r>
            <a:endParaRPr lang="en-US" sz="1600" u="sng" dirty="0"/>
          </a:p>
        </p:txBody>
      </p:sp>
    </p:spTree>
    <p:extLst>
      <p:ext uri="{BB962C8B-B14F-4D97-AF65-F5344CB8AC3E}">
        <p14:creationId xmlns:p14="http://schemas.microsoft.com/office/powerpoint/2010/main" val="157744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02A9F-740D-1623-42B2-B4DCB1497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acceleration – new design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52D6A-6227-4BF0-8843-24ACEDD394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46563" y="6318000"/>
            <a:ext cx="3460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l" defTabSz="914400" rtl="0" eaLnBrk="1" latinLnBrk="0" hangingPunct="1">
              <a:defRPr sz="110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06 </a:t>
            </a:r>
            <a:r>
              <a:rPr lang="nl-NL" dirty="0" err="1"/>
              <a:t>Oct</a:t>
            </a:r>
            <a:r>
              <a:rPr lang="nl-NL" dirty="0"/>
              <a:t>. 2026 | ECW2026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A2D84-2116-2440-08F8-0793CA1E32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6563" y="6073200"/>
            <a:ext cx="47611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l" defTabSz="914400" rtl="0" eaLnBrk="1" latinLnBrk="0" hangingPunct="1">
              <a:defRPr sz="110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F4F1E-4A7B-6CEC-2C33-96856B3B4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0609" y="6073200"/>
            <a:ext cx="7878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10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26CF14-CA55-4C05-9804-096C821AFF5B}" type="slidenum">
              <a:rPr lang="nl-NL" smtClean="0"/>
              <a:pPr/>
              <a:t>18</a:t>
            </a:fld>
            <a:endParaRPr lang="nl-N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37FB9B-7C7E-9D02-3CDE-B8538E694610}"/>
              </a:ext>
            </a:extLst>
          </p:cNvPr>
          <p:cNvSpPr txBox="1"/>
          <p:nvPr/>
        </p:nvSpPr>
        <p:spPr>
          <a:xfrm>
            <a:off x="997490" y="1948283"/>
            <a:ext cx="6817380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OpenMP offloading limitations: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Limited hardware control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Compiler-dependent performance and maturity</a:t>
            </a:r>
            <a:br>
              <a:rPr lang="en-US" dirty="0">
                <a:solidFill>
                  <a:schemeClr val="bg2"/>
                </a:solidFill>
              </a:rPr>
            </a:br>
            <a:endParaRPr lang="en-US" dirty="0">
              <a:solidFill>
                <a:schemeClr val="bg2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Recent studies demonstrated up to </a:t>
            </a:r>
            <a:r>
              <a:rPr lang="en-US" b="1" dirty="0">
                <a:solidFill>
                  <a:schemeClr val="bg2"/>
                </a:solidFill>
              </a:rPr>
              <a:t>32× speedup</a:t>
            </a:r>
            <a:r>
              <a:rPr lang="en-US" dirty="0">
                <a:solidFill>
                  <a:schemeClr val="bg2"/>
                </a:solidFill>
              </a:rPr>
              <a:t> (</a:t>
            </a:r>
            <a:r>
              <a:rPr lang="en-US" i="1" dirty="0">
                <a:solidFill>
                  <a:schemeClr val="bg2"/>
                </a:solidFill>
              </a:rPr>
              <a:t>M. Arrigo</a:t>
            </a:r>
            <a:r>
              <a:rPr lang="en-US" dirty="0">
                <a:solidFill>
                  <a:schemeClr val="bg2"/>
                </a:solidFill>
              </a:rPr>
              <a:t>) using </a:t>
            </a:r>
            <a:r>
              <a:rPr lang="en-US" b="1" dirty="0">
                <a:solidFill>
                  <a:schemeClr val="bg2"/>
                </a:solidFill>
              </a:rPr>
              <a:t>HIP</a:t>
            </a:r>
            <a:br>
              <a:rPr lang="en-US" dirty="0">
                <a:solidFill>
                  <a:schemeClr val="bg2"/>
                </a:solidFill>
              </a:rPr>
            </a:br>
            <a:endParaRPr lang="en-US" dirty="0">
              <a:solidFill>
                <a:schemeClr val="bg2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  <a:sym typeface="Wingdings" panose="05000000000000000000" pitchFamily="2" charset="2"/>
              </a:rPr>
              <a:t> developing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b="1" i="1" dirty="0">
                <a:solidFill>
                  <a:schemeClr val="bg2"/>
                </a:solidFill>
              </a:rPr>
              <a:t>JGX (JOREK GPU Acceleration) </a:t>
            </a:r>
            <a:r>
              <a:rPr lang="en-US" dirty="0">
                <a:solidFill>
                  <a:schemeClr val="bg2"/>
                </a:solidFill>
              </a:rPr>
              <a:t>library:</a:t>
            </a:r>
            <a:endParaRPr lang="en-US" dirty="0">
              <a:solidFill>
                <a:schemeClr val="bg2"/>
              </a:solidFill>
              <a:ea typeface="Open Sans"/>
              <a:cs typeface="Open Sans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Fortran–C++ interoperability layer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GPU-framework independent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No code duplication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  <a:ea typeface="Open Sans"/>
                <a:cs typeface="Open Sans"/>
              </a:rPr>
              <a:t>Work for RE and FP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08E05F-E762-7F44-791E-9F60EC620241}"/>
              </a:ext>
            </a:extLst>
          </p:cNvPr>
          <p:cNvSpPr txBox="1">
            <a:spLocks/>
          </p:cNvSpPr>
          <p:nvPr/>
        </p:nvSpPr>
        <p:spPr>
          <a:xfrm>
            <a:off x="7753350" y="76813"/>
            <a:ext cx="3553449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Edoardo Carrà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DD2F43-77A1-59A7-2324-E99053743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174" y="1545861"/>
            <a:ext cx="3081336" cy="418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93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4FE0D-08D7-5B52-75BD-F23959A4F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76813"/>
            <a:ext cx="7707675" cy="1130400"/>
          </a:xfrm>
        </p:spPr>
        <p:txBody>
          <a:bodyPr/>
          <a:lstStyle/>
          <a:p>
            <a:r>
              <a:rPr lang="en-US" dirty="0"/>
              <a:t>Stellarator compatibility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DEF40-1F5D-F01A-A8BB-E0A7E9705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en-US" dirty="0"/>
              <a:t>Exhaust problem is unsolved challenge for future stellarators</a:t>
            </a:r>
          </a:p>
          <a:p>
            <a:pPr marL="285750" indent="-285750"/>
            <a:r>
              <a:rPr lang="en-SE" dirty="0"/>
              <a:t>Requires</a:t>
            </a:r>
            <a:r>
              <a:rPr lang="en-US" dirty="0"/>
              <a:t>: </a:t>
            </a:r>
            <a:r>
              <a:rPr lang="de-DE" dirty="0"/>
              <a:t>n</a:t>
            </a:r>
            <a:r>
              <a:rPr lang="en-SE" dirty="0"/>
              <a:t>e</a:t>
            </a:r>
            <a:r>
              <a:rPr lang="de-DE" dirty="0"/>
              <a:t>u</a:t>
            </a:r>
            <a:r>
              <a:rPr lang="en-SE" dirty="0"/>
              <a:t>t</a:t>
            </a:r>
            <a:r>
              <a:rPr lang="de-DE" dirty="0"/>
              <a:t>r</a:t>
            </a:r>
            <a:r>
              <a:rPr lang="en-SE" dirty="0"/>
              <a:t>a</a:t>
            </a:r>
            <a:r>
              <a:rPr lang="de-DE" dirty="0"/>
              <a:t>l</a:t>
            </a:r>
            <a:r>
              <a:rPr lang="en-SE" dirty="0"/>
              <a:t>s, </a:t>
            </a:r>
            <a:r>
              <a:rPr lang="de-DE" dirty="0"/>
              <a:t>i</a:t>
            </a:r>
            <a:r>
              <a:rPr lang="en-SE" dirty="0"/>
              <a:t>m</a:t>
            </a:r>
            <a:r>
              <a:rPr lang="de-DE" dirty="0"/>
              <a:t>p</a:t>
            </a:r>
            <a:r>
              <a:rPr lang="en-SE" dirty="0"/>
              <a:t>u</a:t>
            </a:r>
            <a:r>
              <a:rPr lang="de-DE" dirty="0"/>
              <a:t>r</a:t>
            </a:r>
            <a:r>
              <a:rPr lang="en-SE" dirty="0"/>
              <a:t>i</a:t>
            </a:r>
            <a:r>
              <a:rPr lang="de-DE" dirty="0"/>
              <a:t>t</a:t>
            </a:r>
            <a:r>
              <a:rPr lang="en-SE" dirty="0"/>
              <a:t>i</a:t>
            </a:r>
            <a:r>
              <a:rPr lang="de-DE" dirty="0"/>
              <a:t>e</a:t>
            </a:r>
            <a:r>
              <a:rPr lang="en-SE" dirty="0"/>
              <a:t>s, drifts and MHD</a:t>
            </a:r>
            <a:r>
              <a:rPr lang="en-US" dirty="0"/>
              <a:t> in 3D stellarator geometry</a:t>
            </a:r>
            <a:endParaRPr lang="en-SE" dirty="0"/>
          </a:p>
          <a:p>
            <a:pPr marL="285750" indent="-285750"/>
            <a:r>
              <a:rPr lang="en-SE" dirty="0"/>
              <a:t>Existing codes (e.g. EMC3-Eirene) </a:t>
            </a:r>
            <a:r>
              <a:rPr lang="en-SE" b="1" dirty="0"/>
              <a:t>do not </a:t>
            </a:r>
            <a:r>
              <a:rPr lang="de-DE" b="1" dirty="0"/>
              <a:t>c</a:t>
            </a:r>
            <a:r>
              <a:rPr lang="en-SE" b="1" dirty="0"/>
              <a:t>o</a:t>
            </a:r>
            <a:r>
              <a:rPr lang="de-DE" b="1" dirty="0"/>
              <a:t>u</a:t>
            </a:r>
            <a:r>
              <a:rPr lang="en-SE" b="1" dirty="0"/>
              <a:t>p</a:t>
            </a:r>
            <a:r>
              <a:rPr lang="de-DE" b="1" dirty="0"/>
              <a:t>l</a:t>
            </a:r>
            <a:r>
              <a:rPr lang="en-SE" b="1" dirty="0"/>
              <a:t>e </a:t>
            </a:r>
            <a:r>
              <a:rPr lang="de-DE" b="1" dirty="0"/>
              <a:t>a</a:t>
            </a:r>
            <a:r>
              <a:rPr lang="en-SE" b="1" dirty="0"/>
              <a:t>l</a:t>
            </a:r>
            <a:r>
              <a:rPr lang="de-DE" b="1" dirty="0"/>
              <a:t>l</a:t>
            </a:r>
            <a:r>
              <a:rPr lang="en-SE" b="1" dirty="0"/>
              <a:t> </a:t>
            </a:r>
            <a:r>
              <a:rPr lang="de-DE" b="1" dirty="0" err="1"/>
              <a:t>these</a:t>
            </a:r>
            <a:endParaRPr lang="en-US" dirty="0"/>
          </a:p>
          <a:p>
            <a:pPr marL="285750" indent="-285750"/>
            <a:endParaRPr lang="en-US" dirty="0"/>
          </a:p>
          <a:p>
            <a:pPr marL="0" indent="0">
              <a:buNone/>
            </a:pPr>
            <a:r>
              <a:rPr lang="en-US" dirty="0"/>
              <a:t>JOREK has stellarator plasma model</a:t>
            </a:r>
          </a:p>
          <a:p>
            <a:r>
              <a:rPr lang="en-US" dirty="0"/>
              <a:t>JOREK 3D with Fourier harmonics, so discrete divertor difficult</a:t>
            </a:r>
          </a:p>
          <a:p>
            <a:pPr marL="0" indent="0">
              <a:buNone/>
            </a:pPr>
            <a:r>
              <a:rPr lang="en-US" dirty="0"/>
              <a:t>Kinetics is being prepared:</a:t>
            </a:r>
          </a:p>
          <a:p>
            <a:pPr marL="285750" indent="-285750"/>
            <a:r>
              <a:rPr lang="en-US" dirty="0"/>
              <a:t>Kinetic – fluid coupling for stellarators</a:t>
            </a:r>
          </a:p>
          <a:p>
            <a:pPr marL="468313" lvl="1" indent="-285750"/>
            <a:r>
              <a:rPr lang="en-US" dirty="0"/>
              <a:t>Kinetics are reasonably model agnostic</a:t>
            </a:r>
          </a:p>
          <a:p>
            <a:pPr marL="468313" lvl="1" indent="-285750"/>
            <a:r>
              <a:rPr lang="en-US" dirty="0"/>
              <a:t>Source terms in stellarator model now implemented</a:t>
            </a:r>
          </a:p>
          <a:p>
            <a:pPr marL="468313" lvl="1" indent="-285750"/>
            <a:r>
              <a:rPr lang="en-US" dirty="0"/>
              <a:t>Ongoing testing</a:t>
            </a:r>
          </a:p>
          <a:p>
            <a:pPr marL="285750" indent="-285750"/>
            <a:r>
              <a:rPr lang="en-US" dirty="0"/>
              <a:t>Sheath boundary conditions implemented for stellarators (next slide)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87C86-58D6-1E97-23FB-C1A33536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46535-DA90-F7B8-3733-8594D62C4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C2B74-B071-4CC7-7B97-494704887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19</a:t>
            </a:fld>
            <a:endParaRPr lang="nl-NL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5A49B2C-19EA-B071-592A-568B2615250E}"/>
              </a:ext>
            </a:extLst>
          </p:cNvPr>
          <p:cNvSpPr txBox="1">
            <a:spLocks/>
          </p:cNvSpPr>
          <p:nvPr/>
        </p:nvSpPr>
        <p:spPr>
          <a:xfrm>
            <a:off x="7753350" y="76813"/>
            <a:ext cx="3553449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Elias </a:t>
            </a:r>
            <a:r>
              <a:rPr lang="en-US" dirty="0" err="1"/>
              <a:t>Waagaard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38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847FE-A801-E44A-CBF2-0A1F87E0F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E189C-6E0C-0CCA-330B-E873DBA44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B035C-D42C-EED9-16F3-BB58A1841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20</a:t>
            </a:fld>
            <a:endParaRPr lang="nl-NL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86933B72-EF1A-4F92-9D81-C1CCC1CECAE4}"/>
              </a:ext>
            </a:extLst>
          </p:cNvPr>
          <p:cNvSpPr txBox="1">
            <a:spLocks/>
          </p:cNvSpPr>
          <p:nvPr/>
        </p:nvSpPr>
        <p:spPr>
          <a:xfrm>
            <a:off x="360000" y="76813"/>
            <a:ext cx="10946800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ea typeface="Open Sans"/>
                <a:cs typeface="Open Sans"/>
              </a:rPr>
              <a:t>Stellarator compatibility</a:t>
            </a:r>
            <a:endParaRPr lang="en-US" dirty="0"/>
          </a:p>
          <a:p>
            <a:r>
              <a:rPr lang="en-US" dirty="0"/>
              <a:t>Sheath BC works</a:t>
            </a:r>
            <a:endParaRPr lang="de-DE" dirty="0">
              <a:ea typeface="Open Sans"/>
              <a:cs typeface="Open San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381535-5BEC-502A-4E00-7B57E88F4B6D}"/>
              </a:ext>
            </a:extLst>
          </p:cNvPr>
          <p:cNvSpPr txBox="1">
            <a:spLocks/>
          </p:cNvSpPr>
          <p:nvPr/>
        </p:nvSpPr>
        <p:spPr>
          <a:xfrm>
            <a:off x="1146563" y="1769063"/>
            <a:ext cx="9654045" cy="354990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03200" indent="-203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85763" indent="-1857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984250" indent="-15398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­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598613" indent="-1603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209800" indent="-1587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­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dirty="0"/>
              <a:t>Artificial divertor</a:t>
            </a:r>
            <a:r>
              <a:rPr lang="en-SE" dirty="0"/>
              <a:t> </a:t>
            </a:r>
            <a:r>
              <a:rPr lang="en-US" dirty="0"/>
              <a:t>indent </a:t>
            </a:r>
            <a:r>
              <a:rPr lang="en-SE" dirty="0"/>
              <a:t>i</a:t>
            </a:r>
            <a:r>
              <a:rPr lang="en-US" dirty="0"/>
              <a:t>n </a:t>
            </a:r>
            <a:r>
              <a:rPr lang="en-SE" dirty="0"/>
              <a:t>W7-A stellarator </a:t>
            </a:r>
            <a:r>
              <a:rPr lang="en-US" dirty="0"/>
              <a:t>grid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sharper angles</a:t>
            </a:r>
            <a:endParaRPr lang="en-SE" dirty="0"/>
          </a:p>
          <a:p>
            <a:pPr marL="285750" indent="-285750"/>
            <a:r>
              <a:rPr lang="en-SE" dirty="0"/>
              <a:t>Parallel velocity </a:t>
            </a:r>
            <a:r>
              <a:rPr lang="en-US" dirty="0"/>
              <a:t>correct, particle + heat fluxes conserved</a:t>
            </a:r>
            <a:endParaRPr lang="en-SE" dirty="0"/>
          </a:p>
          <a:p>
            <a:pPr marL="285750" indent="-285750"/>
            <a:r>
              <a:rPr lang="en-SE" dirty="0"/>
              <a:t>Next step: test more complex geometries like W7-X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16C484-6F2D-4FCC-98A1-92DB07A48BA3}"/>
              </a:ext>
            </a:extLst>
          </p:cNvPr>
          <p:cNvGrpSpPr>
            <a:grpSpLocks noChangeAspect="1"/>
          </p:cNvGrpSpPr>
          <p:nvPr/>
        </p:nvGrpSpPr>
        <p:grpSpPr>
          <a:xfrm>
            <a:off x="2459106" y="2775472"/>
            <a:ext cx="6748588" cy="3052928"/>
            <a:chOff x="864846" y="2867720"/>
            <a:chExt cx="8092171" cy="366073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94F2787-007F-4FBA-BA0D-59BB584C1AC5}"/>
                </a:ext>
              </a:extLst>
            </p:cNvPr>
            <p:cNvGrpSpPr/>
            <p:nvPr/>
          </p:nvGrpSpPr>
          <p:grpSpPr>
            <a:xfrm>
              <a:off x="864846" y="2867720"/>
              <a:ext cx="8092171" cy="3660739"/>
              <a:chOff x="2049914" y="2792449"/>
              <a:chExt cx="8092171" cy="3660739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782A4D15-5995-4DD4-8130-798920346008}"/>
                  </a:ext>
                </a:extLst>
              </p:cNvPr>
              <p:cNvGrpSpPr/>
              <p:nvPr/>
            </p:nvGrpSpPr>
            <p:grpSpPr>
              <a:xfrm>
                <a:off x="2049914" y="2792449"/>
                <a:ext cx="8092171" cy="3660739"/>
                <a:chOff x="4014425" y="2695064"/>
                <a:chExt cx="8092171" cy="3660739"/>
              </a:xfrm>
            </p:grpSpPr>
            <p:pic>
              <p:nvPicPr>
                <p:cNvPr id="10" name="Content Placeholder 11">
                  <a:extLst>
                    <a:ext uri="{FF2B5EF4-FFF2-40B4-BE49-F238E27FC236}">
                      <a16:creationId xmlns:a16="http://schemas.microsoft.com/office/drawing/2014/main" id="{887B9342-6683-49DF-B7C2-4E374719EA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24165" t="17085" r="25665" b="-766"/>
                <a:stretch/>
              </p:blipFill>
              <p:spPr>
                <a:xfrm>
                  <a:off x="4154125" y="3039773"/>
                  <a:ext cx="7952471" cy="3316030"/>
                </a:xfrm>
                <a:prstGeom prst="rect">
                  <a:avLst/>
                </a:prstGeom>
              </p:spPr>
            </p:pic>
            <p:pic>
              <p:nvPicPr>
                <p:cNvPr id="11" name="Content Placeholder 11">
                  <a:extLst>
                    <a:ext uri="{FF2B5EF4-FFF2-40B4-BE49-F238E27FC236}">
                      <a16:creationId xmlns:a16="http://schemas.microsoft.com/office/drawing/2014/main" id="{F12EBBF1-0A3C-4E9B-9311-44A0DC8008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48254" t="42309" r="50865" b="36827"/>
                <a:stretch/>
              </p:blipFill>
              <p:spPr>
                <a:xfrm>
                  <a:off x="4014425" y="4003287"/>
                  <a:ext cx="139699" cy="826770"/>
                </a:xfrm>
                <a:prstGeom prst="rect">
                  <a:avLst/>
                </a:prstGeom>
              </p:spPr>
            </p:pic>
            <p:pic>
              <p:nvPicPr>
                <p:cNvPr id="12" name="Content Placeholder 11">
                  <a:extLst>
                    <a:ext uri="{FF2B5EF4-FFF2-40B4-BE49-F238E27FC236}">
                      <a16:creationId xmlns:a16="http://schemas.microsoft.com/office/drawing/2014/main" id="{EE6AC845-D3C5-4E06-9753-C1D1C5DAE2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57603" t="94954" r="38551" b="-295"/>
                <a:stretch/>
              </p:blipFill>
              <p:spPr>
                <a:xfrm>
                  <a:off x="5526582" y="6144136"/>
                  <a:ext cx="609600" cy="211667"/>
                </a:xfrm>
                <a:prstGeom prst="rect">
                  <a:avLst/>
                </a:prstGeom>
              </p:spPr>
            </p:pic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BEB3F51-BCDE-49DC-89D7-AAC905E042F3}"/>
                    </a:ext>
                  </a:extLst>
                </p:cNvPr>
                <p:cNvSpPr txBox="1"/>
                <p:nvPr/>
              </p:nvSpPr>
              <p:spPr>
                <a:xfrm>
                  <a:off x="8954640" y="2695064"/>
                  <a:ext cx="1847183" cy="31077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 anchorCtr="0">
                  <a:spAutoFit/>
                </a:bodyPr>
                <a:lstStyle/>
                <a:p>
                  <a:pPr algn="l">
                    <a:lnSpc>
                      <a:spcPts val="2300"/>
                    </a:lnSpc>
                    <a:spcBef>
                      <a:spcPts val="1150"/>
                    </a:spcBef>
                  </a:pPr>
                  <a:r>
                    <a:rPr lang="de-DE" sz="1300" b="1" dirty="0"/>
                    <a:t>JOREK –</a:t>
                  </a:r>
                  <a:r>
                    <a:rPr lang="en-SE" sz="1300" b="1" dirty="0"/>
                    <a:t> </a:t>
                  </a:r>
                  <a:r>
                    <a:rPr lang="de-DE" sz="1300" b="1" dirty="0"/>
                    <a:t>s</a:t>
                  </a:r>
                  <a:r>
                    <a:rPr lang="en-SE" sz="1300" b="1" dirty="0" err="1"/>
                    <a:t>i</a:t>
                  </a:r>
                  <a:r>
                    <a:rPr lang="de-DE" sz="1300" b="1" dirty="0"/>
                    <a:t>m</a:t>
                  </a:r>
                  <a:r>
                    <a:rPr lang="en-SE" sz="1300" b="1" dirty="0"/>
                    <a:t>u</a:t>
                  </a:r>
                  <a:r>
                    <a:rPr lang="de-DE" sz="1300" b="1" dirty="0"/>
                    <a:t>l</a:t>
                  </a:r>
                  <a:r>
                    <a:rPr lang="en-SE" sz="1300" b="1" dirty="0"/>
                    <a:t>a</a:t>
                  </a:r>
                  <a:r>
                    <a:rPr lang="de-DE" sz="1300" b="1" dirty="0"/>
                    <a:t>t</a:t>
                  </a:r>
                  <a:r>
                    <a:rPr lang="en-SE" sz="1300" b="1" dirty="0"/>
                    <a:t>e</a:t>
                  </a:r>
                  <a:r>
                    <a:rPr lang="de-DE" sz="1300" b="1" dirty="0"/>
                    <a:t>d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AEFBD983-B6F3-449B-942C-3AFC51D871A2}"/>
                    </a:ext>
                  </a:extLst>
                </p:cNvPr>
                <p:cNvSpPr txBox="1"/>
                <p:nvPr/>
              </p:nvSpPr>
              <p:spPr>
                <a:xfrm>
                  <a:off x="4575849" y="2702741"/>
                  <a:ext cx="1444957" cy="31077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 algn="l">
                    <a:lnSpc>
                      <a:spcPts val="2300"/>
                    </a:lnSpc>
                    <a:spcBef>
                      <a:spcPts val="1150"/>
                    </a:spcBef>
                  </a:pPr>
                  <a:r>
                    <a:rPr lang="en-SE" sz="1300" b="1" dirty="0"/>
                    <a:t>E</a:t>
                  </a:r>
                  <a:r>
                    <a:rPr lang="de-DE" sz="1300" b="1" dirty="0"/>
                    <a:t>x</a:t>
                  </a:r>
                  <a:r>
                    <a:rPr lang="en-SE" sz="1300" b="1" dirty="0"/>
                    <a:t>p</a:t>
                  </a:r>
                  <a:r>
                    <a:rPr lang="de-DE" sz="1300" b="1" dirty="0"/>
                    <a:t>e</a:t>
                  </a:r>
                  <a:r>
                    <a:rPr lang="en-SE" sz="1300" b="1" dirty="0"/>
                    <a:t>c</a:t>
                  </a:r>
                  <a:r>
                    <a:rPr lang="de-DE" sz="1300" b="1" dirty="0"/>
                    <a:t>t</a:t>
                  </a:r>
                  <a:r>
                    <a:rPr lang="en-SE" sz="1300" b="1" dirty="0"/>
                    <a:t>e</a:t>
                  </a:r>
                  <a:r>
                    <a:rPr lang="de-DE" sz="1300" b="1" dirty="0"/>
                    <a:t>d</a:t>
                  </a:r>
                  <a:r>
                    <a:rPr lang="en-SE" sz="1300" b="1" dirty="0"/>
                    <a:t> </a:t>
                  </a:r>
                  <a:r>
                    <a:rPr lang="de-DE" sz="1300" b="1" dirty="0"/>
                    <a:t>f</a:t>
                  </a:r>
                  <a:r>
                    <a:rPr lang="en-SE" sz="1300" b="1" dirty="0"/>
                    <a:t>r</a:t>
                  </a:r>
                  <a:r>
                    <a:rPr lang="de-DE" sz="1300" b="1" dirty="0"/>
                    <a:t>o</a:t>
                  </a:r>
                  <a:r>
                    <a:rPr lang="en-SE" sz="1300" b="1" dirty="0"/>
                    <a:t>m </a:t>
                  </a:r>
                  <a:endParaRPr lang="de-DE" sz="1300" b="1" dirty="0"/>
                </a:p>
              </p:txBody>
            </p:sp>
          </p:grpSp>
          <p:pic>
            <p:nvPicPr>
              <p:cNvPr id="17" name="Picture 2" descr="c_s = \sqrt{\gamma T}">
                <a:extLst>
                  <a:ext uri="{FF2B5EF4-FFF2-40B4-BE49-F238E27FC236}">
                    <a16:creationId xmlns:a16="http://schemas.microsoft.com/office/drawing/2014/main" id="{566CFDBF-5B8A-44ED-B135-DED33ACFB6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0146" y="2838165"/>
                <a:ext cx="935844" cy="3053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45DCB62-906F-4667-B9E7-53F52F9086BA}"/>
                </a:ext>
              </a:extLst>
            </p:cNvPr>
            <p:cNvSpPr/>
            <p:nvPr/>
          </p:nvSpPr>
          <p:spPr>
            <a:xfrm>
              <a:off x="2254786" y="3185953"/>
              <a:ext cx="1041706" cy="45719"/>
            </a:xfrm>
            <a:prstGeom prst="rect">
              <a:avLst/>
            </a:prstGeom>
            <a:solidFill>
              <a:srgbClr val="FFFFFF"/>
            </a:solidFill>
            <a:ln w="19050" cmpd="sng">
              <a:noFill/>
              <a:prstDash val="dash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de-DE" sz="13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0B578FAE-318C-CF35-82A3-273E63FA9C9A}"/>
              </a:ext>
            </a:extLst>
          </p:cNvPr>
          <p:cNvSpPr txBox="1">
            <a:spLocks/>
          </p:cNvSpPr>
          <p:nvPr/>
        </p:nvSpPr>
        <p:spPr>
          <a:xfrm>
            <a:off x="7753350" y="76813"/>
            <a:ext cx="3553449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Elias </a:t>
            </a:r>
            <a:r>
              <a:rPr lang="en-US" dirty="0" err="1"/>
              <a:t>Waagaard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50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15A2E-3205-DE6F-C2F6-15C15B146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99C3B4D-C6AD-B1E2-0174-D47BAEBF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state</a:t>
            </a:r>
            <a:endParaRPr lang="nl-NL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A9FA3A7-3DED-9760-67C4-52940E4108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Issues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1015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852233-C306-1E05-0CB5-C0B5FBB1C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Issues: particle balance</a:t>
            </a:r>
            <a:endParaRPr lang="nl-N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37506B-25A2-1837-034A-EF857F14C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564" y="1769063"/>
            <a:ext cx="4939290" cy="71074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Neutral particles lost due to bugs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Fixed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C332E3-40DA-124A-52AB-F8BCCF71E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FCF6AD-2BFC-3145-7CAD-EA5ECD8AB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91A044-3FFE-FB45-D492-D4EFE9A53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22</a:t>
            </a:fld>
            <a:endParaRPr lang="nl-NL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B32AEC6-6FEE-9B28-8E43-C0431EA11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182" y="2509047"/>
            <a:ext cx="4577634" cy="35641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5">
                <a:extLst>
                  <a:ext uri="{FF2B5EF4-FFF2-40B4-BE49-F238E27FC236}">
                    <a16:creationId xmlns:a16="http://schemas.microsoft.com/office/drawing/2014/main" id="{618C69CC-3DEF-75C1-60E7-158E3781F0D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7184" y="2883489"/>
                <a:ext cx="4939290" cy="1917112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>
                <a:lvl1pPr marL="203200" indent="-2032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SzPct val="120000"/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85763" indent="-185738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buSzPct val="10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984250" indent="-153988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buSzPct val="100000"/>
                  <a:buFont typeface="Arial" panose="020B0604020202020204" pitchFamily="34" charset="0"/>
                  <a:buChar char="­"/>
                  <a:defRPr sz="16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598613" indent="-160338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buSzPct val="10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209800" indent="-15875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buSzPct val="100000"/>
                  <a:buFont typeface="Arial" panose="020B0604020202020204" pitchFamily="34" charset="0"/>
                  <a:buChar char="­"/>
                  <a:defRPr sz="16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dirty="0"/>
                  <a:t>Mismatch wall recombination calculation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Fluid side: effect of BC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Particle side: calculate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𝑁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ec</m:t>
                        </m:r>
                      </m:sub>
                    </m:sSub>
                    <m:r>
                      <a:rPr lang="en-US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𝛤𝛥</m:t>
                    </m:r>
                    <m:r>
                      <a:rPr lang="en-US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endParaRPr lang="en-US" dirty="0"/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dirty="0">
                    <a:sym typeface="Wingdings" panose="05000000000000000000" pitchFamily="2" charset="2"/>
                  </a:rPr>
                  <a:t> Calculation fixed for 1T</a:t>
                </a:r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dirty="0">
                    <a:sym typeface="Wingdings" panose="05000000000000000000" pitchFamily="2" charset="2"/>
                  </a:rPr>
                  <a:t> Calculation WIP for 2T (BC dependent)</a:t>
                </a:r>
              </a:p>
            </p:txBody>
          </p:sp>
        </mc:Choice>
        <mc:Fallback xmlns="">
          <p:sp>
            <p:nvSpPr>
              <p:cNvPr id="7" name="Content Placeholder 5">
                <a:extLst>
                  <a:ext uri="{FF2B5EF4-FFF2-40B4-BE49-F238E27FC236}">
                    <a16:creationId xmlns:a16="http://schemas.microsoft.com/office/drawing/2014/main" id="{618C69CC-3DEF-75C1-60E7-158E3781F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184" y="2883489"/>
                <a:ext cx="4939290" cy="1917112"/>
              </a:xfrm>
              <a:prstGeom prst="rect">
                <a:avLst/>
              </a:prstGeom>
              <a:blipFill>
                <a:blip r:embed="rId6"/>
                <a:stretch>
                  <a:fillRect l="-3210" t="-5397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37783FB-2696-6878-3B48-F29691EEA507}"/>
                  </a:ext>
                </a:extLst>
              </p:cNvPr>
              <p:cNvSpPr txBox="1"/>
              <p:nvPr/>
            </p:nvSpPr>
            <p:spPr>
              <a:xfrm>
                <a:off x="5610225" y="1638300"/>
                <a:ext cx="5696575" cy="391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𝑟𝑒𝑐𝑜𝑚𝑏</m:t>
                          </m:r>
                        </m:sub>
                      </m:sSub>
                      <m:r>
                        <a:rPr lang="en-US" i="0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𝑝𝑢𝑓𝑓</m:t>
                          </m:r>
                        </m:sub>
                      </m:sSub>
                      <m:r>
                        <a:rPr lang="en-US" i="0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–</m:t>
                      </m:r>
                      <m:r>
                        <m:rPr>
                          <m:sty m:val="p"/>
                        </m:rPr>
                        <a:rPr lang="en-US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𝑖𝑜𝑛</m:t>
                          </m:r>
                        </m:sub>
                      </m:sSub>
                      <m:r>
                        <a:rPr lang="en-US" i="0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–</m:t>
                      </m:r>
                      <m:r>
                        <m:rPr>
                          <m:sty m:val="p"/>
                        </m:rPr>
                        <a:rPr lang="en-US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𝑝𝑢𝑚𝑝</m:t>
                          </m:r>
                        </m:sub>
                      </m:sSub>
                      <m:r>
                        <a:rPr lang="en-US" i="0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m:rPr>
                          <m:sty m:val="p"/>
                        </m:rPr>
                        <a:rPr lang="en-US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tot</m:t>
                          </m:r>
                        </m:sub>
                      </m:sSub>
                      <m:r>
                        <a:rPr lang="en-US" b="0" i="0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b="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37783FB-2696-6878-3B48-F29691EEA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225" y="1638300"/>
                <a:ext cx="5696575" cy="391582"/>
              </a:xfrm>
              <a:prstGeom prst="rect">
                <a:avLst/>
              </a:prstGeom>
              <a:blipFill>
                <a:blip r:embed="rId7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732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53F65-1C8D-2C05-E42C-3CC57215D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Issues: stability </a:t>
            </a:r>
            <a:endParaRPr lang="nl-N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1B7856-6FB7-D4B5-146F-64D2972DA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Flickering momentum source</a:t>
            </a:r>
          </a:p>
          <a:p>
            <a:r>
              <a:rPr lang="en-US" dirty="0"/>
              <a:t>Implicit plasma, explicit neutrals</a:t>
            </a:r>
          </a:p>
          <a:p>
            <a:r>
              <a:rPr lang="en-US" dirty="0"/>
              <a:t>Particles see last plasma timestep</a:t>
            </a:r>
          </a:p>
          <a:p>
            <a:r>
              <a:rPr lang="en-US" dirty="0"/>
              <a:t>Accumulated drag &gt; local momentum</a:t>
            </a:r>
          </a:p>
          <a:p>
            <a:r>
              <a:rPr lang="en-US" dirty="0"/>
              <a:t>Experience/solutions?</a:t>
            </a:r>
          </a:p>
          <a:p>
            <a:r>
              <a:rPr lang="en-US" dirty="0"/>
              <a:t>Idea: forward extrapolation of fields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Negative plasma density</a:t>
            </a:r>
          </a:p>
          <a:p>
            <a:r>
              <a:rPr lang="en-US" dirty="0"/>
              <a:t>Idea: implicit density source</a:t>
            </a:r>
            <a:endParaRPr lang="nl-NL" dirty="0">
              <a:ea typeface="Open Sans"/>
              <a:cs typeface="Open Sans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08BD18-4F9A-2065-1506-AB5E903C9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52067C-7505-45FD-836A-459AC0756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D7117-938E-46A3-C1BE-D7639E5EB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23</a:t>
            </a:fld>
            <a:endParaRPr lang="nl-NL" dirty="0"/>
          </a:p>
        </p:txBody>
      </p:sp>
      <p:pic>
        <p:nvPicPr>
          <p:cNvPr id="7" name="14_18_xpoint_dp">
            <a:hlinkClick r:id="" action="ppaction://media"/>
            <a:extLst>
              <a:ext uri="{FF2B5EF4-FFF2-40B4-BE49-F238E27FC236}">
                <a16:creationId xmlns:a16="http://schemas.microsoft.com/office/drawing/2014/main" id="{684F3B97-FEC4-7779-1622-58DB0A8924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6345"/>
                  </p14:bmkLst>
                </p14:media>
              </p:ext>
            </p:extLst>
          </p:nvPr>
        </p:nvPicPr>
        <p:blipFill>
          <a:blip r:embed="rId4"/>
          <a:srcRect b="987"/>
          <a:stretch>
            <a:fillRect/>
          </a:stretch>
        </p:blipFill>
        <p:spPr>
          <a:xfrm>
            <a:off x="5710058" y="2089576"/>
            <a:ext cx="5596742" cy="382243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2253894E-68CF-798B-1D06-9DAA4C521F52}"/>
              </a:ext>
            </a:extLst>
          </p:cNvPr>
          <p:cNvSpPr/>
          <p:nvPr/>
        </p:nvSpPr>
        <p:spPr>
          <a:xfrm>
            <a:off x="9549352" y="4980744"/>
            <a:ext cx="1053219" cy="1053219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F5F744-63E5-0CBF-93E9-41AE61CFFB7A}"/>
              </a:ext>
            </a:extLst>
          </p:cNvPr>
          <p:cNvSpPr txBox="1"/>
          <p:nvPr/>
        </p:nvSpPr>
        <p:spPr>
          <a:xfrm>
            <a:off x="6887851" y="1720244"/>
            <a:ext cx="3544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Momentum source to plasma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AA93CA0-CEEA-3B83-8B7E-F3F1F5F97057}"/>
              </a:ext>
            </a:extLst>
          </p:cNvPr>
          <p:cNvSpPr/>
          <p:nvPr/>
        </p:nvSpPr>
        <p:spPr>
          <a:xfrm>
            <a:off x="5655068" y="4157794"/>
            <a:ext cx="1053219" cy="1053219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3BFF75-55CE-BA5E-77B7-32F1916480E7}"/>
              </a:ext>
            </a:extLst>
          </p:cNvPr>
          <p:cNvSpPr txBox="1"/>
          <p:nvPr/>
        </p:nvSpPr>
        <p:spPr>
          <a:xfrm>
            <a:off x="7468943" y="4881637"/>
            <a:ext cx="1319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accent1"/>
                </a:solidFill>
              </a:rPr>
              <a:t>Flickering</a:t>
            </a:r>
            <a:endParaRPr lang="nl-NL" dirty="0">
              <a:solidFill>
                <a:schemeClr val="accent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4E8AB8-5D1A-DFC7-91FD-0B00BA6DC7D5}"/>
              </a:ext>
            </a:extLst>
          </p:cNvPr>
          <p:cNvCxnSpPr>
            <a:cxnSpLocks/>
          </p:cNvCxnSpPr>
          <p:nvPr/>
        </p:nvCxnSpPr>
        <p:spPr>
          <a:xfrm flipH="1" flipV="1">
            <a:off x="6680849" y="4875124"/>
            <a:ext cx="788094" cy="1870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3142457-66E9-727E-6343-0303BBA17BAB}"/>
              </a:ext>
            </a:extLst>
          </p:cNvPr>
          <p:cNvCxnSpPr>
            <a:cxnSpLocks/>
          </p:cNvCxnSpPr>
          <p:nvPr/>
        </p:nvCxnSpPr>
        <p:spPr>
          <a:xfrm flipH="1" flipV="1">
            <a:off x="8660090" y="5095660"/>
            <a:ext cx="943027" cy="2238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554C1FE7-246F-0502-B44D-7815A003F21D}"/>
              </a:ext>
            </a:extLst>
          </p:cNvPr>
          <p:cNvSpPr/>
          <p:nvPr/>
        </p:nvSpPr>
        <p:spPr>
          <a:xfrm>
            <a:off x="11186889" y="4448175"/>
            <a:ext cx="474210" cy="1631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nl-NL" sz="1000" dirty="0">
              <a:solidFill>
                <a:schemeClr val="bg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AAC2CC-A84A-560F-819A-3F4FB2968B11}"/>
              </a:ext>
            </a:extLst>
          </p:cNvPr>
          <p:cNvSpPr/>
          <p:nvPr/>
        </p:nvSpPr>
        <p:spPr>
          <a:xfrm>
            <a:off x="11182505" y="4255558"/>
            <a:ext cx="351675" cy="1865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000" b="0" dirty="0">
                <a:solidFill>
                  <a:schemeClr val="bg2"/>
                </a:solidFill>
              </a:rPr>
              <a:t>Momentum source (</a:t>
            </a:r>
            <a:r>
              <a:rPr lang="en-US" sz="1000" b="0" dirty="0" err="1">
                <a:solidFill>
                  <a:schemeClr val="bg2"/>
                </a:solidFill>
              </a:rPr>
              <a:t>a.u</a:t>
            </a:r>
            <a:r>
              <a:rPr lang="en-US" sz="1000" b="0" dirty="0">
                <a:solidFill>
                  <a:schemeClr val="bg2"/>
                </a:solidFill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403799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90944-9CE5-67B9-73E0-0209D70B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F0374-4281-96F9-6420-E07D2A39D9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Overview of code use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848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5FCA1-B801-979E-9054-AA07B3288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code use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3BB47-4547-F309-BA82-3493AD04C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CDCA5-D7C9-7E9E-F1B9-07151DBCB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D5AC6-AABD-B4C3-E8D3-1C8552A3E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25</a:t>
            </a:fld>
            <a:endParaRPr lang="nl-NL" dirty="0"/>
          </a:p>
        </p:txBody>
      </p:sp>
      <mc:AlternateContent xmlns:mc="http://schemas.openxmlformats.org/markup-compatibility/2006">
        <mc:Choice xmlns:psuz="http://schemas.microsoft.com/office/powerpoint/2016/summaryzoom" Requires="psuz">
          <p:graphicFrame>
            <p:nvGraphicFramePr>
              <p:cNvPr id="8" name="Summary Zoom 7">
                <a:extLst>
                  <a:ext uri="{FF2B5EF4-FFF2-40B4-BE49-F238E27FC236}">
                    <a16:creationId xmlns:a16="http://schemas.microsoft.com/office/drawing/2014/main" id="{1A786D57-ECFF-D1B7-3C88-07EC3908F6F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108766"/>
                  </p:ext>
                </p:extLst>
              </p:nvPr>
            </p:nvGraphicFramePr>
            <p:xfrm>
              <a:off x="1146175" y="1768475"/>
              <a:ext cx="10160000" cy="4137025"/>
            </p:xfrm>
            <a:graphic>
              <a:graphicData uri="http://schemas.microsoft.com/office/powerpoint/2016/summaryzoom">
                <psuz:summaryZm>
                  <psuz:summaryZmObj sectionId="{8CFA6686-6B6B-464C-824A-A551AD8C7576}">
                    <psuz:zmPr id="{77823DCE-DEA6-4202-973A-AAF21972FF2F}" imageType="cover" transitionDur="500" showBg="0">
                      <p166:blipFill xmlns:p166="http://schemas.microsoft.com/office/powerpoint/2016/6/main"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93702" y="296864"/>
                          <a:ext cx="3047999" cy="1714499"/>
                        </a:xfrm>
                        <a:prstGeom prst="rect">
                          <a:avLst/>
                        </a:prstGeom>
                        <a:ln w="38100">
                          <a:solidFill>
                            <a:schemeClr val="tx2"/>
                          </a:solidFill>
                        </a:ln>
                        <a:effectLst/>
                      </p166:spPr>
                    </psuz:zmPr>
                  </psuz:summaryZmObj>
                  <psuz:summaryZmObj sectionId="{B862BEB2-E87F-4394-8CD1-4C85AD621747}">
                    <psuz:zmPr id="{CA7CF1E3-D686-4F7D-9106-613728796146}" imageType="cover" transitionDur="500" showBg="0">
                      <p166:blipFill xmlns:p166="http://schemas.microsoft.com/office/powerpoint/2016/6/main"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556001" y="296864"/>
                          <a:ext cx="3047999" cy="1714499"/>
                        </a:xfrm>
                        <a:prstGeom prst="rect">
                          <a:avLst/>
                        </a:prstGeom>
                        <a:ln w="38100">
                          <a:solidFill>
                            <a:schemeClr val="tx2"/>
                          </a:solidFill>
                        </a:ln>
                        <a:effectLst/>
                      </p166:spPr>
                    </psuz:zmPr>
                  </psuz:summaryZmObj>
                  <psuz:summaryZmObj sectionId="{DDA6A915-85A2-40B2-94CA-F12FFD39AEC6}">
                    <psuz:zmPr id="{0496527C-BB33-46F3-B045-D2F477B121C5}" imageType="cover" transitionDur="500" showBg="0">
                      <p166:blipFill xmlns:p166="http://schemas.microsoft.com/office/powerpoint/2016/6/main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6718300" y="296864"/>
                          <a:ext cx="3047999" cy="1714499"/>
                        </a:xfrm>
                        <a:prstGeom prst="rect">
                          <a:avLst/>
                        </a:prstGeom>
                        <a:ln w="38100">
                          <a:solidFill>
                            <a:schemeClr val="tx2"/>
                          </a:solidFill>
                        </a:ln>
                        <a:effectLst/>
                      </p166:spPr>
                    </psuz:zmPr>
                  </psuz:summaryZmObj>
                  <psuz:summaryZmObj sectionId="{45CF42CD-4B34-4016-B9F6-9297FDB0DA0B}">
                    <psuz:zmPr id="{13435A9C-9A53-4D0E-A7CD-D508CD568239}" imageType="cover" transitionDur="500" showBg="0">
                      <p166:blipFill xmlns:p166="http://schemas.microsoft.com/office/powerpoint/2016/6/main"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93702" y="2125663"/>
                          <a:ext cx="3047999" cy="1714499"/>
                        </a:xfrm>
                        <a:prstGeom prst="rect">
                          <a:avLst/>
                        </a:prstGeom>
                        <a:ln w="38100">
                          <a:solidFill>
                            <a:schemeClr val="tx2"/>
                          </a:solidFill>
                        </a:ln>
                        <a:effectLst/>
                      </p166:spPr>
                    </psuz:zmPr>
                  </psuz:summaryZmObj>
                  <psuz:summaryZmObj sectionId="{CFCD9979-6F3A-4CDF-9FCF-9F84FFC54400}">
                    <psuz:zmPr id="{DCEFA94A-4D58-4C82-B2B8-D6F2FC0CF0C9}" imageType="cover" transitionDur="500" showBg="0">
                      <p166:blipFill xmlns:p166="http://schemas.microsoft.com/office/powerpoint/2016/6/main"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556001" y="2125663"/>
                          <a:ext cx="3047999" cy="1714499"/>
                        </a:xfrm>
                        <a:prstGeom prst="rect">
                          <a:avLst/>
                        </a:prstGeom>
                        <a:ln w="38100">
                          <a:solidFill>
                            <a:schemeClr val="tx2"/>
                          </a:solidFill>
                        </a:ln>
                        <a:effectLst/>
                      </p166:spPr>
                    </psuz:zmPr>
                  </psuz:summaryZmObj>
                  <psuz:summaryZmObj sectionId="{42B59328-C2FE-4055-BAB9-433107AB4E83}">
                    <psuz:zmPr id="{83D0E48E-4BA8-4C05-92A6-4526771158A3}" imageType="cover" transitionDur="500" showBg="0">
                      <p166:blipFill xmlns:p166="http://schemas.microsoft.com/office/powerpoint/2016/6/main"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6718300" y="2125663"/>
                          <a:ext cx="3047999" cy="1714499"/>
                        </a:xfrm>
                        <a:prstGeom prst="rect">
                          <a:avLst/>
                        </a:prstGeom>
                        <a:ln w="38100">
                          <a:solidFill>
                            <a:schemeClr val="tx2"/>
                          </a:solidFill>
                        </a:ln>
                        <a:effectLst/>
                      </p166:spPr>
                    </psuz:zmPr>
                  </psuz:summaryZmObj>
                  <psuz:gridLayout/>
                </psuz:summaryZm>
              </a:graphicData>
            </a:graphic>
          </p:graphicFrame>
        </mc:Choice>
        <mc:Fallback>
          <p:grpSp>
            <p:nvGrpSpPr>
              <p:cNvPr id="8" name="Summary Zoom 7">
                <a:extLst>
                  <a:ext uri="{FF2B5EF4-FFF2-40B4-BE49-F238E27FC236}">
                    <a16:creationId xmlns:a16="http://schemas.microsoft.com/office/drawing/2014/main" id="{1A786D57-ECFF-D1B7-3C88-07EC3908F6F3}"/>
                  </a:ext>
                </a:extLst>
              </p:cNvPr>
              <p:cNvGrpSpPr>
                <a:grpSpLocks noGrp="1" noUngrp="1" noRot="1" noChangeAspect="1" noMove="1" noResize="1"/>
              </p:cNvGrpSpPr>
              <p:nvPr/>
            </p:nvGrpSpPr>
            <p:grpSpPr>
              <a:xfrm>
                <a:off x="1146175" y="1768475"/>
                <a:ext cx="10160000" cy="4137025"/>
                <a:chOff x="1146175" y="1768475"/>
                <a:chExt cx="10160000" cy="4137025"/>
              </a:xfrm>
            </p:grpSpPr>
            <p:pic>
              <p:nvPicPr>
                <p:cNvPr id="3" name="Picture 3">
                  <a:hlinkClick r:id="rId8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39877" y="2065339"/>
                  <a:ext cx="3047999" cy="1714499"/>
                </a:xfrm>
                <a:prstGeom prst="rect">
                  <a:avLst/>
                </a:prstGeom>
                <a:ln w="38100">
                  <a:solidFill>
                    <a:schemeClr val="tx2"/>
                  </a:solidFill>
                </a:ln>
                <a:effectLst/>
              </p:spPr>
            </p:pic>
            <p:pic>
              <p:nvPicPr>
                <p:cNvPr id="7" name="Picture 7">
                  <a:hlinkClick r:id="rId9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02176" y="2065339"/>
                  <a:ext cx="3047999" cy="1714499"/>
                </a:xfrm>
                <a:prstGeom prst="rect">
                  <a:avLst/>
                </a:prstGeom>
                <a:ln w="38100">
                  <a:solidFill>
                    <a:schemeClr val="tx2"/>
                  </a:solidFill>
                </a:ln>
                <a:effectLst/>
              </p:spPr>
            </p:pic>
            <p:pic>
              <p:nvPicPr>
                <p:cNvPr id="9" name="Picture 9">
                  <a:hlinkClick r:id="rId10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64475" y="2065339"/>
                  <a:ext cx="3047999" cy="1714499"/>
                </a:xfrm>
                <a:prstGeom prst="rect">
                  <a:avLst/>
                </a:prstGeom>
                <a:ln w="38100">
                  <a:solidFill>
                    <a:schemeClr val="tx2"/>
                  </a:solidFill>
                </a:ln>
                <a:effectLst/>
              </p:spPr>
            </p:pic>
            <p:pic>
              <p:nvPicPr>
                <p:cNvPr id="10" name="Picture 10">
                  <a:hlinkClick r:id="rId11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39877" y="3894138"/>
                  <a:ext cx="3047999" cy="1714499"/>
                </a:xfrm>
                <a:prstGeom prst="rect">
                  <a:avLst/>
                </a:prstGeom>
                <a:ln w="38100">
                  <a:solidFill>
                    <a:schemeClr val="tx2"/>
                  </a:solidFill>
                </a:ln>
                <a:effectLst/>
              </p:spPr>
            </p:pic>
            <p:pic>
              <p:nvPicPr>
                <p:cNvPr id="11" name="Picture 11">
                  <a:hlinkClick r:id="rId12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02176" y="3894138"/>
                  <a:ext cx="3047999" cy="1714499"/>
                </a:xfrm>
                <a:prstGeom prst="rect">
                  <a:avLst/>
                </a:prstGeom>
                <a:ln w="38100">
                  <a:solidFill>
                    <a:schemeClr val="tx2"/>
                  </a:solidFill>
                </a:ln>
                <a:effectLst/>
              </p:spPr>
            </p:pic>
            <p:pic>
              <p:nvPicPr>
                <p:cNvPr id="12" name="Picture 12">
                  <a:hlinkClick r:id="rId13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64475" y="3894138"/>
                  <a:ext cx="3047999" cy="1714499"/>
                </a:xfrm>
                <a:prstGeom prst="rect">
                  <a:avLst/>
                </a:prstGeom>
                <a:ln w="38100">
                  <a:solidFill>
                    <a:schemeClr val="tx2"/>
                  </a:solidFill>
                </a:ln>
                <a:effectLst/>
              </p:spPr>
            </p:pic>
          </p:grpSp>
        </mc:Fallback>
      </mc:AlternateContent>
    </p:spTree>
    <p:extLst>
      <p:ext uri="{BB962C8B-B14F-4D97-AF65-F5344CB8AC3E}">
        <p14:creationId xmlns:p14="http://schemas.microsoft.com/office/powerpoint/2010/main" val="135069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75EF146-CF75-8CF2-C9AF-291DCF2FE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505" y="54417"/>
            <a:ext cx="3957680" cy="29558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9685A80-8A95-2DC5-0CDE-AF282F160C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6" r="2566" b="3594"/>
          <a:stretch>
            <a:fillRect/>
          </a:stretch>
        </p:blipFill>
        <p:spPr>
          <a:xfrm>
            <a:off x="7590528" y="2903309"/>
            <a:ext cx="3603982" cy="31698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9CE884-E023-EE0E-BEA9-0AA220D6D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76813"/>
            <a:ext cx="7166215" cy="1130400"/>
          </a:xfrm>
        </p:spPr>
        <p:txBody>
          <a:bodyPr>
            <a:normAutofit/>
          </a:bodyPr>
          <a:lstStyle/>
          <a:p>
            <a:r>
              <a:rPr lang="en-US" dirty="0"/>
              <a:t>ITER PFPO-1 simulations – Sven Korving</a:t>
            </a:r>
            <a:endParaRPr lang="nl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026F7C84-C209-8BD8-23BF-457CB5835E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46564" y="1769063"/>
                <a:ext cx="6203806" cy="2708119"/>
              </a:xfrm>
            </p:spPr>
            <p:txBody>
              <a:bodyPr/>
              <a:lstStyle/>
              <a:p>
                <a:r>
                  <a:rPr lang="en-US" dirty="0"/>
                  <a:t>Gas puff scan in (ITER PFPO-1 H-mode 1.8T/5MA/20MW)</a:t>
                </a:r>
              </a:p>
              <a:p>
                <a:pPr lvl="1"/>
                <a:r>
                  <a:rPr lang="en-US" dirty="0"/>
                  <a:t>SOLPS-ITER</a:t>
                </a:r>
                <a:r>
                  <a:rPr lang="en-US" dirty="0">
                    <a:solidFill>
                      <a:schemeClr val="tx1"/>
                    </a:solidFill>
                  </a:rPr>
                  <a:t> (</a:t>
                </a:r>
                <a:r>
                  <a:rPr lang="en-US" dirty="0">
                    <a:solidFill>
                      <a:schemeClr val="tx1"/>
                    </a:solidFill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J.-S. Park NF 2021</a:t>
                </a:r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pPr lvl="2"/>
                <a:r>
                  <a:rPr lang="en-US" dirty="0"/>
                  <a:t>Eirene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/>
                  <a:t> neutrals),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dirty="0"/>
                  <a:t>, without drifts</a:t>
                </a:r>
              </a:p>
              <a:p>
                <a:pPr lvl="1"/>
                <a:r>
                  <a:rPr lang="en-GB" dirty="0"/>
                  <a:t>JOREK </a:t>
                </a:r>
                <a:endParaRPr lang="en-US" i="1" dirty="0">
                  <a:solidFill>
                    <a:schemeClr val="tx1">
                      <a:lumMod val="7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lvl="2"/>
                <a:r>
                  <a:rPr lang="en-US" dirty="0">
                    <a:solidFill>
                      <a:schemeClr val="tx1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strike="sngStrike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i="1" strike="sngStrike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strike="sngStrike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 strike="sngStrike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i="1" strike="sngStrike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strike="sngStrike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i="1" strike="sngStrike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i="1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endParaRPr lang="en-GB" dirty="0">
                  <a:solidFill>
                    <a:schemeClr val="tx1">
                      <a:lumMod val="75000"/>
                    </a:schemeClr>
                  </a:solidFill>
                </a:endParaRPr>
              </a:p>
              <a:p>
                <a:pPr lvl="2"/>
                <a:r>
                  <a:rPr lang="en-GB" dirty="0"/>
                  <a:t>Kinetic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dirty="0"/>
                  <a:t> atoms</a:t>
                </a:r>
                <a:endParaRPr lang="en-GB" sz="1400" dirty="0"/>
              </a:p>
              <a:p>
                <a:r>
                  <a:rPr lang="en-GB" dirty="0"/>
                  <a:t>JOREK detaches at higher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No molecules, n-n collisions, dome channel</a:t>
                </a:r>
              </a:p>
              <a:p>
                <a:pPr lvl="1"/>
                <a:r>
                  <a:rPr lang="en-GB" dirty="0">
                    <a:sym typeface="Wingdings" panose="05000000000000000000" pitchFamily="2" charset="2"/>
                  </a:rPr>
                  <a:t> </a:t>
                </a:r>
                <a:r>
                  <a:rPr lang="en-GB" dirty="0"/>
                  <a:t>Less momentum/energy losses</a:t>
                </a:r>
                <a:endParaRPr lang="en-GB" sz="1800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026F7C84-C209-8BD8-23BF-457CB5835E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6564" y="1769063"/>
                <a:ext cx="6203806" cy="2708119"/>
              </a:xfrm>
              <a:blipFill>
                <a:blip r:embed="rId6"/>
                <a:stretch>
                  <a:fillRect l="-2554" t="-5180" r="-137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CD807-2681-C202-7F9D-72447184C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7491C-820C-22F0-1837-DCF2A4BB7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5F466-3AEA-AE6F-2F65-4D12CE84B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26</a:t>
            </a:fld>
            <a:endParaRPr lang="nl-NL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A357DC-89A3-CFCD-D3D1-C7A04432323E}"/>
              </a:ext>
            </a:extLst>
          </p:cNvPr>
          <p:cNvSpPr txBox="1"/>
          <p:nvPr/>
        </p:nvSpPr>
        <p:spPr>
          <a:xfrm>
            <a:off x="8422243" y="6099681"/>
            <a:ext cx="2838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S. Korving et al. </a:t>
            </a:r>
            <a:r>
              <a:rPr lang="en-US" sz="1600" dirty="0" err="1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PoP</a:t>
            </a:r>
            <a:r>
              <a:rPr lang="en-US" sz="16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2023</a:t>
            </a:r>
            <a:r>
              <a:rPr lang="en-US" sz="1600" i="1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GB" sz="1600" i="1" dirty="0"/>
          </a:p>
        </p:txBody>
      </p:sp>
      <p:sp>
        <p:nvSpPr>
          <p:cNvPr id="20" name="Content Placeholder 7">
            <a:extLst>
              <a:ext uri="{FF2B5EF4-FFF2-40B4-BE49-F238E27FC236}">
                <a16:creationId xmlns:a16="http://schemas.microsoft.com/office/drawing/2014/main" id="{607953C4-CDD6-4EDA-BC42-B3DDF4A4FBB2}"/>
              </a:ext>
            </a:extLst>
          </p:cNvPr>
          <p:cNvSpPr txBox="1">
            <a:spLocks/>
          </p:cNvSpPr>
          <p:nvPr/>
        </p:nvSpPr>
        <p:spPr>
          <a:xfrm>
            <a:off x="1146564" y="4721982"/>
            <a:ext cx="5764383" cy="90746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03200" indent="-203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85763" indent="-1857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984250" indent="-15398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­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598613" indent="-1603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209800" indent="-1587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­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Drifts cause stronger inner-outer asymmetry and stronger decrease of power to wall</a:t>
            </a:r>
          </a:p>
          <a:p>
            <a:pPr lvl="1"/>
            <a:r>
              <a:rPr lang="en-GB" dirty="0"/>
              <a:t>Strong transition coincides with formation HFSHD-region</a:t>
            </a:r>
          </a:p>
          <a:p>
            <a:pPr lvl="1"/>
            <a:endParaRPr lang="en-GB" sz="1800" dirty="0"/>
          </a:p>
          <a:p>
            <a:endParaRPr lang="en-GB" sz="22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7832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E9FDD-6520-FDE1-544A-F8F03848D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HFSHD-region formation  in ITER</a:t>
            </a:r>
            <a:endParaRPr lang="nl-NL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EBAF200-F3FC-B759-1591-B4F3C7DF1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ExB</a:t>
            </a:r>
            <a:r>
              <a:rPr lang="en-US" dirty="0"/>
              <a:t> drifts + neutrals drives formation</a:t>
            </a:r>
          </a:p>
          <a:p>
            <a:pPr lvl="1"/>
            <a:r>
              <a:rPr lang="en-US" dirty="0"/>
              <a:t>HFSHD-region is driven by </a:t>
            </a:r>
            <a:r>
              <a:rPr lang="en-US" dirty="0" err="1"/>
              <a:t>ExB</a:t>
            </a:r>
            <a:r>
              <a:rPr lang="en-US" dirty="0"/>
              <a:t> vortex</a:t>
            </a:r>
          </a:p>
          <a:p>
            <a:pPr lvl="1"/>
            <a:r>
              <a:rPr lang="en-US" dirty="0"/>
              <a:t>Redirection ion and heat flow</a:t>
            </a:r>
            <a:endParaRPr lang="en-GB" dirty="0"/>
          </a:p>
          <a:p>
            <a:pPr lvl="1"/>
            <a:r>
              <a:rPr lang="en-US" dirty="0"/>
              <a:t>Accumulates &amp; mixes cold and hot plasma</a:t>
            </a:r>
          </a:p>
          <a:p>
            <a:pPr lvl="1"/>
            <a:r>
              <a:rPr lang="en-US" dirty="0"/>
              <a:t>Stronger energy dissipation around vortex</a:t>
            </a:r>
          </a:p>
          <a:p>
            <a:r>
              <a:rPr lang="en-US" sz="2000" dirty="0"/>
              <a:t>Affects poloidal flow in the entire SOL</a:t>
            </a:r>
          </a:p>
          <a:p>
            <a:pPr lvl="1"/>
            <a:endParaRPr lang="en-US" sz="1400" dirty="0"/>
          </a:p>
          <a:p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5714F-AC0C-139D-EB63-F1B3B71F4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B1752-7360-00A9-EF2D-C2185419B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77B3F-A3DF-EC69-FD96-1EF39025E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27</a:t>
            </a:fld>
            <a:endParaRPr lang="nl-NL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6D5CA5D-0196-6FC0-87D8-C71744798765}"/>
              </a:ext>
            </a:extLst>
          </p:cNvPr>
          <p:cNvSpPr txBox="1">
            <a:spLocks/>
          </p:cNvSpPr>
          <p:nvPr/>
        </p:nvSpPr>
        <p:spPr>
          <a:xfrm>
            <a:off x="8765308" y="76813"/>
            <a:ext cx="2541491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Sven Korving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5B0535-D64A-B39C-3AA1-11D09946B8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013" b="87346" l="5113" r="49330">
                        <a14:foregroundMark x1="45522" y1="42329" x2="47109" y2="28499"/>
                        <a14:foregroundMark x1="47109" y1="28499" x2="41573" y2="19317"/>
                        <a14:foregroundMark x1="41573" y1="19317" x2="12447" y2="19261"/>
                        <a14:foregroundMark x1="45628" y1="43113" x2="48907" y2="30067"/>
                        <a14:foregroundMark x1="48907" y1="30067" x2="44922" y2="17413"/>
                        <a14:foregroundMark x1="44922" y1="17413" x2="28843" y2="19653"/>
                        <a14:foregroundMark x1="47250" y1="39586" x2="47638" y2="20605"/>
                        <a14:foregroundMark x1="47391" y1="35442" x2="47849" y2="19709"/>
                        <a14:foregroundMark x1="47849" y1="19709" x2="5994" y2="17693"/>
                        <a14:foregroundMark x1="5994" y1="17693" x2="5748" y2="51232"/>
                        <a14:foregroundMark x1="11953" y1="52184" x2="6312" y2="36954"/>
                        <a14:foregroundMark x1="6312" y1="36954" x2="8604" y2="23516"/>
                        <a14:foregroundMark x1="8604" y1="23516" x2="4866" y2="34938"/>
                        <a14:foregroundMark x1="4866" y1="34938" x2="8886" y2="49440"/>
                        <a14:foregroundMark x1="8886" y1="49440" x2="5148" y2="35722"/>
                        <a14:foregroundMark x1="5148" y1="35722" x2="6488" y2="22508"/>
                        <a14:foregroundMark x1="6488" y1="22508" x2="7652" y2="38522"/>
                        <a14:foregroundMark x1="7652" y1="38522" x2="12447" y2="38410"/>
                        <a14:foregroundMark x1="5606" y1="52184" x2="11707" y2="51232"/>
                        <a14:foregroundMark x1="41890" y1="74916" x2="46121" y2="83875"/>
                        <a14:foregroundMark x1="46121" y1="83875" x2="41643" y2="77828"/>
                        <a14:foregroundMark x1="43265" y1="74692" x2="41044" y2="85442"/>
                        <a14:foregroundMark x1="41044" y1="85442" x2="40409" y2="86114"/>
                        <a14:foregroundMark x1="44394" y1="79059" x2="42666" y2="82587"/>
                        <a14:foregroundMark x1="13822" y1="19653" x2="6030" y2="21948"/>
                        <a14:foregroundMark x1="6030" y1="21948" x2="7017" y2="35442"/>
                        <a14:foregroundMark x1="7017" y1="35442" x2="8498" y2="24636"/>
                        <a14:foregroundMark x1="8498" y1="24636" x2="7546" y2="51232"/>
                        <a14:foregroundMark x1="7546" y1="51232" x2="7652" y2="19541"/>
                        <a14:foregroundMark x1="7652" y1="19541" x2="7863" y2="28723"/>
                        <a14:foregroundMark x1="42772" y1="76484" x2="44499" y2="82195"/>
                        <a14:foregroundMark x1="32581" y1="16685" x2="45522" y2="16069"/>
                        <a14:foregroundMark x1="45522" y1="16069" x2="49365" y2="27548"/>
                        <a14:foregroundMark x1="48977" y1="38802" x2="44887" y2="48656"/>
                        <a14:foregroundMark x1="46509" y1="42329" x2="46862" y2="45073"/>
                        <a14:foregroundMark x1="45381" y1="46305" x2="45134" y2="43729"/>
                        <a14:foregroundMark x1="42525" y1="76260" x2="40797" y2="78443"/>
                        <a14:foregroundMark x1="43265" y1="70941" x2="42772" y2="50840"/>
                        <a14:foregroundMark x1="43159" y1="52408" x2="43265" y2="69765"/>
                        <a14:foregroundMark x1="43265" y1="69541" x2="43759" y2="54591"/>
                        <a14:foregroundMark x1="42031" y1="50840" x2="40797" y2="61198"/>
                        <a14:foregroundMark x1="40797" y1="61198" x2="43900" y2="83707"/>
                        <a14:foregroundMark x1="43900" y1="83707" x2="47250" y2="87346"/>
                        <a14:foregroundMark x1="44394" y1="47872" x2="49224" y2="35442"/>
                        <a14:foregroundMark x1="49118" y1="38578" x2="48731" y2="46081"/>
                        <a14:foregroundMark x1="5501" y1="18645" x2="16044" y2="18645"/>
                        <a14:foregroundMark x1="12835" y1="31299" x2="13575" y2="41153"/>
                        <a14:foregroundMark x1="13329" y1="40929" x2="12588" y2="36226"/>
                        <a14:foregroundMark x1="12588" y1="33035" x2="12588" y2="30907"/>
                        <a14:foregroundMark x1="12835" y1="40146" x2="5783" y2="38914"/>
                        <a14:foregroundMark x1="5783" y1="38914" x2="6453" y2="50168"/>
                        <a14:foregroundMark x1="6453" y1="50168" x2="6100" y2="17749"/>
                        <a14:foregroundMark x1="6100" y1="17749" x2="6276" y2="43281"/>
                        <a14:foregroundMark x1="6276" y1="43281" x2="7299" y2="20549"/>
                        <a14:foregroundMark x1="7299" y1="20549" x2="7687" y2="31355"/>
                        <a14:foregroundMark x1="7687" y1="31355" x2="6629" y2="21109"/>
                        <a14:foregroundMark x1="6629" y1="21109" x2="7052" y2="52072"/>
                        <a14:foregroundMark x1="7052" y1="52072" x2="13575" y2="45745"/>
                        <a14:foregroundMark x1="13575" y1="45745" x2="12659" y2="19653"/>
                        <a14:foregroundMark x1="12659" y1="19653" x2="15197" y2="19037"/>
                        <a14:foregroundMark x1="12588" y1="32083" x2="12341" y2="32475"/>
                        <a14:foregroundMark x1="12588" y1="34434" x2="12200" y2="33875"/>
                        <a14:foregroundMark x1="11601" y1="37010" x2="13575" y2="34267"/>
                        <a14:foregroundMark x1="14069" y1="34267" x2="11354" y2="34267"/>
                        <a14:foregroundMark x1="9450" y1="46137" x2="9379" y2="43113"/>
                        <a14:foregroundMark x1="8815" y1="39530" x2="8815" y2="37234"/>
                        <a14:foregroundMark x1="7934" y1="33651" x2="7934" y2="33651"/>
                        <a14:foregroundMark x1="9591" y1="43505" x2="9591" y2="45913"/>
                        <a14:foregroundMark x1="6206" y1="18813" x2="5324" y2="18589"/>
                        <a14:foregroundMark x1="8709" y1="52408" x2="11918" y2="51624"/>
                        <a14:foregroundMark x1="11072" y1="51512" x2="11072" y2="51512"/>
                        <a14:foregroundMark x1="11389" y1="51232" x2="11460" y2="52128"/>
                        <a14:foregroundMark x1="8815" y1="38746" x2="8886" y2="37066"/>
                        <a14:foregroundMark x1="8639" y1="37458" x2="9908" y2="38130"/>
                        <a14:foregroundMark x1="11283" y1="50784" x2="12165" y2="51008"/>
                        <a14:foregroundMark x1="8392" y1="23516" x2="8780" y2="26204"/>
                        <a14:foregroundMark x1="8075" y1="51624" x2="11777" y2="51904"/>
                        <a14:foregroundMark x1="8709" y1="23908" x2="8780" y2="265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85" t="16400" r="50578" b="15066"/>
          <a:stretch>
            <a:fillRect/>
          </a:stretch>
        </p:blipFill>
        <p:spPr>
          <a:xfrm>
            <a:off x="7841593" y="3829973"/>
            <a:ext cx="3092853" cy="29837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A975CC7-6904-8974-E3AC-FECAD34ACE9A}"/>
              </a:ext>
            </a:extLst>
          </p:cNvPr>
          <p:cNvSpPr txBox="1"/>
          <p:nvPr/>
        </p:nvSpPr>
        <p:spPr>
          <a:xfrm>
            <a:off x="1950503" y="3494342"/>
            <a:ext cx="1857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75000"/>
                  </a:schemeClr>
                </a:solidFill>
              </a:rPr>
              <a:t>Ionisation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 rate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B34280-14B4-FC70-394A-0D2A0446BFCA}"/>
              </a:ext>
            </a:extLst>
          </p:cNvPr>
          <p:cNvSpPr txBox="1"/>
          <p:nvPr/>
        </p:nvSpPr>
        <p:spPr>
          <a:xfrm>
            <a:off x="4544327" y="3498892"/>
            <a:ext cx="1857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Neutral density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C794D0-B72B-10EC-628F-3B5C7A34F6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00" y="3789813"/>
            <a:ext cx="5845356" cy="280423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25C037A-AA80-5F3F-8F34-8D4C52CE9F88}"/>
              </a:ext>
            </a:extLst>
          </p:cNvPr>
          <p:cNvSpPr txBox="1"/>
          <p:nvPr/>
        </p:nvSpPr>
        <p:spPr>
          <a:xfrm>
            <a:off x="7976311" y="5808853"/>
            <a:ext cx="1857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75000"/>
                  </a:schemeClr>
                </a:solidFill>
              </a:rPr>
              <a:t>ExB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 flow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6072FE-3AA8-904A-AC3E-B59E7A61349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655364" y="1158890"/>
            <a:ext cx="6219887" cy="2822598"/>
            <a:chOff x="5655364" y="1158890"/>
            <a:chExt cx="6219887" cy="282259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F22B0F3-361F-C05B-2D92-A4FB50AEDA2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5364" y="1177255"/>
              <a:ext cx="6219887" cy="280423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E276DD8-A968-D472-E4BF-6E2224C507D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01702" y="1158890"/>
              <a:ext cx="1933845" cy="369332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tx1">
                      <a:lumMod val="75000"/>
                    </a:schemeClr>
                  </a:solidFill>
                </a:rPr>
                <a:t>Electron density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1CB1F52-81CC-024B-B341-EFA617F83413}"/>
              </a:ext>
            </a:extLst>
          </p:cNvPr>
          <p:cNvSpPr txBox="1"/>
          <p:nvPr/>
        </p:nvSpPr>
        <p:spPr>
          <a:xfrm>
            <a:off x="6549077" y="6513602"/>
            <a:ext cx="2838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S. Korving et al. </a:t>
            </a:r>
            <a:r>
              <a:rPr lang="en-US" sz="1600" dirty="0" err="1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PoP</a:t>
            </a:r>
            <a:r>
              <a:rPr lang="en-US" sz="16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2023</a:t>
            </a:r>
            <a:r>
              <a:rPr lang="en-US" sz="1600" i="1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GB" sz="1600" i="1" dirty="0"/>
          </a:p>
        </p:txBody>
      </p:sp>
    </p:spTree>
    <p:extLst>
      <p:ext uri="{BB962C8B-B14F-4D97-AF65-F5344CB8AC3E}">
        <p14:creationId xmlns:p14="http://schemas.microsoft.com/office/powerpoint/2010/main" val="84827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F6C9E-5A84-28E0-324B-5ECF00CA8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AF75C-C80E-C5B9-B4BC-A9710F8F5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Small-ELM burn-through</a:t>
            </a:r>
            <a:endParaRPr lang="nl-NL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8E2A7E6-2461-6962-9F3A-CA78477F4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Re-attachment (as experiments)</a:t>
            </a:r>
          </a:p>
          <a:p>
            <a:r>
              <a:rPr lang="en-US" dirty="0"/>
              <a:t>Nitrogen flush-out (as experiments)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324C9-2F30-CACF-6DD1-A30A8F7C4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30B21-4923-8D7F-D760-3D1ECDA54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6E132-C80A-9C44-8233-DF0500128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28</a:t>
            </a:fld>
            <a:endParaRPr lang="nl-NL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2FBEA69-BD18-39B2-5060-BDE379EEB19A}"/>
              </a:ext>
            </a:extLst>
          </p:cNvPr>
          <p:cNvSpPr txBox="1">
            <a:spLocks/>
          </p:cNvSpPr>
          <p:nvPr/>
        </p:nvSpPr>
        <p:spPr>
          <a:xfrm>
            <a:off x="8765308" y="76813"/>
            <a:ext cx="2541491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Máté </a:t>
            </a:r>
            <a:r>
              <a:rPr lang="en-US" dirty="0" err="1"/>
              <a:t>Sz</a:t>
            </a:r>
            <a:r>
              <a:rPr lang="hu-HU" dirty="0"/>
              <a:t>ű</a:t>
            </a:r>
            <a:r>
              <a:rPr lang="en-US" dirty="0"/>
              <a:t>cs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EECFEB-ADF3-5F95-05D9-715F3EB25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780" y="1913785"/>
            <a:ext cx="6079019" cy="4037015"/>
          </a:xfrm>
          <a:prstGeom prst="rect">
            <a:avLst/>
          </a:prstGeom>
        </p:spPr>
      </p:pic>
      <p:pic>
        <p:nvPicPr>
          <p:cNvPr id="13" name="Picture 12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DC12637C-B129-C788-5569-057AD05C8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563" y="2866836"/>
            <a:ext cx="4081219" cy="292409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8A77F72-EA6A-FABD-97B4-111AF8ECFC7B}"/>
              </a:ext>
            </a:extLst>
          </p:cNvPr>
          <p:cNvSpPr txBox="1"/>
          <p:nvPr/>
        </p:nvSpPr>
        <p:spPr>
          <a:xfrm>
            <a:off x="2135871" y="2616749"/>
            <a:ext cx="2479846" cy="274242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ctr">
              <a:lnSpc>
                <a:spcPts val="2300"/>
              </a:lnSpc>
              <a:spcBef>
                <a:spcPts val="1150"/>
              </a:spcBef>
            </a:pPr>
            <a:r>
              <a:rPr lang="en-US" sz="1600" i="1" dirty="0">
                <a:solidFill>
                  <a:schemeClr val="bg2"/>
                </a:solidFill>
                <a:latin typeface="+mj-lt"/>
              </a:rPr>
              <a:t>Peak divertor temperatures</a:t>
            </a:r>
          </a:p>
        </p:txBody>
      </p:sp>
    </p:spTree>
    <p:extLst>
      <p:ext uri="{BB962C8B-B14F-4D97-AF65-F5344CB8AC3E}">
        <p14:creationId xmlns:p14="http://schemas.microsoft.com/office/powerpoint/2010/main" val="51506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8A082-CE3E-0599-76D8-BE1639467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XPR formation in ASDEX Upgrade</a:t>
            </a:r>
            <a:endParaRPr lang="nl-NL" dirty="0"/>
          </a:p>
        </p:txBody>
      </p:sp>
      <p:sp>
        <p:nvSpPr>
          <p:cNvPr id="33" name="Content Placeholder 18">
            <a:extLst>
              <a:ext uri="{FF2B5EF4-FFF2-40B4-BE49-F238E27FC236}">
                <a16:creationId xmlns:a16="http://schemas.microsoft.com/office/drawing/2014/main" id="{E99989BA-A64E-0A0D-B99F-D5E894535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564" y="1769063"/>
            <a:ext cx="5285982" cy="4136437"/>
          </a:xfrm>
        </p:spPr>
        <p:txBody>
          <a:bodyPr/>
          <a:lstStyle/>
          <a:p>
            <a:pPr marL="0" indent="0">
              <a:buNone/>
            </a:pPr>
            <a:r>
              <a:rPr lang="en-GB" altLang="zh-TW" dirty="0">
                <a:ea typeface="新細明體"/>
              </a:rPr>
              <a:t>MHD + kinetic D neutrals &amp; N impurities</a:t>
            </a:r>
            <a:endParaRPr lang="en-US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E4856-2C62-BC1E-2EF3-6BCF127D0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A07EC-793C-04AC-F70E-0DA033E2F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93E06-F799-F523-459D-B9892B3FD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29</a:t>
            </a:fld>
            <a:endParaRPr lang="nl-NL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ECD7747-F839-DBC3-0A07-00C6008AE521}"/>
              </a:ext>
            </a:extLst>
          </p:cNvPr>
          <p:cNvSpPr txBox="1">
            <a:spLocks/>
          </p:cNvSpPr>
          <p:nvPr/>
        </p:nvSpPr>
        <p:spPr>
          <a:xfrm>
            <a:off x="8765308" y="76813"/>
            <a:ext cx="2541491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Yu-Chih Liang</a:t>
            </a:r>
          </a:p>
        </p:txBody>
      </p:sp>
      <p:sp>
        <p:nvSpPr>
          <p:cNvPr id="18" name="Plus Sign 17">
            <a:extLst>
              <a:ext uri="{FF2B5EF4-FFF2-40B4-BE49-F238E27FC236}">
                <a16:creationId xmlns:a16="http://schemas.microsoft.com/office/drawing/2014/main" id="{32730EFC-2DF4-09E4-4FDE-DA4048E721A1}"/>
              </a:ext>
            </a:extLst>
          </p:cNvPr>
          <p:cNvSpPr/>
          <p:nvPr/>
        </p:nvSpPr>
        <p:spPr>
          <a:xfrm>
            <a:off x="7549583" y="1648793"/>
            <a:ext cx="514120" cy="47739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16F27CF-1938-1BDE-4383-306056BC0AF5}"/>
              </a:ext>
            </a:extLst>
          </p:cNvPr>
          <p:cNvGrpSpPr/>
          <p:nvPr/>
        </p:nvGrpSpPr>
        <p:grpSpPr>
          <a:xfrm>
            <a:off x="421481" y="2300509"/>
            <a:ext cx="7034213" cy="3160823"/>
            <a:chOff x="155834" y="4089974"/>
            <a:chExt cx="5918899" cy="268949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C6DE2D2-2453-0CF9-84F5-9AE3F2559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-2590" b="280"/>
            <a:stretch>
              <a:fillRect/>
            </a:stretch>
          </p:blipFill>
          <p:spPr>
            <a:xfrm>
              <a:off x="183613" y="4536160"/>
              <a:ext cx="5859151" cy="224330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4" name="內容版面配置區 2">
              <a:extLst>
                <a:ext uri="{FF2B5EF4-FFF2-40B4-BE49-F238E27FC236}">
                  <a16:creationId xmlns:a16="http://schemas.microsoft.com/office/drawing/2014/main" id="{1BF698E1-16E1-6775-F6CE-C3A9B3FAFE1C}"/>
                </a:ext>
              </a:extLst>
            </p:cNvPr>
            <p:cNvSpPr txBox="1">
              <a:spLocks/>
            </p:cNvSpPr>
            <p:nvPr/>
          </p:nvSpPr>
          <p:spPr>
            <a:xfrm>
              <a:off x="155834" y="4089974"/>
              <a:ext cx="5918899" cy="3557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GB" altLang="zh-TW" sz="1800" dirty="0">
                  <a:solidFill>
                    <a:schemeClr val="bg2"/>
                  </a:solidFill>
                  <a:ea typeface="新細明體"/>
                </a:rPr>
                <a:t>Stable XPR formation</a:t>
              </a:r>
              <a:endParaRPr lang="en-US" sz="1800" dirty="0">
                <a:solidFill>
                  <a:schemeClr val="bg2"/>
                </a:solidFill>
              </a:endParaRPr>
            </a:p>
          </p:txBody>
        </p:sp>
        <p:sp>
          <p:nvSpPr>
            <p:cNvPr id="15" name="內容版面配置區 2">
              <a:extLst>
                <a:ext uri="{FF2B5EF4-FFF2-40B4-BE49-F238E27FC236}">
                  <a16:creationId xmlns:a16="http://schemas.microsoft.com/office/drawing/2014/main" id="{9EB7899E-A30C-8035-2F48-EACED1C5209F}"/>
                </a:ext>
              </a:extLst>
            </p:cNvPr>
            <p:cNvSpPr txBox="1">
              <a:spLocks/>
            </p:cNvSpPr>
            <p:nvPr/>
          </p:nvSpPr>
          <p:spPr>
            <a:xfrm>
              <a:off x="504937" y="4453259"/>
              <a:ext cx="2504430" cy="302640"/>
            </a:xfrm>
            <a:prstGeom prst="roundRect">
              <a:avLst/>
            </a:prstGeom>
            <a:noFill/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GB" altLang="zh-TW" sz="1200" b="1" dirty="0">
                  <a:ea typeface="新細明體"/>
                </a:rPr>
                <a:t>Impurity radiation</a:t>
              </a:r>
              <a:endParaRPr lang="en-US" sz="1200" b="1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894589D-9C83-459F-D084-C184120B3A6A}"/>
              </a:ext>
            </a:extLst>
          </p:cNvPr>
          <p:cNvGrpSpPr/>
          <p:nvPr/>
        </p:nvGrpSpPr>
        <p:grpSpPr>
          <a:xfrm>
            <a:off x="7652460" y="2300511"/>
            <a:ext cx="3810922" cy="3158489"/>
            <a:chOff x="7647542" y="3799645"/>
            <a:chExt cx="3473988" cy="2911537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B9DE5EC-A25F-4C4C-FD94-7A0D1C1BE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-3845" b="1548"/>
            <a:stretch>
              <a:fillRect/>
            </a:stretch>
          </p:blipFill>
          <p:spPr>
            <a:xfrm>
              <a:off x="7683330" y="4288136"/>
              <a:ext cx="3398736" cy="242304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4" name="內容版面配置區 2">
              <a:extLst>
                <a:ext uri="{FF2B5EF4-FFF2-40B4-BE49-F238E27FC236}">
                  <a16:creationId xmlns:a16="http://schemas.microsoft.com/office/drawing/2014/main" id="{F57481D6-1A2C-1BFE-38F8-0B9BBCC028B2}"/>
                </a:ext>
              </a:extLst>
            </p:cNvPr>
            <p:cNvSpPr txBox="1">
              <a:spLocks/>
            </p:cNvSpPr>
            <p:nvPr/>
          </p:nvSpPr>
          <p:spPr>
            <a:xfrm>
              <a:off x="7647542" y="3799645"/>
              <a:ext cx="3473988" cy="3904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GB" altLang="zh-TW" sz="1800" dirty="0">
                  <a:solidFill>
                    <a:schemeClr val="bg2"/>
                  </a:solidFill>
                  <a:ea typeface="新細明體"/>
                </a:rPr>
                <a:t>Poloidally localised XPR (as exp.)</a:t>
              </a:r>
              <a:endParaRPr lang="en-US" sz="1800" dirty="0">
                <a:solidFill>
                  <a:schemeClr val="bg2"/>
                </a:solidFill>
              </a:endParaRPr>
            </a:p>
          </p:txBody>
        </p:sp>
        <p:sp>
          <p:nvSpPr>
            <p:cNvPr id="17" name="內容版面配置區 2">
              <a:extLst>
                <a:ext uri="{FF2B5EF4-FFF2-40B4-BE49-F238E27FC236}">
                  <a16:creationId xmlns:a16="http://schemas.microsoft.com/office/drawing/2014/main" id="{7D18A975-2297-B418-E3F1-94ECBBAA904F}"/>
                </a:ext>
              </a:extLst>
            </p:cNvPr>
            <p:cNvSpPr txBox="1">
              <a:spLocks/>
            </p:cNvSpPr>
            <p:nvPr/>
          </p:nvSpPr>
          <p:spPr>
            <a:xfrm>
              <a:off x="8005587" y="4213261"/>
              <a:ext cx="2504430" cy="302640"/>
            </a:xfrm>
            <a:prstGeom prst="roundRect">
              <a:avLst/>
            </a:prstGeom>
            <a:noFill/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GB" altLang="zh-TW" sz="1200" b="1" dirty="0">
                  <a:ea typeface="新細明體"/>
                </a:rPr>
                <a:t>Impurity radiation</a:t>
              </a:r>
              <a:endParaRPr lang="en-US" sz="1200" b="1" dirty="0"/>
            </a:p>
          </p:txBody>
        </p:sp>
      </p:grpSp>
      <p:sp>
        <p:nvSpPr>
          <p:cNvPr id="34" name="Content Placeholder 21">
            <a:extLst>
              <a:ext uri="{FF2B5EF4-FFF2-40B4-BE49-F238E27FC236}">
                <a16:creationId xmlns:a16="http://schemas.microsoft.com/office/drawing/2014/main" id="{738C5FFF-F727-CAA2-CB4A-C32E7E040C04}"/>
              </a:ext>
            </a:extLst>
          </p:cNvPr>
          <p:cNvSpPr txBox="1">
            <a:spLocks/>
          </p:cNvSpPr>
          <p:nvPr/>
        </p:nvSpPr>
        <p:spPr>
          <a:xfrm>
            <a:off x="7410450" y="1708928"/>
            <a:ext cx="4052932" cy="413643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nl-NL"/>
            </a:defPPr>
            <a:lvl1pPr marL="0" algn="l" defTabSz="914400" rtl="0" eaLnBrk="1" latinLnBrk="0" hangingPunct="1">
              <a:defRPr sz="110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altLang="zh-TW" sz="1800" dirty="0">
                <a:solidFill>
                  <a:schemeClr val="bg2"/>
                </a:solidFill>
                <a:ea typeface="新細明體"/>
              </a:rPr>
              <a:t>Neoclassical impurity collisions</a:t>
            </a:r>
            <a:endParaRPr lang="nl-NL" sz="1800" dirty="0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C76F47-415E-D78D-9503-F9D27F9FF083}"/>
              </a:ext>
            </a:extLst>
          </p:cNvPr>
          <p:cNvSpPr txBox="1"/>
          <p:nvPr/>
        </p:nvSpPr>
        <p:spPr>
          <a:xfrm>
            <a:off x="1146561" y="5832136"/>
            <a:ext cx="101602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Y. C. Liang et al. </a:t>
            </a:r>
            <a:r>
              <a:rPr lang="fr-FR" sz="1600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PoP</a:t>
            </a:r>
            <a:r>
              <a:rPr lang="fr-FR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2026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81240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671A6-BA5F-4D75-0ADE-12FAB974C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XPR transitions; </a:t>
            </a:r>
            <a:r>
              <a:rPr lang="en-US" dirty="0">
                <a:solidFill>
                  <a:schemeClr val="accent4"/>
                </a:solidFill>
              </a:rPr>
              <a:t>loss</a:t>
            </a:r>
            <a:r>
              <a:rPr lang="en-US" dirty="0"/>
              <a:t> and </a:t>
            </a:r>
            <a:r>
              <a:rPr lang="en-US" dirty="0">
                <a:solidFill>
                  <a:srgbClr val="C00000"/>
                </a:solidFill>
              </a:rPr>
              <a:t>MARFE</a:t>
            </a:r>
            <a:endParaRPr lang="nl-NL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BB05E-6946-10C9-69B5-E282894C2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939" y="1769064"/>
            <a:ext cx="5075610" cy="1455362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dirty="0">
                <a:solidFill>
                  <a:schemeClr val="accent4"/>
                </a:solidFill>
              </a:rPr>
              <a:t>Decrease</a:t>
            </a:r>
            <a:r>
              <a:rPr lang="en-US" dirty="0"/>
              <a:t> N seeding rate</a:t>
            </a:r>
          </a:p>
          <a:p>
            <a:pPr marL="0" indent="0" algn="ctr">
              <a:buNone/>
            </a:pPr>
            <a:r>
              <a:rPr lang="en-US" dirty="0"/>
              <a:t>XPR moves downward</a:t>
            </a:r>
          </a:p>
          <a:p>
            <a:pPr marL="0" indent="0" algn="ctr">
              <a:buNone/>
            </a:pPr>
            <a:r>
              <a:rPr lang="en-US" dirty="0"/>
              <a:t>Impurity radiation decays</a:t>
            </a:r>
          </a:p>
          <a:p>
            <a:pPr marL="0" indent="0" algn="ctr">
              <a:buNone/>
            </a:pPr>
            <a:r>
              <a:rPr lang="en-US" dirty="0"/>
              <a:t>Loss of XPR (as experiments)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6E940-230F-D485-B0A1-1F5B1FFF3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CBDDF-35AE-E78F-6B70-8425D3FE2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30</a:t>
            </a:fld>
            <a:endParaRPr lang="nl-NL" dirty="0"/>
          </a:p>
        </p:txBody>
      </p:sp>
      <p:pic>
        <p:nvPicPr>
          <p:cNvPr id="17" name="MARFE_Te">
            <a:hlinkClick r:id="" action="ppaction://media"/>
            <a:extLst>
              <a:ext uri="{FF2B5EF4-FFF2-40B4-BE49-F238E27FC236}">
                <a16:creationId xmlns:a16="http://schemas.microsoft.com/office/drawing/2014/main" id="{2EB61B24-7215-324B-8605-BA88F49CBA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10859"/>
          <a:stretch>
            <a:fillRect/>
          </a:stretch>
        </p:blipFill>
        <p:spPr>
          <a:xfrm>
            <a:off x="6222173" y="3355974"/>
            <a:ext cx="5084627" cy="2549526"/>
          </a:xfrm>
          <a:prstGeom prst="rect">
            <a:avLst/>
          </a:prstGeom>
        </p:spPr>
      </p:pic>
      <p:pic>
        <p:nvPicPr>
          <p:cNvPr id="16" name="Loss_Prad">
            <a:hlinkClick r:id="" action="ppaction://media"/>
            <a:extLst>
              <a:ext uri="{FF2B5EF4-FFF2-40B4-BE49-F238E27FC236}">
                <a16:creationId xmlns:a16="http://schemas.microsoft.com/office/drawing/2014/main" id="{37663DE9-9776-FDCF-B4E8-02FCCA6E8E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0859"/>
          <a:stretch>
            <a:fillRect/>
          </a:stretch>
        </p:blipFill>
        <p:spPr>
          <a:xfrm>
            <a:off x="728715" y="3354926"/>
            <a:ext cx="5084746" cy="254952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4582F23-6BFE-CD14-2CC3-430A08F9C257}"/>
              </a:ext>
            </a:extLst>
          </p:cNvPr>
          <p:cNvSpPr txBox="1">
            <a:spLocks/>
          </p:cNvSpPr>
          <p:nvPr/>
        </p:nvSpPr>
        <p:spPr>
          <a:xfrm>
            <a:off x="8765308" y="76813"/>
            <a:ext cx="2541491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Yu-Chih Liang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DFE08C0-DE16-0A4D-E328-F9F2FF4D2DD8}"/>
              </a:ext>
            </a:extLst>
          </p:cNvPr>
          <p:cNvSpPr txBox="1">
            <a:spLocks/>
          </p:cNvSpPr>
          <p:nvPr/>
        </p:nvSpPr>
        <p:spPr>
          <a:xfrm>
            <a:off x="6271014" y="1769062"/>
            <a:ext cx="5075610" cy="14553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203200" indent="-203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85763" indent="-1857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984250" indent="-15398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­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598613" indent="-1603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209800" indent="-1587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anose="020B0604020202020204" pitchFamily="34" charset="0"/>
              <a:buChar char="­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</a:rPr>
              <a:t>Increase</a:t>
            </a:r>
            <a:r>
              <a:rPr lang="en-US" dirty="0"/>
              <a:t> N seeding rate</a:t>
            </a:r>
          </a:p>
          <a:p>
            <a:pPr marL="0" indent="0" algn="ctr">
              <a:buNone/>
            </a:pPr>
            <a:r>
              <a:rPr lang="en-US" dirty="0"/>
              <a:t>XPR moves upward</a:t>
            </a:r>
          </a:p>
          <a:p>
            <a:pPr marL="0" indent="0" algn="ctr">
              <a:buNone/>
            </a:pPr>
            <a:r>
              <a:rPr lang="en-US" dirty="0" err="1"/>
              <a:t>T</a:t>
            </a:r>
            <a:r>
              <a:rPr lang="en-US" baseline="-25000" dirty="0" err="1"/>
              <a:t>e</a:t>
            </a:r>
            <a:r>
              <a:rPr lang="en-US" dirty="0"/>
              <a:t> in XPR reduces to &lt;&lt; 1 eV</a:t>
            </a:r>
          </a:p>
          <a:p>
            <a:pPr marL="0" indent="0" algn="ctr">
              <a:buNone/>
            </a:pPr>
            <a:r>
              <a:rPr lang="en-US" dirty="0"/>
              <a:t>MARFE formation (as experiments)</a:t>
            </a:r>
          </a:p>
        </p:txBody>
      </p:sp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F6C340C2-805B-455A-597A-2D7205444E90}"/>
              </a:ext>
            </a:extLst>
          </p:cNvPr>
          <p:cNvSpPr txBox="1">
            <a:spLocks/>
          </p:cNvSpPr>
          <p:nvPr/>
        </p:nvSpPr>
        <p:spPr>
          <a:xfrm>
            <a:off x="728715" y="3174717"/>
            <a:ext cx="5064833" cy="360419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GB" altLang="zh-TW" sz="1200" b="1" dirty="0">
                <a:ea typeface="新細明體"/>
              </a:rPr>
              <a:t>Impurity radiation</a:t>
            </a:r>
            <a:endParaRPr lang="en-US" sz="1200" b="1" dirty="0"/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4679B085-45D7-3BDE-2896-B789288B4668}"/>
              </a:ext>
            </a:extLst>
          </p:cNvPr>
          <p:cNvSpPr txBox="1">
            <a:spLocks/>
          </p:cNvSpPr>
          <p:nvPr/>
        </p:nvSpPr>
        <p:spPr>
          <a:xfrm>
            <a:off x="6271014" y="3174717"/>
            <a:ext cx="5035785" cy="360419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GB" altLang="zh-TW" sz="1200" b="1" dirty="0">
                <a:ea typeface="新細明體"/>
              </a:rPr>
              <a:t>Electron temperature</a:t>
            </a:r>
            <a:endParaRPr lang="en-US" sz="1200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3ED8A-9CBA-AFA4-5DC5-9BD1F7811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Daniël Maris | The kinetic neutral model in MHD code JOREK</a:t>
            </a:r>
            <a:endParaRPr lang="nl-NL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C41EA6-BE64-CB9E-CDA8-B95B6A437A70}"/>
              </a:ext>
            </a:extLst>
          </p:cNvPr>
          <p:cNvSpPr txBox="1"/>
          <p:nvPr/>
        </p:nvSpPr>
        <p:spPr>
          <a:xfrm>
            <a:off x="1146561" y="5832136"/>
            <a:ext cx="101602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16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Y. C. Liang et al. </a:t>
            </a:r>
            <a:r>
              <a:rPr lang="fr-FR" sz="1600" dirty="0" err="1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PoP</a:t>
            </a:r>
            <a:r>
              <a:rPr lang="fr-FR" sz="16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2026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14598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7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07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  <p:bldLst>
      <p:bldP spid="7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3C429-EF05-CAB4-0A91-E3C15373A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XPR quantitative validation AUG</a:t>
            </a:r>
            <a:endParaRPr lang="nl-NL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0358933-EE1A-A44A-F48B-7620739DF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DE708-2267-B627-D0B5-0BD7E28BF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7CDD8-2F49-DCBA-C03D-9FDD852C0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69D4-8F56-17B2-FBE8-9D8165E01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31</a:t>
            </a:fld>
            <a:endParaRPr lang="nl-NL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964AA1-6BC5-F48E-511D-ED70D8308C85}"/>
              </a:ext>
            </a:extLst>
          </p:cNvPr>
          <p:cNvSpPr txBox="1">
            <a:spLocks/>
          </p:cNvSpPr>
          <p:nvPr/>
        </p:nvSpPr>
        <p:spPr>
          <a:xfrm>
            <a:off x="8765308" y="76813"/>
            <a:ext cx="2541491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Máté </a:t>
            </a:r>
            <a:r>
              <a:rPr lang="en-US" dirty="0" err="1"/>
              <a:t>Sz</a:t>
            </a:r>
            <a:r>
              <a:rPr lang="hu-HU" dirty="0"/>
              <a:t>ű</a:t>
            </a:r>
            <a:r>
              <a:rPr lang="en-US" dirty="0"/>
              <a:t>cs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F58FF0-6833-DD30-C36A-5AB5DE0537A8}"/>
              </a:ext>
            </a:extLst>
          </p:cNvPr>
          <p:cNvGrpSpPr/>
          <p:nvPr/>
        </p:nvGrpSpPr>
        <p:grpSpPr>
          <a:xfrm>
            <a:off x="1023740" y="3803060"/>
            <a:ext cx="5358174" cy="2143270"/>
            <a:chOff x="19783104" y="11331367"/>
            <a:chExt cx="10058400" cy="402336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E41BC81-858A-B0D9-2E3E-8B70D866A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83104" y="11331367"/>
              <a:ext cx="10058400" cy="402336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F93238-7096-DA42-D704-4B22E9C444AF}"/>
                </a:ext>
              </a:extLst>
            </p:cNvPr>
            <p:cNvSpPr/>
            <p:nvPr/>
          </p:nvSpPr>
          <p:spPr>
            <a:xfrm>
              <a:off x="21744296" y="11690053"/>
              <a:ext cx="785203" cy="1008404"/>
            </a:xfrm>
            <a:prstGeom prst="rect">
              <a:avLst/>
            </a:prstGeom>
            <a:noFill/>
            <a:ln w="19050" cmpd="sng">
              <a:solidFill>
                <a:schemeClr val="bg2"/>
              </a:solidFill>
              <a:prstDash val="dash"/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1239E15-D04B-0699-6C85-1DA6D311FC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447" b="23589"/>
          <a:stretch>
            <a:fillRect/>
          </a:stretch>
        </p:blipFill>
        <p:spPr>
          <a:xfrm>
            <a:off x="8108365" y="1829847"/>
            <a:ext cx="3198434" cy="20454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13CC6C-F197-897C-3C8C-8BEF45A0057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13"/>
          <a:stretch>
            <a:fillRect/>
          </a:stretch>
        </p:blipFill>
        <p:spPr>
          <a:xfrm>
            <a:off x="6317262" y="3875305"/>
            <a:ext cx="5039703" cy="20468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1937F58-51C4-0EC4-F9B9-FA835C014A0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0972"/>
          <a:stretch>
            <a:fillRect/>
          </a:stretch>
        </p:blipFill>
        <p:spPr>
          <a:xfrm>
            <a:off x="1278482" y="2009334"/>
            <a:ext cx="6400800" cy="17327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5253AA6-74D8-6454-71C3-6DCCC7A6C6E0}"/>
              </a:ext>
            </a:extLst>
          </p:cNvPr>
          <p:cNvSpPr txBox="1"/>
          <p:nvPr/>
        </p:nvSpPr>
        <p:spPr>
          <a:xfrm>
            <a:off x="2183472" y="1829847"/>
            <a:ext cx="445636" cy="274242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ctr">
              <a:lnSpc>
                <a:spcPts val="2300"/>
              </a:lnSpc>
              <a:spcBef>
                <a:spcPts val="1150"/>
              </a:spcBef>
            </a:pPr>
            <a:r>
              <a:rPr lang="en-US" sz="1600" dirty="0">
                <a:solidFill>
                  <a:schemeClr val="bg2"/>
                </a:solidFill>
              </a:rPr>
              <a:t>Prad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F5D40D-9378-7B66-2861-151AFF308676}"/>
              </a:ext>
            </a:extLst>
          </p:cNvPr>
          <p:cNvSpPr txBox="1"/>
          <p:nvPr/>
        </p:nvSpPr>
        <p:spPr>
          <a:xfrm>
            <a:off x="4453308" y="1829847"/>
            <a:ext cx="229230" cy="274242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ctr">
              <a:lnSpc>
                <a:spcPts val="2300"/>
              </a:lnSpc>
              <a:spcBef>
                <a:spcPts val="1150"/>
              </a:spcBef>
            </a:pPr>
            <a:r>
              <a:rPr lang="en-US" sz="1600" dirty="0" err="1">
                <a:solidFill>
                  <a:schemeClr val="bg2"/>
                </a:solidFill>
              </a:rPr>
              <a:t>Te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B8DB8B-7B43-C5F0-FFF9-23BEE062DABD}"/>
              </a:ext>
            </a:extLst>
          </p:cNvPr>
          <p:cNvSpPr txBox="1"/>
          <p:nvPr/>
        </p:nvSpPr>
        <p:spPr>
          <a:xfrm>
            <a:off x="6452303" y="1829847"/>
            <a:ext cx="242054" cy="274242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ctr">
              <a:lnSpc>
                <a:spcPts val="2300"/>
              </a:lnSpc>
              <a:spcBef>
                <a:spcPts val="1150"/>
              </a:spcBef>
            </a:pPr>
            <a:r>
              <a:rPr lang="en-US" sz="1600" dirty="0">
                <a:solidFill>
                  <a:schemeClr val="bg2"/>
                </a:solidFill>
              </a:rPr>
              <a:t>ne</a:t>
            </a:r>
          </a:p>
        </p:txBody>
      </p:sp>
    </p:spTree>
    <p:extLst>
      <p:ext uri="{BB962C8B-B14F-4D97-AF65-F5344CB8AC3E}">
        <p14:creationId xmlns:p14="http://schemas.microsoft.com/office/powerpoint/2010/main" val="387483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99D03-93B7-49C7-7BFD-503E58C3F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QCE access in ASDEX Upgrade</a:t>
            </a:r>
            <a:endParaRPr lang="nl-NL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3EF12B0-9863-CF3D-3072-33FBD9D9C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nl-NL" dirty="0">
                <a:ea typeface="Open Sans"/>
                <a:cs typeface="Open Sans"/>
              </a:rPr>
              <a:t>QCE regime is a type-I ELM-free H-mode in AUG</a:t>
            </a:r>
          </a:p>
          <a:p>
            <a:r>
              <a:rPr lang="nl-NL" dirty="0">
                <a:ea typeface="Open Sans"/>
                <a:cs typeface="Open Sans"/>
              </a:rPr>
              <a:t>AUG #36165: type-I ELMy to QCE regime</a:t>
            </a:r>
          </a:p>
          <a:p>
            <a:r>
              <a:rPr lang="nl-NL" dirty="0">
                <a:ea typeface="Open Sans"/>
                <a:cs typeface="Open Sans"/>
              </a:rPr>
              <a:t>Transition follows from gas puff ramp</a:t>
            </a:r>
          </a:p>
          <a:p>
            <a:r>
              <a:rPr lang="nl-NL" dirty="0">
                <a:ea typeface="Open Sans"/>
                <a:cs typeface="Open Sans"/>
              </a:rPr>
              <a:t>Kinetic neutrals at various puffing rates in JOREK</a:t>
            </a:r>
            <a:br>
              <a:rPr lang="nl-NL" dirty="0">
                <a:ea typeface="Open Sans"/>
                <a:cs typeface="Open Sans"/>
              </a:rPr>
            </a:br>
            <a:r>
              <a:rPr lang="nl-NL" dirty="0">
                <a:ea typeface="Open Sans"/>
                <a:cs typeface="Open Sans"/>
              </a:rPr>
              <a:t>simulations result in a transition from type-I ELMs </a:t>
            </a:r>
            <a:br>
              <a:rPr lang="nl-NL" dirty="0">
                <a:ea typeface="Open Sans"/>
                <a:cs typeface="Open Sans"/>
              </a:rPr>
            </a:br>
            <a:r>
              <a:rPr lang="nl-NL" dirty="0">
                <a:ea typeface="Open Sans"/>
                <a:cs typeface="Open Sans"/>
              </a:rPr>
              <a:t>to quasi-continuous pedestal instabilities </a:t>
            </a:r>
          </a:p>
          <a:p>
            <a:pPr marL="200025" lvl="1" indent="0">
              <a:buNone/>
            </a:pPr>
            <a:endParaRPr lang="nl-NL" dirty="0">
              <a:solidFill>
                <a:srgbClr val="000000"/>
              </a:solidFill>
              <a:ea typeface="Open Sans"/>
              <a:cs typeface="Open Sans"/>
            </a:endParaRPr>
          </a:p>
          <a:p>
            <a:pPr marL="385445" lvl="1" indent="-185420">
              <a:buFont typeface="Courier New" panose="020B0604020202020204" pitchFamily="34" charset="0"/>
              <a:buChar char="o"/>
            </a:pP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Low gas 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puff</a:t>
            </a: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 (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purple</a:t>
            </a: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) 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results</a:t>
            </a:r>
            <a:br>
              <a:rPr lang="en-US" dirty="0"/>
            </a:b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in type-I ELM 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onset</a:t>
            </a:r>
            <a:endParaRPr lang="nl-NL" dirty="0">
              <a:solidFill>
                <a:srgbClr val="000000"/>
              </a:solidFill>
              <a:ea typeface="Open Sans"/>
              <a:cs typeface="Open Sans"/>
            </a:endParaRPr>
          </a:p>
          <a:p>
            <a:pPr marL="385445" lvl="1" indent="-185420">
              <a:buFont typeface="Courier New" panose="020B0604020202020204" pitchFamily="34" charset="0"/>
              <a:buChar char="o"/>
            </a:pP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Increasing</a:t>
            </a: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 gas 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puff</a:t>
            </a: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 </a:t>
            </a:r>
            <a:br>
              <a:rPr lang="en-US" dirty="0"/>
            </a:b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shows quasi-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continuous</a:t>
            </a:r>
            <a:br>
              <a:rPr lang="nl-NL" dirty="0">
                <a:solidFill>
                  <a:srgbClr val="000000"/>
                </a:solidFill>
                <a:ea typeface="Open Sans"/>
                <a:cs typeface="Open Sans"/>
              </a:rPr>
            </a:b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transport of 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instabilities</a:t>
            </a:r>
            <a:br>
              <a:rPr lang="nl-NL" dirty="0">
                <a:solidFill>
                  <a:srgbClr val="000000"/>
                </a:solidFill>
                <a:ea typeface="Open Sans"/>
                <a:cs typeface="Open Sans"/>
              </a:rPr>
            </a:b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(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which</a:t>
            </a: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 are 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borne</a:t>
            </a: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 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near</a:t>
            </a:r>
            <a:br>
              <a:rPr lang="nl-NL" dirty="0">
                <a:solidFill>
                  <a:srgbClr val="000000"/>
                </a:solidFill>
                <a:ea typeface="Open Sans"/>
                <a:cs typeface="Open Sans"/>
              </a:rPr>
            </a:b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the</a:t>
            </a: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 </a:t>
            </a:r>
            <a:r>
              <a:rPr lang="nl-NL" dirty="0" err="1">
                <a:solidFill>
                  <a:srgbClr val="000000"/>
                </a:solidFill>
                <a:ea typeface="Open Sans"/>
                <a:cs typeface="Open Sans"/>
              </a:rPr>
              <a:t>separatrix</a:t>
            </a:r>
            <a:r>
              <a:rPr lang="nl-NL" dirty="0">
                <a:solidFill>
                  <a:srgbClr val="000000"/>
                </a:solidFill>
                <a:ea typeface="Open Sans"/>
                <a:cs typeface="Open Sans"/>
              </a:rPr>
              <a:t>)</a:t>
            </a:r>
          </a:p>
          <a:p>
            <a:endParaRPr lang="nl-NL" dirty="0">
              <a:solidFill>
                <a:srgbClr val="000000"/>
              </a:solidFill>
              <a:ea typeface="Open Sans"/>
              <a:cs typeface="Open San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8CE33-25CB-4C1F-1489-2263C8F20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0DDF9-D472-3EA5-6506-26151AD02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E59E8-8E78-071B-71D3-AC374D46F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32</a:t>
            </a:fld>
            <a:endParaRPr lang="nl-NL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D567EFC-2490-2ECD-70DE-5D4539ADF204}"/>
              </a:ext>
            </a:extLst>
          </p:cNvPr>
          <p:cNvSpPr txBox="1">
            <a:spLocks/>
          </p:cNvSpPr>
          <p:nvPr/>
        </p:nvSpPr>
        <p:spPr>
          <a:xfrm>
            <a:off x="8257310" y="76813"/>
            <a:ext cx="3049490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Andrés Cathey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4B83A1-6DA7-8AE7-C677-147738D7BC99}"/>
              </a:ext>
            </a:extLst>
          </p:cNvPr>
          <p:cNvGrpSpPr/>
          <p:nvPr/>
        </p:nvGrpSpPr>
        <p:grpSpPr>
          <a:xfrm>
            <a:off x="7060577" y="1206961"/>
            <a:ext cx="4899698" cy="2527197"/>
            <a:chOff x="6697381" y="1356512"/>
            <a:chExt cx="4899698" cy="252719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C561C4A-10B7-A88A-197E-EC4CE460F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1235" r="-66" b="41918"/>
            <a:stretch>
              <a:fillRect/>
            </a:stretch>
          </p:blipFill>
          <p:spPr>
            <a:xfrm>
              <a:off x="6697382" y="1356512"/>
              <a:ext cx="4896459" cy="220572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004B5AB-2FC1-7E08-5701-54923B7DF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94903" r="-132" b="-1009"/>
            <a:stretch>
              <a:fillRect/>
            </a:stretch>
          </p:blipFill>
          <p:spPr>
            <a:xfrm>
              <a:off x="6697381" y="3518229"/>
              <a:ext cx="4899698" cy="365480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D954AE5-B92A-28F2-40EB-B1C8D70AFB24}"/>
              </a:ext>
            </a:extLst>
          </p:cNvPr>
          <p:cNvSpPr txBox="1"/>
          <p:nvPr/>
        </p:nvSpPr>
        <p:spPr>
          <a:xfrm>
            <a:off x="6839785" y="3631962"/>
            <a:ext cx="5271880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solidFill>
                  <a:schemeClr val="tx2"/>
                </a:solidFill>
                <a:ea typeface="Open Sans"/>
                <a:cs typeface="Open Sans"/>
              </a:rPr>
              <a:t>AUG #36165 gas puff ramp (top) and ELM monitor (bottom). Type-I ELMs give way to QCE regime as the separatrix density increases with stronger puffing.</a:t>
            </a:r>
          </a:p>
        </p:txBody>
      </p:sp>
      <p:pic>
        <p:nvPicPr>
          <p:cNvPr id="3" name="Picture 2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3E21A842-DF55-6F45-2603-E91DDCF32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395" y="4086976"/>
            <a:ext cx="81534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3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5B0B9-7B79-CFAE-E700-7216C232D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Detachment dynamics – proof of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3BCFF-9555-8F56-4C7F-D71421ACB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Goal my PhD: </a:t>
            </a:r>
            <a:br>
              <a:rPr lang="en-US" dirty="0"/>
            </a:br>
            <a:r>
              <a:rPr lang="en-US" dirty="0"/>
              <a:t>Numerical system identification for ITER</a:t>
            </a:r>
          </a:p>
          <a:p>
            <a:pPr marL="0" indent="0">
              <a:buNone/>
            </a:pPr>
            <a:endParaRPr lang="en-US" dirty="0">
              <a:ea typeface="Open Sans"/>
              <a:cs typeface="Open Sans"/>
            </a:endParaRPr>
          </a:p>
          <a:p>
            <a:pPr marL="0" indent="0">
              <a:buNone/>
            </a:pPr>
            <a:endParaRPr lang="en-US" dirty="0">
              <a:ea typeface="Open Sans"/>
              <a:cs typeface="Open Sans"/>
            </a:endParaRPr>
          </a:p>
          <a:p>
            <a:pPr marL="0" indent="0">
              <a:buNone/>
            </a:pPr>
            <a:endParaRPr lang="en-US" dirty="0">
              <a:ea typeface="Open Sans"/>
              <a:cs typeface="Open Sans"/>
            </a:endParaRPr>
          </a:p>
          <a:p>
            <a:pPr marL="0" indent="0">
              <a:buNone/>
            </a:pPr>
            <a:endParaRPr lang="en-US" dirty="0"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en-US" dirty="0">
                <a:ea typeface="Open Sans"/>
                <a:cs typeface="Open Sans"/>
              </a:rPr>
              <a:t>Proof of concept results:</a:t>
            </a:r>
          </a:p>
          <a:p>
            <a:r>
              <a:rPr lang="en-US" dirty="0">
                <a:solidFill>
                  <a:srgbClr val="000000"/>
                </a:solidFill>
                <a:ea typeface="Open Sans"/>
                <a:cs typeface="Open Sans"/>
              </a:rPr>
              <a:t>ITER SRO phase</a:t>
            </a:r>
            <a:endParaRPr lang="en-US" sz="1600" dirty="0">
              <a:solidFill>
                <a:srgbClr val="000000"/>
              </a:solidFill>
              <a:ea typeface="Open Sans"/>
              <a:cs typeface="Open Sans"/>
            </a:endParaRPr>
          </a:p>
          <a:p>
            <a:r>
              <a:rPr lang="en-US" dirty="0">
                <a:ea typeface="Open Sans"/>
                <a:cs typeface="Open Sans"/>
              </a:rPr>
              <a:t>Promising but missing molecules, validation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49C99-05E8-C979-2BF3-A8FD247AA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64113-7D5D-CC1E-6589-2C3E7FAE2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8E296-94AB-90B6-DB97-BDBBB2F5E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33</a:t>
            </a:fld>
            <a:endParaRPr lang="nl-NL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54F4368-C46A-E651-99D7-4CB67143E911}"/>
              </a:ext>
            </a:extLst>
          </p:cNvPr>
          <p:cNvSpPr txBox="1">
            <a:spLocks/>
          </p:cNvSpPr>
          <p:nvPr/>
        </p:nvSpPr>
        <p:spPr>
          <a:xfrm>
            <a:off x="8765308" y="76813"/>
            <a:ext cx="2541491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nl-NL" sz="27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Daniël Maris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74F4D9-21B6-98EF-F6CC-DB5F21EEBC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010"/>
          <a:stretch>
            <a:fillRect/>
          </a:stretch>
        </p:blipFill>
        <p:spPr>
          <a:xfrm>
            <a:off x="6222597" y="1554502"/>
            <a:ext cx="5086430" cy="4510992"/>
          </a:xfrm>
          <a:prstGeom prst="rect">
            <a:avLst/>
          </a:prstGeom>
        </p:spPr>
      </p:pic>
      <p:sp>
        <p:nvSpPr>
          <p:cNvPr id="9" name="Text Box 15">
            <a:extLst>
              <a:ext uri="{FF2B5EF4-FFF2-40B4-BE49-F238E27FC236}">
                <a16:creationId xmlns:a16="http://schemas.microsoft.com/office/drawing/2014/main" id="{793926D4-A824-4EBC-FE29-70B19A46008F}"/>
              </a:ext>
            </a:extLst>
          </p:cNvPr>
          <p:cNvSpPr txBox="1"/>
          <p:nvPr/>
        </p:nvSpPr>
        <p:spPr>
          <a:xfrm>
            <a:off x="1051975" y="2462022"/>
            <a:ext cx="1930102" cy="32396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  <a:buNone/>
            </a:pPr>
            <a:r>
              <a:rPr lang="en-GB" kern="100" noProof="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Input: puff rate</a:t>
            </a:r>
            <a:endParaRPr lang="en-GB" kern="100" noProof="0" dirty="0">
              <a:solidFill>
                <a:schemeClr val="accent1"/>
              </a:solidFill>
              <a:effectLst/>
              <a:latin typeface="Open Sans" pitchFamily="2" charset="0"/>
              <a:ea typeface="Open Sans" pitchFamily="2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5EA4546-3B21-1255-8A4F-075301F7B557}"/>
              </a:ext>
            </a:extLst>
          </p:cNvPr>
          <p:cNvCxnSpPr>
            <a:cxnSpLocks/>
          </p:cNvCxnSpPr>
          <p:nvPr/>
        </p:nvCxnSpPr>
        <p:spPr>
          <a:xfrm>
            <a:off x="2460519" y="3127576"/>
            <a:ext cx="420011" cy="0"/>
          </a:xfrm>
          <a:prstGeom prst="straightConnector1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4D4066A-2E4F-CF05-F533-330165BAD0EF}"/>
              </a:ext>
            </a:extLst>
          </p:cNvPr>
          <p:cNvSpPr/>
          <p:nvPr/>
        </p:nvSpPr>
        <p:spPr>
          <a:xfrm>
            <a:off x="2871294" y="2788308"/>
            <a:ext cx="877773" cy="6745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accent5"/>
                </a:solidFill>
              </a:rPr>
              <a:t>Model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417D80D-8E62-8A12-A8B4-F9A45ACA4361}"/>
              </a:ext>
            </a:extLst>
          </p:cNvPr>
          <p:cNvCxnSpPr>
            <a:cxnSpLocks/>
          </p:cNvCxnSpPr>
          <p:nvPr/>
        </p:nvCxnSpPr>
        <p:spPr>
          <a:xfrm>
            <a:off x="3753378" y="3125867"/>
            <a:ext cx="420011" cy="0"/>
          </a:xfrm>
          <a:prstGeom prst="straightConnector1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4" name="Picture 13" descr="A graph of an orange line&#10;&#10;AI-generated content may be incorrect.">
            <a:extLst>
              <a:ext uri="{FF2B5EF4-FFF2-40B4-BE49-F238E27FC236}">
                <a16:creationId xmlns:a16="http://schemas.microsoft.com/office/drawing/2014/main" id="{B05C4A77-E5A7-DAAD-3B97-569FCD3AF6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0" t="5726" r="3267" b="5556"/>
          <a:stretch>
            <a:fillRect/>
          </a:stretch>
        </p:blipFill>
        <p:spPr>
          <a:xfrm>
            <a:off x="1146563" y="2776417"/>
            <a:ext cx="1314441" cy="692363"/>
          </a:xfrm>
          <a:prstGeom prst="rect">
            <a:avLst/>
          </a:prstGeom>
        </p:spPr>
      </p:pic>
      <p:pic>
        <p:nvPicPr>
          <p:cNvPr id="15" name="Picture 14" descr="A blue line graph on a white background&#10;&#10;AI-generated content may be incorrect.">
            <a:extLst>
              <a:ext uri="{FF2B5EF4-FFF2-40B4-BE49-F238E27FC236}">
                <a16:creationId xmlns:a16="http://schemas.microsoft.com/office/drawing/2014/main" id="{E3BB3DA2-7BA6-36FD-B425-F36658EE88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" t="5445" r="3008" b="6036"/>
          <a:stretch>
            <a:fillRect/>
          </a:stretch>
        </p:blipFill>
        <p:spPr>
          <a:xfrm>
            <a:off x="4170321" y="2785653"/>
            <a:ext cx="1370282" cy="6684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15">
                <a:extLst>
                  <a:ext uri="{FF2B5EF4-FFF2-40B4-BE49-F238E27FC236}">
                    <a16:creationId xmlns:a16="http://schemas.microsoft.com/office/drawing/2014/main" id="{323625D4-6B50-C72B-7928-93C3D9C4B658}"/>
                  </a:ext>
                </a:extLst>
              </p:cNvPr>
              <p:cNvSpPr txBox="1"/>
              <p:nvPr/>
            </p:nvSpPr>
            <p:spPr>
              <a:xfrm>
                <a:off x="4087196" y="2462022"/>
                <a:ext cx="2053889" cy="46109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5000"/>
                  </a:lnSpc>
                  <a:spcAft>
                    <a:spcPts val="800"/>
                  </a:spcAft>
                  <a:buNone/>
                </a:pPr>
                <a:r>
                  <a:rPr lang="en-GB" kern="100" noProof="0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Output</a:t>
                </a:r>
                <a:r>
                  <a:rPr lang="en-GB" kern="100" noProof="0" dirty="0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kern="100" noProof="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b="0" i="1" kern="100" noProof="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GB" b="0" i="1" kern="100" noProof="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𝑆𝑂𝐿</m:t>
                        </m:r>
                      </m:sub>
                    </m:sSub>
                  </m:oMath>
                </a14:m>
                <a:endParaRPr lang="en-GB" kern="100" noProof="0" dirty="0">
                  <a:solidFill>
                    <a:srgbClr val="0070C0"/>
                  </a:solidFill>
                  <a:effectLst/>
                  <a:latin typeface="Open Sans" pitchFamily="2" charset="0"/>
                  <a:ea typeface="Open Sans" pitchFamily="2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 Box 15">
                <a:extLst>
                  <a:ext uri="{FF2B5EF4-FFF2-40B4-BE49-F238E27FC236}">
                    <a16:creationId xmlns:a16="http://schemas.microsoft.com/office/drawing/2014/main" id="{323625D4-6B50-C72B-7928-93C3D9C4B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7196" y="2462022"/>
                <a:ext cx="2053889" cy="461090"/>
              </a:xfrm>
              <a:prstGeom prst="rect">
                <a:avLst/>
              </a:prstGeom>
              <a:blipFill>
                <a:blip r:embed="rId5"/>
                <a:stretch>
                  <a:fillRect l="-2374" t="-7895"/>
                </a:stretch>
              </a:blipFill>
              <a:ln w="6350">
                <a:noFill/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074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D98C4-D97F-84D3-4248-2B5CD71A9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Open Sans"/>
                <a:cs typeface="Open Sans"/>
              </a:rPr>
              <a:t>Detachment dynamics validation attempt: </a:t>
            </a:r>
            <a:br>
              <a:rPr lang="en-US">
                <a:ea typeface="Open Sans"/>
                <a:cs typeface="Open Sans"/>
              </a:rPr>
            </a:br>
            <a:r>
              <a:rPr lang="en-US">
                <a:ea typeface="Open Sans"/>
                <a:cs typeface="Open Sans"/>
              </a:rPr>
              <a:t>Quantitative mismatch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F4BC9-8CA4-F8A9-D975-E541295F4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563" y="1769063"/>
            <a:ext cx="5064533" cy="4136437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GB" dirty="0">
                <a:ea typeface="Open Sans"/>
                <a:cs typeface="Open Sans"/>
              </a:rPr>
              <a:t> WPTE RT05, AUG #42651, collab F. Cursi</a:t>
            </a:r>
            <a:endParaRPr lang="en-US" dirty="0">
              <a:ea typeface="Open Sans"/>
              <a:cs typeface="Open Sans"/>
            </a:endParaRPr>
          </a:p>
          <a:p>
            <a:r>
              <a:rPr lang="en-GB" dirty="0">
                <a:ea typeface="Open Sans"/>
                <a:cs typeface="Open Sans"/>
              </a:rPr>
              <a:t>Attached -&gt; detached dynamically</a:t>
            </a:r>
          </a:p>
          <a:p>
            <a:r>
              <a:rPr lang="en-GB" dirty="0">
                <a:ea typeface="Open Sans"/>
                <a:cs typeface="Open Sans"/>
              </a:rPr>
              <a:t>Dynamic simulation 0.17s</a:t>
            </a:r>
          </a:p>
          <a:p>
            <a:r>
              <a:rPr lang="en-GB" dirty="0">
                <a:ea typeface="Open Sans"/>
                <a:cs typeface="Open Sans"/>
              </a:rPr>
              <a:t>Mismatch: too attached, pipe dynamics</a:t>
            </a:r>
            <a:endParaRPr lang="en-GB" dirty="0">
              <a:highlight>
                <a:srgbClr val="FFFF00"/>
              </a:highlight>
              <a:ea typeface="Open Sans"/>
              <a:cs typeface="Open San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86D53-5649-49DC-CE63-B6946FDF5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1BA2A-EA37-F34E-452B-9BB5097F5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3DAF0-5FCC-07FA-B181-E90394DE1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34</a:t>
            </a:fld>
            <a:endParaRPr lang="nl-NL" dirty="0"/>
          </a:p>
        </p:txBody>
      </p:sp>
      <p:pic>
        <p:nvPicPr>
          <p:cNvPr id="10" name="04_46_T">
            <a:hlinkClick r:id="" action="ppaction://media"/>
            <a:extLst>
              <a:ext uri="{FF2B5EF4-FFF2-40B4-BE49-F238E27FC236}">
                <a16:creationId xmlns:a16="http://schemas.microsoft.com/office/drawing/2014/main" id="{26B825A1-6954-C860-0CBE-4C9C6924F3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93724" y="1974199"/>
            <a:ext cx="2569976" cy="41364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B68CFB-FA52-5A73-2FBA-7D13B9C2DBED}"/>
              </a:ext>
            </a:extLst>
          </p:cNvPr>
          <p:cNvSpPr txBox="1"/>
          <p:nvPr/>
        </p:nvSpPr>
        <p:spPr>
          <a:xfrm>
            <a:off x="6881272" y="1371633"/>
            <a:ext cx="1637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Plasma temperature</a:t>
            </a:r>
            <a:endParaRPr lang="nl-NL" dirty="0">
              <a:solidFill>
                <a:schemeClr val="tx2"/>
              </a:solidFill>
            </a:endParaRPr>
          </a:p>
        </p:txBody>
      </p:sp>
      <p:pic>
        <p:nvPicPr>
          <p:cNvPr id="14" name="04_46_ne">
            <a:hlinkClick r:id="" action="ppaction://media"/>
            <a:extLst>
              <a:ext uri="{FF2B5EF4-FFF2-40B4-BE49-F238E27FC236}">
                <a16:creationId xmlns:a16="http://schemas.microsoft.com/office/drawing/2014/main" id="{43D24D86-3B4A-2B3B-83E3-F8010765356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50312" y="1986670"/>
            <a:ext cx="2569976" cy="41364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1E667EB-928B-D873-63B6-3CB32B7731C1}"/>
              </a:ext>
            </a:extLst>
          </p:cNvPr>
          <p:cNvSpPr txBox="1"/>
          <p:nvPr/>
        </p:nvSpPr>
        <p:spPr>
          <a:xfrm>
            <a:off x="9799890" y="1413593"/>
            <a:ext cx="1637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Plasma density</a:t>
            </a:r>
            <a:endParaRPr lang="nl-NL" dirty="0">
              <a:solidFill>
                <a:schemeClr val="tx2"/>
              </a:solidFill>
            </a:endParaRPr>
          </a:p>
        </p:txBody>
      </p:sp>
      <p:pic>
        <p:nvPicPr>
          <p:cNvPr id="18" name="Picture 17" descr="A blue text on a white background&#10;&#10;AI-generated content may be incorrect.">
            <a:extLst>
              <a:ext uri="{FF2B5EF4-FFF2-40B4-BE49-F238E27FC236}">
                <a16:creationId xmlns:a16="http://schemas.microsoft.com/office/drawing/2014/main" id="{99767E5A-0EC7-C1CE-ACDA-03B51D17E2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845" y="6126384"/>
            <a:ext cx="2134324" cy="655489"/>
          </a:xfrm>
          <a:prstGeom prst="rect">
            <a:avLst/>
          </a:prstGeom>
        </p:spPr>
      </p:pic>
      <p:pic>
        <p:nvPicPr>
          <p:cNvPr id="20" name="Content Placeholder 7" descr="A logo with text on it&#10;&#10;AI-generated content may be incorrect.">
            <a:extLst>
              <a:ext uri="{FF2B5EF4-FFF2-40B4-BE49-F238E27FC236}">
                <a16:creationId xmlns:a16="http://schemas.microsoft.com/office/drawing/2014/main" id="{B998E2B7-45D3-B48F-E3AC-8206EC8495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272" y="6126384"/>
            <a:ext cx="760451" cy="6674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16CC4C-F63A-7A89-89C5-735DA4873B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746" y="3187052"/>
            <a:ext cx="4759490" cy="26798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6312891-D8F1-1A0C-0D78-4490FFE173AF}"/>
                  </a:ext>
                </a:extLst>
              </p:cNvPr>
              <p:cNvSpPr/>
              <p:nvPr/>
            </p:nvSpPr>
            <p:spPr>
              <a:xfrm>
                <a:off x="11755225" y="4911365"/>
                <a:ext cx="351675" cy="95558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1200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200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200" b="0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200" b="0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6312891-D8F1-1A0C-0D78-4490FFE173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5225" y="4911365"/>
                <a:ext cx="351675" cy="95558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70C02E6-06BD-36E7-D8F3-6C22158B69E0}"/>
                  </a:ext>
                </a:extLst>
              </p:cNvPr>
              <p:cNvSpPr/>
              <p:nvPr/>
            </p:nvSpPr>
            <p:spPr>
              <a:xfrm>
                <a:off x="9107900" y="4834868"/>
                <a:ext cx="351675" cy="95558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keV</m:t>
                          </m:r>
                        </m:e>
                      </m:d>
                    </m:oMath>
                  </m:oMathPara>
                </a14:m>
                <a:endParaRPr lang="en-US" sz="1200" b="0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70C02E6-06BD-36E7-D8F3-6C22158B69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7900" y="4834868"/>
                <a:ext cx="351675" cy="95558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512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85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14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9BFF8-5C13-B614-0F48-D0B5A2F88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04_46_xpoint_dn">
            <a:hlinkClick r:id="" action="ppaction://media"/>
            <a:extLst>
              <a:ext uri="{FF2B5EF4-FFF2-40B4-BE49-F238E27FC236}">
                <a16:creationId xmlns:a16="http://schemas.microsoft.com/office/drawing/2014/main" id="{D060F7D5-D473-D471-DCB3-C9191E63CA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38950" y="3126265"/>
            <a:ext cx="5210800" cy="27792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001CD0-9C9B-9437-239C-4E3D2EDD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Open Sans"/>
                <a:cs typeface="Open Sans"/>
              </a:rPr>
              <a:t>Detachment dynamics validation:</a:t>
            </a:r>
            <a:br>
              <a:rPr lang="en-US" dirty="0"/>
            </a:br>
            <a:r>
              <a:rPr lang="en-US"/>
              <a:t>Qualitative agreement</a:t>
            </a:r>
            <a:endParaRPr lang="nl-NL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80DEE6D-534F-78E7-8E27-78D97C334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563" y="1769063"/>
            <a:ext cx="3147908" cy="413643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Experiment:</a:t>
            </a:r>
          </a:p>
          <a:p>
            <a:r>
              <a:rPr lang="en-US" dirty="0"/>
              <a:t>Fast up, slow down of experiment radiation peak</a:t>
            </a:r>
          </a:p>
          <a:p>
            <a:r>
              <a:rPr lang="en-US" dirty="0"/>
              <a:t>XPR like</a:t>
            </a:r>
          </a:p>
          <a:p>
            <a:pPr marL="0" indent="0">
              <a:buNone/>
            </a:pPr>
            <a:r>
              <a:rPr lang="en-US" dirty="0"/>
              <a:t>Simulation:</a:t>
            </a:r>
          </a:p>
          <a:p>
            <a:r>
              <a:rPr lang="en-US" dirty="0"/>
              <a:t>Fast up (60ms), slow down of T &amp; D0 density</a:t>
            </a:r>
          </a:p>
          <a:p>
            <a:r>
              <a:rPr lang="en-US" dirty="0"/>
              <a:t>XPR like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E6B9E-676E-3693-958C-ACBCDF45A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2B3D7-ED30-276F-CDD7-54860536F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41A6E-E0F3-4483-5C63-7FD5D9728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35</a:t>
            </a:fld>
            <a:endParaRPr lang="nl-NL" dirty="0"/>
          </a:p>
        </p:txBody>
      </p:sp>
      <p:pic>
        <p:nvPicPr>
          <p:cNvPr id="8" name="04_46_xpoint_T">
            <a:hlinkClick r:id="" action="ppaction://media"/>
            <a:extLst>
              <a:ext uri="{FF2B5EF4-FFF2-40B4-BE49-F238E27FC236}">
                <a16:creationId xmlns:a16="http://schemas.microsoft.com/office/drawing/2014/main" id="{F91C11FB-04AA-5EF4-8E6F-4F0DDE2E592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85133" y="461443"/>
            <a:ext cx="4544290" cy="2653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A62AC6-BFAD-472B-878D-788478F643BA}"/>
              </a:ext>
            </a:extLst>
          </p:cNvPr>
          <p:cNvSpPr txBox="1"/>
          <p:nvPr/>
        </p:nvSpPr>
        <p:spPr>
          <a:xfrm>
            <a:off x="7268267" y="2323282"/>
            <a:ext cx="2591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Plasma temperature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A2D3F1-8B95-8322-E44A-183DE237DA3B}"/>
              </a:ext>
            </a:extLst>
          </p:cNvPr>
          <p:cNvSpPr txBox="1"/>
          <p:nvPr/>
        </p:nvSpPr>
        <p:spPr>
          <a:xfrm>
            <a:off x="7427522" y="5062159"/>
            <a:ext cx="2273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Ionization</a:t>
            </a:r>
            <a:endParaRPr lang="nl-NL" dirty="0">
              <a:solidFill>
                <a:schemeClr val="tx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A4E36F-07DD-F524-FE95-86A7FC64F5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5613" y="1769063"/>
            <a:ext cx="2484004" cy="38880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EB17BA-8E71-F865-ABB3-F7A41859E985}"/>
              </a:ext>
            </a:extLst>
          </p:cNvPr>
          <p:cNvSpPr txBox="1"/>
          <p:nvPr/>
        </p:nvSpPr>
        <p:spPr>
          <a:xfrm>
            <a:off x="4200363" y="5486277"/>
            <a:ext cx="2273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Radiation peak in experiment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668EAF-6B57-D3BE-26C8-396051C9F38B}"/>
              </a:ext>
            </a:extLst>
          </p:cNvPr>
          <p:cNvSpPr txBox="1"/>
          <p:nvPr/>
        </p:nvSpPr>
        <p:spPr>
          <a:xfrm>
            <a:off x="7049775" y="5495802"/>
            <a:ext cx="2273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Simulation</a:t>
            </a:r>
            <a:endParaRPr lang="nl-NL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D8A9671-95B5-D78F-2AE0-01B34C8DE2D2}"/>
                  </a:ext>
                </a:extLst>
              </p:cNvPr>
              <p:cNvSpPr/>
              <p:nvPr/>
            </p:nvSpPr>
            <p:spPr>
              <a:xfrm>
                <a:off x="11135193" y="2230967"/>
                <a:ext cx="351675" cy="6331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2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2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keV</m:t>
                          </m:r>
                        </m:e>
                      </m:d>
                    </m:oMath>
                  </m:oMathPara>
                </a14:m>
                <a:endParaRPr lang="en-US" sz="1200" b="0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D8A9671-95B5-D78F-2AE0-01B34C8DE2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5193" y="2230967"/>
                <a:ext cx="351675" cy="6331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D725D3A1-6A69-AD05-7DCC-C27B87960BB3}"/>
              </a:ext>
            </a:extLst>
          </p:cNvPr>
          <p:cNvSpPr/>
          <p:nvPr/>
        </p:nvSpPr>
        <p:spPr>
          <a:xfrm>
            <a:off x="11829404" y="3837280"/>
            <a:ext cx="351675" cy="2068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200" b="0" dirty="0">
                <a:solidFill>
                  <a:schemeClr val="bg2"/>
                </a:solidFill>
              </a:rPr>
              <a:t>Ionization (</a:t>
            </a:r>
            <a:r>
              <a:rPr lang="en-US" sz="1200" dirty="0" err="1">
                <a:solidFill>
                  <a:schemeClr val="bg2"/>
                </a:solidFill>
              </a:rPr>
              <a:t>a</a:t>
            </a:r>
            <a:r>
              <a:rPr lang="en-US" sz="1200" b="0" dirty="0" err="1">
                <a:solidFill>
                  <a:schemeClr val="bg2"/>
                </a:solidFill>
              </a:rPr>
              <a:t>.u</a:t>
            </a:r>
            <a:r>
              <a:rPr lang="en-US" sz="1200" b="0" dirty="0">
                <a:solidFill>
                  <a:schemeClr val="bg2"/>
                </a:solidFill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57470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9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72D97-F236-6A6E-F1EB-5802A93C9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words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AEDD5-F45C-9E51-22C6-2DB730E2A8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Conclusion and outlook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5288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2E7BD-FC01-53C1-DE91-D6172E119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Conclusion: JOREK shines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FF088-1375-F442-5084-1F91D3939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06 Oct. 2026 | ECW2026</a:t>
            </a:r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6681B-6301-4D79-9926-59E84384D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Daniël Maris | The kinetic neutral model in MHD code JOREK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9838C-4C37-239A-D455-BCA628272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37</a:t>
            </a:fld>
            <a:endParaRPr lang="nl-NL" dirty="0"/>
          </a:p>
        </p:txBody>
      </p:sp>
      <p:pic>
        <p:nvPicPr>
          <p:cNvPr id="8" name="Content Placeholder 6" descr="JOREK logo">
            <a:extLst>
              <a:ext uri="{FF2B5EF4-FFF2-40B4-BE49-F238E27FC236}">
                <a16:creationId xmlns:a16="http://schemas.microsoft.com/office/drawing/2014/main" id="{92EE08BB-F537-AB8B-1703-82466DF9D3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8123" y="449271"/>
            <a:ext cx="2369416" cy="1078081"/>
          </a:xfrm>
          <a:prstGeom prst="rect">
            <a:avLst/>
          </a:prstGeom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09701074-EB58-A8B8-DD65-D7DABD4258DE}"/>
              </a:ext>
            </a:extLst>
          </p:cNvPr>
          <p:cNvSpPr/>
          <p:nvPr/>
        </p:nvSpPr>
        <p:spPr>
          <a:xfrm>
            <a:off x="10182388" y="78339"/>
            <a:ext cx="1581520" cy="1127348"/>
          </a:xfrm>
          <a:prstGeom prst="wedgeEllipseCallout">
            <a:avLst>
              <a:gd name="adj1" fmla="val -56024"/>
              <a:gd name="adj2" fmla="val 3316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chemeClr val="bg2"/>
                </a:solidFill>
              </a:rPr>
              <a:t>Thanks!</a:t>
            </a:r>
            <a:endParaRPr lang="nl-NL" sz="2000" i="1" dirty="0">
              <a:solidFill>
                <a:schemeClr val="bg2"/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751CEFB-494C-0554-6CEB-9710CDD09DAC}"/>
              </a:ext>
            </a:extLst>
          </p:cNvPr>
          <p:cNvGrpSpPr/>
          <p:nvPr/>
        </p:nvGrpSpPr>
        <p:grpSpPr>
          <a:xfrm>
            <a:off x="1146563" y="1655151"/>
            <a:ext cx="4046131" cy="1900669"/>
            <a:chOff x="1146563" y="2083776"/>
            <a:chExt cx="4046131" cy="1900669"/>
          </a:xfrm>
        </p:grpSpPr>
        <p:pic>
          <p:nvPicPr>
            <p:cNvPr id="10" name="Picture 9" descr="A graph of different colored lines&#10;&#10;AI-generated content may be incorrect.">
              <a:extLst>
                <a:ext uri="{FF2B5EF4-FFF2-40B4-BE49-F238E27FC236}">
                  <a16:creationId xmlns:a16="http://schemas.microsoft.com/office/drawing/2014/main" id="{D2F214E5-38DF-CCF4-C215-F24526555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55049" y="3021578"/>
              <a:ext cx="2388160" cy="816806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2517DB-BB5E-9665-9726-2283DB14B2E1}"/>
                </a:ext>
              </a:extLst>
            </p:cNvPr>
            <p:cNvSpPr/>
            <p:nvPr/>
          </p:nvSpPr>
          <p:spPr>
            <a:xfrm>
              <a:off x="1155048" y="2352503"/>
              <a:ext cx="4037646" cy="1631942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04DA3B3-B0FC-C4D7-A86C-0843FA043F9E}"/>
                </a:ext>
              </a:extLst>
            </p:cNvPr>
            <p:cNvSpPr txBox="1"/>
            <p:nvPr/>
          </p:nvSpPr>
          <p:spPr>
            <a:xfrm>
              <a:off x="1322374" y="2083776"/>
              <a:ext cx="9144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solidFill>
                    <a:schemeClr val="bg2"/>
                  </a:solidFill>
                  <a:ea typeface="Open Sans"/>
                  <a:cs typeface="Open Sans"/>
                </a:rPr>
                <a:t>MHD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440AEFA-5313-92E7-68D4-421A52990820}"/>
                </a:ext>
              </a:extLst>
            </p:cNvPr>
            <p:cNvSpPr txBox="1"/>
            <p:nvPr/>
          </p:nvSpPr>
          <p:spPr>
            <a:xfrm>
              <a:off x="1146563" y="2495004"/>
              <a:ext cx="348199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1600" dirty="0" err="1">
                  <a:solidFill>
                    <a:schemeClr val="bg2"/>
                  </a:solidFill>
                  <a:ea typeface="Open Sans"/>
                  <a:cs typeface="Open Sans"/>
                </a:rPr>
                <a:t>ELMs</a:t>
              </a:r>
              <a:r>
                <a:rPr lang="nl-NL" sz="1600" dirty="0">
                  <a:solidFill>
                    <a:schemeClr val="bg2"/>
                  </a:solidFill>
                  <a:ea typeface="Open Sans"/>
                  <a:cs typeface="Open Sans"/>
                </a:rPr>
                <a:t>, </a:t>
              </a:r>
              <a:r>
                <a:rPr lang="nl-NL" sz="1600" dirty="0" err="1">
                  <a:solidFill>
                    <a:schemeClr val="bg2"/>
                  </a:solidFill>
                  <a:ea typeface="Open Sans"/>
                  <a:cs typeface="Open Sans"/>
                </a:rPr>
                <a:t>surpression</a:t>
              </a:r>
              <a:r>
                <a:rPr lang="nl-NL" sz="1600" dirty="0">
                  <a:solidFill>
                    <a:schemeClr val="bg2"/>
                  </a:solidFill>
                  <a:ea typeface="Open Sans"/>
                  <a:cs typeface="Open Sans"/>
                </a:rPr>
                <a:t> &amp; </a:t>
              </a:r>
              <a:r>
                <a:rPr lang="nl-NL" sz="1600" dirty="0" err="1">
                  <a:solidFill>
                    <a:schemeClr val="bg2"/>
                  </a:solidFill>
                  <a:ea typeface="Open Sans"/>
                  <a:cs typeface="Open Sans"/>
                </a:rPr>
                <a:t>burn-through</a:t>
              </a:r>
              <a:endParaRPr lang="nl-NL" sz="1600" dirty="0">
                <a:solidFill>
                  <a:schemeClr val="bg2"/>
                </a:solidFill>
                <a:highlight>
                  <a:srgbClr val="FFFF00"/>
                </a:highlight>
                <a:ea typeface="Open Sans"/>
                <a:cs typeface="Open Sans"/>
              </a:endParaRPr>
            </a:p>
          </p:txBody>
        </p:sp>
        <p:pic>
          <p:nvPicPr>
            <p:cNvPr id="35" name="Picture 34" descr="A graph of a graph&#10;&#10;Description automatically generated with medium confidence">
              <a:extLst>
                <a:ext uri="{FF2B5EF4-FFF2-40B4-BE49-F238E27FC236}">
                  <a16:creationId xmlns:a16="http://schemas.microsoft.com/office/drawing/2014/main" id="{3B8E7655-7B05-F904-136A-12B24742E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113" y="2915098"/>
              <a:ext cx="1322712" cy="947692"/>
            </a:xfrm>
            <a:prstGeom prst="rect">
              <a:avLst/>
            </a:prstGeom>
          </p:spPr>
        </p:pic>
      </p:grpSp>
      <p:pic>
        <p:nvPicPr>
          <p:cNvPr id="17" name="Loss_Prad">
            <a:hlinkClick r:id="" action="ppaction://media"/>
            <a:extLst>
              <a:ext uri="{FF2B5EF4-FFF2-40B4-BE49-F238E27FC236}">
                <a16:creationId xmlns:a16="http://schemas.microsoft.com/office/drawing/2014/main" id="{D0FA0C4B-7760-C2CC-D687-4E13F5C893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b="10859"/>
          <a:stretch>
            <a:fillRect/>
          </a:stretch>
        </p:blipFill>
        <p:spPr>
          <a:xfrm>
            <a:off x="5528917" y="2362118"/>
            <a:ext cx="1975057" cy="990307"/>
          </a:xfrm>
          <a:prstGeom prst="rect">
            <a:avLst/>
          </a:prstGeom>
        </p:spPr>
      </p:pic>
      <p:pic>
        <p:nvPicPr>
          <p:cNvPr id="18" name="04_46_xpoint_dn">
            <a:hlinkClick r:id="" action="ppaction://media"/>
            <a:extLst>
              <a:ext uri="{FF2B5EF4-FFF2-40B4-BE49-F238E27FC236}">
                <a16:creationId xmlns:a16="http://schemas.microsoft.com/office/drawing/2014/main" id="{20F8194B-17B1-0962-26D2-AE57FDFCFD9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512459" y="2422587"/>
            <a:ext cx="1975056" cy="1053417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42169F4-87D9-A7C5-679C-D146ADCCCAAA}"/>
              </a:ext>
            </a:extLst>
          </p:cNvPr>
          <p:cNvSpPr/>
          <p:nvPr/>
        </p:nvSpPr>
        <p:spPr>
          <a:xfrm>
            <a:off x="5507702" y="1924145"/>
            <a:ext cx="4037646" cy="163194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F8C1429-9B9D-AFF5-905A-3DE1B23ED8C1}"/>
              </a:ext>
            </a:extLst>
          </p:cNvPr>
          <p:cNvSpPr txBox="1"/>
          <p:nvPr/>
        </p:nvSpPr>
        <p:spPr>
          <a:xfrm>
            <a:off x="5618004" y="1691010"/>
            <a:ext cx="164100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  <a:ea typeface="Open Sans"/>
                <a:cs typeface="Open Sans"/>
              </a:rPr>
              <a:t>D</a:t>
            </a:r>
            <a:r>
              <a:rPr lang="nl-NL" sz="2400" dirty="0" err="1">
                <a:solidFill>
                  <a:schemeClr val="bg2"/>
                </a:solidFill>
                <a:ea typeface="Open Sans"/>
                <a:cs typeface="Open Sans"/>
              </a:rPr>
              <a:t>ynamics</a:t>
            </a:r>
            <a:endParaRPr lang="nl-NL" sz="2400" dirty="0">
              <a:solidFill>
                <a:schemeClr val="bg2"/>
              </a:solidFill>
              <a:ea typeface="Open Sans"/>
              <a:cs typeface="Open San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EDEA76-C036-E0BA-6AD8-B14C7D2DD854}"/>
              </a:ext>
            </a:extLst>
          </p:cNvPr>
          <p:cNvSpPr txBox="1"/>
          <p:nvPr/>
        </p:nvSpPr>
        <p:spPr>
          <a:xfrm>
            <a:off x="5507702" y="2062008"/>
            <a:ext cx="38035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ea typeface="Open Sans"/>
                <a:cs typeface="Open Sans"/>
              </a:rPr>
              <a:t>Fully time-dependent and optimized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8A09963-22D4-96B5-7E02-DE062A39E906}"/>
              </a:ext>
            </a:extLst>
          </p:cNvPr>
          <p:cNvGrpSpPr/>
          <p:nvPr/>
        </p:nvGrpSpPr>
        <p:grpSpPr>
          <a:xfrm>
            <a:off x="1155049" y="3582148"/>
            <a:ext cx="4037645" cy="1770002"/>
            <a:chOff x="1155049" y="4058398"/>
            <a:chExt cx="4037645" cy="1770002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425EBACD-CF8C-39B2-D9AC-E47CD4E0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882963" y="4355645"/>
              <a:ext cx="1259192" cy="1425458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7D18B35-F66C-E14F-E5E3-2A83CAFFE9B5}"/>
                </a:ext>
              </a:extLst>
            </p:cNvPr>
            <p:cNvSpPr/>
            <p:nvPr/>
          </p:nvSpPr>
          <p:spPr>
            <a:xfrm>
              <a:off x="1155049" y="4327125"/>
              <a:ext cx="4037645" cy="1501275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9BBCF1D-2760-C137-E217-B61E30D09730}"/>
                </a:ext>
              </a:extLst>
            </p:cNvPr>
            <p:cNvSpPr txBox="1"/>
            <p:nvPr/>
          </p:nvSpPr>
          <p:spPr>
            <a:xfrm>
              <a:off x="1322375" y="4058398"/>
              <a:ext cx="208757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2"/>
                  </a:solidFill>
                  <a:ea typeface="Open Sans"/>
                  <a:cs typeface="Open Sans"/>
                </a:rPr>
                <a:t>M</a:t>
              </a:r>
              <a:r>
                <a:rPr lang="nl-NL" sz="2400" dirty="0" err="1">
                  <a:solidFill>
                    <a:schemeClr val="bg2"/>
                  </a:solidFill>
                  <a:ea typeface="Open Sans"/>
                  <a:cs typeface="Open Sans"/>
                </a:rPr>
                <a:t>aturing</a:t>
              </a:r>
              <a:r>
                <a:rPr lang="nl-NL" sz="2400" dirty="0">
                  <a:solidFill>
                    <a:schemeClr val="bg2"/>
                  </a:solidFill>
                  <a:ea typeface="Open Sans"/>
                  <a:cs typeface="Open Sans"/>
                </a:rPr>
                <a:t> </a:t>
              </a:r>
              <a:r>
                <a:rPr lang="nl-NL" sz="2400" dirty="0" err="1">
                  <a:solidFill>
                    <a:schemeClr val="bg2"/>
                  </a:solidFill>
                  <a:ea typeface="Open Sans"/>
                  <a:cs typeface="Open Sans"/>
                </a:rPr>
                <a:t>fast</a:t>
              </a:r>
              <a:endParaRPr lang="nl-NL" sz="2400" dirty="0">
                <a:solidFill>
                  <a:schemeClr val="bg2"/>
                </a:solidFill>
                <a:ea typeface="Open Sans"/>
                <a:cs typeface="Open San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F222763-0960-7D4C-4735-4AF5009BAF39}"/>
                </a:ext>
              </a:extLst>
            </p:cNvPr>
            <p:cNvSpPr txBox="1"/>
            <p:nvPr/>
          </p:nvSpPr>
          <p:spPr>
            <a:xfrm>
              <a:off x="1155049" y="4520063"/>
              <a:ext cx="26359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2"/>
                  </a:solidFill>
                </a:rPr>
                <a:t>Flexible framework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2"/>
                  </a:solidFill>
                </a:rPr>
                <a:t>Parallelized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2"/>
                  </a:solidFill>
                </a:rPr>
                <a:t>Efficient feedback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2"/>
                  </a:solidFill>
                </a:rPr>
                <a:t>2T, NNC, timescales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DC352B4F-1456-076A-7AC0-73FBA2E7EAED}"/>
              </a:ext>
            </a:extLst>
          </p:cNvPr>
          <p:cNvSpPr txBox="1"/>
          <p:nvPr/>
        </p:nvSpPr>
        <p:spPr>
          <a:xfrm>
            <a:off x="1155049" y="5436211"/>
            <a:ext cx="81331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2"/>
                </a:solidFill>
                <a:ea typeface="Open Sans"/>
                <a:cs typeface="Open Sans"/>
              </a:rPr>
              <a:t>JOREK is</a:t>
            </a:r>
            <a:r>
              <a:rPr lang="en-US" sz="1800" dirty="0">
                <a:solidFill>
                  <a:schemeClr val="bg2"/>
                </a:solidFill>
                <a:ea typeface="Open Sans"/>
                <a:cs typeface="Open Sans"/>
              </a:rPr>
              <a:t> open source, so do </a:t>
            </a:r>
            <a:r>
              <a:rPr lang="en-US" sz="1800" dirty="0">
                <a:solidFill>
                  <a:schemeClr val="bg2"/>
                </a:solidFill>
                <a:ea typeface="Open Sans"/>
                <a:cs typeface="Open San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try at home</a:t>
            </a:r>
            <a:r>
              <a:rPr lang="en-US" sz="1800" dirty="0">
                <a:solidFill>
                  <a:schemeClr val="bg2"/>
                </a:solidFill>
                <a:ea typeface="Open Sans"/>
                <a:cs typeface="Open Sans"/>
              </a:rPr>
              <a:t>!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BEBC7E4-E2BC-F18B-ED39-CB9FFE5F1823}"/>
              </a:ext>
            </a:extLst>
          </p:cNvPr>
          <p:cNvGrpSpPr/>
          <p:nvPr/>
        </p:nvGrpSpPr>
        <p:grpSpPr>
          <a:xfrm>
            <a:off x="5507702" y="3582148"/>
            <a:ext cx="4037645" cy="1770002"/>
            <a:chOff x="5250527" y="4010773"/>
            <a:chExt cx="4037645" cy="1770002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BD1FD94-4024-4DFB-0796-DCAD8C84A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297640" y="4334806"/>
              <a:ext cx="932700" cy="1267891"/>
            </a:xfrm>
            <a:prstGeom prst="rect">
              <a:avLst/>
            </a:prstGeom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857B9B6-AA02-3B99-021D-648A6948C2ED}"/>
                </a:ext>
              </a:extLst>
            </p:cNvPr>
            <p:cNvSpPr/>
            <p:nvPr/>
          </p:nvSpPr>
          <p:spPr>
            <a:xfrm>
              <a:off x="5250527" y="4279500"/>
              <a:ext cx="4037645" cy="1501275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3133C67-E98A-30B1-72EE-79E1DC473D49}"/>
                </a:ext>
              </a:extLst>
            </p:cNvPr>
            <p:cNvSpPr txBox="1"/>
            <p:nvPr/>
          </p:nvSpPr>
          <p:spPr>
            <a:xfrm>
              <a:off x="5417853" y="4010773"/>
              <a:ext cx="134489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2"/>
                  </a:solidFill>
                  <a:ea typeface="Open Sans"/>
                  <a:cs typeface="Open Sans"/>
                </a:rPr>
                <a:t>Outlook</a:t>
              </a:r>
              <a:endParaRPr lang="nl-NL" sz="2400" dirty="0">
                <a:solidFill>
                  <a:schemeClr val="bg2"/>
                </a:solidFill>
                <a:ea typeface="Open Sans"/>
                <a:cs typeface="Open Sans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723928B-9AB5-DB14-EBDF-FE5AB436E6FA}"/>
                </a:ext>
              </a:extLst>
            </p:cNvPr>
            <p:cNvSpPr txBox="1"/>
            <p:nvPr/>
          </p:nvSpPr>
          <p:spPr>
            <a:xfrm>
              <a:off x="5250527" y="4472684"/>
              <a:ext cx="334200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2"/>
                  </a:solidFill>
                  <a:ea typeface="Open Sans"/>
                  <a:cs typeface="Open Sans"/>
                </a:rPr>
                <a:t>Develop JGX, stellarators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2"/>
                  </a:solidFill>
                  <a:ea typeface="Open Sans"/>
                  <a:cs typeface="Open Sans"/>
                </a:rPr>
                <a:t>Sheath BC for current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2"/>
                  </a:solidFill>
                  <a:ea typeface="Open Sans"/>
                  <a:cs typeface="Open Sans"/>
                </a:rPr>
                <a:t>Molecules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EA43FA60-F01C-AF23-E95E-7C66FAAF88E7}"/>
              </a:ext>
            </a:extLst>
          </p:cNvPr>
          <p:cNvSpPr/>
          <p:nvPr/>
        </p:nvSpPr>
        <p:spPr>
          <a:xfrm>
            <a:off x="9410511" y="2716876"/>
            <a:ext cx="77004" cy="759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400" b="0" dirty="0">
                <a:solidFill>
                  <a:schemeClr val="bg2"/>
                </a:solidFill>
              </a:rPr>
              <a:t>Ionization (</a:t>
            </a:r>
            <a:r>
              <a:rPr lang="en-US" sz="400" dirty="0" err="1">
                <a:solidFill>
                  <a:schemeClr val="bg2"/>
                </a:solidFill>
              </a:rPr>
              <a:t>a</a:t>
            </a:r>
            <a:r>
              <a:rPr lang="en-US" sz="400" b="0" dirty="0" err="1">
                <a:solidFill>
                  <a:schemeClr val="bg2"/>
                </a:solidFill>
              </a:rPr>
              <a:t>.u</a:t>
            </a:r>
            <a:r>
              <a:rPr lang="en-US" sz="400" b="0" dirty="0">
                <a:solidFill>
                  <a:schemeClr val="bg2"/>
                </a:solidFill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203789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7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91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  <p:bldLst>
      <p:bldP spid="9" grpId="0" animBg="1"/>
      <p:bldP spid="5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LHmIlg6ixrRaGTEjx9Lw"/>
</p:tagLst>
</file>

<file path=ppt/theme/theme1.xml><?xml version="1.0" encoding="utf-8"?>
<a:theme xmlns:a="http://schemas.openxmlformats.org/drawingml/2006/main" name="Differ Petrol">
  <a:themeElements>
    <a:clrScheme name="Differ">
      <a:dk1>
        <a:srgbClr val="A0A0A0"/>
      </a:dk1>
      <a:lt1>
        <a:srgbClr val="FFFFFF"/>
      </a:lt1>
      <a:dk2>
        <a:srgbClr val="42677F"/>
      </a:dk2>
      <a:lt2>
        <a:srgbClr val="000000"/>
      </a:lt2>
      <a:accent1>
        <a:srgbClr val="E68200"/>
      </a:accent1>
      <a:accent2>
        <a:srgbClr val="5EB305"/>
      </a:accent2>
      <a:accent3>
        <a:srgbClr val="458588"/>
      </a:accent3>
      <a:accent4>
        <a:srgbClr val="3957A3"/>
      </a:accent4>
      <a:accent5>
        <a:srgbClr val="42677F"/>
      </a:accent5>
      <a:accent6>
        <a:srgbClr val="898989"/>
      </a:accent6>
      <a:hlink>
        <a:srgbClr val="7C69DD"/>
      </a:hlink>
      <a:folHlink>
        <a:srgbClr val="5B43D5"/>
      </a:folHlink>
    </a:clrScheme>
    <a:fontScheme name="Differ - 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1" id="{2DD28BCD-B729-4A3E-8646-E1339AC1FADD}" vid="{C9F2918C-F506-4B2D-8A36-7580118AE5C0}"/>
    </a:ext>
  </a:extLst>
</a:theme>
</file>

<file path=ppt/theme/theme2.xml><?xml version="1.0" encoding="utf-8"?>
<a:theme xmlns:a="http://schemas.openxmlformats.org/drawingml/2006/main" name="DIFFER RedOrange">
  <a:themeElements>
    <a:clrScheme name="Differ">
      <a:dk1>
        <a:srgbClr val="A0A0A0"/>
      </a:dk1>
      <a:lt1>
        <a:srgbClr val="FFFFFF"/>
      </a:lt1>
      <a:dk2>
        <a:srgbClr val="42677F"/>
      </a:dk2>
      <a:lt2>
        <a:srgbClr val="000000"/>
      </a:lt2>
      <a:accent1>
        <a:srgbClr val="E68200"/>
      </a:accent1>
      <a:accent2>
        <a:srgbClr val="5EB305"/>
      </a:accent2>
      <a:accent3>
        <a:srgbClr val="458588"/>
      </a:accent3>
      <a:accent4>
        <a:srgbClr val="3957A3"/>
      </a:accent4>
      <a:accent5>
        <a:srgbClr val="42677F"/>
      </a:accent5>
      <a:accent6>
        <a:srgbClr val="898989"/>
      </a:accent6>
      <a:hlink>
        <a:srgbClr val="7C69DD"/>
      </a:hlink>
      <a:folHlink>
        <a:srgbClr val="5B43D5"/>
      </a:folHlink>
    </a:clrScheme>
    <a:fontScheme name="Differ - 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1" id="{2DD28BCD-B729-4A3E-8646-E1339AC1FADD}" vid="{E8128976-A6F7-4D3E-8692-58677B05DBDC}"/>
    </a:ext>
  </a:extLst>
</a:theme>
</file>

<file path=ppt/theme/theme3.xml><?xml version="1.0" encoding="utf-8"?>
<a:theme xmlns:a="http://schemas.openxmlformats.org/drawingml/2006/main" name="DIFFER DarkBlueCyaan">
  <a:themeElements>
    <a:clrScheme name="Differ">
      <a:dk1>
        <a:srgbClr val="A0A0A0"/>
      </a:dk1>
      <a:lt1>
        <a:srgbClr val="FFFFFF"/>
      </a:lt1>
      <a:dk2>
        <a:srgbClr val="42677F"/>
      </a:dk2>
      <a:lt2>
        <a:srgbClr val="000000"/>
      </a:lt2>
      <a:accent1>
        <a:srgbClr val="E68200"/>
      </a:accent1>
      <a:accent2>
        <a:srgbClr val="5EB305"/>
      </a:accent2>
      <a:accent3>
        <a:srgbClr val="458588"/>
      </a:accent3>
      <a:accent4>
        <a:srgbClr val="3957A3"/>
      </a:accent4>
      <a:accent5>
        <a:srgbClr val="42677F"/>
      </a:accent5>
      <a:accent6>
        <a:srgbClr val="898989"/>
      </a:accent6>
      <a:hlink>
        <a:srgbClr val="7C69DD"/>
      </a:hlink>
      <a:folHlink>
        <a:srgbClr val="5B43D5"/>
      </a:folHlink>
    </a:clrScheme>
    <a:fontScheme name="Differ - 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1" id="{2DD28BCD-B729-4A3E-8646-E1339AC1FADD}" vid="{C5B15424-9DAA-4925-B955-E2E13252CCB5}"/>
    </a:ext>
  </a:extLst>
</a:theme>
</file>

<file path=ppt/theme/theme4.xml><?xml version="1.0" encoding="utf-8"?>
<a:theme xmlns:a="http://schemas.openxmlformats.org/drawingml/2006/main" name="DIFFER GreenYellow">
  <a:themeElements>
    <a:clrScheme name="Differ">
      <a:dk1>
        <a:srgbClr val="A0A0A0"/>
      </a:dk1>
      <a:lt1>
        <a:srgbClr val="FFFFFF"/>
      </a:lt1>
      <a:dk2>
        <a:srgbClr val="42677F"/>
      </a:dk2>
      <a:lt2>
        <a:srgbClr val="000000"/>
      </a:lt2>
      <a:accent1>
        <a:srgbClr val="E68200"/>
      </a:accent1>
      <a:accent2>
        <a:srgbClr val="5EB305"/>
      </a:accent2>
      <a:accent3>
        <a:srgbClr val="458588"/>
      </a:accent3>
      <a:accent4>
        <a:srgbClr val="3957A3"/>
      </a:accent4>
      <a:accent5>
        <a:srgbClr val="42677F"/>
      </a:accent5>
      <a:accent6>
        <a:srgbClr val="898989"/>
      </a:accent6>
      <a:hlink>
        <a:srgbClr val="7C69DD"/>
      </a:hlink>
      <a:folHlink>
        <a:srgbClr val="5B43D5"/>
      </a:folHlink>
    </a:clrScheme>
    <a:fontScheme name="Differ - 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1" id="{2DD28BCD-B729-4A3E-8646-E1339AC1FADD}" vid="{A04CAF14-EB47-40A2-9D7E-58744428B296}"/>
    </a:ext>
  </a:extLst>
</a:theme>
</file>

<file path=ppt/theme/theme5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Differ Petrol</Template>
  <TotalTime>0</TotalTime>
  <Words>3100</Words>
  <Application>Microsoft Office PowerPoint</Application>
  <PresentationFormat>Widescreen</PresentationFormat>
  <Paragraphs>541</Paragraphs>
  <Slides>37</Slides>
  <Notes>6</Notes>
  <HiddenSlides>0</HiddenSlides>
  <MMClips>9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9" baseType="lpstr">
      <vt:lpstr>Wingdings</vt:lpstr>
      <vt:lpstr>Calibri</vt:lpstr>
      <vt:lpstr>Open Sans</vt:lpstr>
      <vt:lpstr>Arial</vt:lpstr>
      <vt:lpstr>Cambria Math</vt:lpstr>
      <vt:lpstr>Courier New</vt:lpstr>
      <vt:lpstr>新細明體</vt:lpstr>
      <vt:lpstr>Differ Petrol</vt:lpstr>
      <vt:lpstr>DIFFER RedOrange</vt:lpstr>
      <vt:lpstr>DIFFER DarkBlueCyaan</vt:lpstr>
      <vt:lpstr>DIFFER GreenYellow</vt:lpstr>
      <vt:lpstr>think-cell Folie</vt:lpstr>
      <vt:lpstr>The kinetic neutral model in MHD code JOREK</vt:lpstr>
      <vt:lpstr>Motivation</vt:lpstr>
      <vt:lpstr>The dream exhaust code</vt:lpstr>
      <vt:lpstr>Where JOREK shines: MHD interaction and dynamics</vt:lpstr>
      <vt:lpstr>Current state</vt:lpstr>
      <vt:lpstr>Meet</vt:lpstr>
      <vt:lpstr>History of (neutral) kinetics</vt:lpstr>
      <vt:lpstr>Flexible particle framework</vt:lpstr>
      <vt:lpstr>The kinetic neutral model</vt:lpstr>
      <vt:lpstr>Parallelization</vt:lpstr>
      <vt:lpstr>Efficient particle feedback projection</vt:lpstr>
      <vt:lpstr>Current state</vt:lpstr>
      <vt:lpstr> 2T model implemented</vt:lpstr>
      <vt:lpstr> Neutral self collisions - algorithm</vt:lpstr>
      <vt:lpstr>Neutral self collisions - correctly captures diffusion:</vt:lpstr>
      <vt:lpstr>Intermediate timescales framework </vt:lpstr>
      <vt:lpstr>GPU acceleration – initial approach</vt:lpstr>
      <vt:lpstr>GPU acceleration – new design</vt:lpstr>
      <vt:lpstr>Stellarator compatibility</vt:lpstr>
      <vt:lpstr>PowerPoint Presentation</vt:lpstr>
      <vt:lpstr>Current state</vt:lpstr>
      <vt:lpstr>Issues: particle balance</vt:lpstr>
      <vt:lpstr>Issues: stability </vt:lpstr>
      <vt:lpstr>Results</vt:lpstr>
      <vt:lpstr>Overview of code use</vt:lpstr>
      <vt:lpstr>ITER PFPO-1 simulations – Sven Korving</vt:lpstr>
      <vt:lpstr>HFSHD-region formation  in ITER</vt:lpstr>
      <vt:lpstr>Small-ELM burn-through</vt:lpstr>
      <vt:lpstr>XPR formation in ASDEX Upgrade</vt:lpstr>
      <vt:lpstr>XPR transitions; loss and MARFE</vt:lpstr>
      <vt:lpstr>XPR quantitative validation AUG</vt:lpstr>
      <vt:lpstr>QCE access in ASDEX Upgrade</vt:lpstr>
      <vt:lpstr>Detachment dynamics – proof of concept</vt:lpstr>
      <vt:lpstr>Detachment dynamics validation attempt:  Quantitative mismatch</vt:lpstr>
      <vt:lpstr>Detachment dynamics validation: Qualitative agreement</vt:lpstr>
      <vt:lpstr>Final words</vt:lpstr>
      <vt:lpstr>Conclusion: JOREK shines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Charlotte Moerkerken</dc:creator>
  <cp:lastModifiedBy>Daniel Maris</cp:lastModifiedBy>
  <cp:revision>251</cp:revision>
  <dcterms:created xsi:type="dcterms:W3CDTF">2019-12-03T16:25:19Z</dcterms:created>
  <dcterms:modified xsi:type="dcterms:W3CDTF">2026-10-09T08:02:02Z</dcterms:modified>
</cp:coreProperties>
</file>