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9"/>
  </p:notesMasterIdLst>
  <p:sldIdLst>
    <p:sldId id="258" r:id="rId5"/>
    <p:sldId id="304" r:id="rId6"/>
    <p:sldId id="303" r:id="rId7"/>
    <p:sldId id="312" r:id="rId8"/>
  </p:sldIdLst>
  <p:sldSz cx="12192000" cy="6858000"/>
  <p:notesSz cx="6858000" cy="9144000"/>
  <p:defaultTextStyle>
    <a:defPPr>
      <a:defRPr lang="en-US"/>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5F5F5"/>
    <a:srgbClr val="F8F3C6"/>
    <a:srgbClr val="FBF7D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16" autoAdjust="0"/>
    <p:restoredTop sz="86667"/>
  </p:normalViewPr>
  <p:slideViewPr>
    <p:cSldViewPr snapToGrid="0" showGuides="1">
      <p:cViewPr varScale="1">
        <p:scale>
          <a:sx n="149" d="100"/>
          <a:sy n="149" d="100"/>
        </p:scale>
        <p:origin x="592" y="176"/>
      </p:cViewPr>
      <p:guideLst>
        <p:guide orient="horz" pos="2160"/>
        <p:guide pos="3840"/>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E0D2A8-8F95-47C2-ABE1-A779F5A43C98}" type="datetimeFigureOut">
              <a:rPr lang="en-US" smtClean="0"/>
              <a:t>10/1/26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7663E2-27CE-4C79-91D3-7F5C4262D57F}" type="slidenum">
              <a:rPr lang="en-US" smtClean="0"/>
              <a:t>‹#›</a:t>
            </a:fld>
            <a:endParaRPr lang="en-US"/>
          </a:p>
        </p:txBody>
      </p:sp>
    </p:spTree>
    <p:extLst>
      <p:ext uri="{BB962C8B-B14F-4D97-AF65-F5344CB8AC3E}">
        <p14:creationId xmlns:p14="http://schemas.microsoft.com/office/powerpoint/2010/main" val="1230559577"/>
      </p:ext>
    </p:extLst>
  </p:cSld>
  <p:clrMap bg1="lt1" tx1="dk1" bg2="lt2" tx2="dk2" accent1="accent1" accent2="accent2" accent3="accent3" accent4="accent4" accent5="accent5" accent6="accent6" hlink="hlink" folHlink="folHlink"/>
  <p:notesStyle>
    <a:lvl1pPr marL="0" algn="l" defTabSz="914353" rtl="0" eaLnBrk="1" latinLnBrk="0" hangingPunct="1">
      <a:defRPr sz="1200" kern="1200">
        <a:solidFill>
          <a:schemeClr val="tx1"/>
        </a:solidFill>
        <a:latin typeface="+mn-lt"/>
        <a:ea typeface="+mn-ea"/>
        <a:cs typeface="+mn-cs"/>
      </a:defRPr>
    </a:lvl1pPr>
    <a:lvl2pPr marL="457177" algn="l" defTabSz="914353" rtl="0" eaLnBrk="1" latinLnBrk="0" hangingPunct="1">
      <a:defRPr sz="1200" kern="1200">
        <a:solidFill>
          <a:schemeClr val="tx1"/>
        </a:solidFill>
        <a:latin typeface="+mn-lt"/>
        <a:ea typeface="+mn-ea"/>
        <a:cs typeface="+mn-cs"/>
      </a:defRPr>
    </a:lvl2pPr>
    <a:lvl3pPr marL="914353" algn="l" defTabSz="914353" rtl="0" eaLnBrk="1" latinLnBrk="0" hangingPunct="1">
      <a:defRPr sz="1200" kern="1200">
        <a:solidFill>
          <a:schemeClr val="tx1"/>
        </a:solidFill>
        <a:latin typeface="+mn-lt"/>
        <a:ea typeface="+mn-ea"/>
        <a:cs typeface="+mn-cs"/>
      </a:defRPr>
    </a:lvl3pPr>
    <a:lvl4pPr marL="1371530" algn="l" defTabSz="914353" rtl="0" eaLnBrk="1" latinLnBrk="0" hangingPunct="1">
      <a:defRPr sz="1200" kern="1200">
        <a:solidFill>
          <a:schemeClr val="tx1"/>
        </a:solidFill>
        <a:latin typeface="+mn-lt"/>
        <a:ea typeface="+mn-ea"/>
        <a:cs typeface="+mn-cs"/>
      </a:defRPr>
    </a:lvl4pPr>
    <a:lvl5pPr marL="1828706" algn="l" defTabSz="914353" rtl="0" eaLnBrk="1" latinLnBrk="0" hangingPunct="1">
      <a:defRPr sz="1200" kern="1200">
        <a:solidFill>
          <a:schemeClr val="tx1"/>
        </a:solidFill>
        <a:latin typeface="+mn-lt"/>
        <a:ea typeface="+mn-ea"/>
        <a:cs typeface="+mn-cs"/>
      </a:defRPr>
    </a:lvl5pPr>
    <a:lvl6pPr marL="2285883" algn="l" defTabSz="914353" rtl="0" eaLnBrk="1" latinLnBrk="0" hangingPunct="1">
      <a:defRPr sz="1200" kern="1200">
        <a:solidFill>
          <a:schemeClr val="tx1"/>
        </a:solidFill>
        <a:latin typeface="+mn-lt"/>
        <a:ea typeface="+mn-ea"/>
        <a:cs typeface="+mn-cs"/>
      </a:defRPr>
    </a:lvl6pPr>
    <a:lvl7pPr marL="2743060" algn="l" defTabSz="914353" rtl="0" eaLnBrk="1" latinLnBrk="0" hangingPunct="1">
      <a:defRPr sz="1200" kern="1200">
        <a:solidFill>
          <a:schemeClr val="tx1"/>
        </a:solidFill>
        <a:latin typeface="+mn-lt"/>
        <a:ea typeface="+mn-ea"/>
        <a:cs typeface="+mn-cs"/>
      </a:defRPr>
    </a:lvl7pPr>
    <a:lvl8pPr marL="3200236" algn="l" defTabSz="914353" rtl="0" eaLnBrk="1" latinLnBrk="0" hangingPunct="1">
      <a:defRPr sz="1200" kern="1200">
        <a:solidFill>
          <a:schemeClr val="tx1"/>
        </a:solidFill>
        <a:latin typeface="+mn-lt"/>
        <a:ea typeface="+mn-ea"/>
        <a:cs typeface="+mn-cs"/>
      </a:defRPr>
    </a:lvl8pPr>
    <a:lvl9pPr marL="3657413" algn="l" defTabSz="91435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2"/>
            <a:r>
              <a:rPr lang="en-GB" dirty="0"/>
              <a:t>Density fluctuation at OMP, in radial toroidal plane</a:t>
            </a:r>
          </a:p>
          <a:p>
            <a:pPr lvl="2"/>
            <a:endParaRPr lang="en-GB" dirty="0"/>
          </a:p>
          <a:p>
            <a:pPr lvl="2"/>
            <a:r>
              <a:rPr lang="en-GB" dirty="0"/>
              <a:t>Flutter has largest amplitude within separatrix</a:t>
            </a:r>
          </a:p>
          <a:p>
            <a:pPr lvl="2"/>
            <a:r>
              <a:rPr lang="en-GB" dirty="0"/>
              <a:t>EM has largest amplitude in the SOL</a:t>
            </a:r>
          </a:p>
          <a:p>
            <a:pPr lvl="2"/>
            <a:r>
              <a:rPr lang="en-GB" dirty="0"/>
              <a:t>ES has very regular turbulence</a:t>
            </a:r>
          </a:p>
          <a:p>
            <a:pPr lvl="2"/>
            <a:r>
              <a:rPr lang="en-GB" dirty="0"/>
              <a:t>Strong flows</a:t>
            </a:r>
          </a:p>
          <a:p>
            <a:endParaRPr lang="en-GB" dirty="0"/>
          </a:p>
        </p:txBody>
      </p:sp>
      <p:sp>
        <p:nvSpPr>
          <p:cNvPr id="4" name="Slide Number Placeholder 3"/>
          <p:cNvSpPr>
            <a:spLocks noGrp="1"/>
          </p:cNvSpPr>
          <p:nvPr>
            <p:ph type="sldNum" sz="quarter" idx="5"/>
          </p:nvPr>
        </p:nvSpPr>
        <p:spPr/>
        <p:txBody>
          <a:bodyPr/>
          <a:lstStyle/>
          <a:p>
            <a:fld id="{877663E2-27CE-4C79-91D3-7F5C4262D57F}" type="slidenum">
              <a:rPr lang="en-US" smtClean="0"/>
              <a:t>2</a:t>
            </a:fld>
            <a:endParaRPr lang="en-US"/>
          </a:p>
        </p:txBody>
      </p:sp>
    </p:spTree>
    <p:extLst>
      <p:ext uri="{BB962C8B-B14F-4D97-AF65-F5344CB8AC3E}">
        <p14:creationId xmlns:p14="http://schemas.microsoft.com/office/powerpoint/2010/main" val="38209370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77663E2-27CE-4C79-91D3-7F5C4262D57F}" type="slidenum">
              <a:rPr lang="en-US" smtClean="0"/>
              <a:t>3</a:t>
            </a:fld>
            <a:endParaRPr lang="en-US"/>
          </a:p>
        </p:txBody>
      </p:sp>
    </p:spTree>
    <p:extLst>
      <p:ext uri="{BB962C8B-B14F-4D97-AF65-F5344CB8AC3E}">
        <p14:creationId xmlns:p14="http://schemas.microsoft.com/office/powerpoint/2010/main" val="25399107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bg1"/>
        </a:solidFill>
        <a:effectLst/>
      </p:bgPr>
    </p:bg>
    <p:spTree>
      <p:nvGrpSpPr>
        <p:cNvPr id="1" name=""/>
        <p:cNvGrpSpPr/>
        <p:nvPr/>
      </p:nvGrpSpPr>
      <p:grpSpPr>
        <a:xfrm>
          <a:off x="0" y="0"/>
          <a:ext cx="0" cy="0"/>
          <a:chOff x="0" y="0"/>
          <a:chExt cx="0" cy="0"/>
        </a:xfrm>
      </p:grpSpPr>
      <p:grpSp>
        <p:nvGrpSpPr>
          <p:cNvPr id="23" name="Group 4">
            <a:extLst>
              <a:ext uri="{FF2B5EF4-FFF2-40B4-BE49-F238E27FC236}">
                <a16:creationId xmlns:a16="http://schemas.microsoft.com/office/drawing/2014/main" id="{0C35C447-372A-2538-9C02-9DA22221296C}"/>
              </a:ext>
            </a:extLst>
          </p:cNvPr>
          <p:cNvGrpSpPr>
            <a:grpSpLocks noChangeAspect="1"/>
          </p:cNvGrpSpPr>
          <p:nvPr userDrawn="1"/>
        </p:nvGrpSpPr>
        <p:grpSpPr bwMode="auto">
          <a:xfrm>
            <a:off x="330271" y="327819"/>
            <a:ext cx="3972600" cy="438124"/>
            <a:chOff x="0" y="3473"/>
            <a:chExt cx="15360" cy="1694"/>
          </a:xfrm>
          <a:solidFill>
            <a:schemeClr val="accent1"/>
          </a:solidFill>
        </p:grpSpPr>
        <p:sp>
          <p:nvSpPr>
            <p:cNvPr id="24" name="Freeform 5">
              <a:extLst>
                <a:ext uri="{FF2B5EF4-FFF2-40B4-BE49-F238E27FC236}">
                  <a16:creationId xmlns:a16="http://schemas.microsoft.com/office/drawing/2014/main" id="{CFF1AFD2-F993-B30A-2282-C04F1F65AF00}"/>
                </a:ext>
              </a:extLst>
            </p:cNvPr>
            <p:cNvSpPr>
              <a:spLocks/>
            </p:cNvSpPr>
            <p:nvPr userDrawn="1"/>
          </p:nvSpPr>
          <p:spPr bwMode="auto">
            <a:xfrm>
              <a:off x="14261" y="3473"/>
              <a:ext cx="1099" cy="1694"/>
            </a:xfrm>
            <a:custGeom>
              <a:avLst/>
              <a:gdLst>
                <a:gd name="T0" fmla="*/ 0 w 1099"/>
                <a:gd name="T1" fmla="*/ 0 h 1694"/>
                <a:gd name="T2" fmla="*/ 0 w 1099"/>
                <a:gd name="T3" fmla="*/ 1694 h 1694"/>
                <a:gd name="T4" fmla="*/ 1099 w 1099"/>
                <a:gd name="T5" fmla="*/ 1694 h 1694"/>
                <a:gd name="T6" fmla="*/ 1099 w 1099"/>
                <a:gd name="T7" fmla="*/ 1397 h 1694"/>
                <a:gd name="T8" fmla="*/ 319 w 1099"/>
                <a:gd name="T9" fmla="*/ 1397 h 1694"/>
                <a:gd name="T10" fmla="*/ 319 w 1099"/>
                <a:gd name="T11" fmla="*/ 0 h 1694"/>
                <a:gd name="T12" fmla="*/ 0 w 1099"/>
                <a:gd name="T13" fmla="*/ 0 h 1694"/>
              </a:gdLst>
              <a:ahLst/>
              <a:cxnLst>
                <a:cxn ang="0">
                  <a:pos x="T0" y="T1"/>
                </a:cxn>
                <a:cxn ang="0">
                  <a:pos x="T2" y="T3"/>
                </a:cxn>
                <a:cxn ang="0">
                  <a:pos x="T4" y="T5"/>
                </a:cxn>
                <a:cxn ang="0">
                  <a:pos x="T6" y="T7"/>
                </a:cxn>
                <a:cxn ang="0">
                  <a:pos x="T8" y="T9"/>
                </a:cxn>
                <a:cxn ang="0">
                  <a:pos x="T10" y="T11"/>
                </a:cxn>
                <a:cxn ang="0">
                  <a:pos x="T12" y="T13"/>
                </a:cxn>
              </a:cxnLst>
              <a:rect l="0" t="0" r="r" b="b"/>
              <a:pathLst>
                <a:path w="1099" h="1694">
                  <a:moveTo>
                    <a:pt x="0" y="0"/>
                  </a:moveTo>
                  <a:lnTo>
                    <a:pt x="0" y="1694"/>
                  </a:lnTo>
                  <a:lnTo>
                    <a:pt x="1099" y="1694"/>
                  </a:lnTo>
                  <a:lnTo>
                    <a:pt x="1099" y="1397"/>
                  </a:lnTo>
                  <a:lnTo>
                    <a:pt x="319" y="1397"/>
                  </a:lnTo>
                  <a:lnTo>
                    <a:pt x="319"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5" name="Freeform 6">
              <a:extLst>
                <a:ext uri="{FF2B5EF4-FFF2-40B4-BE49-F238E27FC236}">
                  <a16:creationId xmlns:a16="http://schemas.microsoft.com/office/drawing/2014/main" id="{2F13F474-91EA-0185-733B-62682BD9F6E9}"/>
                </a:ext>
              </a:extLst>
            </p:cNvPr>
            <p:cNvSpPr>
              <a:spLocks noEditPoints="1"/>
            </p:cNvSpPr>
            <p:nvPr userDrawn="1"/>
          </p:nvSpPr>
          <p:spPr bwMode="auto">
            <a:xfrm>
              <a:off x="12002" y="3473"/>
              <a:ext cx="1535" cy="1694"/>
            </a:xfrm>
            <a:custGeom>
              <a:avLst/>
              <a:gdLst>
                <a:gd name="T0" fmla="*/ 556 w 1535"/>
                <a:gd name="T1" fmla="*/ 0 h 1694"/>
                <a:gd name="T2" fmla="*/ 0 w 1535"/>
                <a:gd name="T3" fmla="*/ 1694 h 1694"/>
                <a:gd name="T4" fmla="*/ 337 w 1535"/>
                <a:gd name="T5" fmla="*/ 1694 h 1694"/>
                <a:gd name="T6" fmla="*/ 453 w 1535"/>
                <a:gd name="T7" fmla="*/ 1321 h 1694"/>
                <a:gd name="T8" fmla="*/ 1083 w 1535"/>
                <a:gd name="T9" fmla="*/ 1321 h 1694"/>
                <a:gd name="T10" fmla="*/ 1197 w 1535"/>
                <a:gd name="T11" fmla="*/ 1694 h 1694"/>
                <a:gd name="T12" fmla="*/ 1535 w 1535"/>
                <a:gd name="T13" fmla="*/ 1694 h 1694"/>
                <a:gd name="T14" fmla="*/ 978 w 1535"/>
                <a:gd name="T15" fmla="*/ 0 h 1694"/>
                <a:gd name="T16" fmla="*/ 556 w 1535"/>
                <a:gd name="T17" fmla="*/ 0 h 1694"/>
                <a:gd name="T18" fmla="*/ 768 w 1535"/>
                <a:gd name="T19" fmla="*/ 301 h 1694"/>
                <a:gd name="T20" fmla="*/ 998 w 1535"/>
                <a:gd name="T21" fmla="*/ 1048 h 1694"/>
                <a:gd name="T22" fmla="*/ 536 w 1535"/>
                <a:gd name="T23" fmla="*/ 1048 h 1694"/>
                <a:gd name="T24" fmla="*/ 768 w 1535"/>
                <a:gd name="T25" fmla="*/ 301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35" h="1694">
                  <a:moveTo>
                    <a:pt x="556" y="0"/>
                  </a:moveTo>
                  <a:lnTo>
                    <a:pt x="0" y="1694"/>
                  </a:lnTo>
                  <a:lnTo>
                    <a:pt x="337" y="1694"/>
                  </a:lnTo>
                  <a:lnTo>
                    <a:pt x="453" y="1321"/>
                  </a:lnTo>
                  <a:lnTo>
                    <a:pt x="1083" y="1321"/>
                  </a:lnTo>
                  <a:lnTo>
                    <a:pt x="1197" y="1694"/>
                  </a:lnTo>
                  <a:lnTo>
                    <a:pt x="1535" y="1694"/>
                  </a:lnTo>
                  <a:lnTo>
                    <a:pt x="978" y="0"/>
                  </a:lnTo>
                  <a:lnTo>
                    <a:pt x="556" y="0"/>
                  </a:lnTo>
                  <a:close/>
                  <a:moveTo>
                    <a:pt x="768" y="301"/>
                  </a:moveTo>
                  <a:lnTo>
                    <a:pt x="998" y="1048"/>
                  </a:lnTo>
                  <a:lnTo>
                    <a:pt x="536" y="1048"/>
                  </a:lnTo>
                  <a:lnTo>
                    <a:pt x="768" y="3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6" name="Freeform 7">
              <a:extLst>
                <a:ext uri="{FF2B5EF4-FFF2-40B4-BE49-F238E27FC236}">
                  <a16:creationId xmlns:a16="http://schemas.microsoft.com/office/drawing/2014/main" id="{87072C05-B626-BAF9-5316-96EAB02420F0}"/>
                </a:ext>
              </a:extLst>
            </p:cNvPr>
            <p:cNvSpPr>
              <a:spLocks/>
            </p:cNvSpPr>
            <p:nvPr userDrawn="1"/>
          </p:nvSpPr>
          <p:spPr bwMode="auto">
            <a:xfrm>
              <a:off x="10250" y="3473"/>
              <a:ext cx="1113" cy="1694"/>
            </a:xfrm>
            <a:custGeom>
              <a:avLst/>
              <a:gdLst>
                <a:gd name="T0" fmla="*/ 0 w 1113"/>
                <a:gd name="T1" fmla="*/ 0 h 1694"/>
                <a:gd name="T2" fmla="*/ 0 w 1113"/>
                <a:gd name="T3" fmla="*/ 297 h 1694"/>
                <a:gd name="T4" fmla="*/ 396 w 1113"/>
                <a:gd name="T5" fmla="*/ 297 h 1694"/>
                <a:gd name="T6" fmla="*/ 396 w 1113"/>
                <a:gd name="T7" fmla="*/ 1397 h 1694"/>
                <a:gd name="T8" fmla="*/ 0 w 1113"/>
                <a:gd name="T9" fmla="*/ 1397 h 1694"/>
                <a:gd name="T10" fmla="*/ 0 w 1113"/>
                <a:gd name="T11" fmla="*/ 1694 h 1694"/>
                <a:gd name="T12" fmla="*/ 1113 w 1113"/>
                <a:gd name="T13" fmla="*/ 1694 h 1694"/>
                <a:gd name="T14" fmla="*/ 1113 w 1113"/>
                <a:gd name="T15" fmla="*/ 1397 h 1694"/>
                <a:gd name="T16" fmla="*/ 716 w 1113"/>
                <a:gd name="T17" fmla="*/ 1397 h 1694"/>
                <a:gd name="T18" fmla="*/ 716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6" y="297"/>
                  </a:lnTo>
                  <a:lnTo>
                    <a:pt x="396" y="1397"/>
                  </a:lnTo>
                  <a:lnTo>
                    <a:pt x="0" y="1397"/>
                  </a:lnTo>
                  <a:lnTo>
                    <a:pt x="0" y="1694"/>
                  </a:lnTo>
                  <a:lnTo>
                    <a:pt x="1113" y="1694"/>
                  </a:lnTo>
                  <a:lnTo>
                    <a:pt x="1113" y="1397"/>
                  </a:lnTo>
                  <a:lnTo>
                    <a:pt x="716" y="1397"/>
                  </a:lnTo>
                  <a:lnTo>
                    <a:pt x="716" y="297"/>
                  </a:lnTo>
                  <a:lnTo>
                    <a:pt x="1113" y="297"/>
                  </a:lnTo>
                  <a:lnTo>
                    <a:pt x="111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7" name="Freeform 8">
              <a:extLst>
                <a:ext uri="{FF2B5EF4-FFF2-40B4-BE49-F238E27FC236}">
                  <a16:creationId xmlns:a16="http://schemas.microsoft.com/office/drawing/2014/main" id="{AC6EA6C6-1057-DAC8-2609-B6EB51B72376}"/>
                </a:ext>
              </a:extLst>
            </p:cNvPr>
            <p:cNvSpPr>
              <a:spLocks noEditPoints="1"/>
            </p:cNvSpPr>
            <p:nvPr userDrawn="1"/>
          </p:nvSpPr>
          <p:spPr bwMode="auto">
            <a:xfrm>
              <a:off x="8263" y="3473"/>
              <a:ext cx="1317" cy="1694"/>
            </a:xfrm>
            <a:custGeom>
              <a:avLst/>
              <a:gdLst>
                <a:gd name="T0" fmla="*/ 884 w 932"/>
                <a:gd name="T1" fmla="*/ 372 h 1199"/>
                <a:gd name="T2" fmla="*/ 442 w 932"/>
                <a:gd name="T3" fmla="*/ 0 h 1199"/>
                <a:gd name="T4" fmla="*/ 0 w 932"/>
                <a:gd name="T5" fmla="*/ 0 h 1199"/>
                <a:gd name="T6" fmla="*/ 0 w 932"/>
                <a:gd name="T7" fmla="*/ 1199 h 1199"/>
                <a:gd name="T8" fmla="*/ 227 w 932"/>
                <a:gd name="T9" fmla="*/ 1199 h 1199"/>
                <a:gd name="T10" fmla="*/ 227 w 932"/>
                <a:gd name="T11" fmla="*/ 755 h 1199"/>
                <a:gd name="T12" fmla="*/ 418 w 932"/>
                <a:gd name="T13" fmla="*/ 755 h 1199"/>
                <a:gd name="T14" fmla="*/ 450 w 932"/>
                <a:gd name="T15" fmla="*/ 755 h 1199"/>
                <a:gd name="T16" fmla="*/ 681 w 932"/>
                <a:gd name="T17" fmla="*/ 1199 h 1199"/>
                <a:gd name="T18" fmla="*/ 932 w 932"/>
                <a:gd name="T19" fmla="*/ 1199 h 1199"/>
                <a:gd name="T20" fmla="*/ 676 w 932"/>
                <a:gd name="T21" fmla="*/ 707 h 1199"/>
                <a:gd name="T22" fmla="*/ 884 w 932"/>
                <a:gd name="T23" fmla="*/ 372 h 1199"/>
                <a:gd name="T24" fmla="*/ 645 w 932"/>
                <a:gd name="T25" fmla="*/ 372 h 1199"/>
                <a:gd name="T26" fmla="*/ 418 w 932"/>
                <a:gd name="T27" fmla="*/ 562 h 1199"/>
                <a:gd name="T28" fmla="*/ 227 w 932"/>
                <a:gd name="T29" fmla="*/ 562 h 1199"/>
                <a:gd name="T30" fmla="*/ 227 w 932"/>
                <a:gd name="T31" fmla="*/ 194 h 1199"/>
                <a:gd name="T32" fmla="*/ 418 w 932"/>
                <a:gd name="T33" fmla="*/ 194 h 1199"/>
                <a:gd name="T34" fmla="*/ 645 w 932"/>
                <a:gd name="T35" fmla="*/ 372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2" h="1199">
                  <a:moveTo>
                    <a:pt x="884" y="372"/>
                  </a:moveTo>
                  <a:cubicBezTo>
                    <a:pt x="884" y="92"/>
                    <a:pt x="693" y="0"/>
                    <a:pt x="442" y="0"/>
                  </a:cubicBezTo>
                  <a:cubicBezTo>
                    <a:pt x="0" y="0"/>
                    <a:pt x="0" y="0"/>
                    <a:pt x="0" y="0"/>
                  </a:cubicBezTo>
                  <a:cubicBezTo>
                    <a:pt x="0" y="1199"/>
                    <a:pt x="0" y="1199"/>
                    <a:pt x="0" y="1199"/>
                  </a:cubicBezTo>
                  <a:cubicBezTo>
                    <a:pt x="227" y="1199"/>
                    <a:pt x="227" y="1199"/>
                    <a:pt x="227" y="1199"/>
                  </a:cubicBezTo>
                  <a:cubicBezTo>
                    <a:pt x="227" y="755"/>
                    <a:pt x="227" y="755"/>
                    <a:pt x="227" y="755"/>
                  </a:cubicBezTo>
                  <a:cubicBezTo>
                    <a:pt x="418" y="755"/>
                    <a:pt x="418" y="755"/>
                    <a:pt x="418" y="755"/>
                  </a:cubicBezTo>
                  <a:cubicBezTo>
                    <a:pt x="429" y="755"/>
                    <a:pt x="439" y="755"/>
                    <a:pt x="450" y="755"/>
                  </a:cubicBezTo>
                  <a:cubicBezTo>
                    <a:pt x="681" y="1199"/>
                    <a:pt x="681" y="1199"/>
                    <a:pt x="681" y="1199"/>
                  </a:cubicBezTo>
                  <a:cubicBezTo>
                    <a:pt x="932" y="1199"/>
                    <a:pt x="932" y="1199"/>
                    <a:pt x="932" y="1199"/>
                  </a:cubicBezTo>
                  <a:cubicBezTo>
                    <a:pt x="676" y="707"/>
                    <a:pt x="676" y="707"/>
                    <a:pt x="676" y="707"/>
                  </a:cubicBezTo>
                  <a:cubicBezTo>
                    <a:pt x="801" y="652"/>
                    <a:pt x="884" y="545"/>
                    <a:pt x="884" y="372"/>
                  </a:cubicBezTo>
                  <a:moveTo>
                    <a:pt x="645" y="372"/>
                  </a:moveTo>
                  <a:cubicBezTo>
                    <a:pt x="645" y="516"/>
                    <a:pt x="562" y="562"/>
                    <a:pt x="418" y="562"/>
                  </a:cubicBezTo>
                  <a:cubicBezTo>
                    <a:pt x="227" y="562"/>
                    <a:pt x="227" y="562"/>
                    <a:pt x="227" y="562"/>
                  </a:cubicBezTo>
                  <a:cubicBezTo>
                    <a:pt x="227" y="194"/>
                    <a:pt x="227" y="194"/>
                    <a:pt x="227" y="194"/>
                  </a:cubicBezTo>
                  <a:cubicBezTo>
                    <a:pt x="418" y="194"/>
                    <a:pt x="418" y="194"/>
                    <a:pt x="418" y="194"/>
                  </a:cubicBezTo>
                  <a:cubicBezTo>
                    <a:pt x="574" y="194"/>
                    <a:pt x="645" y="252"/>
                    <a:pt x="645" y="3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8" name="Freeform 9">
              <a:extLst>
                <a:ext uri="{FF2B5EF4-FFF2-40B4-BE49-F238E27FC236}">
                  <a16:creationId xmlns:a16="http://schemas.microsoft.com/office/drawing/2014/main" id="{4E258757-AB3A-DE10-FDFE-35B9588E9C3E}"/>
                </a:ext>
              </a:extLst>
            </p:cNvPr>
            <p:cNvSpPr>
              <a:spLocks/>
            </p:cNvSpPr>
            <p:nvPr userDrawn="1"/>
          </p:nvSpPr>
          <p:spPr bwMode="auto">
            <a:xfrm>
              <a:off x="6369" y="3473"/>
              <a:ext cx="1098" cy="1694"/>
            </a:xfrm>
            <a:custGeom>
              <a:avLst/>
              <a:gdLst>
                <a:gd name="T0" fmla="*/ 0 w 1098"/>
                <a:gd name="T1" fmla="*/ 0 h 1694"/>
                <a:gd name="T2" fmla="*/ 0 w 1098"/>
                <a:gd name="T3" fmla="*/ 1694 h 1694"/>
                <a:gd name="T4" fmla="*/ 1098 w 1098"/>
                <a:gd name="T5" fmla="*/ 1694 h 1694"/>
                <a:gd name="T6" fmla="*/ 1098 w 1098"/>
                <a:gd name="T7" fmla="*/ 1397 h 1694"/>
                <a:gd name="T8" fmla="*/ 321 w 1098"/>
                <a:gd name="T9" fmla="*/ 1397 h 1694"/>
                <a:gd name="T10" fmla="*/ 321 w 1098"/>
                <a:gd name="T11" fmla="*/ 973 h 1694"/>
                <a:gd name="T12" fmla="*/ 1030 w 1098"/>
                <a:gd name="T13" fmla="*/ 973 h 1694"/>
                <a:gd name="T14" fmla="*/ 1030 w 1098"/>
                <a:gd name="T15" fmla="*/ 687 h 1694"/>
                <a:gd name="T16" fmla="*/ 321 w 1098"/>
                <a:gd name="T17" fmla="*/ 687 h 1694"/>
                <a:gd name="T18" fmla="*/ 321 w 1098"/>
                <a:gd name="T19" fmla="*/ 297 h 1694"/>
                <a:gd name="T20" fmla="*/ 1098 w 1098"/>
                <a:gd name="T21" fmla="*/ 297 h 1694"/>
                <a:gd name="T22" fmla="*/ 1098 w 1098"/>
                <a:gd name="T23" fmla="*/ 0 h 1694"/>
                <a:gd name="T24" fmla="*/ 0 w 1098"/>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8" h="1694">
                  <a:moveTo>
                    <a:pt x="0" y="0"/>
                  </a:moveTo>
                  <a:lnTo>
                    <a:pt x="0" y="1694"/>
                  </a:lnTo>
                  <a:lnTo>
                    <a:pt x="1098" y="1694"/>
                  </a:lnTo>
                  <a:lnTo>
                    <a:pt x="1098" y="1397"/>
                  </a:lnTo>
                  <a:lnTo>
                    <a:pt x="321" y="1397"/>
                  </a:lnTo>
                  <a:lnTo>
                    <a:pt x="321" y="973"/>
                  </a:lnTo>
                  <a:lnTo>
                    <a:pt x="1030" y="973"/>
                  </a:lnTo>
                  <a:lnTo>
                    <a:pt x="1030" y="687"/>
                  </a:lnTo>
                  <a:lnTo>
                    <a:pt x="321" y="687"/>
                  </a:lnTo>
                  <a:lnTo>
                    <a:pt x="321" y="297"/>
                  </a:lnTo>
                  <a:lnTo>
                    <a:pt x="1098" y="297"/>
                  </a:lnTo>
                  <a:lnTo>
                    <a:pt x="1098"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9" name="Freeform 10">
              <a:extLst>
                <a:ext uri="{FF2B5EF4-FFF2-40B4-BE49-F238E27FC236}">
                  <a16:creationId xmlns:a16="http://schemas.microsoft.com/office/drawing/2014/main" id="{74360D36-2B50-3114-9CB9-4BEE96BCCE6A}"/>
                </a:ext>
              </a:extLst>
            </p:cNvPr>
            <p:cNvSpPr>
              <a:spLocks noEditPoints="1"/>
            </p:cNvSpPr>
            <p:nvPr userDrawn="1"/>
          </p:nvSpPr>
          <p:spPr bwMode="auto">
            <a:xfrm>
              <a:off x="4481" y="3473"/>
              <a:ext cx="1215" cy="1694"/>
            </a:xfrm>
            <a:custGeom>
              <a:avLst/>
              <a:gdLst>
                <a:gd name="T0" fmla="*/ 406 w 860"/>
                <a:gd name="T1" fmla="*/ 791 h 1199"/>
                <a:gd name="T2" fmla="*/ 227 w 860"/>
                <a:gd name="T3" fmla="*/ 791 h 1199"/>
                <a:gd name="T4" fmla="*/ 227 w 860"/>
                <a:gd name="T5" fmla="*/ 1199 h 1199"/>
                <a:gd name="T6" fmla="*/ 0 w 860"/>
                <a:gd name="T7" fmla="*/ 1199 h 1199"/>
                <a:gd name="T8" fmla="*/ 0 w 860"/>
                <a:gd name="T9" fmla="*/ 0 h 1199"/>
                <a:gd name="T10" fmla="*/ 406 w 860"/>
                <a:gd name="T11" fmla="*/ 0 h 1199"/>
                <a:gd name="T12" fmla="*/ 860 w 860"/>
                <a:gd name="T13" fmla="*/ 396 h 1199"/>
                <a:gd name="T14" fmla="*/ 406 w 860"/>
                <a:gd name="T15" fmla="*/ 791 h 1199"/>
                <a:gd name="T16" fmla="*/ 394 w 860"/>
                <a:gd name="T17" fmla="*/ 194 h 1199"/>
                <a:gd name="T18" fmla="*/ 227 w 860"/>
                <a:gd name="T19" fmla="*/ 194 h 1199"/>
                <a:gd name="T20" fmla="*/ 227 w 860"/>
                <a:gd name="T21" fmla="*/ 598 h 1199"/>
                <a:gd name="T22" fmla="*/ 394 w 860"/>
                <a:gd name="T23" fmla="*/ 598 h 1199"/>
                <a:gd name="T24" fmla="*/ 621 w 860"/>
                <a:gd name="T25" fmla="*/ 396 h 1199"/>
                <a:gd name="T26" fmla="*/ 394 w 860"/>
                <a:gd name="T27" fmla="*/ 194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0" h="1199">
                  <a:moveTo>
                    <a:pt x="406" y="791"/>
                  </a:moveTo>
                  <a:cubicBezTo>
                    <a:pt x="227" y="791"/>
                    <a:pt x="227" y="791"/>
                    <a:pt x="227" y="791"/>
                  </a:cubicBezTo>
                  <a:cubicBezTo>
                    <a:pt x="227" y="1199"/>
                    <a:pt x="227" y="1199"/>
                    <a:pt x="227" y="1199"/>
                  </a:cubicBezTo>
                  <a:cubicBezTo>
                    <a:pt x="0" y="1199"/>
                    <a:pt x="0" y="1199"/>
                    <a:pt x="0" y="1199"/>
                  </a:cubicBezTo>
                  <a:cubicBezTo>
                    <a:pt x="0" y="0"/>
                    <a:pt x="0" y="0"/>
                    <a:pt x="0" y="0"/>
                  </a:cubicBezTo>
                  <a:cubicBezTo>
                    <a:pt x="406" y="0"/>
                    <a:pt x="406" y="0"/>
                    <a:pt x="406" y="0"/>
                  </a:cubicBezTo>
                  <a:cubicBezTo>
                    <a:pt x="661" y="0"/>
                    <a:pt x="860" y="116"/>
                    <a:pt x="860" y="396"/>
                  </a:cubicBezTo>
                  <a:cubicBezTo>
                    <a:pt x="860" y="671"/>
                    <a:pt x="659" y="791"/>
                    <a:pt x="406" y="791"/>
                  </a:cubicBezTo>
                  <a:moveTo>
                    <a:pt x="394" y="194"/>
                  </a:moveTo>
                  <a:cubicBezTo>
                    <a:pt x="227" y="194"/>
                    <a:pt x="227" y="194"/>
                    <a:pt x="227" y="194"/>
                  </a:cubicBezTo>
                  <a:cubicBezTo>
                    <a:pt x="227" y="598"/>
                    <a:pt x="227" y="598"/>
                    <a:pt x="227" y="598"/>
                  </a:cubicBezTo>
                  <a:cubicBezTo>
                    <a:pt x="394" y="598"/>
                    <a:pt x="394" y="598"/>
                    <a:pt x="394" y="598"/>
                  </a:cubicBezTo>
                  <a:cubicBezTo>
                    <a:pt x="525" y="598"/>
                    <a:pt x="621" y="534"/>
                    <a:pt x="621" y="396"/>
                  </a:cubicBezTo>
                  <a:cubicBezTo>
                    <a:pt x="621" y="252"/>
                    <a:pt x="525" y="194"/>
                    <a:pt x="394" y="19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30" name="Freeform 11">
              <a:extLst>
                <a:ext uri="{FF2B5EF4-FFF2-40B4-BE49-F238E27FC236}">
                  <a16:creationId xmlns:a16="http://schemas.microsoft.com/office/drawing/2014/main" id="{1B032D16-0F2B-1DEC-D92A-ACAF24C07B0A}"/>
                </a:ext>
              </a:extLst>
            </p:cNvPr>
            <p:cNvSpPr>
              <a:spLocks/>
            </p:cNvSpPr>
            <p:nvPr userDrawn="1"/>
          </p:nvSpPr>
          <p:spPr bwMode="auto">
            <a:xfrm>
              <a:off x="1945" y="3473"/>
              <a:ext cx="1720" cy="1694"/>
            </a:xfrm>
            <a:custGeom>
              <a:avLst/>
              <a:gdLst>
                <a:gd name="T0" fmla="*/ 1265 w 1720"/>
                <a:gd name="T1" fmla="*/ 0 h 1694"/>
                <a:gd name="T2" fmla="*/ 860 w 1720"/>
                <a:gd name="T3" fmla="*/ 996 h 1694"/>
                <a:gd name="T4" fmla="*/ 456 w 1720"/>
                <a:gd name="T5" fmla="*/ 0 h 1694"/>
                <a:gd name="T6" fmla="*/ 0 w 1720"/>
                <a:gd name="T7" fmla="*/ 0 h 1694"/>
                <a:gd name="T8" fmla="*/ 0 w 1720"/>
                <a:gd name="T9" fmla="*/ 1694 h 1694"/>
                <a:gd name="T10" fmla="*/ 303 w 1720"/>
                <a:gd name="T11" fmla="*/ 1694 h 1694"/>
                <a:gd name="T12" fmla="*/ 303 w 1720"/>
                <a:gd name="T13" fmla="*/ 428 h 1694"/>
                <a:gd name="T14" fmla="*/ 692 w 1720"/>
                <a:gd name="T15" fmla="*/ 1321 h 1694"/>
                <a:gd name="T16" fmla="*/ 709 w 1720"/>
                <a:gd name="T17" fmla="*/ 1321 h 1694"/>
                <a:gd name="T18" fmla="*/ 1012 w 1720"/>
                <a:gd name="T19" fmla="*/ 1321 h 1694"/>
                <a:gd name="T20" fmla="*/ 1029 w 1720"/>
                <a:gd name="T21" fmla="*/ 1321 h 1694"/>
                <a:gd name="T22" fmla="*/ 1416 w 1720"/>
                <a:gd name="T23" fmla="*/ 428 h 1694"/>
                <a:gd name="T24" fmla="*/ 1416 w 1720"/>
                <a:gd name="T25" fmla="*/ 1694 h 1694"/>
                <a:gd name="T26" fmla="*/ 1720 w 1720"/>
                <a:gd name="T27" fmla="*/ 1694 h 1694"/>
                <a:gd name="T28" fmla="*/ 1720 w 1720"/>
                <a:gd name="T29" fmla="*/ 0 h 1694"/>
                <a:gd name="T30" fmla="*/ 1265 w 1720"/>
                <a:gd name="T31"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20" h="1694">
                  <a:moveTo>
                    <a:pt x="1265" y="0"/>
                  </a:moveTo>
                  <a:lnTo>
                    <a:pt x="860" y="996"/>
                  </a:lnTo>
                  <a:lnTo>
                    <a:pt x="456" y="0"/>
                  </a:lnTo>
                  <a:lnTo>
                    <a:pt x="0" y="0"/>
                  </a:lnTo>
                  <a:lnTo>
                    <a:pt x="0" y="1694"/>
                  </a:lnTo>
                  <a:lnTo>
                    <a:pt x="303" y="1694"/>
                  </a:lnTo>
                  <a:lnTo>
                    <a:pt x="303" y="428"/>
                  </a:lnTo>
                  <a:lnTo>
                    <a:pt x="692" y="1321"/>
                  </a:lnTo>
                  <a:lnTo>
                    <a:pt x="709" y="1321"/>
                  </a:lnTo>
                  <a:lnTo>
                    <a:pt x="1012" y="1321"/>
                  </a:lnTo>
                  <a:lnTo>
                    <a:pt x="1029" y="1321"/>
                  </a:lnTo>
                  <a:lnTo>
                    <a:pt x="1416" y="428"/>
                  </a:lnTo>
                  <a:lnTo>
                    <a:pt x="1416" y="1694"/>
                  </a:lnTo>
                  <a:lnTo>
                    <a:pt x="1720" y="1694"/>
                  </a:lnTo>
                  <a:lnTo>
                    <a:pt x="1720" y="0"/>
                  </a:lnTo>
                  <a:lnTo>
                    <a:pt x="126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31" name="Freeform 12">
              <a:extLst>
                <a:ext uri="{FF2B5EF4-FFF2-40B4-BE49-F238E27FC236}">
                  <a16:creationId xmlns:a16="http://schemas.microsoft.com/office/drawing/2014/main" id="{13923343-4541-4792-ADC5-E6333E98D37A}"/>
                </a:ext>
              </a:extLst>
            </p:cNvPr>
            <p:cNvSpPr>
              <a:spLocks/>
            </p:cNvSpPr>
            <p:nvPr userDrawn="1"/>
          </p:nvSpPr>
          <p:spPr bwMode="auto">
            <a:xfrm>
              <a:off x="0" y="3473"/>
              <a:ext cx="1113" cy="1694"/>
            </a:xfrm>
            <a:custGeom>
              <a:avLst/>
              <a:gdLst>
                <a:gd name="T0" fmla="*/ 0 w 1113"/>
                <a:gd name="T1" fmla="*/ 0 h 1694"/>
                <a:gd name="T2" fmla="*/ 0 w 1113"/>
                <a:gd name="T3" fmla="*/ 297 h 1694"/>
                <a:gd name="T4" fmla="*/ 397 w 1113"/>
                <a:gd name="T5" fmla="*/ 297 h 1694"/>
                <a:gd name="T6" fmla="*/ 397 w 1113"/>
                <a:gd name="T7" fmla="*/ 1397 h 1694"/>
                <a:gd name="T8" fmla="*/ 0 w 1113"/>
                <a:gd name="T9" fmla="*/ 1397 h 1694"/>
                <a:gd name="T10" fmla="*/ 0 w 1113"/>
                <a:gd name="T11" fmla="*/ 1694 h 1694"/>
                <a:gd name="T12" fmla="*/ 1113 w 1113"/>
                <a:gd name="T13" fmla="*/ 1694 h 1694"/>
                <a:gd name="T14" fmla="*/ 1113 w 1113"/>
                <a:gd name="T15" fmla="*/ 1397 h 1694"/>
                <a:gd name="T16" fmla="*/ 717 w 1113"/>
                <a:gd name="T17" fmla="*/ 1397 h 1694"/>
                <a:gd name="T18" fmla="*/ 717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7" y="297"/>
                  </a:lnTo>
                  <a:lnTo>
                    <a:pt x="397" y="1397"/>
                  </a:lnTo>
                  <a:lnTo>
                    <a:pt x="0" y="1397"/>
                  </a:lnTo>
                  <a:lnTo>
                    <a:pt x="0" y="1694"/>
                  </a:lnTo>
                  <a:lnTo>
                    <a:pt x="1113" y="1694"/>
                  </a:lnTo>
                  <a:lnTo>
                    <a:pt x="1113" y="1397"/>
                  </a:lnTo>
                  <a:lnTo>
                    <a:pt x="717" y="1397"/>
                  </a:lnTo>
                  <a:lnTo>
                    <a:pt x="717" y="297"/>
                  </a:lnTo>
                  <a:lnTo>
                    <a:pt x="1113" y="297"/>
                  </a:lnTo>
                  <a:lnTo>
                    <a:pt x="111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grpSp>
      <p:sp>
        <p:nvSpPr>
          <p:cNvPr id="32" name="Title 1">
            <a:extLst>
              <a:ext uri="{FF2B5EF4-FFF2-40B4-BE49-F238E27FC236}">
                <a16:creationId xmlns:a16="http://schemas.microsoft.com/office/drawing/2014/main" id="{802863CF-25C1-DECF-F640-C736ECDB9551}"/>
              </a:ext>
            </a:extLst>
          </p:cNvPr>
          <p:cNvSpPr>
            <a:spLocks noGrp="1"/>
          </p:cNvSpPr>
          <p:nvPr>
            <p:ph type="ctrTitle"/>
          </p:nvPr>
        </p:nvSpPr>
        <p:spPr>
          <a:xfrm>
            <a:off x="317251" y="2417400"/>
            <a:ext cx="9144000" cy="1847942"/>
          </a:xfrm>
        </p:spPr>
        <p:txBody>
          <a:bodyPr anchor="b"/>
          <a:lstStyle>
            <a:lvl1pPr algn="l">
              <a:defRPr sz="6400">
                <a:solidFill>
                  <a:schemeClr val="accent1"/>
                </a:solidFill>
              </a:defRPr>
            </a:lvl1pPr>
          </a:lstStyle>
          <a:p>
            <a:r>
              <a:rPr lang="en-GB"/>
              <a:t>Click to edit Master title style</a:t>
            </a:r>
            <a:endParaRPr lang="en-GB" dirty="0"/>
          </a:p>
        </p:txBody>
      </p:sp>
      <p:sp>
        <p:nvSpPr>
          <p:cNvPr id="33" name="Subtitle 2">
            <a:extLst>
              <a:ext uri="{FF2B5EF4-FFF2-40B4-BE49-F238E27FC236}">
                <a16:creationId xmlns:a16="http://schemas.microsoft.com/office/drawing/2014/main" id="{623E9086-C2CE-8088-D447-C484543077B0}"/>
              </a:ext>
            </a:extLst>
          </p:cNvPr>
          <p:cNvSpPr>
            <a:spLocks noGrp="1"/>
          </p:cNvSpPr>
          <p:nvPr>
            <p:ph type="subTitle" idx="1"/>
          </p:nvPr>
        </p:nvSpPr>
        <p:spPr>
          <a:xfrm>
            <a:off x="317251" y="4383000"/>
            <a:ext cx="9144000" cy="1322348"/>
          </a:xfrm>
        </p:spPr>
        <p:txBody>
          <a:bodyPr/>
          <a:lstStyle>
            <a:lvl1pPr marL="0" indent="0" algn="l">
              <a:buNone/>
              <a:defRPr sz="4800">
                <a:solidFill>
                  <a:schemeClr val="accent1"/>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endParaRPr lang="en-GB" dirty="0"/>
          </a:p>
        </p:txBody>
      </p:sp>
      <p:sp>
        <p:nvSpPr>
          <p:cNvPr id="34" name="Text Placeholder 17">
            <a:extLst>
              <a:ext uri="{FF2B5EF4-FFF2-40B4-BE49-F238E27FC236}">
                <a16:creationId xmlns:a16="http://schemas.microsoft.com/office/drawing/2014/main" id="{C53F61BD-18EB-B863-761D-89639D8806F9}"/>
              </a:ext>
            </a:extLst>
          </p:cNvPr>
          <p:cNvSpPr>
            <a:spLocks noGrp="1"/>
          </p:cNvSpPr>
          <p:nvPr>
            <p:ph type="body" sz="quarter" idx="10"/>
          </p:nvPr>
        </p:nvSpPr>
        <p:spPr>
          <a:xfrm>
            <a:off x="330271" y="5789336"/>
            <a:ext cx="5579198" cy="740845"/>
          </a:xfrm>
        </p:spPr>
        <p:txBody>
          <a:bodyPr anchor="b"/>
          <a:lstStyle>
            <a:lvl1pPr>
              <a:defRPr sz="2200" b="1">
                <a:solidFill>
                  <a:schemeClr val="accent1"/>
                </a:solidFill>
                <a:latin typeface="+mj-lt"/>
                <a:ea typeface="Inter Medium" panose="02000503000000020004" pitchFamily="2" charset="0"/>
              </a:defRPr>
            </a:lvl1pPr>
            <a:lvl2pPr>
              <a:defRPr sz="2200">
                <a:solidFill>
                  <a:schemeClr val="accent1"/>
                </a:solidFill>
              </a:defRPr>
            </a:lvl2pPr>
            <a:lvl3pPr>
              <a:defRPr sz="2200">
                <a:solidFill>
                  <a:schemeClr val="accent1"/>
                </a:solidFill>
                <a:latin typeface="Inter Medium" panose="02000503000000020004" pitchFamily="2" charset="0"/>
                <a:ea typeface="Inter Medium" panose="02000503000000020004" pitchFamily="2" charset="0"/>
              </a:defRPr>
            </a:lvl3pPr>
            <a:lvl4pPr>
              <a:defRPr sz="2200">
                <a:solidFill>
                  <a:schemeClr val="accent1"/>
                </a:solidFill>
                <a:latin typeface="Inter Medium" panose="02000503000000020004" pitchFamily="2" charset="0"/>
                <a:ea typeface="Inter Medium" panose="02000503000000020004" pitchFamily="2" charset="0"/>
              </a:defRPr>
            </a:lvl4pPr>
            <a:lvl5pPr>
              <a:defRPr sz="2200">
                <a:solidFill>
                  <a:schemeClr val="accent1"/>
                </a:solidFill>
                <a:latin typeface="Inter Medium" panose="02000503000000020004" pitchFamily="2" charset="0"/>
                <a:ea typeface="Inter Medium" panose="02000503000000020004" pitchFamily="2" charset="0"/>
              </a:defRPr>
            </a:lvl5pPr>
          </a:lstStyle>
          <a:p>
            <a:pPr lvl="0"/>
            <a:r>
              <a:rPr lang="en-GB"/>
              <a:t>Click to edit Master text styles</a:t>
            </a:r>
          </a:p>
        </p:txBody>
      </p:sp>
    </p:spTree>
    <p:extLst>
      <p:ext uri="{BB962C8B-B14F-4D97-AF65-F5344CB8AC3E}">
        <p14:creationId xmlns:p14="http://schemas.microsoft.com/office/powerpoint/2010/main" val="2433033340"/>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Smoke">
    <p:bg>
      <p:bgPr>
        <a:solidFill>
          <a:schemeClr val="bg2"/>
        </a:solidFill>
        <a:effectLst/>
      </p:bgPr>
    </p:bg>
    <p:spTree>
      <p:nvGrpSpPr>
        <p:cNvPr id="1" name=""/>
        <p:cNvGrpSpPr/>
        <p:nvPr/>
      </p:nvGrpSpPr>
      <p:grpSpPr>
        <a:xfrm>
          <a:off x="0" y="0"/>
          <a:ext cx="0" cy="0"/>
          <a:chOff x="0" y="0"/>
          <a:chExt cx="0" cy="0"/>
        </a:xfrm>
      </p:grpSpPr>
      <p:grpSp>
        <p:nvGrpSpPr>
          <p:cNvPr id="23" name="Group 4">
            <a:extLst>
              <a:ext uri="{FF2B5EF4-FFF2-40B4-BE49-F238E27FC236}">
                <a16:creationId xmlns:a16="http://schemas.microsoft.com/office/drawing/2014/main" id="{0C35C447-372A-2538-9C02-9DA22221296C}"/>
              </a:ext>
            </a:extLst>
          </p:cNvPr>
          <p:cNvGrpSpPr>
            <a:grpSpLocks noChangeAspect="1"/>
          </p:cNvGrpSpPr>
          <p:nvPr userDrawn="1"/>
        </p:nvGrpSpPr>
        <p:grpSpPr bwMode="auto">
          <a:xfrm>
            <a:off x="330271" y="327819"/>
            <a:ext cx="3972600" cy="438124"/>
            <a:chOff x="0" y="3473"/>
            <a:chExt cx="15360" cy="1694"/>
          </a:xfrm>
          <a:solidFill>
            <a:schemeClr val="accent1"/>
          </a:solidFill>
        </p:grpSpPr>
        <p:sp>
          <p:nvSpPr>
            <p:cNvPr id="24" name="Freeform 5">
              <a:extLst>
                <a:ext uri="{FF2B5EF4-FFF2-40B4-BE49-F238E27FC236}">
                  <a16:creationId xmlns:a16="http://schemas.microsoft.com/office/drawing/2014/main" id="{CFF1AFD2-F993-B30A-2282-C04F1F65AF00}"/>
                </a:ext>
              </a:extLst>
            </p:cNvPr>
            <p:cNvSpPr>
              <a:spLocks/>
            </p:cNvSpPr>
            <p:nvPr userDrawn="1"/>
          </p:nvSpPr>
          <p:spPr bwMode="auto">
            <a:xfrm>
              <a:off x="14261" y="3473"/>
              <a:ext cx="1099" cy="1694"/>
            </a:xfrm>
            <a:custGeom>
              <a:avLst/>
              <a:gdLst>
                <a:gd name="T0" fmla="*/ 0 w 1099"/>
                <a:gd name="T1" fmla="*/ 0 h 1694"/>
                <a:gd name="T2" fmla="*/ 0 w 1099"/>
                <a:gd name="T3" fmla="*/ 1694 h 1694"/>
                <a:gd name="T4" fmla="*/ 1099 w 1099"/>
                <a:gd name="T5" fmla="*/ 1694 h 1694"/>
                <a:gd name="T6" fmla="*/ 1099 w 1099"/>
                <a:gd name="T7" fmla="*/ 1397 h 1694"/>
                <a:gd name="T8" fmla="*/ 319 w 1099"/>
                <a:gd name="T9" fmla="*/ 1397 h 1694"/>
                <a:gd name="T10" fmla="*/ 319 w 1099"/>
                <a:gd name="T11" fmla="*/ 0 h 1694"/>
                <a:gd name="T12" fmla="*/ 0 w 1099"/>
                <a:gd name="T13" fmla="*/ 0 h 1694"/>
              </a:gdLst>
              <a:ahLst/>
              <a:cxnLst>
                <a:cxn ang="0">
                  <a:pos x="T0" y="T1"/>
                </a:cxn>
                <a:cxn ang="0">
                  <a:pos x="T2" y="T3"/>
                </a:cxn>
                <a:cxn ang="0">
                  <a:pos x="T4" y="T5"/>
                </a:cxn>
                <a:cxn ang="0">
                  <a:pos x="T6" y="T7"/>
                </a:cxn>
                <a:cxn ang="0">
                  <a:pos x="T8" y="T9"/>
                </a:cxn>
                <a:cxn ang="0">
                  <a:pos x="T10" y="T11"/>
                </a:cxn>
                <a:cxn ang="0">
                  <a:pos x="T12" y="T13"/>
                </a:cxn>
              </a:cxnLst>
              <a:rect l="0" t="0" r="r" b="b"/>
              <a:pathLst>
                <a:path w="1099" h="1694">
                  <a:moveTo>
                    <a:pt x="0" y="0"/>
                  </a:moveTo>
                  <a:lnTo>
                    <a:pt x="0" y="1694"/>
                  </a:lnTo>
                  <a:lnTo>
                    <a:pt x="1099" y="1694"/>
                  </a:lnTo>
                  <a:lnTo>
                    <a:pt x="1099" y="1397"/>
                  </a:lnTo>
                  <a:lnTo>
                    <a:pt x="319" y="1397"/>
                  </a:lnTo>
                  <a:lnTo>
                    <a:pt x="319"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5" name="Freeform 6">
              <a:extLst>
                <a:ext uri="{FF2B5EF4-FFF2-40B4-BE49-F238E27FC236}">
                  <a16:creationId xmlns:a16="http://schemas.microsoft.com/office/drawing/2014/main" id="{2F13F474-91EA-0185-733B-62682BD9F6E9}"/>
                </a:ext>
              </a:extLst>
            </p:cNvPr>
            <p:cNvSpPr>
              <a:spLocks noEditPoints="1"/>
            </p:cNvSpPr>
            <p:nvPr userDrawn="1"/>
          </p:nvSpPr>
          <p:spPr bwMode="auto">
            <a:xfrm>
              <a:off x="12002" y="3473"/>
              <a:ext cx="1535" cy="1694"/>
            </a:xfrm>
            <a:custGeom>
              <a:avLst/>
              <a:gdLst>
                <a:gd name="T0" fmla="*/ 556 w 1535"/>
                <a:gd name="T1" fmla="*/ 0 h 1694"/>
                <a:gd name="T2" fmla="*/ 0 w 1535"/>
                <a:gd name="T3" fmla="*/ 1694 h 1694"/>
                <a:gd name="T4" fmla="*/ 337 w 1535"/>
                <a:gd name="T5" fmla="*/ 1694 h 1694"/>
                <a:gd name="T6" fmla="*/ 453 w 1535"/>
                <a:gd name="T7" fmla="*/ 1321 h 1694"/>
                <a:gd name="T8" fmla="*/ 1083 w 1535"/>
                <a:gd name="T9" fmla="*/ 1321 h 1694"/>
                <a:gd name="T10" fmla="*/ 1197 w 1535"/>
                <a:gd name="T11" fmla="*/ 1694 h 1694"/>
                <a:gd name="T12" fmla="*/ 1535 w 1535"/>
                <a:gd name="T13" fmla="*/ 1694 h 1694"/>
                <a:gd name="T14" fmla="*/ 978 w 1535"/>
                <a:gd name="T15" fmla="*/ 0 h 1694"/>
                <a:gd name="T16" fmla="*/ 556 w 1535"/>
                <a:gd name="T17" fmla="*/ 0 h 1694"/>
                <a:gd name="T18" fmla="*/ 768 w 1535"/>
                <a:gd name="T19" fmla="*/ 301 h 1694"/>
                <a:gd name="T20" fmla="*/ 998 w 1535"/>
                <a:gd name="T21" fmla="*/ 1048 h 1694"/>
                <a:gd name="T22" fmla="*/ 536 w 1535"/>
                <a:gd name="T23" fmla="*/ 1048 h 1694"/>
                <a:gd name="T24" fmla="*/ 768 w 1535"/>
                <a:gd name="T25" fmla="*/ 301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35" h="1694">
                  <a:moveTo>
                    <a:pt x="556" y="0"/>
                  </a:moveTo>
                  <a:lnTo>
                    <a:pt x="0" y="1694"/>
                  </a:lnTo>
                  <a:lnTo>
                    <a:pt x="337" y="1694"/>
                  </a:lnTo>
                  <a:lnTo>
                    <a:pt x="453" y="1321"/>
                  </a:lnTo>
                  <a:lnTo>
                    <a:pt x="1083" y="1321"/>
                  </a:lnTo>
                  <a:lnTo>
                    <a:pt x="1197" y="1694"/>
                  </a:lnTo>
                  <a:lnTo>
                    <a:pt x="1535" y="1694"/>
                  </a:lnTo>
                  <a:lnTo>
                    <a:pt x="978" y="0"/>
                  </a:lnTo>
                  <a:lnTo>
                    <a:pt x="556" y="0"/>
                  </a:lnTo>
                  <a:close/>
                  <a:moveTo>
                    <a:pt x="768" y="301"/>
                  </a:moveTo>
                  <a:lnTo>
                    <a:pt x="998" y="1048"/>
                  </a:lnTo>
                  <a:lnTo>
                    <a:pt x="536" y="1048"/>
                  </a:lnTo>
                  <a:lnTo>
                    <a:pt x="768" y="3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6" name="Freeform 7">
              <a:extLst>
                <a:ext uri="{FF2B5EF4-FFF2-40B4-BE49-F238E27FC236}">
                  <a16:creationId xmlns:a16="http://schemas.microsoft.com/office/drawing/2014/main" id="{87072C05-B626-BAF9-5316-96EAB02420F0}"/>
                </a:ext>
              </a:extLst>
            </p:cNvPr>
            <p:cNvSpPr>
              <a:spLocks/>
            </p:cNvSpPr>
            <p:nvPr userDrawn="1"/>
          </p:nvSpPr>
          <p:spPr bwMode="auto">
            <a:xfrm>
              <a:off x="10250" y="3473"/>
              <a:ext cx="1113" cy="1694"/>
            </a:xfrm>
            <a:custGeom>
              <a:avLst/>
              <a:gdLst>
                <a:gd name="T0" fmla="*/ 0 w 1113"/>
                <a:gd name="T1" fmla="*/ 0 h 1694"/>
                <a:gd name="T2" fmla="*/ 0 w 1113"/>
                <a:gd name="T3" fmla="*/ 297 h 1694"/>
                <a:gd name="T4" fmla="*/ 396 w 1113"/>
                <a:gd name="T5" fmla="*/ 297 h 1694"/>
                <a:gd name="T6" fmla="*/ 396 w 1113"/>
                <a:gd name="T7" fmla="*/ 1397 h 1694"/>
                <a:gd name="T8" fmla="*/ 0 w 1113"/>
                <a:gd name="T9" fmla="*/ 1397 h 1694"/>
                <a:gd name="T10" fmla="*/ 0 w 1113"/>
                <a:gd name="T11" fmla="*/ 1694 h 1694"/>
                <a:gd name="T12" fmla="*/ 1113 w 1113"/>
                <a:gd name="T13" fmla="*/ 1694 h 1694"/>
                <a:gd name="T14" fmla="*/ 1113 w 1113"/>
                <a:gd name="T15" fmla="*/ 1397 h 1694"/>
                <a:gd name="T16" fmla="*/ 716 w 1113"/>
                <a:gd name="T17" fmla="*/ 1397 h 1694"/>
                <a:gd name="T18" fmla="*/ 716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6" y="297"/>
                  </a:lnTo>
                  <a:lnTo>
                    <a:pt x="396" y="1397"/>
                  </a:lnTo>
                  <a:lnTo>
                    <a:pt x="0" y="1397"/>
                  </a:lnTo>
                  <a:lnTo>
                    <a:pt x="0" y="1694"/>
                  </a:lnTo>
                  <a:lnTo>
                    <a:pt x="1113" y="1694"/>
                  </a:lnTo>
                  <a:lnTo>
                    <a:pt x="1113" y="1397"/>
                  </a:lnTo>
                  <a:lnTo>
                    <a:pt x="716" y="1397"/>
                  </a:lnTo>
                  <a:lnTo>
                    <a:pt x="716" y="297"/>
                  </a:lnTo>
                  <a:lnTo>
                    <a:pt x="1113" y="297"/>
                  </a:lnTo>
                  <a:lnTo>
                    <a:pt x="111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7" name="Freeform 8">
              <a:extLst>
                <a:ext uri="{FF2B5EF4-FFF2-40B4-BE49-F238E27FC236}">
                  <a16:creationId xmlns:a16="http://schemas.microsoft.com/office/drawing/2014/main" id="{AC6EA6C6-1057-DAC8-2609-B6EB51B72376}"/>
                </a:ext>
              </a:extLst>
            </p:cNvPr>
            <p:cNvSpPr>
              <a:spLocks noEditPoints="1"/>
            </p:cNvSpPr>
            <p:nvPr userDrawn="1"/>
          </p:nvSpPr>
          <p:spPr bwMode="auto">
            <a:xfrm>
              <a:off x="8263" y="3473"/>
              <a:ext cx="1317" cy="1694"/>
            </a:xfrm>
            <a:custGeom>
              <a:avLst/>
              <a:gdLst>
                <a:gd name="T0" fmla="*/ 884 w 932"/>
                <a:gd name="T1" fmla="*/ 372 h 1199"/>
                <a:gd name="T2" fmla="*/ 442 w 932"/>
                <a:gd name="T3" fmla="*/ 0 h 1199"/>
                <a:gd name="T4" fmla="*/ 0 w 932"/>
                <a:gd name="T5" fmla="*/ 0 h 1199"/>
                <a:gd name="T6" fmla="*/ 0 w 932"/>
                <a:gd name="T7" fmla="*/ 1199 h 1199"/>
                <a:gd name="T8" fmla="*/ 227 w 932"/>
                <a:gd name="T9" fmla="*/ 1199 h 1199"/>
                <a:gd name="T10" fmla="*/ 227 w 932"/>
                <a:gd name="T11" fmla="*/ 755 h 1199"/>
                <a:gd name="T12" fmla="*/ 418 w 932"/>
                <a:gd name="T13" fmla="*/ 755 h 1199"/>
                <a:gd name="T14" fmla="*/ 450 w 932"/>
                <a:gd name="T15" fmla="*/ 755 h 1199"/>
                <a:gd name="T16" fmla="*/ 681 w 932"/>
                <a:gd name="T17" fmla="*/ 1199 h 1199"/>
                <a:gd name="T18" fmla="*/ 932 w 932"/>
                <a:gd name="T19" fmla="*/ 1199 h 1199"/>
                <a:gd name="T20" fmla="*/ 676 w 932"/>
                <a:gd name="T21" fmla="*/ 707 h 1199"/>
                <a:gd name="T22" fmla="*/ 884 w 932"/>
                <a:gd name="T23" fmla="*/ 372 h 1199"/>
                <a:gd name="T24" fmla="*/ 645 w 932"/>
                <a:gd name="T25" fmla="*/ 372 h 1199"/>
                <a:gd name="T26" fmla="*/ 418 w 932"/>
                <a:gd name="T27" fmla="*/ 562 h 1199"/>
                <a:gd name="T28" fmla="*/ 227 w 932"/>
                <a:gd name="T29" fmla="*/ 562 h 1199"/>
                <a:gd name="T30" fmla="*/ 227 w 932"/>
                <a:gd name="T31" fmla="*/ 194 h 1199"/>
                <a:gd name="T32" fmla="*/ 418 w 932"/>
                <a:gd name="T33" fmla="*/ 194 h 1199"/>
                <a:gd name="T34" fmla="*/ 645 w 932"/>
                <a:gd name="T35" fmla="*/ 372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2" h="1199">
                  <a:moveTo>
                    <a:pt x="884" y="372"/>
                  </a:moveTo>
                  <a:cubicBezTo>
                    <a:pt x="884" y="92"/>
                    <a:pt x="693" y="0"/>
                    <a:pt x="442" y="0"/>
                  </a:cubicBezTo>
                  <a:cubicBezTo>
                    <a:pt x="0" y="0"/>
                    <a:pt x="0" y="0"/>
                    <a:pt x="0" y="0"/>
                  </a:cubicBezTo>
                  <a:cubicBezTo>
                    <a:pt x="0" y="1199"/>
                    <a:pt x="0" y="1199"/>
                    <a:pt x="0" y="1199"/>
                  </a:cubicBezTo>
                  <a:cubicBezTo>
                    <a:pt x="227" y="1199"/>
                    <a:pt x="227" y="1199"/>
                    <a:pt x="227" y="1199"/>
                  </a:cubicBezTo>
                  <a:cubicBezTo>
                    <a:pt x="227" y="755"/>
                    <a:pt x="227" y="755"/>
                    <a:pt x="227" y="755"/>
                  </a:cubicBezTo>
                  <a:cubicBezTo>
                    <a:pt x="418" y="755"/>
                    <a:pt x="418" y="755"/>
                    <a:pt x="418" y="755"/>
                  </a:cubicBezTo>
                  <a:cubicBezTo>
                    <a:pt x="429" y="755"/>
                    <a:pt x="439" y="755"/>
                    <a:pt x="450" y="755"/>
                  </a:cubicBezTo>
                  <a:cubicBezTo>
                    <a:pt x="681" y="1199"/>
                    <a:pt x="681" y="1199"/>
                    <a:pt x="681" y="1199"/>
                  </a:cubicBezTo>
                  <a:cubicBezTo>
                    <a:pt x="932" y="1199"/>
                    <a:pt x="932" y="1199"/>
                    <a:pt x="932" y="1199"/>
                  </a:cubicBezTo>
                  <a:cubicBezTo>
                    <a:pt x="676" y="707"/>
                    <a:pt x="676" y="707"/>
                    <a:pt x="676" y="707"/>
                  </a:cubicBezTo>
                  <a:cubicBezTo>
                    <a:pt x="801" y="652"/>
                    <a:pt x="884" y="545"/>
                    <a:pt x="884" y="372"/>
                  </a:cubicBezTo>
                  <a:moveTo>
                    <a:pt x="645" y="372"/>
                  </a:moveTo>
                  <a:cubicBezTo>
                    <a:pt x="645" y="516"/>
                    <a:pt x="562" y="562"/>
                    <a:pt x="418" y="562"/>
                  </a:cubicBezTo>
                  <a:cubicBezTo>
                    <a:pt x="227" y="562"/>
                    <a:pt x="227" y="562"/>
                    <a:pt x="227" y="562"/>
                  </a:cubicBezTo>
                  <a:cubicBezTo>
                    <a:pt x="227" y="194"/>
                    <a:pt x="227" y="194"/>
                    <a:pt x="227" y="194"/>
                  </a:cubicBezTo>
                  <a:cubicBezTo>
                    <a:pt x="418" y="194"/>
                    <a:pt x="418" y="194"/>
                    <a:pt x="418" y="194"/>
                  </a:cubicBezTo>
                  <a:cubicBezTo>
                    <a:pt x="574" y="194"/>
                    <a:pt x="645" y="252"/>
                    <a:pt x="645" y="3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8" name="Freeform 9">
              <a:extLst>
                <a:ext uri="{FF2B5EF4-FFF2-40B4-BE49-F238E27FC236}">
                  <a16:creationId xmlns:a16="http://schemas.microsoft.com/office/drawing/2014/main" id="{4E258757-AB3A-DE10-FDFE-35B9588E9C3E}"/>
                </a:ext>
              </a:extLst>
            </p:cNvPr>
            <p:cNvSpPr>
              <a:spLocks/>
            </p:cNvSpPr>
            <p:nvPr userDrawn="1"/>
          </p:nvSpPr>
          <p:spPr bwMode="auto">
            <a:xfrm>
              <a:off x="6369" y="3473"/>
              <a:ext cx="1098" cy="1694"/>
            </a:xfrm>
            <a:custGeom>
              <a:avLst/>
              <a:gdLst>
                <a:gd name="T0" fmla="*/ 0 w 1098"/>
                <a:gd name="T1" fmla="*/ 0 h 1694"/>
                <a:gd name="T2" fmla="*/ 0 w 1098"/>
                <a:gd name="T3" fmla="*/ 1694 h 1694"/>
                <a:gd name="T4" fmla="*/ 1098 w 1098"/>
                <a:gd name="T5" fmla="*/ 1694 h 1694"/>
                <a:gd name="T6" fmla="*/ 1098 w 1098"/>
                <a:gd name="T7" fmla="*/ 1397 h 1694"/>
                <a:gd name="T8" fmla="*/ 321 w 1098"/>
                <a:gd name="T9" fmla="*/ 1397 h 1694"/>
                <a:gd name="T10" fmla="*/ 321 w 1098"/>
                <a:gd name="T11" fmla="*/ 973 h 1694"/>
                <a:gd name="T12" fmla="*/ 1030 w 1098"/>
                <a:gd name="T13" fmla="*/ 973 h 1694"/>
                <a:gd name="T14" fmla="*/ 1030 w 1098"/>
                <a:gd name="T15" fmla="*/ 687 h 1694"/>
                <a:gd name="T16" fmla="*/ 321 w 1098"/>
                <a:gd name="T17" fmla="*/ 687 h 1694"/>
                <a:gd name="T18" fmla="*/ 321 w 1098"/>
                <a:gd name="T19" fmla="*/ 297 h 1694"/>
                <a:gd name="T20" fmla="*/ 1098 w 1098"/>
                <a:gd name="T21" fmla="*/ 297 h 1694"/>
                <a:gd name="T22" fmla="*/ 1098 w 1098"/>
                <a:gd name="T23" fmla="*/ 0 h 1694"/>
                <a:gd name="T24" fmla="*/ 0 w 1098"/>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8" h="1694">
                  <a:moveTo>
                    <a:pt x="0" y="0"/>
                  </a:moveTo>
                  <a:lnTo>
                    <a:pt x="0" y="1694"/>
                  </a:lnTo>
                  <a:lnTo>
                    <a:pt x="1098" y="1694"/>
                  </a:lnTo>
                  <a:lnTo>
                    <a:pt x="1098" y="1397"/>
                  </a:lnTo>
                  <a:lnTo>
                    <a:pt x="321" y="1397"/>
                  </a:lnTo>
                  <a:lnTo>
                    <a:pt x="321" y="973"/>
                  </a:lnTo>
                  <a:lnTo>
                    <a:pt x="1030" y="973"/>
                  </a:lnTo>
                  <a:lnTo>
                    <a:pt x="1030" y="687"/>
                  </a:lnTo>
                  <a:lnTo>
                    <a:pt x="321" y="687"/>
                  </a:lnTo>
                  <a:lnTo>
                    <a:pt x="321" y="297"/>
                  </a:lnTo>
                  <a:lnTo>
                    <a:pt x="1098" y="297"/>
                  </a:lnTo>
                  <a:lnTo>
                    <a:pt x="1098"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9" name="Freeform 10">
              <a:extLst>
                <a:ext uri="{FF2B5EF4-FFF2-40B4-BE49-F238E27FC236}">
                  <a16:creationId xmlns:a16="http://schemas.microsoft.com/office/drawing/2014/main" id="{74360D36-2B50-3114-9CB9-4BEE96BCCE6A}"/>
                </a:ext>
              </a:extLst>
            </p:cNvPr>
            <p:cNvSpPr>
              <a:spLocks noEditPoints="1"/>
            </p:cNvSpPr>
            <p:nvPr userDrawn="1"/>
          </p:nvSpPr>
          <p:spPr bwMode="auto">
            <a:xfrm>
              <a:off x="4481" y="3473"/>
              <a:ext cx="1215" cy="1694"/>
            </a:xfrm>
            <a:custGeom>
              <a:avLst/>
              <a:gdLst>
                <a:gd name="T0" fmla="*/ 406 w 860"/>
                <a:gd name="T1" fmla="*/ 791 h 1199"/>
                <a:gd name="T2" fmla="*/ 227 w 860"/>
                <a:gd name="T3" fmla="*/ 791 h 1199"/>
                <a:gd name="T4" fmla="*/ 227 w 860"/>
                <a:gd name="T5" fmla="*/ 1199 h 1199"/>
                <a:gd name="T6" fmla="*/ 0 w 860"/>
                <a:gd name="T7" fmla="*/ 1199 h 1199"/>
                <a:gd name="T8" fmla="*/ 0 w 860"/>
                <a:gd name="T9" fmla="*/ 0 h 1199"/>
                <a:gd name="T10" fmla="*/ 406 w 860"/>
                <a:gd name="T11" fmla="*/ 0 h 1199"/>
                <a:gd name="T12" fmla="*/ 860 w 860"/>
                <a:gd name="T13" fmla="*/ 396 h 1199"/>
                <a:gd name="T14" fmla="*/ 406 w 860"/>
                <a:gd name="T15" fmla="*/ 791 h 1199"/>
                <a:gd name="T16" fmla="*/ 394 w 860"/>
                <a:gd name="T17" fmla="*/ 194 h 1199"/>
                <a:gd name="T18" fmla="*/ 227 w 860"/>
                <a:gd name="T19" fmla="*/ 194 h 1199"/>
                <a:gd name="T20" fmla="*/ 227 w 860"/>
                <a:gd name="T21" fmla="*/ 598 h 1199"/>
                <a:gd name="T22" fmla="*/ 394 w 860"/>
                <a:gd name="T23" fmla="*/ 598 h 1199"/>
                <a:gd name="T24" fmla="*/ 621 w 860"/>
                <a:gd name="T25" fmla="*/ 396 h 1199"/>
                <a:gd name="T26" fmla="*/ 394 w 860"/>
                <a:gd name="T27" fmla="*/ 194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0" h="1199">
                  <a:moveTo>
                    <a:pt x="406" y="791"/>
                  </a:moveTo>
                  <a:cubicBezTo>
                    <a:pt x="227" y="791"/>
                    <a:pt x="227" y="791"/>
                    <a:pt x="227" y="791"/>
                  </a:cubicBezTo>
                  <a:cubicBezTo>
                    <a:pt x="227" y="1199"/>
                    <a:pt x="227" y="1199"/>
                    <a:pt x="227" y="1199"/>
                  </a:cubicBezTo>
                  <a:cubicBezTo>
                    <a:pt x="0" y="1199"/>
                    <a:pt x="0" y="1199"/>
                    <a:pt x="0" y="1199"/>
                  </a:cubicBezTo>
                  <a:cubicBezTo>
                    <a:pt x="0" y="0"/>
                    <a:pt x="0" y="0"/>
                    <a:pt x="0" y="0"/>
                  </a:cubicBezTo>
                  <a:cubicBezTo>
                    <a:pt x="406" y="0"/>
                    <a:pt x="406" y="0"/>
                    <a:pt x="406" y="0"/>
                  </a:cubicBezTo>
                  <a:cubicBezTo>
                    <a:pt x="661" y="0"/>
                    <a:pt x="860" y="116"/>
                    <a:pt x="860" y="396"/>
                  </a:cubicBezTo>
                  <a:cubicBezTo>
                    <a:pt x="860" y="671"/>
                    <a:pt x="659" y="791"/>
                    <a:pt x="406" y="791"/>
                  </a:cubicBezTo>
                  <a:moveTo>
                    <a:pt x="394" y="194"/>
                  </a:moveTo>
                  <a:cubicBezTo>
                    <a:pt x="227" y="194"/>
                    <a:pt x="227" y="194"/>
                    <a:pt x="227" y="194"/>
                  </a:cubicBezTo>
                  <a:cubicBezTo>
                    <a:pt x="227" y="598"/>
                    <a:pt x="227" y="598"/>
                    <a:pt x="227" y="598"/>
                  </a:cubicBezTo>
                  <a:cubicBezTo>
                    <a:pt x="394" y="598"/>
                    <a:pt x="394" y="598"/>
                    <a:pt x="394" y="598"/>
                  </a:cubicBezTo>
                  <a:cubicBezTo>
                    <a:pt x="525" y="598"/>
                    <a:pt x="621" y="534"/>
                    <a:pt x="621" y="396"/>
                  </a:cubicBezTo>
                  <a:cubicBezTo>
                    <a:pt x="621" y="252"/>
                    <a:pt x="525" y="194"/>
                    <a:pt x="394" y="19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30" name="Freeform 11">
              <a:extLst>
                <a:ext uri="{FF2B5EF4-FFF2-40B4-BE49-F238E27FC236}">
                  <a16:creationId xmlns:a16="http://schemas.microsoft.com/office/drawing/2014/main" id="{1B032D16-0F2B-1DEC-D92A-ACAF24C07B0A}"/>
                </a:ext>
              </a:extLst>
            </p:cNvPr>
            <p:cNvSpPr>
              <a:spLocks/>
            </p:cNvSpPr>
            <p:nvPr userDrawn="1"/>
          </p:nvSpPr>
          <p:spPr bwMode="auto">
            <a:xfrm>
              <a:off x="1945" y="3473"/>
              <a:ext cx="1720" cy="1694"/>
            </a:xfrm>
            <a:custGeom>
              <a:avLst/>
              <a:gdLst>
                <a:gd name="T0" fmla="*/ 1265 w 1720"/>
                <a:gd name="T1" fmla="*/ 0 h 1694"/>
                <a:gd name="T2" fmla="*/ 860 w 1720"/>
                <a:gd name="T3" fmla="*/ 996 h 1694"/>
                <a:gd name="T4" fmla="*/ 456 w 1720"/>
                <a:gd name="T5" fmla="*/ 0 h 1694"/>
                <a:gd name="T6" fmla="*/ 0 w 1720"/>
                <a:gd name="T7" fmla="*/ 0 h 1694"/>
                <a:gd name="T8" fmla="*/ 0 w 1720"/>
                <a:gd name="T9" fmla="*/ 1694 h 1694"/>
                <a:gd name="T10" fmla="*/ 303 w 1720"/>
                <a:gd name="T11" fmla="*/ 1694 h 1694"/>
                <a:gd name="T12" fmla="*/ 303 w 1720"/>
                <a:gd name="T13" fmla="*/ 428 h 1694"/>
                <a:gd name="T14" fmla="*/ 692 w 1720"/>
                <a:gd name="T15" fmla="*/ 1321 h 1694"/>
                <a:gd name="T16" fmla="*/ 709 w 1720"/>
                <a:gd name="T17" fmla="*/ 1321 h 1694"/>
                <a:gd name="T18" fmla="*/ 1012 w 1720"/>
                <a:gd name="T19" fmla="*/ 1321 h 1694"/>
                <a:gd name="T20" fmla="*/ 1029 w 1720"/>
                <a:gd name="T21" fmla="*/ 1321 h 1694"/>
                <a:gd name="T22" fmla="*/ 1416 w 1720"/>
                <a:gd name="T23" fmla="*/ 428 h 1694"/>
                <a:gd name="T24" fmla="*/ 1416 w 1720"/>
                <a:gd name="T25" fmla="*/ 1694 h 1694"/>
                <a:gd name="T26" fmla="*/ 1720 w 1720"/>
                <a:gd name="T27" fmla="*/ 1694 h 1694"/>
                <a:gd name="T28" fmla="*/ 1720 w 1720"/>
                <a:gd name="T29" fmla="*/ 0 h 1694"/>
                <a:gd name="T30" fmla="*/ 1265 w 1720"/>
                <a:gd name="T31"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20" h="1694">
                  <a:moveTo>
                    <a:pt x="1265" y="0"/>
                  </a:moveTo>
                  <a:lnTo>
                    <a:pt x="860" y="996"/>
                  </a:lnTo>
                  <a:lnTo>
                    <a:pt x="456" y="0"/>
                  </a:lnTo>
                  <a:lnTo>
                    <a:pt x="0" y="0"/>
                  </a:lnTo>
                  <a:lnTo>
                    <a:pt x="0" y="1694"/>
                  </a:lnTo>
                  <a:lnTo>
                    <a:pt x="303" y="1694"/>
                  </a:lnTo>
                  <a:lnTo>
                    <a:pt x="303" y="428"/>
                  </a:lnTo>
                  <a:lnTo>
                    <a:pt x="692" y="1321"/>
                  </a:lnTo>
                  <a:lnTo>
                    <a:pt x="709" y="1321"/>
                  </a:lnTo>
                  <a:lnTo>
                    <a:pt x="1012" y="1321"/>
                  </a:lnTo>
                  <a:lnTo>
                    <a:pt x="1029" y="1321"/>
                  </a:lnTo>
                  <a:lnTo>
                    <a:pt x="1416" y="428"/>
                  </a:lnTo>
                  <a:lnTo>
                    <a:pt x="1416" y="1694"/>
                  </a:lnTo>
                  <a:lnTo>
                    <a:pt x="1720" y="1694"/>
                  </a:lnTo>
                  <a:lnTo>
                    <a:pt x="1720" y="0"/>
                  </a:lnTo>
                  <a:lnTo>
                    <a:pt x="126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31" name="Freeform 12">
              <a:extLst>
                <a:ext uri="{FF2B5EF4-FFF2-40B4-BE49-F238E27FC236}">
                  <a16:creationId xmlns:a16="http://schemas.microsoft.com/office/drawing/2014/main" id="{13923343-4541-4792-ADC5-E6333E98D37A}"/>
                </a:ext>
              </a:extLst>
            </p:cNvPr>
            <p:cNvSpPr>
              <a:spLocks/>
            </p:cNvSpPr>
            <p:nvPr userDrawn="1"/>
          </p:nvSpPr>
          <p:spPr bwMode="auto">
            <a:xfrm>
              <a:off x="0" y="3473"/>
              <a:ext cx="1113" cy="1694"/>
            </a:xfrm>
            <a:custGeom>
              <a:avLst/>
              <a:gdLst>
                <a:gd name="T0" fmla="*/ 0 w 1113"/>
                <a:gd name="T1" fmla="*/ 0 h 1694"/>
                <a:gd name="T2" fmla="*/ 0 w 1113"/>
                <a:gd name="T3" fmla="*/ 297 h 1694"/>
                <a:gd name="T4" fmla="*/ 397 w 1113"/>
                <a:gd name="T5" fmla="*/ 297 h 1694"/>
                <a:gd name="T6" fmla="*/ 397 w 1113"/>
                <a:gd name="T7" fmla="*/ 1397 h 1694"/>
                <a:gd name="T8" fmla="*/ 0 w 1113"/>
                <a:gd name="T9" fmla="*/ 1397 h 1694"/>
                <a:gd name="T10" fmla="*/ 0 w 1113"/>
                <a:gd name="T11" fmla="*/ 1694 h 1694"/>
                <a:gd name="T12" fmla="*/ 1113 w 1113"/>
                <a:gd name="T13" fmla="*/ 1694 h 1694"/>
                <a:gd name="T14" fmla="*/ 1113 w 1113"/>
                <a:gd name="T15" fmla="*/ 1397 h 1694"/>
                <a:gd name="T16" fmla="*/ 717 w 1113"/>
                <a:gd name="T17" fmla="*/ 1397 h 1694"/>
                <a:gd name="T18" fmla="*/ 717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7" y="297"/>
                  </a:lnTo>
                  <a:lnTo>
                    <a:pt x="397" y="1397"/>
                  </a:lnTo>
                  <a:lnTo>
                    <a:pt x="0" y="1397"/>
                  </a:lnTo>
                  <a:lnTo>
                    <a:pt x="0" y="1694"/>
                  </a:lnTo>
                  <a:lnTo>
                    <a:pt x="1113" y="1694"/>
                  </a:lnTo>
                  <a:lnTo>
                    <a:pt x="1113" y="1397"/>
                  </a:lnTo>
                  <a:lnTo>
                    <a:pt x="717" y="1397"/>
                  </a:lnTo>
                  <a:lnTo>
                    <a:pt x="717" y="297"/>
                  </a:lnTo>
                  <a:lnTo>
                    <a:pt x="1113" y="297"/>
                  </a:lnTo>
                  <a:lnTo>
                    <a:pt x="111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grpSp>
      <p:sp>
        <p:nvSpPr>
          <p:cNvPr id="32" name="Title 1">
            <a:extLst>
              <a:ext uri="{FF2B5EF4-FFF2-40B4-BE49-F238E27FC236}">
                <a16:creationId xmlns:a16="http://schemas.microsoft.com/office/drawing/2014/main" id="{802863CF-25C1-DECF-F640-C736ECDB9551}"/>
              </a:ext>
            </a:extLst>
          </p:cNvPr>
          <p:cNvSpPr>
            <a:spLocks noGrp="1"/>
          </p:cNvSpPr>
          <p:nvPr>
            <p:ph type="ctrTitle"/>
          </p:nvPr>
        </p:nvSpPr>
        <p:spPr>
          <a:xfrm>
            <a:off x="317251" y="2417400"/>
            <a:ext cx="9144000" cy="1847942"/>
          </a:xfrm>
        </p:spPr>
        <p:txBody>
          <a:bodyPr anchor="b"/>
          <a:lstStyle>
            <a:lvl1pPr algn="l">
              <a:defRPr sz="6400">
                <a:solidFill>
                  <a:schemeClr val="accent1"/>
                </a:solidFill>
              </a:defRPr>
            </a:lvl1pPr>
          </a:lstStyle>
          <a:p>
            <a:r>
              <a:rPr lang="en-GB"/>
              <a:t>Click to edit Master title style</a:t>
            </a:r>
            <a:endParaRPr lang="en-GB" dirty="0"/>
          </a:p>
        </p:txBody>
      </p:sp>
      <p:sp>
        <p:nvSpPr>
          <p:cNvPr id="33" name="Subtitle 2">
            <a:extLst>
              <a:ext uri="{FF2B5EF4-FFF2-40B4-BE49-F238E27FC236}">
                <a16:creationId xmlns:a16="http://schemas.microsoft.com/office/drawing/2014/main" id="{623E9086-C2CE-8088-D447-C484543077B0}"/>
              </a:ext>
            </a:extLst>
          </p:cNvPr>
          <p:cNvSpPr>
            <a:spLocks noGrp="1"/>
          </p:cNvSpPr>
          <p:nvPr>
            <p:ph type="subTitle" idx="1"/>
          </p:nvPr>
        </p:nvSpPr>
        <p:spPr>
          <a:xfrm>
            <a:off x="317251" y="4383000"/>
            <a:ext cx="9144000" cy="1322348"/>
          </a:xfrm>
        </p:spPr>
        <p:txBody>
          <a:bodyPr/>
          <a:lstStyle>
            <a:lvl1pPr marL="0" indent="0" algn="l">
              <a:buNone/>
              <a:defRPr sz="4800">
                <a:solidFill>
                  <a:schemeClr val="accent1"/>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endParaRPr lang="en-GB" dirty="0"/>
          </a:p>
        </p:txBody>
      </p:sp>
      <p:sp>
        <p:nvSpPr>
          <p:cNvPr id="34" name="Text Placeholder 17">
            <a:extLst>
              <a:ext uri="{FF2B5EF4-FFF2-40B4-BE49-F238E27FC236}">
                <a16:creationId xmlns:a16="http://schemas.microsoft.com/office/drawing/2014/main" id="{C53F61BD-18EB-B863-761D-89639D8806F9}"/>
              </a:ext>
            </a:extLst>
          </p:cNvPr>
          <p:cNvSpPr>
            <a:spLocks noGrp="1"/>
          </p:cNvSpPr>
          <p:nvPr>
            <p:ph type="body" sz="quarter" idx="10"/>
          </p:nvPr>
        </p:nvSpPr>
        <p:spPr>
          <a:xfrm>
            <a:off x="330271" y="5789336"/>
            <a:ext cx="5579198" cy="740845"/>
          </a:xfrm>
        </p:spPr>
        <p:txBody>
          <a:bodyPr anchor="b"/>
          <a:lstStyle>
            <a:lvl1pPr>
              <a:defRPr sz="2200" b="1">
                <a:solidFill>
                  <a:schemeClr val="accent1"/>
                </a:solidFill>
                <a:latin typeface="+mj-lt"/>
                <a:ea typeface="Inter Medium" panose="02000503000000020004" pitchFamily="2" charset="0"/>
              </a:defRPr>
            </a:lvl1pPr>
            <a:lvl2pPr>
              <a:defRPr sz="2200">
                <a:solidFill>
                  <a:schemeClr val="accent1"/>
                </a:solidFill>
              </a:defRPr>
            </a:lvl2pPr>
            <a:lvl3pPr>
              <a:defRPr sz="2200">
                <a:solidFill>
                  <a:schemeClr val="accent1"/>
                </a:solidFill>
                <a:latin typeface="Inter Medium" panose="02000503000000020004" pitchFamily="2" charset="0"/>
                <a:ea typeface="Inter Medium" panose="02000503000000020004" pitchFamily="2" charset="0"/>
              </a:defRPr>
            </a:lvl3pPr>
            <a:lvl4pPr>
              <a:defRPr sz="2200">
                <a:solidFill>
                  <a:schemeClr val="accent1"/>
                </a:solidFill>
                <a:latin typeface="Inter Medium" panose="02000503000000020004" pitchFamily="2" charset="0"/>
                <a:ea typeface="Inter Medium" panose="02000503000000020004" pitchFamily="2" charset="0"/>
              </a:defRPr>
            </a:lvl4pPr>
            <a:lvl5pPr>
              <a:defRPr sz="2200">
                <a:solidFill>
                  <a:schemeClr val="accent1"/>
                </a:solidFill>
                <a:latin typeface="Inter Medium" panose="02000503000000020004" pitchFamily="2" charset="0"/>
                <a:ea typeface="Inter Medium" panose="02000503000000020004" pitchFamily="2" charset="0"/>
              </a:defRPr>
            </a:lvl5pPr>
          </a:lstStyle>
          <a:p>
            <a:pPr lvl="0"/>
            <a:r>
              <a:rPr lang="en-GB"/>
              <a:t>Click to edit Master text styles</a:t>
            </a:r>
          </a:p>
        </p:txBody>
      </p:sp>
    </p:spTree>
    <p:extLst>
      <p:ext uri="{BB962C8B-B14F-4D97-AF65-F5344CB8AC3E}">
        <p14:creationId xmlns:p14="http://schemas.microsoft.com/office/powerpoint/2010/main" val="2497264879"/>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Khaki">
    <p:bg>
      <p:bgPr>
        <a:solidFill>
          <a:srgbClr val="FBF7DC"/>
        </a:solidFill>
        <a:effectLst/>
      </p:bgPr>
    </p:bg>
    <p:spTree>
      <p:nvGrpSpPr>
        <p:cNvPr id="1" name=""/>
        <p:cNvGrpSpPr/>
        <p:nvPr/>
      </p:nvGrpSpPr>
      <p:grpSpPr>
        <a:xfrm>
          <a:off x="0" y="0"/>
          <a:ext cx="0" cy="0"/>
          <a:chOff x="0" y="0"/>
          <a:chExt cx="0" cy="0"/>
        </a:xfrm>
      </p:grpSpPr>
      <p:grpSp>
        <p:nvGrpSpPr>
          <p:cNvPr id="23" name="Group 4">
            <a:extLst>
              <a:ext uri="{FF2B5EF4-FFF2-40B4-BE49-F238E27FC236}">
                <a16:creationId xmlns:a16="http://schemas.microsoft.com/office/drawing/2014/main" id="{0C35C447-372A-2538-9C02-9DA22221296C}"/>
              </a:ext>
            </a:extLst>
          </p:cNvPr>
          <p:cNvGrpSpPr>
            <a:grpSpLocks noChangeAspect="1"/>
          </p:cNvGrpSpPr>
          <p:nvPr userDrawn="1"/>
        </p:nvGrpSpPr>
        <p:grpSpPr bwMode="auto">
          <a:xfrm>
            <a:off x="330271" y="327819"/>
            <a:ext cx="3972600" cy="438124"/>
            <a:chOff x="0" y="3473"/>
            <a:chExt cx="15360" cy="1694"/>
          </a:xfrm>
          <a:solidFill>
            <a:schemeClr val="accent1"/>
          </a:solidFill>
        </p:grpSpPr>
        <p:sp>
          <p:nvSpPr>
            <p:cNvPr id="24" name="Freeform 5">
              <a:extLst>
                <a:ext uri="{FF2B5EF4-FFF2-40B4-BE49-F238E27FC236}">
                  <a16:creationId xmlns:a16="http://schemas.microsoft.com/office/drawing/2014/main" id="{CFF1AFD2-F993-B30A-2282-C04F1F65AF00}"/>
                </a:ext>
              </a:extLst>
            </p:cNvPr>
            <p:cNvSpPr>
              <a:spLocks/>
            </p:cNvSpPr>
            <p:nvPr userDrawn="1"/>
          </p:nvSpPr>
          <p:spPr bwMode="auto">
            <a:xfrm>
              <a:off x="14261" y="3473"/>
              <a:ext cx="1099" cy="1694"/>
            </a:xfrm>
            <a:custGeom>
              <a:avLst/>
              <a:gdLst>
                <a:gd name="T0" fmla="*/ 0 w 1099"/>
                <a:gd name="T1" fmla="*/ 0 h 1694"/>
                <a:gd name="T2" fmla="*/ 0 w 1099"/>
                <a:gd name="T3" fmla="*/ 1694 h 1694"/>
                <a:gd name="T4" fmla="*/ 1099 w 1099"/>
                <a:gd name="T5" fmla="*/ 1694 h 1694"/>
                <a:gd name="T6" fmla="*/ 1099 w 1099"/>
                <a:gd name="T7" fmla="*/ 1397 h 1694"/>
                <a:gd name="T8" fmla="*/ 319 w 1099"/>
                <a:gd name="T9" fmla="*/ 1397 h 1694"/>
                <a:gd name="T10" fmla="*/ 319 w 1099"/>
                <a:gd name="T11" fmla="*/ 0 h 1694"/>
                <a:gd name="T12" fmla="*/ 0 w 1099"/>
                <a:gd name="T13" fmla="*/ 0 h 1694"/>
              </a:gdLst>
              <a:ahLst/>
              <a:cxnLst>
                <a:cxn ang="0">
                  <a:pos x="T0" y="T1"/>
                </a:cxn>
                <a:cxn ang="0">
                  <a:pos x="T2" y="T3"/>
                </a:cxn>
                <a:cxn ang="0">
                  <a:pos x="T4" y="T5"/>
                </a:cxn>
                <a:cxn ang="0">
                  <a:pos x="T6" y="T7"/>
                </a:cxn>
                <a:cxn ang="0">
                  <a:pos x="T8" y="T9"/>
                </a:cxn>
                <a:cxn ang="0">
                  <a:pos x="T10" y="T11"/>
                </a:cxn>
                <a:cxn ang="0">
                  <a:pos x="T12" y="T13"/>
                </a:cxn>
              </a:cxnLst>
              <a:rect l="0" t="0" r="r" b="b"/>
              <a:pathLst>
                <a:path w="1099" h="1694">
                  <a:moveTo>
                    <a:pt x="0" y="0"/>
                  </a:moveTo>
                  <a:lnTo>
                    <a:pt x="0" y="1694"/>
                  </a:lnTo>
                  <a:lnTo>
                    <a:pt x="1099" y="1694"/>
                  </a:lnTo>
                  <a:lnTo>
                    <a:pt x="1099" y="1397"/>
                  </a:lnTo>
                  <a:lnTo>
                    <a:pt x="319" y="1397"/>
                  </a:lnTo>
                  <a:lnTo>
                    <a:pt x="319"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5" name="Freeform 6">
              <a:extLst>
                <a:ext uri="{FF2B5EF4-FFF2-40B4-BE49-F238E27FC236}">
                  <a16:creationId xmlns:a16="http://schemas.microsoft.com/office/drawing/2014/main" id="{2F13F474-91EA-0185-733B-62682BD9F6E9}"/>
                </a:ext>
              </a:extLst>
            </p:cNvPr>
            <p:cNvSpPr>
              <a:spLocks noEditPoints="1"/>
            </p:cNvSpPr>
            <p:nvPr userDrawn="1"/>
          </p:nvSpPr>
          <p:spPr bwMode="auto">
            <a:xfrm>
              <a:off x="12002" y="3473"/>
              <a:ext cx="1535" cy="1694"/>
            </a:xfrm>
            <a:custGeom>
              <a:avLst/>
              <a:gdLst>
                <a:gd name="T0" fmla="*/ 556 w 1535"/>
                <a:gd name="T1" fmla="*/ 0 h 1694"/>
                <a:gd name="T2" fmla="*/ 0 w 1535"/>
                <a:gd name="T3" fmla="*/ 1694 h 1694"/>
                <a:gd name="T4" fmla="*/ 337 w 1535"/>
                <a:gd name="T5" fmla="*/ 1694 h 1694"/>
                <a:gd name="T6" fmla="*/ 453 w 1535"/>
                <a:gd name="T7" fmla="*/ 1321 h 1694"/>
                <a:gd name="T8" fmla="*/ 1083 w 1535"/>
                <a:gd name="T9" fmla="*/ 1321 h 1694"/>
                <a:gd name="T10" fmla="*/ 1197 w 1535"/>
                <a:gd name="T11" fmla="*/ 1694 h 1694"/>
                <a:gd name="T12" fmla="*/ 1535 w 1535"/>
                <a:gd name="T13" fmla="*/ 1694 h 1694"/>
                <a:gd name="T14" fmla="*/ 978 w 1535"/>
                <a:gd name="T15" fmla="*/ 0 h 1694"/>
                <a:gd name="T16" fmla="*/ 556 w 1535"/>
                <a:gd name="T17" fmla="*/ 0 h 1694"/>
                <a:gd name="T18" fmla="*/ 768 w 1535"/>
                <a:gd name="T19" fmla="*/ 301 h 1694"/>
                <a:gd name="T20" fmla="*/ 998 w 1535"/>
                <a:gd name="T21" fmla="*/ 1048 h 1694"/>
                <a:gd name="T22" fmla="*/ 536 w 1535"/>
                <a:gd name="T23" fmla="*/ 1048 h 1694"/>
                <a:gd name="T24" fmla="*/ 768 w 1535"/>
                <a:gd name="T25" fmla="*/ 301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35" h="1694">
                  <a:moveTo>
                    <a:pt x="556" y="0"/>
                  </a:moveTo>
                  <a:lnTo>
                    <a:pt x="0" y="1694"/>
                  </a:lnTo>
                  <a:lnTo>
                    <a:pt x="337" y="1694"/>
                  </a:lnTo>
                  <a:lnTo>
                    <a:pt x="453" y="1321"/>
                  </a:lnTo>
                  <a:lnTo>
                    <a:pt x="1083" y="1321"/>
                  </a:lnTo>
                  <a:lnTo>
                    <a:pt x="1197" y="1694"/>
                  </a:lnTo>
                  <a:lnTo>
                    <a:pt x="1535" y="1694"/>
                  </a:lnTo>
                  <a:lnTo>
                    <a:pt x="978" y="0"/>
                  </a:lnTo>
                  <a:lnTo>
                    <a:pt x="556" y="0"/>
                  </a:lnTo>
                  <a:close/>
                  <a:moveTo>
                    <a:pt x="768" y="301"/>
                  </a:moveTo>
                  <a:lnTo>
                    <a:pt x="998" y="1048"/>
                  </a:lnTo>
                  <a:lnTo>
                    <a:pt x="536" y="1048"/>
                  </a:lnTo>
                  <a:lnTo>
                    <a:pt x="768" y="3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6" name="Freeform 7">
              <a:extLst>
                <a:ext uri="{FF2B5EF4-FFF2-40B4-BE49-F238E27FC236}">
                  <a16:creationId xmlns:a16="http://schemas.microsoft.com/office/drawing/2014/main" id="{87072C05-B626-BAF9-5316-96EAB02420F0}"/>
                </a:ext>
              </a:extLst>
            </p:cNvPr>
            <p:cNvSpPr>
              <a:spLocks/>
            </p:cNvSpPr>
            <p:nvPr userDrawn="1"/>
          </p:nvSpPr>
          <p:spPr bwMode="auto">
            <a:xfrm>
              <a:off x="10250" y="3473"/>
              <a:ext cx="1113" cy="1694"/>
            </a:xfrm>
            <a:custGeom>
              <a:avLst/>
              <a:gdLst>
                <a:gd name="T0" fmla="*/ 0 w 1113"/>
                <a:gd name="T1" fmla="*/ 0 h 1694"/>
                <a:gd name="T2" fmla="*/ 0 w 1113"/>
                <a:gd name="T3" fmla="*/ 297 h 1694"/>
                <a:gd name="T4" fmla="*/ 396 w 1113"/>
                <a:gd name="T5" fmla="*/ 297 h 1694"/>
                <a:gd name="T6" fmla="*/ 396 w 1113"/>
                <a:gd name="T7" fmla="*/ 1397 h 1694"/>
                <a:gd name="T8" fmla="*/ 0 w 1113"/>
                <a:gd name="T9" fmla="*/ 1397 h 1694"/>
                <a:gd name="T10" fmla="*/ 0 w 1113"/>
                <a:gd name="T11" fmla="*/ 1694 h 1694"/>
                <a:gd name="T12" fmla="*/ 1113 w 1113"/>
                <a:gd name="T13" fmla="*/ 1694 h 1694"/>
                <a:gd name="T14" fmla="*/ 1113 w 1113"/>
                <a:gd name="T15" fmla="*/ 1397 h 1694"/>
                <a:gd name="T16" fmla="*/ 716 w 1113"/>
                <a:gd name="T17" fmla="*/ 1397 h 1694"/>
                <a:gd name="T18" fmla="*/ 716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6" y="297"/>
                  </a:lnTo>
                  <a:lnTo>
                    <a:pt x="396" y="1397"/>
                  </a:lnTo>
                  <a:lnTo>
                    <a:pt x="0" y="1397"/>
                  </a:lnTo>
                  <a:lnTo>
                    <a:pt x="0" y="1694"/>
                  </a:lnTo>
                  <a:lnTo>
                    <a:pt x="1113" y="1694"/>
                  </a:lnTo>
                  <a:lnTo>
                    <a:pt x="1113" y="1397"/>
                  </a:lnTo>
                  <a:lnTo>
                    <a:pt x="716" y="1397"/>
                  </a:lnTo>
                  <a:lnTo>
                    <a:pt x="716" y="297"/>
                  </a:lnTo>
                  <a:lnTo>
                    <a:pt x="1113" y="297"/>
                  </a:lnTo>
                  <a:lnTo>
                    <a:pt x="111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7" name="Freeform 8">
              <a:extLst>
                <a:ext uri="{FF2B5EF4-FFF2-40B4-BE49-F238E27FC236}">
                  <a16:creationId xmlns:a16="http://schemas.microsoft.com/office/drawing/2014/main" id="{AC6EA6C6-1057-DAC8-2609-B6EB51B72376}"/>
                </a:ext>
              </a:extLst>
            </p:cNvPr>
            <p:cNvSpPr>
              <a:spLocks noEditPoints="1"/>
            </p:cNvSpPr>
            <p:nvPr userDrawn="1"/>
          </p:nvSpPr>
          <p:spPr bwMode="auto">
            <a:xfrm>
              <a:off x="8263" y="3473"/>
              <a:ext cx="1317" cy="1694"/>
            </a:xfrm>
            <a:custGeom>
              <a:avLst/>
              <a:gdLst>
                <a:gd name="T0" fmla="*/ 884 w 932"/>
                <a:gd name="T1" fmla="*/ 372 h 1199"/>
                <a:gd name="T2" fmla="*/ 442 w 932"/>
                <a:gd name="T3" fmla="*/ 0 h 1199"/>
                <a:gd name="T4" fmla="*/ 0 w 932"/>
                <a:gd name="T5" fmla="*/ 0 h 1199"/>
                <a:gd name="T6" fmla="*/ 0 w 932"/>
                <a:gd name="T7" fmla="*/ 1199 h 1199"/>
                <a:gd name="T8" fmla="*/ 227 w 932"/>
                <a:gd name="T9" fmla="*/ 1199 h 1199"/>
                <a:gd name="T10" fmla="*/ 227 w 932"/>
                <a:gd name="T11" fmla="*/ 755 h 1199"/>
                <a:gd name="T12" fmla="*/ 418 w 932"/>
                <a:gd name="T13" fmla="*/ 755 h 1199"/>
                <a:gd name="T14" fmla="*/ 450 w 932"/>
                <a:gd name="T15" fmla="*/ 755 h 1199"/>
                <a:gd name="T16" fmla="*/ 681 w 932"/>
                <a:gd name="T17" fmla="*/ 1199 h 1199"/>
                <a:gd name="T18" fmla="*/ 932 w 932"/>
                <a:gd name="T19" fmla="*/ 1199 h 1199"/>
                <a:gd name="T20" fmla="*/ 676 w 932"/>
                <a:gd name="T21" fmla="*/ 707 h 1199"/>
                <a:gd name="T22" fmla="*/ 884 w 932"/>
                <a:gd name="T23" fmla="*/ 372 h 1199"/>
                <a:gd name="T24" fmla="*/ 645 w 932"/>
                <a:gd name="T25" fmla="*/ 372 h 1199"/>
                <a:gd name="T26" fmla="*/ 418 w 932"/>
                <a:gd name="T27" fmla="*/ 562 h 1199"/>
                <a:gd name="T28" fmla="*/ 227 w 932"/>
                <a:gd name="T29" fmla="*/ 562 h 1199"/>
                <a:gd name="T30" fmla="*/ 227 w 932"/>
                <a:gd name="T31" fmla="*/ 194 h 1199"/>
                <a:gd name="T32" fmla="*/ 418 w 932"/>
                <a:gd name="T33" fmla="*/ 194 h 1199"/>
                <a:gd name="T34" fmla="*/ 645 w 932"/>
                <a:gd name="T35" fmla="*/ 372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2" h="1199">
                  <a:moveTo>
                    <a:pt x="884" y="372"/>
                  </a:moveTo>
                  <a:cubicBezTo>
                    <a:pt x="884" y="92"/>
                    <a:pt x="693" y="0"/>
                    <a:pt x="442" y="0"/>
                  </a:cubicBezTo>
                  <a:cubicBezTo>
                    <a:pt x="0" y="0"/>
                    <a:pt x="0" y="0"/>
                    <a:pt x="0" y="0"/>
                  </a:cubicBezTo>
                  <a:cubicBezTo>
                    <a:pt x="0" y="1199"/>
                    <a:pt x="0" y="1199"/>
                    <a:pt x="0" y="1199"/>
                  </a:cubicBezTo>
                  <a:cubicBezTo>
                    <a:pt x="227" y="1199"/>
                    <a:pt x="227" y="1199"/>
                    <a:pt x="227" y="1199"/>
                  </a:cubicBezTo>
                  <a:cubicBezTo>
                    <a:pt x="227" y="755"/>
                    <a:pt x="227" y="755"/>
                    <a:pt x="227" y="755"/>
                  </a:cubicBezTo>
                  <a:cubicBezTo>
                    <a:pt x="418" y="755"/>
                    <a:pt x="418" y="755"/>
                    <a:pt x="418" y="755"/>
                  </a:cubicBezTo>
                  <a:cubicBezTo>
                    <a:pt x="429" y="755"/>
                    <a:pt x="439" y="755"/>
                    <a:pt x="450" y="755"/>
                  </a:cubicBezTo>
                  <a:cubicBezTo>
                    <a:pt x="681" y="1199"/>
                    <a:pt x="681" y="1199"/>
                    <a:pt x="681" y="1199"/>
                  </a:cubicBezTo>
                  <a:cubicBezTo>
                    <a:pt x="932" y="1199"/>
                    <a:pt x="932" y="1199"/>
                    <a:pt x="932" y="1199"/>
                  </a:cubicBezTo>
                  <a:cubicBezTo>
                    <a:pt x="676" y="707"/>
                    <a:pt x="676" y="707"/>
                    <a:pt x="676" y="707"/>
                  </a:cubicBezTo>
                  <a:cubicBezTo>
                    <a:pt x="801" y="652"/>
                    <a:pt x="884" y="545"/>
                    <a:pt x="884" y="372"/>
                  </a:cubicBezTo>
                  <a:moveTo>
                    <a:pt x="645" y="372"/>
                  </a:moveTo>
                  <a:cubicBezTo>
                    <a:pt x="645" y="516"/>
                    <a:pt x="562" y="562"/>
                    <a:pt x="418" y="562"/>
                  </a:cubicBezTo>
                  <a:cubicBezTo>
                    <a:pt x="227" y="562"/>
                    <a:pt x="227" y="562"/>
                    <a:pt x="227" y="562"/>
                  </a:cubicBezTo>
                  <a:cubicBezTo>
                    <a:pt x="227" y="194"/>
                    <a:pt x="227" y="194"/>
                    <a:pt x="227" y="194"/>
                  </a:cubicBezTo>
                  <a:cubicBezTo>
                    <a:pt x="418" y="194"/>
                    <a:pt x="418" y="194"/>
                    <a:pt x="418" y="194"/>
                  </a:cubicBezTo>
                  <a:cubicBezTo>
                    <a:pt x="574" y="194"/>
                    <a:pt x="645" y="252"/>
                    <a:pt x="645" y="3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8" name="Freeform 9">
              <a:extLst>
                <a:ext uri="{FF2B5EF4-FFF2-40B4-BE49-F238E27FC236}">
                  <a16:creationId xmlns:a16="http://schemas.microsoft.com/office/drawing/2014/main" id="{4E258757-AB3A-DE10-FDFE-35B9588E9C3E}"/>
                </a:ext>
              </a:extLst>
            </p:cNvPr>
            <p:cNvSpPr>
              <a:spLocks/>
            </p:cNvSpPr>
            <p:nvPr userDrawn="1"/>
          </p:nvSpPr>
          <p:spPr bwMode="auto">
            <a:xfrm>
              <a:off x="6369" y="3473"/>
              <a:ext cx="1098" cy="1694"/>
            </a:xfrm>
            <a:custGeom>
              <a:avLst/>
              <a:gdLst>
                <a:gd name="T0" fmla="*/ 0 w 1098"/>
                <a:gd name="T1" fmla="*/ 0 h 1694"/>
                <a:gd name="T2" fmla="*/ 0 w 1098"/>
                <a:gd name="T3" fmla="*/ 1694 h 1694"/>
                <a:gd name="T4" fmla="*/ 1098 w 1098"/>
                <a:gd name="T5" fmla="*/ 1694 h 1694"/>
                <a:gd name="T6" fmla="*/ 1098 w 1098"/>
                <a:gd name="T7" fmla="*/ 1397 h 1694"/>
                <a:gd name="T8" fmla="*/ 321 w 1098"/>
                <a:gd name="T9" fmla="*/ 1397 h 1694"/>
                <a:gd name="T10" fmla="*/ 321 w 1098"/>
                <a:gd name="T11" fmla="*/ 973 h 1694"/>
                <a:gd name="T12" fmla="*/ 1030 w 1098"/>
                <a:gd name="T13" fmla="*/ 973 h 1694"/>
                <a:gd name="T14" fmla="*/ 1030 w 1098"/>
                <a:gd name="T15" fmla="*/ 687 h 1694"/>
                <a:gd name="T16" fmla="*/ 321 w 1098"/>
                <a:gd name="T17" fmla="*/ 687 h 1694"/>
                <a:gd name="T18" fmla="*/ 321 w 1098"/>
                <a:gd name="T19" fmla="*/ 297 h 1694"/>
                <a:gd name="T20" fmla="*/ 1098 w 1098"/>
                <a:gd name="T21" fmla="*/ 297 h 1694"/>
                <a:gd name="T22" fmla="*/ 1098 w 1098"/>
                <a:gd name="T23" fmla="*/ 0 h 1694"/>
                <a:gd name="T24" fmla="*/ 0 w 1098"/>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8" h="1694">
                  <a:moveTo>
                    <a:pt x="0" y="0"/>
                  </a:moveTo>
                  <a:lnTo>
                    <a:pt x="0" y="1694"/>
                  </a:lnTo>
                  <a:lnTo>
                    <a:pt x="1098" y="1694"/>
                  </a:lnTo>
                  <a:lnTo>
                    <a:pt x="1098" y="1397"/>
                  </a:lnTo>
                  <a:lnTo>
                    <a:pt x="321" y="1397"/>
                  </a:lnTo>
                  <a:lnTo>
                    <a:pt x="321" y="973"/>
                  </a:lnTo>
                  <a:lnTo>
                    <a:pt x="1030" y="973"/>
                  </a:lnTo>
                  <a:lnTo>
                    <a:pt x="1030" y="687"/>
                  </a:lnTo>
                  <a:lnTo>
                    <a:pt x="321" y="687"/>
                  </a:lnTo>
                  <a:lnTo>
                    <a:pt x="321" y="297"/>
                  </a:lnTo>
                  <a:lnTo>
                    <a:pt x="1098" y="297"/>
                  </a:lnTo>
                  <a:lnTo>
                    <a:pt x="1098"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9" name="Freeform 10">
              <a:extLst>
                <a:ext uri="{FF2B5EF4-FFF2-40B4-BE49-F238E27FC236}">
                  <a16:creationId xmlns:a16="http://schemas.microsoft.com/office/drawing/2014/main" id="{74360D36-2B50-3114-9CB9-4BEE96BCCE6A}"/>
                </a:ext>
              </a:extLst>
            </p:cNvPr>
            <p:cNvSpPr>
              <a:spLocks noEditPoints="1"/>
            </p:cNvSpPr>
            <p:nvPr userDrawn="1"/>
          </p:nvSpPr>
          <p:spPr bwMode="auto">
            <a:xfrm>
              <a:off x="4481" y="3473"/>
              <a:ext cx="1215" cy="1694"/>
            </a:xfrm>
            <a:custGeom>
              <a:avLst/>
              <a:gdLst>
                <a:gd name="T0" fmla="*/ 406 w 860"/>
                <a:gd name="T1" fmla="*/ 791 h 1199"/>
                <a:gd name="T2" fmla="*/ 227 w 860"/>
                <a:gd name="T3" fmla="*/ 791 h 1199"/>
                <a:gd name="T4" fmla="*/ 227 w 860"/>
                <a:gd name="T5" fmla="*/ 1199 h 1199"/>
                <a:gd name="T6" fmla="*/ 0 w 860"/>
                <a:gd name="T7" fmla="*/ 1199 h 1199"/>
                <a:gd name="T8" fmla="*/ 0 w 860"/>
                <a:gd name="T9" fmla="*/ 0 h 1199"/>
                <a:gd name="T10" fmla="*/ 406 w 860"/>
                <a:gd name="T11" fmla="*/ 0 h 1199"/>
                <a:gd name="T12" fmla="*/ 860 w 860"/>
                <a:gd name="T13" fmla="*/ 396 h 1199"/>
                <a:gd name="T14" fmla="*/ 406 w 860"/>
                <a:gd name="T15" fmla="*/ 791 h 1199"/>
                <a:gd name="T16" fmla="*/ 394 w 860"/>
                <a:gd name="T17" fmla="*/ 194 h 1199"/>
                <a:gd name="T18" fmla="*/ 227 w 860"/>
                <a:gd name="T19" fmla="*/ 194 h 1199"/>
                <a:gd name="T20" fmla="*/ 227 w 860"/>
                <a:gd name="T21" fmla="*/ 598 h 1199"/>
                <a:gd name="T22" fmla="*/ 394 w 860"/>
                <a:gd name="T23" fmla="*/ 598 h 1199"/>
                <a:gd name="T24" fmla="*/ 621 w 860"/>
                <a:gd name="T25" fmla="*/ 396 h 1199"/>
                <a:gd name="T26" fmla="*/ 394 w 860"/>
                <a:gd name="T27" fmla="*/ 194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0" h="1199">
                  <a:moveTo>
                    <a:pt x="406" y="791"/>
                  </a:moveTo>
                  <a:cubicBezTo>
                    <a:pt x="227" y="791"/>
                    <a:pt x="227" y="791"/>
                    <a:pt x="227" y="791"/>
                  </a:cubicBezTo>
                  <a:cubicBezTo>
                    <a:pt x="227" y="1199"/>
                    <a:pt x="227" y="1199"/>
                    <a:pt x="227" y="1199"/>
                  </a:cubicBezTo>
                  <a:cubicBezTo>
                    <a:pt x="0" y="1199"/>
                    <a:pt x="0" y="1199"/>
                    <a:pt x="0" y="1199"/>
                  </a:cubicBezTo>
                  <a:cubicBezTo>
                    <a:pt x="0" y="0"/>
                    <a:pt x="0" y="0"/>
                    <a:pt x="0" y="0"/>
                  </a:cubicBezTo>
                  <a:cubicBezTo>
                    <a:pt x="406" y="0"/>
                    <a:pt x="406" y="0"/>
                    <a:pt x="406" y="0"/>
                  </a:cubicBezTo>
                  <a:cubicBezTo>
                    <a:pt x="661" y="0"/>
                    <a:pt x="860" y="116"/>
                    <a:pt x="860" y="396"/>
                  </a:cubicBezTo>
                  <a:cubicBezTo>
                    <a:pt x="860" y="671"/>
                    <a:pt x="659" y="791"/>
                    <a:pt x="406" y="791"/>
                  </a:cubicBezTo>
                  <a:moveTo>
                    <a:pt x="394" y="194"/>
                  </a:moveTo>
                  <a:cubicBezTo>
                    <a:pt x="227" y="194"/>
                    <a:pt x="227" y="194"/>
                    <a:pt x="227" y="194"/>
                  </a:cubicBezTo>
                  <a:cubicBezTo>
                    <a:pt x="227" y="598"/>
                    <a:pt x="227" y="598"/>
                    <a:pt x="227" y="598"/>
                  </a:cubicBezTo>
                  <a:cubicBezTo>
                    <a:pt x="394" y="598"/>
                    <a:pt x="394" y="598"/>
                    <a:pt x="394" y="598"/>
                  </a:cubicBezTo>
                  <a:cubicBezTo>
                    <a:pt x="525" y="598"/>
                    <a:pt x="621" y="534"/>
                    <a:pt x="621" y="396"/>
                  </a:cubicBezTo>
                  <a:cubicBezTo>
                    <a:pt x="621" y="252"/>
                    <a:pt x="525" y="194"/>
                    <a:pt x="394" y="19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30" name="Freeform 11">
              <a:extLst>
                <a:ext uri="{FF2B5EF4-FFF2-40B4-BE49-F238E27FC236}">
                  <a16:creationId xmlns:a16="http://schemas.microsoft.com/office/drawing/2014/main" id="{1B032D16-0F2B-1DEC-D92A-ACAF24C07B0A}"/>
                </a:ext>
              </a:extLst>
            </p:cNvPr>
            <p:cNvSpPr>
              <a:spLocks/>
            </p:cNvSpPr>
            <p:nvPr userDrawn="1"/>
          </p:nvSpPr>
          <p:spPr bwMode="auto">
            <a:xfrm>
              <a:off x="1945" y="3473"/>
              <a:ext cx="1720" cy="1694"/>
            </a:xfrm>
            <a:custGeom>
              <a:avLst/>
              <a:gdLst>
                <a:gd name="T0" fmla="*/ 1265 w 1720"/>
                <a:gd name="T1" fmla="*/ 0 h 1694"/>
                <a:gd name="T2" fmla="*/ 860 w 1720"/>
                <a:gd name="T3" fmla="*/ 996 h 1694"/>
                <a:gd name="T4" fmla="*/ 456 w 1720"/>
                <a:gd name="T5" fmla="*/ 0 h 1694"/>
                <a:gd name="T6" fmla="*/ 0 w 1720"/>
                <a:gd name="T7" fmla="*/ 0 h 1694"/>
                <a:gd name="T8" fmla="*/ 0 w 1720"/>
                <a:gd name="T9" fmla="*/ 1694 h 1694"/>
                <a:gd name="T10" fmla="*/ 303 w 1720"/>
                <a:gd name="T11" fmla="*/ 1694 h 1694"/>
                <a:gd name="T12" fmla="*/ 303 w 1720"/>
                <a:gd name="T13" fmla="*/ 428 h 1694"/>
                <a:gd name="T14" fmla="*/ 692 w 1720"/>
                <a:gd name="T15" fmla="*/ 1321 h 1694"/>
                <a:gd name="T16" fmla="*/ 709 w 1720"/>
                <a:gd name="T17" fmla="*/ 1321 h 1694"/>
                <a:gd name="T18" fmla="*/ 1012 w 1720"/>
                <a:gd name="T19" fmla="*/ 1321 h 1694"/>
                <a:gd name="T20" fmla="*/ 1029 w 1720"/>
                <a:gd name="T21" fmla="*/ 1321 h 1694"/>
                <a:gd name="T22" fmla="*/ 1416 w 1720"/>
                <a:gd name="T23" fmla="*/ 428 h 1694"/>
                <a:gd name="T24" fmla="*/ 1416 w 1720"/>
                <a:gd name="T25" fmla="*/ 1694 h 1694"/>
                <a:gd name="T26" fmla="*/ 1720 w 1720"/>
                <a:gd name="T27" fmla="*/ 1694 h 1694"/>
                <a:gd name="T28" fmla="*/ 1720 w 1720"/>
                <a:gd name="T29" fmla="*/ 0 h 1694"/>
                <a:gd name="T30" fmla="*/ 1265 w 1720"/>
                <a:gd name="T31"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20" h="1694">
                  <a:moveTo>
                    <a:pt x="1265" y="0"/>
                  </a:moveTo>
                  <a:lnTo>
                    <a:pt x="860" y="996"/>
                  </a:lnTo>
                  <a:lnTo>
                    <a:pt x="456" y="0"/>
                  </a:lnTo>
                  <a:lnTo>
                    <a:pt x="0" y="0"/>
                  </a:lnTo>
                  <a:lnTo>
                    <a:pt x="0" y="1694"/>
                  </a:lnTo>
                  <a:lnTo>
                    <a:pt x="303" y="1694"/>
                  </a:lnTo>
                  <a:lnTo>
                    <a:pt x="303" y="428"/>
                  </a:lnTo>
                  <a:lnTo>
                    <a:pt x="692" y="1321"/>
                  </a:lnTo>
                  <a:lnTo>
                    <a:pt x="709" y="1321"/>
                  </a:lnTo>
                  <a:lnTo>
                    <a:pt x="1012" y="1321"/>
                  </a:lnTo>
                  <a:lnTo>
                    <a:pt x="1029" y="1321"/>
                  </a:lnTo>
                  <a:lnTo>
                    <a:pt x="1416" y="428"/>
                  </a:lnTo>
                  <a:lnTo>
                    <a:pt x="1416" y="1694"/>
                  </a:lnTo>
                  <a:lnTo>
                    <a:pt x="1720" y="1694"/>
                  </a:lnTo>
                  <a:lnTo>
                    <a:pt x="1720" y="0"/>
                  </a:lnTo>
                  <a:lnTo>
                    <a:pt x="126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31" name="Freeform 12">
              <a:extLst>
                <a:ext uri="{FF2B5EF4-FFF2-40B4-BE49-F238E27FC236}">
                  <a16:creationId xmlns:a16="http://schemas.microsoft.com/office/drawing/2014/main" id="{13923343-4541-4792-ADC5-E6333E98D37A}"/>
                </a:ext>
              </a:extLst>
            </p:cNvPr>
            <p:cNvSpPr>
              <a:spLocks/>
            </p:cNvSpPr>
            <p:nvPr userDrawn="1"/>
          </p:nvSpPr>
          <p:spPr bwMode="auto">
            <a:xfrm>
              <a:off x="0" y="3473"/>
              <a:ext cx="1113" cy="1694"/>
            </a:xfrm>
            <a:custGeom>
              <a:avLst/>
              <a:gdLst>
                <a:gd name="T0" fmla="*/ 0 w 1113"/>
                <a:gd name="T1" fmla="*/ 0 h 1694"/>
                <a:gd name="T2" fmla="*/ 0 w 1113"/>
                <a:gd name="T3" fmla="*/ 297 h 1694"/>
                <a:gd name="T4" fmla="*/ 397 w 1113"/>
                <a:gd name="T5" fmla="*/ 297 h 1694"/>
                <a:gd name="T6" fmla="*/ 397 w 1113"/>
                <a:gd name="T7" fmla="*/ 1397 h 1694"/>
                <a:gd name="T8" fmla="*/ 0 w 1113"/>
                <a:gd name="T9" fmla="*/ 1397 h 1694"/>
                <a:gd name="T10" fmla="*/ 0 w 1113"/>
                <a:gd name="T11" fmla="*/ 1694 h 1694"/>
                <a:gd name="T12" fmla="*/ 1113 w 1113"/>
                <a:gd name="T13" fmla="*/ 1694 h 1694"/>
                <a:gd name="T14" fmla="*/ 1113 w 1113"/>
                <a:gd name="T15" fmla="*/ 1397 h 1694"/>
                <a:gd name="T16" fmla="*/ 717 w 1113"/>
                <a:gd name="T17" fmla="*/ 1397 h 1694"/>
                <a:gd name="T18" fmla="*/ 717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7" y="297"/>
                  </a:lnTo>
                  <a:lnTo>
                    <a:pt x="397" y="1397"/>
                  </a:lnTo>
                  <a:lnTo>
                    <a:pt x="0" y="1397"/>
                  </a:lnTo>
                  <a:lnTo>
                    <a:pt x="0" y="1694"/>
                  </a:lnTo>
                  <a:lnTo>
                    <a:pt x="1113" y="1694"/>
                  </a:lnTo>
                  <a:lnTo>
                    <a:pt x="1113" y="1397"/>
                  </a:lnTo>
                  <a:lnTo>
                    <a:pt x="717" y="1397"/>
                  </a:lnTo>
                  <a:lnTo>
                    <a:pt x="717" y="297"/>
                  </a:lnTo>
                  <a:lnTo>
                    <a:pt x="1113" y="297"/>
                  </a:lnTo>
                  <a:lnTo>
                    <a:pt x="111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grpSp>
      <p:sp>
        <p:nvSpPr>
          <p:cNvPr id="32" name="Title 1">
            <a:extLst>
              <a:ext uri="{FF2B5EF4-FFF2-40B4-BE49-F238E27FC236}">
                <a16:creationId xmlns:a16="http://schemas.microsoft.com/office/drawing/2014/main" id="{802863CF-25C1-DECF-F640-C736ECDB9551}"/>
              </a:ext>
            </a:extLst>
          </p:cNvPr>
          <p:cNvSpPr>
            <a:spLocks noGrp="1"/>
          </p:cNvSpPr>
          <p:nvPr>
            <p:ph type="ctrTitle"/>
          </p:nvPr>
        </p:nvSpPr>
        <p:spPr>
          <a:xfrm>
            <a:off x="317251" y="2417400"/>
            <a:ext cx="9144000" cy="1847942"/>
          </a:xfrm>
        </p:spPr>
        <p:txBody>
          <a:bodyPr anchor="b"/>
          <a:lstStyle>
            <a:lvl1pPr algn="l">
              <a:defRPr sz="6400">
                <a:solidFill>
                  <a:schemeClr val="accent1"/>
                </a:solidFill>
              </a:defRPr>
            </a:lvl1pPr>
          </a:lstStyle>
          <a:p>
            <a:r>
              <a:rPr lang="en-GB"/>
              <a:t>Click to edit Master title style</a:t>
            </a:r>
            <a:endParaRPr lang="en-GB" dirty="0"/>
          </a:p>
        </p:txBody>
      </p:sp>
      <p:sp>
        <p:nvSpPr>
          <p:cNvPr id="33" name="Subtitle 2">
            <a:extLst>
              <a:ext uri="{FF2B5EF4-FFF2-40B4-BE49-F238E27FC236}">
                <a16:creationId xmlns:a16="http://schemas.microsoft.com/office/drawing/2014/main" id="{623E9086-C2CE-8088-D447-C484543077B0}"/>
              </a:ext>
            </a:extLst>
          </p:cNvPr>
          <p:cNvSpPr>
            <a:spLocks noGrp="1"/>
          </p:cNvSpPr>
          <p:nvPr>
            <p:ph type="subTitle" idx="1"/>
          </p:nvPr>
        </p:nvSpPr>
        <p:spPr>
          <a:xfrm>
            <a:off x="317251" y="4383000"/>
            <a:ext cx="9144000" cy="1322348"/>
          </a:xfrm>
        </p:spPr>
        <p:txBody>
          <a:bodyPr/>
          <a:lstStyle>
            <a:lvl1pPr marL="0" indent="0" algn="l">
              <a:buNone/>
              <a:defRPr sz="4800">
                <a:solidFill>
                  <a:schemeClr val="accent1"/>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endParaRPr lang="en-GB" dirty="0"/>
          </a:p>
        </p:txBody>
      </p:sp>
      <p:sp>
        <p:nvSpPr>
          <p:cNvPr id="34" name="Text Placeholder 17">
            <a:extLst>
              <a:ext uri="{FF2B5EF4-FFF2-40B4-BE49-F238E27FC236}">
                <a16:creationId xmlns:a16="http://schemas.microsoft.com/office/drawing/2014/main" id="{C53F61BD-18EB-B863-761D-89639D8806F9}"/>
              </a:ext>
            </a:extLst>
          </p:cNvPr>
          <p:cNvSpPr>
            <a:spLocks noGrp="1"/>
          </p:cNvSpPr>
          <p:nvPr>
            <p:ph type="body" sz="quarter" idx="10"/>
          </p:nvPr>
        </p:nvSpPr>
        <p:spPr>
          <a:xfrm>
            <a:off x="330271" y="5789336"/>
            <a:ext cx="5579198" cy="740845"/>
          </a:xfrm>
        </p:spPr>
        <p:txBody>
          <a:bodyPr anchor="b"/>
          <a:lstStyle>
            <a:lvl1pPr>
              <a:defRPr sz="2200" b="1">
                <a:solidFill>
                  <a:schemeClr val="accent1"/>
                </a:solidFill>
                <a:latin typeface="+mj-lt"/>
                <a:ea typeface="Inter Medium" panose="02000503000000020004" pitchFamily="2" charset="0"/>
              </a:defRPr>
            </a:lvl1pPr>
            <a:lvl2pPr>
              <a:defRPr sz="2200">
                <a:solidFill>
                  <a:schemeClr val="accent1"/>
                </a:solidFill>
              </a:defRPr>
            </a:lvl2pPr>
            <a:lvl3pPr>
              <a:defRPr sz="2200">
                <a:solidFill>
                  <a:schemeClr val="accent1"/>
                </a:solidFill>
                <a:latin typeface="Inter Medium" panose="02000503000000020004" pitchFamily="2" charset="0"/>
                <a:ea typeface="Inter Medium" panose="02000503000000020004" pitchFamily="2" charset="0"/>
              </a:defRPr>
            </a:lvl3pPr>
            <a:lvl4pPr>
              <a:defRPr sz="2200">
                <a:solidFill>
                  <a:schemeClr val="accent1"/>
                </a:solidFill>
                <a:latin typeface="Inter Medium" panose="02000503000000020004" pitchFamily="2" charset="0"/>
                <a:ea typeface="Inter Medium" panose="02000503000000020004" pitchFamily="2" charset="0"/>
              </a:defRPr>
            </a:lvl4pPr>
            <a:lvl5pPr>
              <a:defRPr sz="2200">
                <a:solidFill>
                  <a:schemeClr val="accent1"/>
                </a:solidFill>
                <a:latin typeface="Inter Medium" panose="02000503000000020004" pitchFamily="2" charset="0"/>
                <a:ea typeface="Inter Medium" panose="02000503000000020004" pitchFamily="2" charset="0"/>
              </a:defRPr>
            </a:lvl5pPr>
          </a:lstStyle>
          <a:p>
            <a:pPr lvl="0"/>
            <a:r>
              <a:rPr lang="en-GB"/>
              <a:t>Click to edit Master text styles</a:t>
            </a:r>
          </a:p>
        </p:txBody>
      </p:sp>
    </p:spTree>
    <p:extLst>
      <p:ext uri="{BB962C8B-B14F-4D97-AF65-F5344CB8AC3E}">
        <p14:creationId xmlns:p14="http://schemas.microsoft.com/office/powerpoint/2010/main" val="606689727"/>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Blu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1C1E3-6A7C-C21D-910D-C4B7DFFF5270}"/>
              </a:ext>
            </a:extLst>
          </p:cNvPr>
          <p:cNvSpPr>
            <a:spLocks noGrp="1"/>
          </p:cNvSpPr>
          <p:nvPr>
            <p:ph type="ctrTitle"/>
          </p:nvPr>
        </p:nvSpPr>
        <p:spPr>
          <a:xfrm>
            <a:off x="317251" y="2417400"/>
            <a:ext cx="9144000" cy="1847942"/>
          </a:xfrm>
        </p:spPr>
        <p:txBody>
          <a:bodyPr anchor="b"/>
          <a:lstStyle>
            <a:lvl1pPr algn="l">
              <a:defRPr sz="6400">
                <a:solidFill>
                  <a:schemeClr val="bg1"/>
                </a:solidFill>
              </a:defRPr>
            </a:lvl1pPr>
          </a:lstStyle>
          <a:p>
            <a:r>
              <a:rPr lang="en-GB"/>
              <a:t>Click to edit Master title style</a:t>
            </a:r>
            <a:endParaRPr lang="en-GB" dirty="0"/>
          </a:p>
        </p:txBody>
      </p:sp>
      <p:sp>
        <p:nvSpPr>
          <p:cNvPr id="3" name="Subtitle 2">
            <a:extLst>
              <a:ext uri="{FF2B5EF4-FFF2-40B4-BE49-F238E27FC236}">
                <a16:creationId xmlns:a16="http://schemas.microsoft.com/office/drawing/2014/main" id="{D4E0DA90-2FF2-F36C-F9FF-CD7A192F009A}"/>
              </a:ext>
            </a:extLst>
          </p:cNvPr>
          <p:cNvSpPr>
            <a:spLocks noGrp="1"/>
          </p:cNvSpPr>
          <p:nvPr>
            <p:ph type="subTitle" idx="1"/>
          </p:nvPr>
        </p:nvSpPr>
        <p:spPr>
          <a:xfrm>
            <a:off x="317251" y="4383000"/>
            <a:ext cx="9144000" cy="1322348"/>
          </a:xfrm>
        </p:spPr>
        <p:txBody>
          <a:bodyPr/>
          <a:lstStyle>
            <a:lvl1pPr marL="0" indent="0" algn="l">
              <a:buNone/>
              <a:defRPr sz="4800">
                <a:solidFill>
                  <a:schemeClr val="bg1"/>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endParaRPr lang="en-GB" dirty="0"/>
          </a:p>
        </p:txBody>
      </p:sp>
      <p:sp>
        <p:nvSpPr>
          <p:cNvPr id="18" name="Text Placeholder 17">
            <a:extLst>
              <a:ext uri="{FF2B5EF4-FFF2-40B4-BE49-F238E27FC236}">
                <a16:creationId xmlns:a16="http://schemas.microsoft.com/office/drawing/2014/main" id="{C1B026B9-3E51-5733-811C-2FA3BC73B238}"/>
              </a:ext>
            </a:extLst>
          </p:cNvPr>
          <p:cNvSpPr>
            <a:spLocks noGrp="1"/>
          </p:cNvSpPr>
          <p:nvPr>
            <p:ph type="body" sz="quarter" idx="10"/>
          </p:nvPr>
        </p:nvSpPr>
        <p:spPr>
          <a:xfrm>
            <a:off x="330271" y="5789336"/>
            <a:ext cx="5579198" cy="740845"/>
          </a:xfrm>
        </p:spPr>
        <p:txBody>
          <a:bodyPr anchor="b"/>
          <a:lstStyle>
            <a:lvl1pPr>
              <a:defRPr sz="2200" b="1">
                <a:solidFill>
                  <a:schemeClr val="bg1"/>
                </a:solidFill>
                <a:latin typeface="+mj-lt"/>
                <a:ea typeface="Inter Medium" panose="02000503000000020004" pitchFamily="2" charset="0"/>
              </a:defRPr>
            </a:lvl1pPr>
            <a:lvl2pPr>
              <a:defRPr sz="2200">
                <a:solidFill>
                  <a:schemeClr val="bg1"/>
                </a:solidFill>
              </a:defRPr>
            </a:lvl2pPr>
            <a:lvl3pPr>
              <a:defRPr sz="2200">
                <a:solidFill>
                  <a:schemeClr val="bg1"/>
                </a:solidFill>
                <a:latin typeface="Inter Medium" panose="02000503000000020004" pitchFamily="2" charset="0"/>
                <a:ea typeface="Inter Medium" panose="02000503000000020004" pitchFamily="2" charset="0"/>
              </a:defRPr>
            </a:lvl3pPr>
            <a:lvl4pPr>
              <a:defRPr sz="2200">
                <a:solidFill>
                  <a:schemeClr val="bg1"/>
                </a:solidFill>
                <a:latin typeface="Inter Medium" panose="02000503000000020004" pitchFamily="2" charset="0"/>
                <a:ea typeface="Inter Medium" panose="02000503000000020004" pitchFamily="2" charset="0"/>
              </a:defRPr>
            </a:lvl4pPr>
            <a:lvl5pPr>
              <a:defRPr sz="2200">
                <a:solidFill>
                  <a:schemeClr val="bg1"/>
                </a:solidFill>
                <a:latin typeface="Inter Medium" panose="02000503000000020004" pitchFamily="2" charset="0"/>
                <a:ea typeface="Inter Medium" panose="02000503000000020004" pitchFamily="2" charset="0"/>
              </a:defRPr>
            </a:lvl5pPr>
          </a:lstStyle>
          <a:p>
            <a:pPr lvl="0"/>
            <a:r>
              <a:rPr lang="en-GB"/>
              <a:t>Click to edit Master text styles</a:t>
            </a:r>
          </a:p>
        </p:txBody>
      </p:sp>
      <p:grpSp>
        <p:nvGrpSpPr>
          <p:cNvPr id="6" name="Group 4">
            <a:extLst>
              <a:ext uri="{FF2B5EF4-FFF2-40B4-BE49-F238E27FC236}">
                <a16:creationId xmlns:a16="http://schemas.microsoft.com/office/drawing/2014/main" id="{714C7637-5E21-BDDB-D675-718E58535D6D}"/>
              </a:ext>
            </a:extLst>
          </p:cNvPr>
          <p:cNvGrpSpPr>
            <a:grpSpLocks noChangeAspect="1"/>
          </p:cNvGrpSpPr>
          <p:nvPr userDrawn="1"/>
        </p:nvGrpSpPr>
        <p:grpSpPr bwMode="auto">
          <a:xfrm>
            <a:off x="330271" y="327819"/>
            <a:ext cx="3972600" cy="438124"/>
            <a:chOff x="0" y="3473"/>
            <a:chExt cx="15360" cy="1694"/>
          </a:xfrm>
        </p:grpSpPr>
        <p:sp>
          <p:nvSpPr>
            <p:cNvPr id="17" name="Freeform 5">
              <a:extLst>
                <a:ext uri="{FF2B5EF4-FFF2-40B4-BE49-F238E27FC236}">
                  <a16:creationId xmlns:a16="http://schemas.microsoft.com/office/drawing/2014/main" id="{A57B56D4-851E-7242-EAB1-CD5B53E8B9AB}"/>
                </a:ext>
              </a:extLst>
            </p:cNvPr>
            <p:cNvSpPr>
              <a:spLocks/>
            </p:cNvSpPr>
            <p:nvPr userDrawn="1"/>
          </p:nvSpPr>
          <p:spPr bwMode="auto">
            <a:xfrm>
              <a:off x="14261" y="3473"/>
              <a:ext cx="1099" cy="1694"/>
            </a:xfrm>
            <a:custGeom>
              <a:avLst/>
              <a:gdLst>
                <a:gd name="T0" fmla="*/ 0 w 1099"/>
                <a:gd name="T1" fmla="*/ 0 h 1694"/>
                <a:gd name="T2" fmla="*/ 0 w 1099"/>
                <a:gd name="T3" fmla="*/ 1694 h 1694"/>
                <a:gd name="T4" fmla="*/ 1099 w 1099"/>
                <a:gd name="T5" fmla="*/ 1694 h 1694"/>
                <a:gd name="T6" fmla="*/ 1099 w 1099"/>
                <a:gd name="T7" fmla="*/ 1397 h 1694"/>
                <a:gd name="T8" fmla="*/ 319 w 1099"/>
                <a:gd name="T9" fmla="*/ 1397 h 1694"/>
                <a:gd name="T10" fmla="*/ 319 w 1099"/>
                <a:gd name="T11" fmla="*/ 0 h 1694"/>
                <a:gd name="T12" fmla="*/ 0 w 1099"/>
                <a:gd name="T13" fmla="*/ 0 h 1694"/>
              </a:gdLst>
              <a:ahLst/>
              <a:cxnLst>
                <a:cxn ang="0">
                  <a:pos x="T0" y="T1"/>
                </a:cxn>
                <a:cxn ang="0">
                  <a:pos x="T2" y="T3"/>
                </a:cxn>
                <a:cxn ang="0">
                  <a:pos x="T4" y="T5"/>
                </a:cxn>
                <a:cxn ang="0">
                  <a:pos x="T6" y="T7"/>
                </a:cxn>
                <a:cxn ang="0">
                  <a:pos x="T8" y="T9"/>
                </a:cxn>
                <a:cxn ang="0">
                  <a:pos x="T10" y="T11"/>
                </a:cxn>
                <a:cxn ang="0">
                  <a:pos x="T12" y="T13"/>
                </a:cxn>
              </a:cxnLst>
              <a:rect l="0" t="0" r="r" b="b"/>
              <a:pathLst>
                <a:path w="1099" h="1694">
                  <a:moveTo>
                    <a:pt x="0" y="0"/>
                  </a:moveTo>
                  <a:lnTo>
                    <a:pt x="0" y="1694"/>
                  </a:lnTo>
                  <a:lnTo>
                    <a:pt x="1099" y="1694"/>
                  </a:lnTo>
                  <a:lnTo>
                    <a:pt x="1099" y="1397"/>
                  </a:lnTo>
                  <a:lnTo>
                    <a:pt x="319" y="1397"/>
                  </a:lnTo>
                  <a:lnTo>
                    <a:pt x="319"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9" name="Freeform 6">
              <a:extLst>
                <a:ext uri="{FF2B5EF4-FFF2-40B4-BE49-F238E27FC236}">
                  <a16:creationId xmlns:a16="http://schemas.microsoft.com/office/drawing/2014/main" id="{525FF1F4-36F0-A184-7B99-8F5F4A49C89F}"/>
                </a:ext>
              </a:extLst>
            </p:cNvPr>
            <p:cNvSpPr>
              <a:spLocks noEditPoints="1"/>
            </p:cNvSpPr>
            <p:nvPr userDrawn="1"/>
          </p:nvSpPr>
          <p:spPr bwMode="auto">
            <a:xfrm>
              <a:off x="12002" y="3473"/>
              <a:ext cx="1535" cy="1694"/>
            </a:xfrm>
            <a:custGeom>
              <a:avLst/>
              <a:gdLst>
                <a:gd name="T0" fmla="*/ 556 w 1535"/>
                <a:gd name="T1" fmla="*/ 0 h 1694"/>
                <a:gd name="T2" fmla="*/ 0 w 1535"/>
                <a:gd name="T3" fmla="*/ 1694 h 1694"/>
                <a:gd name="T4" fmla="*/ 337 w 1535"/>
                <a:gd name="T5" fmla="*/ 1694 h 1694"/>
                <a:gd name="T6" fmla="*/ 453 w 1535"/>
                <a:gd name="T7" fmla="*/ 1321 h 1694"/>
                <a:gd name="T8" fmla="*/ 1083 w 1535"/>
                <a:gd name="T9" fmla="*/ 1321 h 1694"/>
                <a:gd name="T10" fmla="*/ 1197 w 1535"/>
                <a:gd name="T11" fmla="*/ 1694 h 1694"/>
                <a:gd name="T12" fmla="*/ 1535 w 1535"/>
                <a:gd name="T13" fmla="*/ 1694 h 1694"/>
                <a:gd name="T14" fmla="*/ 978 w 1535"/>
                <a:gd name="T15" fmla="*/ 0 h 1694"/>
                <a:gd name="T16" fmla="*/ 556 w 1535"/>
                <a:gd name="T17" fmla="*/ 0 h 1694"/>
                <a:gd name="T18" fmla="*/ 768 w 1535"/>
                <a:gd name="T19" fmla="*/ 301 h 1694"/>
                <a:gd name="T20" fmla="*/ 998 w 1535"/>
                <a:gd name="T21" fmla="*/ 1048 h 1694"/>
                <a:gd name="T22" fmla="*/ 536 w 1535"/>
                <a:gd name="T23" fmla="*/ 1048 h 1694"/>
                <a:gd name="T24" fmla="*/ 768 w 1535"/>
                <a:gd name="T25" fmla="*/ 301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35" h="1694">
                  <a:moveTo>
                    <a:pt x="556" y="0"/>
                  </a:moveTo>
                  <a:lnTo>
                    <a:pt x="0" y="1694"/>
                  </a:lnTo>
                  <a:lnTo>
                    <a:pt x="337" y="1694"/>
                  </a:lnTo>
                  <a:lnTo>
                    <a:pt x="453" y="1321"/>
                  </a:lnTo>
                  <a:lnTo>
                    <a:pt x="1083" y="1321"/>
                  </a:lnTo>
                  <a:lnTo>
                    <a:pt x="1197" y="1694"/>
                  </a:lnTo>
                  <a:lnTo>
                    <a:pt x="1535" y="1694"/>
                  </a:lnTo>
                  <a:lnTo>
                    <a:pt x="978" y="0"/>
                  </a:lnTo>
                  <a:lnTo>
                    <a:pt x="556" y="0"/>
                  </a:lnTo>
                  <a:close/>
                  <a:moveTo>
                    <a:pt x="768" y="301"/>
                  </a:moveTo>
                  <a:lnTo>
                    <a:pt x="998" y="1048"/>
                  </a:lnTo>
                  <a:lnTo>
                    <a:pt x="536" y="1048"/>
                  </a:lnTo>
                  <a:lnTo>
                    <a:pt x="768" y="3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0" name="Freeform 7">
              <a:extLst>
                <a:ext uri="{FF2B5EF4-FFF2-40B4-BE49-F238E27FC236}">
                  <a16:creationId xmlns:a16="http://schemas.microsoft.com/office/drawing/2014/main" id="{F198715B-A90B-9B06-A055-401A84B0921B}"/>
                </a:ext>
              </a:extLst>
            </p:cNvPr>
            <p:cNvSpPr>
              <a:spLocks/>
            </p:cNvSpPr>
            <p:nvPr userDrawn="1"/>
          </p:nvSpPr>
          <p:spPr bwMode="auto">
            <a:xfrm>
              <a:off x="10250" y="3473"/>
              <a:ext cx="1113" cy="1694"/>
            </a:xfrm>
            <a:custGeom>
              <a:avLst/>
              <a:gdLst>
                <a:gd name="T0" fmla="*/ 0 w 1113"/>
                <a:gd name="T1" fmla="*/ 0 h 1694"/>
                <a:gd name="T2" fmla="*/ 0 w 1113"/>
                <a:gd name="T3" fmla="*/ 297 h 1694"/>
                <a:gd name="T4" fmla="*/ 396 w 1113"/>
                <a:gd name="T5" fmla="*/ 297 h 1694"/>
                <a:gd name="T6" fmla="*/ 396 w 1113"/>
                <a:gd name="T7" fmla="*/ 1397 h 1694"/>
                <a:gd name="T8" fmla="*/ 0 w 1113"/>
                <a:gd name="T9" fmla="*/ 1397 h 1694"/>
                <a:gd name="T10" fmla="*/ 0 w 1113"/>
                <a:gd name="T11" fmla="*/ 1694 h 1694"/>
                <a:gd name="T12" fmla="*/ 1113 w 1113"/>
                <a:gd name="T13" fmla="*/ 1694 h 1694"/>
                <a:gd name="T14" fmla="*/ 1113 w 1113"/>
                <a:gd name="T15" fmla="*/ 1397 h 1694"/>
                <a:gd name="T16" fmla="*/ 716 w 1113"/>
                <a:gd name="T17" fmla="*/ 1397 h 1694"/>
                <a:gd name="T18" fmla="*/ 716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6" y="297"/>
                  </a:lnTo>
                  <a:lnTo>
                    <a:pt x="396" y="1397"/>
                  </a:lnTo>
                  <a:lnTo>
                    <a:pt x="0" y="1397"/>
                  </a:lnTo>
                  <a:lnTo>
                    <a:pt x="0" y="1694"/>
                  </a:lnTo>
                  <a:lnTo>
                    <a:pt x="1113" y="1694"/>
                  </a:lnTo>
                  <a:lnTo>
                    <a:pt x="1113" y="1397"/>
                  </a:lnTo>
                  <a:lnTo>
                    <a:pt x="716" y="1397"/>
                  </a:lnTo>
                  <a:lnTo>
                    <a:pt x="716" y="297"/>
                  </a:lnTo>
                  <a:lnTo>
                    <a:pt x="1113" y="297"/>
                  </a:lnTo>
                  <a:lnTo>
                    <a:pt x="1113"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1" name="Freeform 8">
              <a:extLst>
                <a:ext uri="{FF2B5EF4-FFF2-40B4-BE49-F238E27FC236}">
                  <a16:creationId xmlns:a16="http://schemas.microsoft.com/office/drawing/2014/main" id="{9D2E04D5-A2EE-135D-A8C9-6E695F9BCF31}"/>
                </a:ext>
              </a:extLst>
            </p:cNvPr>
            <p:cNvSpPr>
              <a:spLocks noEditPoints="1"/>
            </p:cNvSpPr>
            <p:nvPr userDrawn="1"/>
          </p:nvSpPr>
          <p:spPr bwMode="auto">
            <a:xfrm>
              <a:off x="8263" y="3473"/>
              <a:ext cx="1317" cy="1694"/>
            </a:xfrm>
            <a:custGeom>
              <a:avLst/>
              <a:gdLst>
                <a:gd name="T0" fmla="*/ 884 w 932"/>
                <a:gd name="T1" fmla="*/ 372 h 1199"/>
                <a:gd name="T2" fmla="*/ 442 w 932"/>
                <a:gd name="T3" fmla="*/ 0 h 1199"/>
                <a:gd name="T4" fmla="*/ 0 w 932"/>
                <a:gd name="T5" fmla="*/ 0 h 1199"/>
                <a:gd name="T6" fmla="*/ 0 w 932"/>
                <a:gd name="T7" fmla="*/ 1199 h 1199"/>
                <a:gd name="T8" fmla="*/ 227 w 932"/>
                <a:gd name="T9" fmla="*/ 1199 h 1199"/>
                <a:gd name="T10" fmla="*/ 227 w 932"/>
                <a:gd name="T11" fmla="*/ 755 h 1199"/>
                <a:gd name="T12" fmla="*/ 418 w 932"/>
                <a:gd name="T13" fmla="*/ 755 h 1199"/>
                <a:gd name="T14" fmla="*/ 450 w 932"/>
                <a:gd name="T15" fmla="*/ 755 h 1199"/>
                <a:gd name="T16" fmla="*/ 681 w 932"/>
                <a:gd name="T17" fmla="*/ 1199 h 1199"/>
                <a:gd name="T18" fmla="*/ 932 w 932"/>
                <a:gd name="T19" fmla="*/ 1199 h 1199"/>
                <a:gd name="T20" fmla="*/ 676 w 932"/>
                <a:gd name="T21" fmla="*/ 707 h 1199"/>
                <a:gd name="T22" fmla="*/ 884 w 932"/>
                <a:gd name="T23" fmla="*/ 372 h 1199"/>
                <a:gd name="T24" fmla="*/ 645 w 932"/>
                <a:gd name="T25" fmla="*/ 372 h 1199"/>
                <a:gd name="T26" fmla="*/ 418 w 932"/>
                <a:gd name="T27" fmla="*/ 562 h 1199"/>
                <a:gd name="T28" fmla="*/ 227 w 932"/>
                <a:gd name="T29" fmla="*/ 562 h 1199"/>
                <a:gd name="T30" fmla="*/ 227 w 932"/>
                <a:gd name="T31" fmla="*/ 194 h 1199"/>
                <a:gd name="T32" fmla="*/ 418 w 932"/>
                <a:gd name="T33" fmla="*/ 194 h 1199"/>
                <a:gd name="T34" fmla="*/ 645 w 932"/>
                <a:gd name="T35" fmla="*/ 372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2" h="1199">
                  <a:moveTo>
                    <a:pt x="884" y="372"/>
                  </a:moveTo>
                  <a:cubicBezTo>
                    <a:pt x="884" y="92"/>
                    <a:pt x="693" y="0"/>
                    <a:pt x="442" y="0"/>
                  </a:cubicBezTo>
                  <a:cubicBezTo>
                    <a:pt x="0" y="0"/>
                    <a:pt x="0" y="0"/>
                    <a:pt x="0" y="0"/>
                  </a:cubicBezTo>
                  <a:cubicBezTo>
                    <a:pt x="0" y="1199"/>
                    <a:pt x="0" y="1199"/>
                    <a:pt x="0" y="1199"/>
                  </a:cubicBezTo>
                  <a:cubicBezTo>
                    <a:pt x="227" y="1199"/>
                    <a:pt x="227" y="1199"/>
                    <a:pt x="227" y="1199"/>
                  </a:cubicBezTo>
                  <a:cubicBezTo>
                    <a:pt x="227" y="755"/>
                    <a:pt x="227" y="755"/>
                    <a:pt x="227" y="755"/>
                  </a:cubicBezTo>
                  <a:cubicBezTo>
                    <a:pt x="418" y="755"/>
                    <a:pt x="418" y="755"/>
                    <a:pt x="418" y="755"/>
                  </a:cubicBezTo>
                  <a:cubicBezTo>
                    <a:pt x="429" y="755"/>
                    <a:pt x="439" y="755"/>
                    <a:pt x="450" y="755"/>
                  </a:cubicBezTo>
                  <a:cubicBezTo>
                    <a:pt x="681" y="1199"/>
                    <a:pt x="681" y="1199"/>
                    <a:pt x="681" y="1199"/>
                  </a:cubicBezTo>
                  <a:cubicBezTo>
                    <a:pt x="932" y="1199"/>
                    <a:pt x="932" y="1199"/>
                    <a:pt x="932" y="1199"/>
                  </a:cubicBezTo>
                  <a:cubicBezTo>
                    <a:pt x="676" y="707"/>
                    <a:pt x="676" y="707"/>
                    <a:pt x="676" y="707"/>
                  </a:cubicBezTo>
                  <a:cubicBezTo>
                    <a:pt x="801" y="652"/>
                    <a:pt x="884" y="545"/>
                    <a:pt x="884" y="372"/>
                  </a:cubicBezTo>
                  <a:moveTo>
                    <a:pt x="645" y="372"/>
                  </a:moveTo>
                  <a:cubicBezTo>
                    <a:pt x="645" y="516"/>
                    <a:pt x="562" y="562"/>
                    <a:pt x="418" y="562"/>
                  </a:cubicBezTo>
                  <a:cubicBezTo>
                    <a:pt x="227" y="562"/>
                    <a:pt x="227" y="562"/>
                    <a:pt x="227" y="562"/>
                  </a:cubicBezTo>
                  <a:cubicBezTo>
                    <a:pt x="227" y="194"/>
                    <a:pt x="227" y="194"/>
                    <a:pt x="227" y="194"/>
                  </a:cubicBezTo>
                  <a:cubicBezTo>
                    <a:pt x="418" y="194"/>
                    <a:pt x="418" y="194"/>
                    <a:pt x="418" y="194"/>
                  </a:cubicBezTo>
                  <a:cubicBezTo>
                    <a:pt x="574" y="194"/>
                    <a:pt x="645" y="252"/>
                    <a:pt x="645" y="37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2" name="Freeform 9">
              <a:extLst>
                <a:ext uri="{FF2B5EF4-FFF2-40B4-BE49-F238E27FC236}">
                  <a16:creationId xmlns:a16="http://schemas.microsoft.com/office/drawing/2014/main" id="{8CE0DC1F-799B-3F7A-3A71-D20337A4746C}"/>
                </a:ext>
              </a:extLst>
            </p:cNvPr>
            <p:cNvSpPr>
              <a:spLocks/>
            </p:cNvSpPr>
            <p:nvPr userDrawn="1"/>
          </p:nvSpPr>
          <p:spPr bwMode="auto">
            <a:xfrm>
              <a:off x="6369" y="3473"/>
              <a:ext cx="1098" cy="1694"/>
            </a:xfrm>
            <a:custGeom>
              <a:avLst/>
              <a:gdLst>
                <a:gd name="T0" fmla="*/ 0 w 1098"/>
                <a:gd name="T1" fmla="*/ 0 h 1694"/>
                <a:gd name="T2" fmla="*/ 0 w 1098"/>
                <a:gd name="T3" fmla="*/ 1694 h 1694"/>
                <a:gd name="T4" fmla="*/ 1098 w 1098"/>
                <a:gd name="T5" fmla="*/ 1694 h 1694"/>
                <a:gd name="T6" fmla="*/ 1098 w 1098"/>
                <a:gd name="T7" fmla="*/ 1397 h 1694"/>
                <a:gd name="T8" fmla="*/ 321 w 1098"/>
                <a:gd name="T9" fmla="*/ 1397 h 1694"/>
                <a:gd name="T10" fmla="*/ 321 w 1098"/>
                <a:gd name="T11" fmla="*/ 973 h 1694"/>
                <a:gd name="T12" fmla="*/ 1030 w 1098"/>
                <a:gd name="T13" fmla="*/ 973 h 1694"/>
                <a:gd name="T14" fmla="*/ 1030 w 1098"/>
                <a:gd name="T15" fmla="*/ 687 h 1694"/>
                <a:gd name="T16" fmla="*/ 321 w 1098"/>
                <a:gd name="T17" fmla="*/ 687 h 1694"/>
                <a:gd name="T18" fmla="*/ 321 w 1098"/>
                <a:gd name="T19" fmla="*/ 297 h 1694"/>
                <a:gd name="T20" fmla="*/ 1098 w 1098"/>
                <a:gd name="T21" fmla="*/ 297 h 1694"/>
                <a:gd name="T22" fmla="*/ 1098 w 1098"/>
                <a:gd name="T23" fmla="*/ 0 h 1694"/>
                <a:gd name="T24" fmla="*/ 0 w 1098"/>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8" h="1694">
                  <a:moveTo>
                    <a:pt x="0" y="0"/>
                  </a:moveTo>
                  <a:lnTo>
                    <a:pt x="0" y="1694"/>
                  </a:lnTo>
                  <a:lnTo>
                    <a:pt x="1098" y="1694"/>
                  </a:lnTo>
                  <a:lnTo>
                    <a:pt x="1098" y="1397"/>
                  </a:lnTo>
                  <a:lnTo>
                    <a:pt x="321" y="1397"/>
                  </a:lnTo>
                  <a:lnTo>
                    <a:pt x="321" y="973"/>
                  </a:lnTo>
                  <a:lnTo>
                    <a:pt x="1030" y="973"/>
                  </a:lnTo>
                  <a:lnTo>
                    <a:pt x="1030" y="687"/>
                  </a:lnTo>
                  <a:lnTo>
                    <a:pt x="321" y="687"/>
                  </a:lnTo>
                  <a:lnTo>
                    <a:pt x="321" y="297"/>
                  </a:lnTo>
                  <a:lnTo>
                    <a:pt x="1098" y="297"/>
                  </a:lnTo>
                  <a:lnTo>
                    <a:pt x="1098"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3" name="Freeform 10">
              <a:extLst>
                <a:ext uri="{FF2B5EF4-FFF2-40B4-BE49-F238E27FC236}">
                  <a16:creationId xmlns:a16="http://schemas.microsoft.com/office/drawing/2014/main" id="{E8EAEE22-055F-6869-D50D-D9C8C9082FDC}"/>
                </a:ext>
              </a:extLst>
            </p:cNvPr>
            <p:cNvSpPr>
              <a:spLocks noEditPoints="1"/>
            </p:cNvSpPr>
            <p:nvPr userDrawn="1"/>
          </p:nvSpPr>
          <p:spPr bwMode="auto">
            <a:xfrm>
              <a:off x="4481" y="3473"/>
              <a:ext cx="1215" cy="1694"/>
            </a:xfrm>
            <a:custGeom>
              <a:avLst/>
              <a:gdLst>
                <a:gd name="T0" fmla="*/ 406 w 860"/>
                <a:gd name="T1" fmla="*/ 791 h 1199"/>
                <a:gd name="T2" fmla="*/ 227 w 860"/>
                <a:gd name="T3" fmla="*/ 791 h 1199"/>
                <a:gd name="T4" fmla="*/ 227 w 860"/>
                <a:gd name="T5" fmla="*/ 1199 h 1199"/>
                <a:gd name="T6" fmla="*/ 0 w 860"/>
                <a:gd name="T7" fmla="*/ 1199 h 1199"/>
                <a:gd name="T8" fmla="*/ 0 w 860"/>
                <a:gd name="T9" fmla="*/ 0 h 1199"/>
                <a:gd name="T10" fmla="*/ 406 w 860"/>
                <a:gd name="T11" fmla="*/ 0 h 1199"/>
                <a:gd name="T12" fmla="*/ 860 w 860"/>
                <a:gd name="T13" fmla="*/ 396 h 1199"/>
                <a:gd name="T14" fmla="*/ 406 w 860"/>
                <a:gd name="T15" fmla="*/ 791 h 1199"/>
                <a:gd name="T16" fmla="*/ 394 w 860"/>
                <a:gd name="T17" fmla="*/ 194 h 1199"/>
                <a:gd name="T18" fmla="*/ 227 w 860"/>
                <a:gd name="T19" fmla="*/ 194 h 1199"/>
                <a:gd name="T20" fmla="*/ 227 w 860"/>
                <a:gd name="T21" fmla="*/ 598 h 1199"/>
                <a:gd name="T22" fmla="*/ 394 w 860"/>
                <a:gd name="T23" fmla="*/ 598 h 1199"/>
                <a:gd name="T24" fmla="*/ 621 w 860"/>
                <a:gd name="T25" fmla="*/ 396 h 1199"/>
                <a:gd name="T26" fmla="*/ 394 w 860"/>
                <a:gd name="T27" fmla="*/ 194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0" h="1199">
                  <a:moveTo>
                    <a:pt x="406" y="791"/>
                  </a:moveTo>
                  <a:cubicBezTo>
                    <a:pt x="227" y="791"/>
                    <a:pt x="227" y="791"/>
                    <a:pt x="227" y="791"/>
                  </a:cubicBezTo>
                  <a:cubicBezTo>
                    <a:pt x="227" y="1199"/>
                    <a:pt x="227" y="1199"/>
                    <a:pt x="227" y="1199"/>
                  </a:cubicBezTo>
                  <a:cubicBezTo>
                    <a:pt x="0" y="1199"/>
                    <a:pt x="0" y="1199"/>
                    <a:pt x="0" y="1199"/>
                  </a:cubicBezTo>
                  <a:cubicBezTo>
                    <a:pt x="0" y="0"/>
                    <a:pt x="0" y="0"/>
                    <a:pt x="0" y="0"/>
                  </a:cubicBezTo>
                  <a:cubicBezTo>
                    <a:pt x="406" y="0"/>
                    <a:pt x="406" y="0"/>
                    <a:pt x="406" y="0"/>
                  </a:cubicBezTo>
                  <a:cubicBezTo>
                    <a:pt x="661" y="0"/>
                    <a:pt x="860" y="116"/>
                    <a:pt x="860" y="396"/>
                  </a:cubicBezTo>
                  <a:cubicBezTo>
                    <a:pt x="860" y="671"/>
                    <a:pt x="659" y="791"/>
                    <a:pt x="406" y="791"/>
                  </a:cubicBezTo>
                  <a:moveTo>
                    <a:pt x="394" y="194"/>
                  </a:moveTo>
                  <a:cubicBezTo>
                    <a:pt x="227" y="194"/>
                    <a:pt x="227" y="194"/>
                    <a:pt x="227" y="194"/>
                  </a:cubicBezTo>
                  <a:cubicBezTo>
                    <a:pt x="227" y="598"/>
                    <a:pt x="227" y="598"/>
                    <a:pt x="227" y="598"/>
                  </a:cubicBezTo>
                  <a:cubicBezTo>
                    <a:pt x="394" y="598"/>
                    <a:pt x="394" y="598"/>
                    <a:pt x="394" y="598"/>
                  </a:cubicBezTo>
                  <a:cubicBezTo>
                    <a:pt x="525" y="598"/>
                    <a:pt x="621" y="534"/>
                    <a:pt x="621" y="396"/>
                  </a:cubicBezTo>
                  <a:cubicBezTo>
                    <a:pt x="621" y="252"/>
                    <a:pt x="525" y="194"/>
                    <a:pt x="394" y="19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4" name="Freeform 11">
              <a:extLst>
                <a:ext uri="{FF2B5EF4-FFF2-40B4-BE49-F238E27FC236}">
                  <a16:creationId xmlns:a16="http://schemas.microsoft.com/office/drawing/2014/main" id="{EADAC67C-850F-96D3-0962-09E1B4CC3ECB}"/>
                </a:ext>
              </a:extLst>
            </p:cNvPr>
            <p:cNvSpPr>
              <a:spLocks/>
            </p:cNvSpPr>
            <p:nvPr userDrawn="1"/>
          </p:nvSpPr>
          <p:spPr bwMode="auto">
            <a:xfrm>
              <a:off x="1945" y="3473"/>
              <a:ext cx="1720" cy="1694"/>
            </a:xfrm>
            <a:custGeom>
              <a:avLst/>
              <a:gdLst>
                <a:gd name="T0" fmla="*/ 1265 w 1720"/>
                <a:gd name="T1" fmla="*/ 0 h 1694"/>
                <a:gd name="T2" fmla="*/ 860 w 1720"/>
                <a:gd name="T3" fmla="*/ 996 h 1694"/>
                <a:gd name="T4" fmla="*/ 456 w 1720"/>
                <a:gd name="T5" fmla="*/ 0 h 1694"/>
                <a:gd name="T6" fmla="*/ 0 w 1720"/>
                <a:gd name="T7" fmla="*/ 0 h 1694"/>
                <a:gd name="T8" fmla="*/ 0 w 1720"/>
                <a:gd name="T9" fmla="*/ 1694 h 1694"/>
                <a:gd name="T10" fmla="*/ 303 w 1720"/>
                <a:gd name="T11" fmla="*/ 1694 h 1694"/>
                <a:gd name="T12" fmla="*/ 303 w 1720"/>
                <a:gd name="T13" fmla="*/ 428 h 1694"/>
                <a:gd name="T14" fmla="*/ 692 w 1720"/>
                <a:gd name="T15" fmla="*/ 1321 h 1694"/>
                <a:gd name="T16" fmla="*/ 709 w 1720"/>
                <a:gd name="T17" fmla="*/ 1321 h 1694"/>
                <a:gd name="T18" fmla="*/ 1012 w 1720"/>
                <a:gd name="T19" fmla="*/ 1321 h 1694"/>
                <a:gd name="T20" fmla="*/ 1029 w 1720"/>
                <a:gd name="T21" fmla="*/ 1321 h 1694"/>
                <a:gd name="T22" fmla="*/ 1416 w 1720"/>
                <a:gd name="T23" fmla="*/ 428 h 1694"/>
                <a:gd name="T24" fmla="*/ 1416 w 1720"/>
                <a:gd name="T25" fmla="*/ 1694 h 1694"/>
                <a:gd name="T26" fmla="*/ 1720 w 1720"/>
                <a:gd name="T27" fmla="*/ 1694 h 1694"/>
                <a:gd name="T28" fmla="*/ 1720 w 1720"/>
                <a:gd name="T29" fmla="*/ 0 h 1694"/>
                <a:gd name="T30" fmla="*/ 1265 w 1720"/>
                <a:gd name="T31"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20" h="1694">
                  <a:moveTo>
                    <a:pt x="1265" y="0"/>
                  </a:moveTo>
                  <a:lnTo>
                    <a:pt x="860" y="996"/>
                  </a:lnTo>
                  <a:lnTo>
                    <a:pt x="456" y="0"/>
                  </a:lnTo>
                  <a:lnTo>
                    <a:pt x="0" y="0"/>
                  </a:lnTo>
                  <a:lnTo>
                    <a:pt x="0" y="1694"/>
                  </a:lnTo>
                  <a:lnTo>
                    <a:pt x="303" y="1694"/>
                  </a:lnTo>
                  <a:lnTo>
                    <a:pt x="303" y="428"/>
                  </a:lnTo>
                  <a:lnTo>
                    <a:pt x="692" y="1321"/>
                  </a:lnTo>
                  <a:lnTo>
                    <a:pt x="709" y="1321"/>
                  </a:lnTo>
                  <a:lnTo>
                    <a:pt x="1012" y="1321"/>
                  </a:lnTo>
                  <a:lnTo>
                    <a:pt x="1029" y="1321"/>
                  </a:lnTo>
                  <a:lnTo>
                    <a:pt x="1416" y="428"/>
                  </a:lnTo>
                  <a:lnTo>
                    <a:pt x="1416" y="1694"/>
                  </a:lnTo>
                  <a:lnTo>
                    <a:pt x="1720" y="1694"/>
                  </a:lnTo>
                  <a:lnTo>
                    <a:pt x="1720" y="0"/>
                  </a:lnTo>
                  <a:lnTo>
                    <a:pt x="126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5" name="Freeform 12">
              <a:extLst>
                <a:ext uri="{FF2B5EF4-FFF2-40B4-BE49-F238E27FC236}">
                  <a16:creationId xmlns:a16="http://schemas.microsoft.com/office/drawing/2014/main" id="{683187A0-2E68-170D-55EF-0FA20E7A75B8}"/>
                </a:ext>
              </a:extLst>
            </p:cNvPr>
            <p:cNvSpPr>
              <a:spLocks/>
            </p:cNvSpPr>
            <p:nvPr userDrawn="1"/>
          </p:nvSpPr>
          <p:spPr bwMode="auto">
            <a:xfrm>
              <a:off x="0" y="3473"/>
              <a:ext cx="1113" cy="1694"/>
            </a:xfrm>
            <a:custGeom>
              <a:avLst/>
              <a:gdLst>
                <a:gd name="T0" fmla="*/ 0 w 1113"/>
                <a:gd name="T1" fmla="*/ 0 h 1694"/>
                <a:gd name="T2" fmla="*/ 0 w 1113"/>
                <a:gd name="T3" fmla="*/ 297 h 1694"/>
                <a:gd name="T4" fmla="*/ 397 w 1113"/>
                <a:gd name="T5" fmla="*/ 297 h 1694"/>
                <a:gd name="T6" fmla="*/ 397 w 1113"/>
                <a:gd name="T7" fmla="*/ 1397 h 1694"/>
                <a:gd name="T8" fmla="*/ 0 w 1113"/>
                <a:gd name="T9" fmla="*/ 1397 h 1694"/>
                <a:gd name="T10" fmla="*/ 0 w 1113"/>
                <a:gd name="T11" fmla="*/ 1694 h 1694"/>
                <a:gd name="T12" fmla="*/ 1113 w 1113"/>
                <a:gd name="T13" fmla="*/ 1694 h 1694"/>
                <a:gd name="T14" fmla="*/ 1113 w 1113"/>
                <a:gd name="T15" fmla="*/ 1397 h 1694"/>
                <a:gd name="T16" fmla="*/ 717 w 1113"/>
                <a:gd name="T17" fmla="*/ 1397 h 1694"/>
                <a:gd name="T18" fmla="*/ 717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7" y="297"/>
                  </a:lnTo>
                  <a:lnTo>
                    <a:pt x="397" y="1397"/>
                  </a:lnTo>
                  <a:lnTo>
                    <a:pt x="0" y="1397"/>
                  </a:lnTo>
                  <a:lnTo>
                    <a:pt x="0" y="1694"/>
                  </a:lnTo>
                  <a:lnTo>
                    <a:pt x="1113" y="1694"/>
                  </a:lnTo>
                  <a:lnTo>
                    <a:pt x="1113" y="1397"/>
                  </a:lnTo>
                  <a:lnTo>
                    <a:pt x="717" y="1397"/>
                  </a:lnTo>
                  <a:lnTo>
                    <a:pt x="717" y="297"/>
                  </a:lnTo>
                  <a:lnTo>
                    <a:pt x="1113" y="297"/>
                  </a:lnTo>
                  <a:lnTo>
                    <a:pt x="1113"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grpSp>
    </p:spTree>
    <p:extLst>
      <p:ext uri="{BB962C8B-B14F-4D97-AF65-F5344CB8AC3E}">
        <p14:creationId xmlns:p14="http://schemas.microsoft.com/office/powerpoint/2010/main" val="62882915"/>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Image">
    <p:bg>
      <p:bgPr>
        <a:solidFill>
          <a:schemeClr val="bg1">
            <a:lumMod val="85000"/>
          </a:schemeClr>
        </a:solidFill>
        <a:effectLst/>
      </p:bgPr>
    </p:bg>
    <p:spTree>
      <p:nvGrpSpPr>
        <p:cNvPr id="1" name=""/>
        <p:cNvGrpSpPr/>
        <p:nvPr/>
      </p:nvGrpSpPr>
      <p:grpSpPr>
        <a:xfrm>
          <a:off x="0" y="0"/>
          <a:ext cx="0" cy="0"/>
          <a:chOff x="0" y="0"/>
          <a:chExt cx="0" cy="0"/>
        </a:xfrm>
      </p:grpSpPr>
      <p:grpSp>
        <p:nvGrpSpPr>
          <p:cNvPr id="4" name="Group 4">
            <a:extLst>
              <a:ext uri="{FF2B5EF4-FFF2-40B4-BE49-F238E27FC236}">
                <a16:creationId xmlns:a16="http://schemas.microsoft.com/office/drawing/2014/main" id="{98F30683-44FB-4995-47C3-43A7DE5523C7}"/>
              </a:ext>
            </a:extLst>
          </p:cNvPr>
          <p:cNvGrpSpPr>
            <a:grpSpLocks noChangeAspect="1"/>
          </p:cNvGrpSpPr>
          <p:nvPr userDrawn="1"/>
        </p:nvGrpSpPr>
        <p:grpSpPr bwMode="auto">
          <a:xfrm>
            <a:off x="330271" y="327819"/>
            <a:ext cx="3972600" cy="438124"/>
            <a:chOff x="0" y="3473"/>
            <a:chExt cx="15360" cy="1694"/>
          </a:xfrm>
        </p:grpSpPr>
        <p:sp>
          <p:nvSpPr>
            <p:cNvPr id="5" name="Freeform 5">
              <a:extLst>
                <a:ext uri="{FF2B5EF4-FFF2-40B4-BE49-F238E27FC236}">
                  <a16:creationId xmlns:a16="http://schemas.microsoft.com/office/drawing/2014/main" id="{77A24E86-91AA-6A9B-314A-752B77481A0D}"/>
                </a:ext>
              </a:extLst>
            </p:cNvPr>
            <p:cNvSpPr>
              <a:spLocks/>
            </p:cNvSpPr>
            <p:nvPr userDrawn="1"/>
          </p:nvSpPr>
          <p:spPr bwMode="auto">
            <a:xfrm>
              <a:off x="14261" y="3473"/>
              <a:ext cx="1099" cy="1694"/>
            </a:xfrm>
            <a:custGeom>
              <a:avLst/>
              <a:gdLst>
                <a:gd name="T0" fmla="*/ 0 w 1099"/>
                <a:gd name="T1" fmla="*/ 0 h 1694"/>
                <a:gd name="T2" fmla="*/ 0 w 1099"/>
                <a:gd name="T3" fmla="*/ 1694 h 1694"/>
                <a:gd name="T4" fmla="*/ 1099 w 1099"/>
                <a:gd name="T5" fmla="*/ 1694 h 1694"/>
                <a:gd name="T6" fmla="*/ 1099 w 1099"/>
                <a:gd name="T7" fmla="*/ 1397 h 1694"/>
                <a:gd name="T8" fmla="*/ 319 w 1099"/>
                <a:gd name="T9" fmla="*/ 1397 h 1694"/>
                <a:gd name="T10" fmla="*/ 319 w 1099"/>
                <a:gd name="T11" fmla="*/ 0 h 1694"/>
                <a:gd name="T12" fmla="*/ 0 w 1099"/>
                <a:gd name="T13" fmla="*/ 0 h 1694"/>
              </a:gdLst>
              <a:ahLst/>
              <a:cxnLst>
                <a:cxn ang="0">
                  <a:pos x="T0" y="T1"/>
                </a:cxn>
                <a:cxn ang="0">
                  <a:pos x="T2" y="T3"/>
                </a:cxn>
                <a:cxn ang="0">
                  <a:pos x="T4" y="T5"/>
                </a:cxn>
                <a:cxn ang="0">
                  <a:pos x="T6" y="T7"/>
                </a:cxn>
                <a:cxn ang="0">
                  <a:pos x="T8" y="T9"/>
                </a:cxn>
                <a:cxn ang="0">
                  <a:pos x="T10" y="T11"/>
                </a:cxn>
                <a:cxn ang="0">
                  <a:pos x="T12" y="T13"/>
                </a:cxn>
              </a:cxnLst>
              <a:rect l="0" t="0" r="r" b="b"/>
              <a:pathLst>
                <a:path w="1099" h="1694">
                  <a:moveTo>
                    <a:pt x="0" y="0"/>
                  </a:moveTo>
                  <a:lnTo>
                    <a:pt x="0" y="1694"/>
                  </a:lnTo>
                  <a:lnTo>
                    <a:pt x="1099" y="1694"/>
                  </a:lnTo>
                  <a:lnTo>
                    <a:pt x="1099" y="1397"/>
                  </a:lnTo>
                  <a:lnTo>
                    <a:pt x="319" y="1397"/>
                  </a:lnTo>
                  <a:lnTo>
                    <a:pt x="319"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6" name="Freeform 6">
              <a:extLst>
                <a:ext uri="{FF2B5EF4-FFF2-40B4-BE49-F238E27FC236}">
                  <a16:creationId xmlns:a16="http://schemas.microsoft.com/office/drawing/2014/main" id="{A879B37A-F4A9-2DDA-3FC3-9FC52384AE62}"/>
                </a:ext>
              </a:extLst>
            </p:cNvPr>
            <p:cNvSpPr>
              <a:spLocks noEditPoints="1"/>
            </p:cNvSpPr>
            <p:nvPr userDrawn="1"/>
          </p:nvSpPr>
          <p:spPr bwMode="auto">
            <a:xfrm>
              <a:off x="12002" y="3473"/>
              <a:ext cx="1535" cy="1694"/>
            </a:xfrm>
            <a:custGeom>
              <a:avLst/>
              <a:gdLst>
                <a:gd name="T0" fmla="*/ 556 w 1535"/>
                <a:gd name="T1" fmla="*/ 0 h 1694"/>
                <a:gd name="T2" fmla="*/ 0 w 1535"/>
                <a:gd name="T3" fmla="*/ 1694 h 1694"/>
                <a:gd name="T4" fmla="*/ 337 w 1535"/>
                <a:gd name="T5" fmla="*/ 1694 h 1694"/>
                <a:gd name="T6" fmla="*/ 453 w 1535"/>
                <a:gd name="T7" fmla="*/ 1321 h 1694"/>
                <a:gd name="T8" fmla="*/ 1083 w 1535"/>
                <a:gd name="T9" fmla="*/ 1321 h 1694"/>
                <a:gd name="T10" fmla="*/ 1197 w 1535"/>
                <a:gd name="T11" fmla="*/ 1694 h 1694"/>
                <a:gd name="T12" fmla="*/ 1535 w 1535"/>
                <a:gd name="T13" fmla="*/ 1694 h 1694"/>
                <a:gd name="T14" fmla="*/ 978 w 1535"/>
                <a:gd name="T15" fmla="*/ 0 h 1694"/>
                <a:gd name="T16" fmla="*/ 556 w 1535"/>
                <a:gd name="T17" fmla="*/ 0 h 1694"/>
                <a:gd name="T18" fmla="*/ 768 w 1535"/>
                <a:gd name="T19" fmla="*/ 301 h 1694"/>
                <a:gd name="T20" fmla="*/ 998 w 1535"/>
                <a:gd name="T21" fmla="*/ 1048 h 1694"/>
                <a:gd name="T22" fmla="*/ 536 w 1535"/>
                <a:gd name="T23" fmla="*/ 1048 h 1694"/>
                <a:gd name="T24" fmla="*/ 768 w 1535"/>
                <a:gd name="T25" fmla="*/ 301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35" h="1694">
                  <a:moveTo>
                    <a:pt x="556" y="0"/>
                  </a:moveTo>
                  <a:lnTo>
                    <a:pt x="0" y="1694"/>
                  </a:lnTo>
                  <a:lnTo>
                    <a:pt x="337" y="1694"/>
                  </a:lnTo>
                  <a:lnTo>
                    <a:pt x="453" y="1321"/>
                  </a:lnTo>
                  <a:lnTo>
                    <a:pt x="1083" y="1321"/>
                  </a:lnTo>
                  <a:lnTo>
                    <a:pt x="1197" y="1694"/>
                  </a:lnTo>
                  <a:lnTo>
                    <a:pt x="1535" y="1694"/>
                  </a:lnTo>
                  <a:lnTo>
                    <a:pt x="978" y="0"/>
                  </a:lnTo>
                  <a:lnTo>
                    <a:pt x="556" y="0"/>
                  </a:lnTo>
                  <a:close/>
                  <a:moveTo>
                    <a:pt x="768" y="301"/>
                  </a:moveTo>
                  <a:lnTo>
                    <a:pt x="998" y="1048"/>
                  </a:lnTo>
                  <a:lnTo>
                    <a:pt x="536" y="1048"/>
                  </a:lnTo>
                  <a:lnTo>
                    <a:pt x="768" y="3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 name="Freeform 7">
              <a:extLst>
                <a:ext uri="{FF2B5EF4-FFF2-40B4-BE49-F238E27FC236}">
                  <a16:creationId xmlns:a16="http://schemas.microsoft.com/office/drawing/2014/main" id="{93DABC58-132F-2F2F-EB5B-78B30A3D448C}"/>
                </a:ext>
              </a:extLst>
            </p:cNvPr>
            <p:cNvSpPr>
              <a:spLocks/>
            </p:cNvSpPr>
            <p:nvPr userDrawn="1"/>
          </p:nvSpPr>
          <p:spPr bwMode="auto">
            <a:xfrm>
              <a:off x="10250" y="3473"/>
              <a:ext cx="1113" cy="1694"/>
            </a:xfrm>
            <a:custGeom>
              <a:avLst/>
              <a:gdLst>
                <a:gd name="T0" fmla="*/ 0 w 1113"/>
                <a:gd name="T1" fmla="*/ 0 h 1694"/>
                <a:gd name="T2" fmla="*/ 0 w 1113"/>
                <a:gd name="T3" fmla="*/ 297 h 1694"/>
                <a:gd name="T4" fmla="*/ 396 w 1113"/>
                <a:gd name="T5" fmla="*/ 297 h 1694"/>
                <a:gd name="T6" fmla="*/ 396 w 1113"/>
                <a:gd name="T7" fmla="*/ 1397 h 1694"/>
                <a:gd name="T8" fmla="*/ 0 w 1113"/>
                <a:gd name="T9" fmla="*/ 1397 h 1694"/>
                <a:gd name="T10" fmla="*/ 0 w 1113"/>
                <a:gd name="T11" fmla="*/ 1694 h 1694"/>
                <a:gd name="T12" fmla="*/ 1113 w 1113"/>
                <a:gd name="T13" fmla="*/ 1694 h 1694"/>
                <a:gd name="T14" fmla="*/ 1113 w 1113"/>
                <a:gd name="T15" fmla="*/ 1397 h 1694"/>
                <a:gd name="T16" fmla="*/ 716 w 1113"/>
                <a:gd name="T17" fmla="*/ 1397 h 1694"/>
                <a:gd name="T18" fmla="*/ 716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6" y="297"/>
                  </a:lnTo>
                  <a:lnTo>
                    <a:pt x="396" y="1397"/>
                  </a:lnTo>
                  <a:lnTo>
                    <a:pt x="0" y="1397"/>
                  </a:lnTo>
                  <a:lnTo>
                    <a:pt x="0" y="1694"/>
                  </a:lnTo>
                  <a:lnTo>
                    <a:pt x="1113" y="1694"/>
                  </a:lnTo>
                  <a:lnTo>
                    <a:pt x="1113" y="1397"/>
                  </a:lnTo>
                  <a:lnTo>
                    <a:pt x="716" y="1397"/>
                  </a:lnTo>
                  <a:lnTo>
                    <a:pt x="716" y="297"/>
                  </a:lnTo>
                  <a:lnTo>
                    <a:pt x="1113" y="297"/>
                  </a:lnTo>
                  <a:lnTo>
                    <a:pt x="1113"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7" name="Freeform 8">
              <a:extLst>
                <a:ext uri="{FF2B5EF4-FFF2-40B4-BE49-F238E27FC236}">
                  <a16:creationId xmlns:a16="http://schemas.microsoft.com/office/drawing/2014/main" id="{DFE51362-844C-B4F1-1A83-A287F312E94A}"/>
                </a:ext>
              </a:extLst>
            </p:cNvPr>
            <p:cNvSpPr>
              <a:spLocks noEditPoints="1"/>
            </p:cNvSpPr>
            <p:nvPr userDrawn="1"/>
          </p:nvSpPr>
          <p:spPr bwMode="auto">
            <a:xfrm>
              <a:off x="8263" y="3473"/>
              <a:ext cx="1317" cy="1694"/>
            </a:xfrm>
            <a:custGeom>
              <a:avLst/>
              <a:gdLst>
                <a:gd name="T0" fmla="*/ 884 w 932"/>
                <a:gd name="T1" fmla="*/ 372 h 1199"/>
                <a:gd name="T2" fmla="*/ 442 w 932"/>
                <a:gd name="T3" fmla="*/ 0 h 1199"/>
                <a:gd name="T4" fmla="*/ 0 w 932"/>
                <a:gd name="T5" fmla="*/ 0 h 1199"/>
                <a:gd name="T6" fmla="*/ 0 w 932"/>
                <a:gd name="T7" fmla="*/ 1199 h 1199"/>
                <a:gd name="T8" fmla="*/ 227 w 932"/>
                <a:gd name="T9" fmla="*/ 1199 h 1199"/>
                <a:gd name="T10" fmla="*/ 227 w 932"/>
                <a:gd name="T11" fmla="*/ 755 h 1199"/>
                <a:gd name="T12" fmla="*/ 418 w 932"/>
                <a:gd name="T13" fmla="*/ 755 h 1199"/>
                <a:gd name="T14" fmla="*/ 450 w 932"/>
                <a:gd name="T15" fmla="*/ 755 h 1199"/>
                <a:gd name="T16" fmla="*/ 681 w 932"/>
                <a:gd name="T17" fmla="*/ 1199 h 1199"/>
                <a:gd name="T18" fmla="*/ 932 w 932"/>
                <a:gd name="T19" fmla="*/ 1199 h 1199"/>
                <a:gd name="T20" fmla="*/ 676 w 932"/>
                <a:gd name="T21" fmla="*/ 707 h 1199"/>
                <a:gd name="T22" fmla="*/ 884 w 932"/>
                <a:gd name="T23" fmla="*/ 372 h 1199"/>
                <a:gd name="T24" fmla="*/ 645 w 932"/>
                <a:gd name="T25" fmla="*/ 372 h 1199"/>
                <a:gd name="T26" fmla="*/ 418 w 932"/>
                <a:gd name="T27" fmla="*/ 562 h 1199"/>
                <a:gd name="T28" fmla="*/ 227 w 932"/>
                <a:gd name="T29" fmla="*/ 562 h 1199"/>
                <a:gd name="T30" fmla="*/ 227 w 932"/>
                <a:gd name="T31" fmla="*/ 194 h 1199"/>
                <a:gd name="T32" fmla="*/ 418 w 932"/>
                <a:gd name="T33" fmla="*/ 194 h 1199"/>
                <a:gd name="T34" fmla="*/ 645 w 932"/>
                <a:gd name="T35" fmla="*/ 372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2" h="1199">
                  <a:moveTo>
                    <a:pt x="884" y="372"/>
                  </a:moveTo>
                  <a:cubicBezTo>
                    <a:pt x="884" y="92"/>
                    <a:pt x="693" y="0"/>
                    <a:pt x="442" y="0"/>
                  </a:cubicBezTo>
                  <a:cubicBezTo>
                    <a:pt x="0" y="0"/>
                    <a:pt x="0" y="0"/>
                    <a:pt x="0" y="0"/>
                  </a:cubicBezTo>
                  <a:cubicBezTo>
                    <a:pt x="0" y="1199"/>
                    <a:pt x="0" y="1199"/>
                    <a:pt x="0" y="1199"/>
                  </a:cubicBezTo>
                  <a:cubicBezTo>
                    <a:pt x="227" y="1199"/>
                    <a:pt x="227" y="1199"/>
                    <a:pt x="227" y="1199"/>
                  </a:cubicBezTo>
                  <a:cubicBezTo>
                    <a:pt x="227" y="755"/>
                    <a:pt x="227" y="755"/>
                    <a:pt x="227" y="755"/>
                  </a:cubicBezTo>
                  <a:cubicBezTo>
                    <a:pt x="418" y="755"/>
                    <a:pt x="418" y="755"/>
                    <a:pt x="418" y="755"/>
                  </a:cubicBezTo>
                  <a:cubicBezTo>
                    <a:pt x="429" y="755"/>
                    <a:pt x="439" y="755"/>
                    <a:pt x="450" y="755"/>
                  </a:cubicBezTo>
                  <a:cubicBezTo>
                    <a:pt x="681" y="1199"/>
                    <a:pt x="681" y="1199"/>
                    <a:pt x="681" y="1199"/>
                  </a:cubicBezTo>
                  <a:cubicBezTo>
                    <a:pt x="932" y="1199"/>
                    <a:pt x="932" y="1199"/>
                    <a:pt x="932" y="1199"/>
                  </a:cubicBezTo>
                  <a:cubicBezTo>
                    <a:pt x="676" y="707"/>
                    <a:pt x="676" y="707"/>
                    <a:pt x="676" y="707"/>
                  </a:cubicBezTo>
                  <a:cubicBezTo>
                    <a:pt x="801" y="652"/>
                    <a:pt x="884" y="545"/>
                    <a:pt x="884" y="372"/>
                  </a:cubicBezTo>
                  <a:moveTo>
                    <a:pt x="645" y="372"/>
                  </a:moveTo>
                  <a:cubicBezTo>
                    <a:pt x="645" y="516"/>
                    <a:pt x="562" y="562"/>
                    <a:pt x="418" y="562"/>
                  </a:cubicBezTo>
                  <a:cubicBezTo>
                    <a:pt x="227" y="562"/>
                    <a:pt x="227" y="562"/>
                    <a:pt x="227" y="562"/>
                  </a:cubicBezTo>
                  <a:cubicBezTo>
                    <a:pt x="227" y="194"/>
                    <a:pt x="227" y="194"/>
                    <a:pt x="227" y="194"/>
                  </a:cubicBezTo>
                  <a:cubicBezTo>
                    <a:pt x="418" y="194"/>
                    <a:pt x="418" y="194"/>
                    <a:pt x="418" y="194"/>
                  </a:cubicBezTo>
                  <a:cubicBezTo>
                    <a:pt x="574" y="194"/>
                    <a:pt x="645" y="252"/>
                    <a:pt x="645" y="37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9" name="Freeform 9">
              <a:extLst>
                <a:ext uri="{FF2B5EF4-FFF2-40B4-BE49-F238E27FC236}">
                  <a16:creationId xmlns:a16="http://schemas.microsoft.com/office/drawing/2014/main" id="{E0F57AAB-C462-6A3A-9686-048341EA78B1}"/>
                </a:ext>
              </a:extLst>
            </p:cNvPr>
            <p:cNvSpPr>
              <a:spLocks/>
            </p:cNvSpPr>
            <p:nvPr userDrawn="1"/>
          </p:nvSpPr>
          <p:spPr bwMode="auto">
            <a:xfrm>
              <a:off x="6369" y="3473"/>
              <a:ext cx="1098" cy="1694"/>
            </a:xfrm>
            <a:custGeom>
              <a:avLst/>
              <a:gdLst>
                <a:gd name="T0" fmla="*/ 0 w 1098"/>
                <a:gd name="T1" fmla="*/ 0 h 1694"/>
                <a:gd name="T2" fmla="*/ 0 w 1098"/>
                <a:gd name="T3" fmla="*/ 1694 h 1694"/>
                <a:gd name="T4" fmla="*/ 1098 w 1098"/>
                <a:gd name="T5" fmla="*/ 1694 h 1694"/>
                <a:gd name="T6" fmla="*/ 1098 w 1098"/>
                <a:gd name="T7" fmla="*/ 1397 h 1694"/>
                <a:gd name="T8" fmla="*/ 321 w 1098"/>
                <a:gd name="T9" fmla="*/ 1397 h 1694"/>
                <a:gd name="T10" fmla="*/ 321 w 1098"/>
                <a:gd name="T11" fmla="*/ 973 h 1694"/>
                <a:gd name="T12" fmla="*/ 1030 w 1098"/>
                <a:gd name="T13" fmla="*/ 973 h 1694"/>
                <a:gd name="T14" fmla="*/ 1030 w 1098"/>
                <a:gd name="T15" fmla="*/ 687 h 1694"/>
                <a:gd name="T16" fmla="*/ 321 w 1098"/>
                <a:gd name="T17" fmla="*/ 687 h 1694"/>
                <a:gd name="T18" fmla="*/ 321 w 1098"/>
                <a:gd name="T19" fmla="*/ 297 h 1694"/>
                <a:gd name="T20" fmla="*/ 1098 w 1098"/>
                <a:gd name="T21" fmla="*/ 297 h 1694"/>
                <a:gd name="T22" fmla="*/ 1098 w 1098"/>
                <a:gd name="T23" fmla="*/ 0 h 1694"/>
                <a:gd name="T24" fmla="*/ 0 w 1098"/>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8" h="1694">
                  <a:moveTo>
                    <a:pt x="0" y="0"/>
                  </a:moveTo>
                  <a:lnTo>
                    <a:pt x="0" y="1694"/>
                  </a:lnTo>
                  <a:lnTo>
                    <a:pt x="1098" y="1694"/>
                  </a:lnTo>
                  <a:lnTo>
                    <a:pt x="1098" y="1397"/>
                  </a:lnTo>
                  <a:lnTo>
                    <a:pt x="321" y="1397"/>
                  </a:lnTo>
                  <a:lnTo>
                    <a:pt x="321" y="973"/>
                  </a:lnTo>
                  <a:lnTo>
                    <a:pt x="1030" y="973"/>
                  </a:lnTo>
                  <a:lnTo>
                    <a:pt x="1030" y="687"/>
                  </a:lnTo>
                  <a:lnTo>
                    <a:pt x="321" y="687"/>
                  </a:lnTo>
                  <a:lnTo>
                    <a:pt x="321" y="297"/>
                  </a:lnTo>
                  <a:lnTo>
                    <a:pt x="1098" y="297"/>
                  </a:lnTo>
                  <a:lnTo>
                    <a:pt x="1098"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0" name="Freeform 10">
              <a:extLst>
                <a:ext uri="{FF2B5EF4-FFF2-40B4-BE49-F238E27FC236}">
                  <a16:creationId xmlns:a16="http://schemas.microsoft.com/office/drawing/2014/main" id="{8A0D371A-82CE-1829-AA32-FB790C7A60A1}"/>
                </a:ext>
              </a:extLst>
            </p:cNvPr>
            <p:cNvSpPr>
              <a:spLocks noEditPoints="1"/>
            </p:cNvSpPr>
            <p:nvPr userDrawn="1"/>
          </p:nvSpPr>
          <p:spPr bwMode="auto">
            <a:xfrm>
              <a:off x="4481" y="3473"/>
              <a:ext cx="1215" cy="1694"/>
            </a:xfrm>
            <a:custGeom>
              <a:avLst/>
              <a:gdLst>
                <a:gd name="T0" fmla="*/ 406 w 860"/>
                <a:gd name="T1" fmla="*/ 791 h 1199"/>
                <a:gd name="T2" fmla="*/ 227 w 860"/>
                <a:gd name="T3" fmla="*/ 791 h 1199"/>
                <a:gd name="T4" fmla="*/ 227 w 860"/>
                <a:gd name="T5" fmla="*/ 1199 h 1199"/>
                <a:gd name="T6" fmla="*/ 0 w 860"/>
                <a:gd name="T7" fmla="*/ 1199 h 1199"/>
                <a:gd name="T8" fmla="*/ 0 w 860"/>
                <a:gd name="T9" fmla="*/ 0 h 1199"/>
                <a:gd name="T10" fmla="*/ 406 w 860"/>
                <a:gd name="T11" fmla="*/ 0 h 1199"/>
                <a:gd name="T12" fmla="*/ 860 w 860"/>
                <a:gd name="T13" fmla="*/ 396 h 1199"/>
                <a:gd name="T14" fmla="*/ 406 w 860"/>
                <a:gd name="T15" fmla="*/ 791 h 1199"/>
                <a:gd name="T16" fmla="*/ 394 w 860"/>
                <a:gd name="T17" fmla="*/ 194 h 1199"/>
                <a:gd name="T18" fmla="*/ 227 w 860"/>
                <a:gd name="T19" fmla="*/ 194 h 1199"/>
                <a:gd name="T20" fmla="*/ 227 w 860"/>
                <a:gd name="T21" fmla="*/ 598 h 1199"/>
                <a:gd name="T22" fmla="*/ 394 w 860"/>
                <a:gd name="T23" fmla="*/ 598 h 1199"/>
                <a:gd name="T24" fmla="*/ 621 w 860"/>
                <a:gd name="T25" fmla="*/ 396 h 1199"/>
                <a:gd name="T26" fmla="*/ 394 w 860"/>
                <a:gd name="T27" fmla="*/ 194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0" h="1199">
                  <a:moveTo>
                    <a:pt x="406" y="791"/>
                  </a:moveTo>
                  <a:cubicBezTo>
                    <a:pt x="227" y="791"/>
                    <a:pt x="227" y="791"/>
                    <a:pt x="227" y="791"/>
                  </a:cubicBezTo>
                  <a:cubicBezTo>
                    <a:pt x="227" y="1199"/>
                    <a:pt x="227" y="1199"/>
                    <a:pt x="227" y="1199"/>
                  </a:cubicBezTo>
                  <a:cubicBezTo>
                    <a:pt x="0" y="1199"/>
                    <a:pt x="0" y="1199"/>
                    <a:pt x="0" y="1199"/>
                  </a:cubicBezTo>
                  <a:cubicBezTo>
                    <a:pt x="0" y="0"/>
                    <a:pt x="0" y="0"/>
                    <a:pt x="0" y="0"/>
                  </a:cubicBezTo>
                  <a:cubicBezTo>
                    <a:pt x="406" y="0"/>
                    <a:pt x="406" y="0"/>
                    <a:pt x="406" y="0"/>
                  </a:cubicBezTo>
                  <a:cubicBezTo>
                    <a:pt x="661" y="0"/>
                    <a:pt x="860" y="116"/>
                    <a:pt x="860" y="396"/>
                  </a:cubicBezTo>
                  <a:cubicBezTo>
                    <a:pt x="860" y="671"/>
                    <a:pt x="659" y="791"/>
                    <a:pt x="406" y="791"/>
                  </a:cubicBezTo>
                  <a:moveTo>
                    <a:pt x="394" y="194"/>
                  </a:moveTo>
                  <a:cubicBezTo>
                    <a:pt x="227" y="194"/>
                    <a:pt x="227" y="194"/>
                    <a:pt x="227" y="194"/>
                  </a:cubicBezTo>
                  <a:cubicBezTo>
                    <a:pt x="227" y="598"/>
                    <a:pt x="227" y="598"/>
                    <a:pt x="227" y="598"/>
                  </a:cubicBezTo>
                  <a:cubicBezTo>
                    <a:pt x="394" y="598"/>
                    <a:pt x="394" y="598"/>
                    <a:pt x="394" y="598"/>
                  </a:cubicBezTo>
                  <a:cubicBezTo>
                    <a:pt x="525" y="598"/>
                    <a:pt x="621" y="534"/>
                    <a:pt x="621" y="396"/>
                  </a:cubicBezTo>
                  <a:cubicBezTo>
                    <a:pt x="621" y="252"/>
                    <a:pt x="525" y="194"/>
                    <a:pt x="394" y="19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1" name="Freeform 11">
              <a:extLst>
                <a:ext uri="{FF2B5EF4-FFF2-40B4-BE49-F238E27FC236}">
                  <a16:creationId xmlns:a16="http://schemas.microsoft.com/office/drawing/2014/main" id="{EA0DE082-4D8F-8158-56B4-AF85C4A0FA22}"/>
                </a:ext>
              </a:extLst>
            </p:cNvPr>
            <p:cNvSpPr>
              <a:spLocks/>
            </p:cNvSpPr>
            <p:nvPr userDrawn="1"/>
          </p:nvSpPr>
          <p:spPr bwMode="auto">
            <a:xfrm>
              <a:off x="1945" y="3473"/>
              <a:ext cx="1720" cy="1694"/>
            </a:xfrm>
            <a:custGeom>
              <a:avLst/>
              <a:gdLst>
                <a:gd name="T0" fmla="*/ 1265 w 1720"/>
                <a:gd name="T1" fmla="*/ 0 h 1694"/>
                <a:gd name="T2" fmla="*/ 860 w 1720"/>
                <a:gd name="T3" fmla="*/ 996 h 1694"/>
                <a:gd name="T4" fmla="*/ 456 w 1720"/>
                <a:gd name="T5" fmla="*/ 0 h 1694"/>
                <a:gd name="T6" fmla="*/ 0 w 1720"/>
                <a:gd name="T7" fmla="*/ 0 h 1694"/>
                <a:gd name="T8" fmla="*/ 0 w 1720"/>
                <a:gd name="T9" fmla="*/ 1694 h 1694"/>
                <a:gd name="T10" fmla="*/ 303 w 1720"/>
                <a:gd name="T11" fmla="*/ 1694 h 1694"/>
                <a:gd name="T12" fmla="*/ 303 w 1720"/>
                <a:gd name="T13" fmla="*/ 428 h 1694"/>
                <a:gd name="T14" fmla="*/ 692 w 1720"/>
                <a:gd name="T15" fmla="*/ 1321 h 1694"/>
                <a:gd name="T16" fmla="*/ 709 w 1720"/>
                <a:gd name="T17" fmla="*/ 1321 h 1694"/>
                <a:gd name="T18" fmla="*/ 1012 w 1720"/>
                <a:gd name="T19" fmla="*/ 1321 h 1694"/>
                <a:gd name="T20" fmla="*/ 1029 w 1720"/>
                <a:gd name="T21" fmla="*/ 1321 h 1694"/>
                <a:gd name="T22" fmla="*/ 1416 w 1720"/>
                <a:gd name="T23" fmla="*/ 428 h 1694"/>
                <a:gd name="T24" fmla="*/ 1416 w 1720"/>
                <a:gd name="T25" fmla="*/ 1694 h 1694"/>
                <a:gd name="T26" fmla="*/ 1720 w 1720"/>
                <a:gd name="T27" fmla="*/ 1694 h 1694"/>
                <a:gd name="T28" fmla="*/ 1720 w 1720"/>
                <a:gd name="T29" fmla="*/ 0 h 1694"/>
                <a:gd name="T30" fmla="*/ 1265 w 1720"/>
                <a:gd name="T31"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20" h="1694">
                  <a:moveTo>
                    <a:pt x="1265" y="0"/>
                  </a:moveTo>
                  <a:lnTo>
                    <a:pt x="860" y="996"/>
                  </a:lnTo>
                  <a:lnTo>
                    <a:pt x="456" y="0"/>
                  </a:lnTo>
                  <a:lnTo>
                    <a:pt x="0" y="0"/>
                  </a:lnTo>
                  <a:lnTo>
                    <a:pt x="0" y="1694"/>
                  </a:lnTo>
                  <a:lnTo>
                    <a:pt x="303" y="1694"/>
                  </a:lnTo>
                  <a:lnTo>
                    <a:pt x="303" y="428"/>
                  </a:lnTo>
                  <a:lnTo>
                    <a:pt x="692" y="1321"/>
                  </a:lnTo>
                  <a:lnTo>
                    <a:pt x="709" y="1321"/>
                  </a:lnTo>
                  <a:lnTo>
                    <a:pt x="1012" y="1321"/>
                  </a:lnTo>
                  <a:lnTo>
                    <a:pt x="1029" y="1321"/>
                  </a:lnTo>
                  <a:lnTo>
                    <a:pt x="1416" y="428"/>
                  </a:lnTo>
                  <a:lnTo>
                    <a:pt x="1416" y="1694"/>
                  </a:lnTo>
                  <a:lnTo>
                    <a:pt x="1720" y="1694"/>
                  </a:lnTo>
                  <a:lnTo>
                    <a:pt x="1720" y="0"/>
                  </a:lnTo>
                  <a:lnTo>
                    <a:pt x="126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2" name="Freeform 12">
              <a:extLst>
                <a:ext uri="{FF2B5EF4-FFF2-40B4-BE49-F238E27FC236}">
                  <a16:creationId xmlns:a16="http://schemas.microsoft.com/office/drawing/2014/main" id="{530CFB56-59E9-38CF-519A-B532B32547AB}"/>
                </a:ext>
              </a:extLst>
            </p:cNvPr>
            <p:cNvSpPr>
              <a:spLocks/>
            </p:cNvSpPr>
            <p:nvPr userDrawn="1"/>
          </p:nvSpPr>
          <p:spPr bwMode="auto">
            <a:xfrm>
              <a:off x="0" y="3473"/>
              <a:ext cx="1113" cy="1694"/>
            </a:xfrm>
            <a:custGeom>
              <a:avLst/>
              <a:gdLst>
                <a:gd name="T0" fmla="*/ 0 w 1113"/>
                <a:gd name="T1" fmla="*/ 0 h 1694"/>
                <a:gd name="T2" fmla="*/ 0 w 1113"/>
                <a:gd name="T3" fmla="*/ 297 h 1694"/>
                <a:gd name="T4" fmla="*/ 397 w 1113"/>
                <a:gd name="T5" fmla="*/ 297 h 1694"/>
                <a:gd name="T6" fmla="*/ 397 w 1113"/>
                <a:gd name="T7" fmla="*/ 1397 h 1694"/>
                <a:gd name="T8" fmla="*/ 0 w 1113"/>
                <a:gd name="T9" fmla="*/ 1397 h 1694"/>
                <a:gd name="T10" fmla="*/ 0 w 1113"/>
                <a:gd name="T11" fmla="*/ 1694 h 1694"/>
                <a:gd name="T12" fmla="*/ 1113 w 1113"/>
                <a:gd name="T13" fmla="*/ 1694 h 1694"/>
                <a:gd name="T14" fmla="*/ 1113 w 1113"/>
                <a:gd name="T15" fmla="*/ 1397 h 1694"/>
                <a:gd name="T16" fmla="*/ 717 w 1113"/>
                <a:gd name="T17" fmla="*/ 1397 h 1694"/>
                <a:gd name="T18" fmla="*/ 717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7" y="297"/>
                  </a:lnTo>
                  <a:lnTo>
                    <a:pt x="397" y="1397"/>
                  </a:lnTo>
                  <a:lnTo>
                    <a:pt x="0" y="1397"/>
                  </a:lnTo>
                  <a:lnTo>
                    <a:pt x="0" y="1694"/>
                  </a:lnTo>
                  <a:lnTo>
                    <a:pt x="1113" y="1694"/>
                  </a:lnTo>
                  <a:lnTo>
                    <a:pt x="1113" y="1397"/>
                  </a:lnTo>
                  <a:lnTo>
                    <a:pt x="717" y="1397"/>
                  </a:lnTo>
                  <a:lnTo>
                    <a:pt x="717" y="297"/>
                  </a:lnTo>
                  <a:lnTo>
                    <a:pt x="1113" y="297"/>
                  </a:lnTo>
                  <a:lnTo>
                    <a:pt x="1113"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grpSp>
      <p:sp>
        <p:nvSpPr>
          <p:cNvPr id="23" name="Title 1">
            <a:extLst>
              <a:ext uri="{FF2B5EF4-FFF2-40B4-BE49-F238E27FC236}">
                <a16:creationId xmlns:a16="http://schemas.microsoft.com/office/drawing/2014/main" id="{FB5434B5-DD4C-F988-6EBA-085A7DD4940D}"/>
              </a:ext>
            </a:extLst>
          </p:cNvPr>
          <p:cNvSpPr>
            <a:spLocks noGrp="1"/>
          </p:cNvSpPr>
          <p:nvPr>
            <p:ph type="ctrTitle"/>
          </p:nvPr>
        </p:nvSpPr>
        <p:spPr>
          <a:xfrm>
            <a:off x="317251" y="2417400"/>
            <a:ext cx="9144000" cy="1847942"/>
          </a:xfrm>
        </p:spPr>
        <p:txBody>
          <a:bodyPr anchor="b"/>
          <a:lstStyle>
            <a:lvl1pPr algn="l">
              <a:defRPr sz="6400">
                <a:solidFill>
                  <a:schemeClr val="bg1"/>
                </a:solidFill>
              </a:defRPr>
            </a:lvl1pPr>
          </a:lstStyle>
          <a:p>
            <a:r>
              <a:rPr lang="en-GB"/>
              <a:t>Click to edit Master title style</a:t>
            </a:r>
            <a:endParaRPr lang="en-GB" dirty="0"/>
          </a:p>
        </p:txBody>
      </p:sp>
      <p:sp>
        <p:nvSpPr>
          <p:cNvPr id="24" name="Subtitle 2">
            <a:extLst>
              <a:ext uri="{FF2B5EF4-FFF2-40B4-BE49-F238E27FC236}">
                <a16:creationId xmlns:a16="http://schemas.microsoft.com/office/drawing/2014/main" id="{1E34748E-CBEF-26E7-AB9F-696FA5D599DC}"/>
              </a:ext>
            </a:extLst>
          </p:cNvPr>
          <p:cNvSpPr>
            <a:spLocks noGrp="1"/>
          </p:cNvSpPr>
          <p:nvPr>
            <p:ph type="subTitle" idx="1"/>
          </p:nvPr>
        </p:nvSpPr>
        <p:spPr>
          <a:xfrm>
            <a:off x="317251" y="4383000"/>
            <a:ext cx="9144000" cy="1322348"/>
          </a:xfrm>
        </p:spPr>
        <p:txBody>
          <a:bodyPr/>
          <a:lstStyle>
            <a:lvl1pPr marL="0" indent="0" algn="l">
              <a:buNone/>
              <a:defRPr sz="4800">
                <a:solidFill>
                  <a:schemeClr val="bg1"/>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endParaRPr lang="en-GB" dirty="0"/>
          </a:p>
        </p:txBody>
      </p:sp>
      <p:sp>
        <p:nvSpPr>
          <p:cNvPr id="25" name="Text Placeholder 17">
            <a:extLst>
              <a:ext uri="{FF2B5EF4-FFF2-40B4-BE49-F238E27FC236}">
                <a16:creationId xmlns:a16="http://schemas.microsoft.com/office/drawing/2014/main" id="{1DF2DBC8-2D33-BD84-A330-691C8B97975A}"/>
              </a:ext>
            </a:extLst>
          </p:cNvPr>
          <p:cNvSpPr>
            <a:spLocks noGrp="1"/>
          </p:cNvSpPr>
          <p:nvPr>
            <p:ph type="body" sz="quarter" idx="10"/>
          </p:nvPr>
        </p:nvSpPr>
        <p:spPr>
          <a:xfrm>
            <a:off x="330271" y="5789336"/>
            <a:ext cx="5579198" cy="740845"/>
          </a:xfrm>
        </p:spPr>
        <p:txBody>
          <a:bodyPr anchor="b"/>
          <a:lstStyle>
            <a:lvl1pPr>
              <a:defRPr sz="2200" b="1">
                <a:solidFill>
                  <a:schemeClr val="bg1"/>
                </a:solidFill>
                <a:latin typeface="+mj-lt"/>
                <a:ea typeface="Inter Medium" panose="02000503000000020004" pitchFamily="2" charset="0"/>
              </a:defRPr>
            </a:lvl1pPr>
            <a:lvl2pPr>
              <a:defRPr sz="2200">
                <a:solidFill>
                  <a:schemeClr val="bg1"/>
                </a:solidFill>
              </a:defRPr>
            </a:lvl2pPr>
            <a:lvl3pPr>
              <a:defRPr sz="2200">
                <a:solidFill>
                  <a:schemeClr val="bg1"/>
                </a:solidFill>
                <a:latin typeface="Inter Medium" panose="02000503000000020004" pitchFamily="2" charset="0"/>
                <a:ea typeface="Inter Medium" panose="02000503000000020004" pitchFamily="2" charset="0"/>
              </a:defRPr>
            </a:lvl3pPr>
            <a:lvl4pPr>
              <a:defRPr sz="2200">
                <a:solidFill>
                  <a:schemeClr val="bg1"/>
                </a:solidFill>
                <a:latin typeface="Inter Medium" panose="02000503000000020004" pitchFamily="2" charset="0"/>
                <a:ea typeface="Inter Medium" panose="02000503000000020004" pitchFamily="2" charset="0"/>
              </a:defRPr>
            </a:lvl4pPr>
            <a:lvl5pPr>
              <a:defRPr sz="2200">
                <a:solidFill>
                  <a:schemeClr val="bg1"/>
                </a:solidFill>
                <a:latin typeface="Inter Medium" panose="02000503000000020004" pitchFamily="2" charset="0"/>
                <a:ea typeface="Inter Medium" panose="02000503000000020004" pitchFamily="2" charset="0"/>
              </a:defRPr>
            </a:lvl5pPr>
          </a:lstStyle>
          <a:p>
            <a:pPr lvl="0"/>
            <a:r>
              <a:rPr lang="en-GB"/>
              <a:t>Click to edit Master text styles</a:t>
            </a:r>
          </a:p>
        </p:txBody>
      </p:sp>
    </p:spTree>
    <p:extLst>
      <p:ext uri="{BB962C8B-B14F-4D97-AF65-F5344CB8AC3E}">
        <p14:creationId xmlns:p14="http://schemas.microsoft.com/office/powerpoint/2010/main" val="4079999131"/>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19FE4-6876-B5B6-E975-473C9AD4B5B2}"/>
              </a:ext>
            </a:extLst>
          </p:cNvPr>
          <p:cNvSpPr>
            <a:spLocks noGrp="1"/>
          </p:cNvSpPr>
          <p:nvPr>
            <p:ph type="title"/>
          </p:nvPr>
        </p:nvSpPr>
        <p:spPr>
          <a:xfrm>
            <a:off x="318494" y="327819"/>
            <a:ext cx="5163243" cy="3101181"/>
          </a:xfrm>
        </p:spPr>
        <p:txBody>
          <a:bodyPr/>
          <a:lstStyle>
            <a:lvl1pPr>
              <a:defRPr sz="6400"/>
            </a:lvl1pPr>
          </a:lstStyle>
          <a:p>
            <a:r>
              <a:rPr lang="en-GB"/>
              <a:t>Click to edit Master title style</a:t>
            </a:r>
            <a:endParaRPr lang="en-US" dirty="0"/>
          </a:p>
        </p:txBody>
      </p:sp>
      <p:sp>
        <p:nvSpPr>
          <p:cNvPr id="3" name="Date Placeholder 2">
            <a:extLst>
              <a:ext uri="{FF2B5EF4-FFF2-40B4-BE49-F238E27FC236}">
                <a16:creationId xmlns:a16="http://schemas.microsoft.com/office/drawing/2014/main" id="{089A3DB1-810F-A8E3-C248-4835CAA99DF5}"/>
              </a:ext>
            </a:extLst>
          </p:cNvPr>
          <p:cNvSpPr>
            <a:spLocks noGrp="1"/>
          </p:cNvSpPr>
          <p:nvPr>
            <p:ph type="dt" sz="half" idx="10"/>
          </p:nvPr>
        </p:nvSpPr>
        <p:spPr/>
        <p:txBody>
          <a:bodyPr/>
          <a:lstStyle/>
          <a:p>
            <a:r>
              <a:rPr lang="en-GB"/>
              <a:t>07/10/2026</a:t>
            </a:r>
          </a:p>
        </p:txBody>
      </p:sp>
      <p:sp>
        <p:nvSpPr>
          <p:cNvPr id="4" name="Footer Placeholder 3">
            <a:extLst>
              <a:ext uri="{FF2B5EF4-FFF2-40B4-BE49-F238E27FC236}">
                <a16:creationId xmlns:a16="http://schemas.microsoft.com/office/drawing/2014/main" id="{A6B777E5-A94F-F8C3-D5F7-C4C35810FF1A}"/>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8A089025-7C4D-C600-55FE-4CBA1AECC50A}"/>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7" name="Content Placeholder 6">
            <a:extLst>
              <a:ext uri="{FF2B5EF4-FFF2-40B4-BE49-F238E27FC236}">
                <a16:creationId xmlns:a16="http://schemas.microsoft.com/office/drawing/2014/main" id="{3F3EA03B-C9D6-61A6-148F-9BF74F07D9B8}"/>
              </a:ext>
            </a:extLst>
          </p:cNvPr>
          <p:cNvSpPr>
            <a:spLocks noGrp="1"/>
          </p:cNvSpPr>
          <p:nvPr>
            <p:ph sz="quarter" idx="13"/>
          </p:nvPr>
        </p:nvSpPr>
        <p:spPr>
          <a:xfrm>
            <a:off x="6096001" y="327025"/>
            <a:ext cx="5777508" cy="3101977"/>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402084810"/>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genda Smok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19FE4-6876-B5B6-E975-473C9AD4B5B2}"/>
              </a:ext>
            </a:extLst>
          </p:cNvPr>
          <p:cNvSpPr>
            <a:spLocks noGrp="1"/>
          </p:cNvSpPr>
          <p:nvPr>
            <p:ph type="title"/>
          </p:nvPr>
        </p:nvSpPr>
        <p:spPr>
          <a:xfrm>
            <a:off x="318494" y="327819"/>
            <a:ext cx="5163243" cy="3101181"/>
          </a:xfrm>
        </p:spPr>
        <p:txBody>
          <a:bodyPr/>
          <a:lstStyle>
            <a:lvl1pPr>
              <a:defRPr sz="6400"/>
            </a:lvl1pPr>
          </a:lstStyle>
          <a:p>
            <a:r>
              <a:rPr lang="en-GB"/>
              <a:t>Click to edit Master title style</a:t>
            </a:r>
            <a:endParaRPr lang="en-US" dirty="0"/>
          </a:p>
        </p:txBody>
      </p:sp>
      <p:sp>
        <p:nvSpPr>
          <p:cNvPr id="3" name="Date Placeholder 2">
            <a:extLst>
              <a:ext uri="{FF2B5EF4-FFF2-40B4-BE49-F238E27FC236}">
                <a16:creationId xmlns:a16="http://schemas.microsoft.com/office/drawing/2014/main" id="{089A3DB1-810F-A8E3-C248-4835CAA99DF5}"/>
              </a:ext>
            </a:extLst>
          </p:cNvPr>
          <p:cNvSpPr>
            <a:spLocks noGrp="1"/>
          </p:cNvSpPr>
          <p:nvPr>
            <p:ph type="dt" sz="half" idx="10"/>
          </p:nvPr>
        </p:nvSpPr>
        <p:spPr/>
        <p:txBody>
          <a:bodyPr/>
          <a:lstStyle/>
          <a:p>
            <a:r>
              <a:rPr lang="en-GB"/>
              <a:t>07/10/2026</a:t>
            </a:r>
          </a:p>
        </p:txBody>
      </p:sp>
      <p:sp>
        <p:nvSpPr>
          <p:cNvPr id="4" name="Footer Placeholder 3">
            <a:extLst>
              <a:ext uri="{FF2B5EF4-FFF2-40B4-BE49-F238E27FC236}">
                <a16:creationId xmlns:a16="http://schemas.microsoft.com/office/drawing/2014/main" id="{A6B777E5-A94F-F8C3-D5F7-C4C35810FF1A}"/>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8A089025-7C4D-C600-55FE-4CBA1AECC50A}"/>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7" name="Content Placeholder 6">
            <a:extLst>
              <a:ext uri="{FF2B5EF4-FFF2-40B4-BE49-F238E27FC236}">
                <a16:creationId xmlns:a16="http://schemas.microsoft.com/office/drawing/2014/main" id="{3F3EA03B-C9D6-61A6-148F-9BF74F07D9B8}"/>
              </a:ext>
            </a:extLst>
          </p:cNvPr>
          <p:cNvSpPr>
            <a:spLocks noGrp="1"/>
          </p:cNvSpPr>
          <p:nvPr>
            <p:ph sz="quarter" idx="13"/>
          </p:nvPr>
        </p:nvSpPr>
        <p:spPr>
          <a:xfrm>
            <a:off x="6096001" y="327025"/>
            <a:ext cx="5777508" cy="3101977"/>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961220234"/>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Khaki">
    <p:bg>
      <p:bgPr>
        <a:solidFill>
          <a:srgbClr val="FBF7D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19FE4-6876-B5B6-E975-473C9AD4B5B2}"/>
              </a:ext>
            </a:extLst>
          </p:cNvPr>
          <p:cNvSpPr>
            <a:spLocks noGrp="1"/>
          </p:cNvSpPr>
          <p:nvPr>
            <p:ph type="title"/>
          </p:nvPr>
        </p:nvSpPr>
        <p:spPr>
          <a:xfrm>
            <a:off x="318494" y="327819"/>
            <a:ext cx="5163243" cy="3101181"/>
          </a:xfrm>
        </p:spPr>
        <p:txBody>
          <a:bodyPr/>
          <a:lstStyle>
            <a:lvl1pPr>
              <a:defRPr sz="6400"/>
            </a:lvl1pPr>
          </a:lstStyle>
          <a:p>
            <a:r>
              <a:rPr lang="en-GB"/>
              <a:t>Click to edit Master title style</a:t>
            </a:r>
            <a:endParaRPr lang="en-US" dirty="0"/>
          </a:p>
        </p:txBody>
      </p:sp>
      <p:sp>
        <p:nvSpPr>
          <p:cNvPr id="3" name="Date Placeholder 2">
            <a:extLst>
              <a:ext uri="{FF2B5EF4-FFF2-40B4-BE49-F238E27FC236}">
                <a16:creationId xmlns:a16="http://schemas.microsoft.com/office/drawing/2014/main" id="{089A3DB1-810F-A8E3-C248-4835CAA99DF5}"/>
              </a:ext>
            </a:extLst>
          </p:cNvPr>
          <p:cNvSpPr>
            <a:spLocks noGrp="1"/>
          </p:cNvSpPr>
          <p:nvPr>
            <p:ph type="dt" sz="half" idx="10"/>
          </p:nvPr>
        </p:nvSpPr>
        <p:spPr/>
        <p:txBody>
          <a:bodyPr/>
          <a:lstStyle/>
          <a:p>
            <a:r>
              <a:rPr lang="en-GB"/>
              <a:t>07/10/2026</a:t>
            </a:r>
          </a:p>
        </p:txBody>
      </p:sp>
      <p:sp>
        <p:nvSpPr>
          <p:cNvPr id="4" name="Footer Placeholder 3">
            <a:extLst>
              <a:ext uri="{FF2B5EF4-FFF2-40B4-BE49-F238E27FC236}">
                <a16:creationId xmlns:a16="http://schemas.microsoft.com/office/drawing/2014/main" id="{A6B777E5-A94F-F8C3-D5F7-C4C35810FF1A}"/>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8A089025-7C4D-C600-55FE-4CBA1AECC50A}"/>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7" name="Content Placeholder 6">
            <a:extLst>
              <a:ext uri="{FF2B5EF4-FFF2-40B4-BE49-F238E27FC236}">
                <a16:creationId xmlns:a16="http://schemas.microsoft.com/office/drawing/2014/main" id="{3F3EA03B-C9D6-61A6-148F-9BF74F07D9B8}"/>
              </a:ext>
            </a:extLst>
          </p:cNvPr>
          <p:cNvSpPr>
            <a:spLocks noGrp="1"/>
          </p:cNvSpPr>
          <p:nvPr>
            <p:ph sz="quarter" idx="13"/>
          </p:nvPr>
        </p:nvSpPr>
        <p:spPr>
          <a:xfrm>
            <a:off x="6096001" y="327025"/>
            <a:ext cx="5777508" cy="3101977"/>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4034832032"/>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Agenda Blu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19FE4-6876-B5B6-E975-473C9AD4B5B2}"/>
              </a:ext>
            </a:extLst>
          </p:cNvPr>
          <p:cNvSpPr>
            <a:spLocks noGrp="1"/>
          </p:cNvSpPr>
          <p:nvPr>
            <p:ph type="title"/>
          </p:nvPr>
        </p:nvSpPr>
        <p:spPr>
          <a:xfrm>
            <a:off x="318494" y="238870"/>
            <a:ext cx="5163243" cy="3190130"/>
          </a:xfrm>
        </p:spPr>
        <p:txBody>
          <a:bodyPr/>
          <a:lstStyle>
            <a:lvl1pPr>
              <a:defRPr sz="6400">
                <a:solidFill>
                  <a:schemeClr val="bg1"/>
                </a:solidFill>
              </a:defRPr>
            </a:lvl1pPr>
          </a:lstStyle>
          <a:p>
            <a:r>
              <a:rPr lang="en-GB"/>
              <a:t>Click to edit Master title style</a:t>
            </a:r>
            <a:endParaRPr lang="en-US" dirty="0"/>
          </a:p>
        </p:txBody>
      </p:sp>
      <p:sp>
        <p:nvSpPr>
          <p:cNvPr id="3" name="Date Placeholder 2">
            <a:extLst>
              <a:ext uri="{FF2B5EF4-FFF2-40B4-BE49-F238E27FC236}">
                <a16:creationId xmlns:a16="http://schemas.microsoft.com/office/drawing/2014/main" id="{089A3DB1-810F-A8E3-C248-4835CAA99DF5}"/>
              </a:ext>
            </a:extLst>
          </p:cNvPr>
          <p:cNvSpPr>
            <a:spLocks noGrp="1"/>
          </p:cNvSpPr>
          <p:nvPr>
            <p:ph type="dt" sz="half" idx="10"/>
          </p:nvPr>
        </p:nvSpPr>
        <p:spPr/>
        <p:txBody>
          <a:bodyPr/>
          <a:lstStyle>
            <a:lvl1pPr>
              <a:defRPr>
                <a:solidFill>
                  <a:schemeClr val="bg1"/>
                </a:solidFill>
              </a:defRPr>
            </a:lvl1pPr>
          </a:lstStyle>
          <a:p>
            <a:r>
              <a:rPr lang="en-GB"/>
              <a:t>07/10/2026</a:t>
            </a:r>
          </a:p>
        </p:txBody>
      </p:sp>
      <p:sp>
        <p:nvSpPr>
          <p:cNvPr id="4" name="Footer Placeholder 3">
            <a:extLst>
              <a:ext uri="{FF2B5EF4-FFF2-40B4-BE49-F238E27FC236}">
                <a16:creationId xmlns:a16="http://schemas.microsoft.com/office/drawing/2014/main" id="{A6B777E5-A94F-F8C3-D5F7-C4C35810FF1A}"/>
              </a:ext>
            </a:extLst>
          </p:cNvPr>
          <p:cNvSpPr>
            <a:spLocks noGrp="1"/>
          </p:cNvSpPr>
          <p:nvPr>
            <p:ph type="ftr" sz="quarter" idx="11"/>
          </p:nvPr>
        </p:nvSpPr>
        <p:spPr/>
        <p:txBody>
          <a:bodyPr/>
          <a:lstStyle>
            <a:lvl1pPr>
              <a:defRPr>
                <a:solidFill>
                  <a:schemeClr val="bg1"/>
                </a:solidFill>
              </a:defRPr>
            </a:lvl1pPr>
          </a:lstStyle>
          <a:p>
            <a:endParaRPr lang="en-GB" dirty="0"/>
          </a:p>
        </p:txBody>
      </p:sp>
      <p:sp>
        <p:nvSpPr>
          <p:cNvPr id="5" name="Slide Number Placeholder 4">
            <a:extLst>
              <a:ext uri="{FF2B5EF4-FFF2-40B4-BE49-F238E27FC236}">
                <a16:creationId xmlns:a16="http://schemas.microsoft.com/office/drawing/2014/main" id="{8A089025-7C4D-C600-55FE-4CBA1AECC50A}"/>
              </a:ext>
            </a:extLst>
          </p:cNvPr>
          <p:cNvSpPr>
            <a:spLocks noGrp="1"/>
          </p:cNvSpPr>
          <p:nvPr>
            <p:ph type="sldNum" sz="quarter" idx="12"/>
          </p:nvPr>
        </p:nvSpPr>
        <p:spPr/>
        <p:txBody>
          <a:bodyPr/>
          <a:lstStyle>
            <a:lvl1pPr>
              <a:defRPr>
                <a:solidFill>
                  <a:schemeClr val="bg1"/>
                </a:solidFill>
              </a:defRPr>
            </a:lvl1pPr>
          </a:lstStyle>
          <a:p>
            <a:fld id="{CBA53E11-492D-48B3-9F9B-09541CA2A39A}" type="slidenum">
              <a:rPr lang="en-GB" smtClean="0"/>
              <a:pPr/>
              <a:t>‹#›</a:t>
            </a:fld>
            <a:endParaRPr lang="en-GB"/>
          </a:p>
        </p:txBody>
      </p:sp>
      <p:sp>
        <p:nvSpPr>
          <p:cNvPr id="7" name="Content Placeholder 6">
            <a:extLst>
              <a:ext uri="{FF2B5EF4-FFF2-40B4-BE49-F238E27FC236}">
                <a16:creationId xmlns:a16="http://schemas.microsoft.com/office/drawing/2014/main" id="{3F3EA03B-C9D6-61A6-148F-9BF74F07D9B8}"/>
              </a:ext>
            </a:extLst>
          </p:cNvPr>
          <p:cNvSpPr>
            <a:spLocks noGrp="1"/>
          </p:cNvSpPr>
          <p:nvPr>
            <p:ph sz="quarter" idx="13"/>
          </p:nvPr>
        </p:nvSpPr>
        <p:spPr>
          <a:xfrm>
            <a:off x="6096001" y="327819"/>
            <a:ext cx="5777508" cy="310118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Box 7">
            <a:extLst>
              <a:ext uri="{FF2B5EF4-FFF2-40B4-BE49-F238E27FC236}">
                <a16:creationId xmlns:a16="http://schemas.microsoft.com/office/drawing/2014/main" id="{F9C35426-417C-E41E-5A03-5974D3C79A08}"/>
              </a:ext>
            </a:extLst>
          </p:cNvPr>
          <p:cNvSpPr txBox="1"/>
          <p:nvPr userDrawn="1"/>
        </p:nvSpPr>
        <p:spPr>
          <a:xfrm>
            <a:off x="326232" y="6393702"/>
            <a:ext cx="1417500" cy="137272"/>
          </a:xfrm>
          <a:prstGeom prst="rect">
            <a:avLst/>
          </a:prstGeom>
          <a:noFill/>
        </p:spPr>
        <p:txBody>
          <a:bodyPr wrap="square" lIns="0" tIns="0" rIns="0" bIns="0" rtlCol="0" anchor="b">
            <a:noAutofit/>
          </a:bodyPr>
          <a:lstStyle/>
          <a:p>
            <a:pPr algn="l"/>
            <a:r>
              <a:rPr lang="en-US" sz="850" b="0" dirty="0">
                <a:solidFill>
                  <a:schemeClr val="bg1"/>
                </a:solidFill>
                <a:latin typeface="+mj-lt"/>
              </a:rPr>
              <a:t>Imperial College London</a:t>
            </a:r>
          </a:p>
        </p:txBody>
      </p:sp>
    </p:spTree>
    <p:extLst>
      <p:ext uri="{BB962C8B-B14F-4D97-AF65-F5344CB8AC3E}">
        <p14:creationId xmlns:p14="http://schemas.microsoft.com/office/powerpoint/2010/main" val="751618283"/>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AC38-BED1-9031-E2E0-CB195EDFD8B7}"/>
              </a:ext>
            </a:extLst>
          </p:cNvPr>
          <p:cNvSpPr>
            <a:spLocks noGrp="1"/>
          </p:cNvSpPr>
          <p:nvPr>
            <p:ph type="title"/>
          </p:nvPr>
        </p:nvSpPr>
        <p:spPr>
          <a:xfrm>
            <a:off x="325800" y="252000"/>
            <a:ext cx="11540763" cy="378044"/>
          </a:xfrm>
        </p:spPr>
        <p:txBody>
          <a:bodyPr/>
          <a:lstStyle>
            <a:lvl1pPr>
              <a:defRPr/>
            </a:lvl1pPr>
          </a:lstStyle>
          <a:p>
            <a:r>
              <a:rPr lang="en-GB"/>
              <a:t>Click to edit Master title style</a:t>
            </a:r>
            <a:endParaRPr lang="en-GB" dirty="0"/>
          </a:p>
        </p:txBody>
      </p:sp>
      <p:sp>
        <p:nvSpPr>
          <p:cNvPr id="3" name="Content Placeholder 2">
            <a:extLst>
              <a:ext uri="{FF2B5EF4-FFF2-40B4-BE49-F238E27FC236}">
                <a16:creationId xmlns:a16="http://schemas.microsoft.com/office/drawing/2014/main" id="{73B26F26-EA3D-40AC-124C-008BE90D71FC}"/>
              </a:ext>
            </a:extLst>
          </p:cNvPr>
          <p:cNvSpPr>
            <a:spLocks noGrp="1"/>
          </p:cNvSpPr>
          <p:nvPr>
            <p:ph idx="1"/>
          </p:nvPr>
        </p:nvSpPr>
        <p:spPr>
          <a:xfrm>
            <a:off x="325800" y="1394619"/>
            <a:ext cx="11540763" cy="486648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a:extLst>
              <a:ext uri="{FF2B5EF4-FFF2-40B4-BE49-F238E27FC236}">
                <a16:creationId xmlns:a16="http://schemas.microsoft.com/office/drawing/2014/main" id="{DFCC11D5-984D-8680-D542-25A06BDC5C8B}"/>
              </a:ext>
            </a:extLst>
          </p:cNvPr>
          <p:cNvSpPr>
            <a:spLocks noGrp="1"/>
          </p:cNvSpPr>
          <p:nvPr>
            <p:ph type="dt" sz="half" idx="10"/>
          </p:nvPr>
        </p:nvSpPr>
        <p:spPr/>
        <p:txBody>
          <a:bodyPr/>
          <a:lstStyle/>
          <a:p>
            <a:r>
              <a:rPr lang="en-GB"/>
              <a:t>07/10/2026</a:t>
            </a:r>
          </a:p>
        </p:txBody>
      </p:sp>
      <p:sp>
        <p:nvSpPr>
          <p:cNvPr id="5" name="Footer Placeholder 4">
            <a:extLst>
              <a:ext uri="{FF2B5EF4-FFF2-40B4-BE49-F238E27FC236}">
                <a16:creationId xmlns:a16="http://schemas.microsoft.com/office/drawing/2014/main" id="{3D2E529F-F811-2979-BFFA-08BB8BC2F24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40A69BFE-A663-D9A7-8252-C853694690A1}"/>
              </a:ext>
            </a:extLst>
          </p:cNvPr>
          <p:cNvSpPr>
            <a:spLocks noGrp="1"/>
          </p:cNvSpPr>
          <p:nvPr>
            <p:ph type="sldNum" sz="quarter" idx="12"/>
          </p:nvPr>
        </p:nvSpPr>
        <p:spPr/>
        <p:txBody>
          <a:bodyPr/>
          <a:lstStyle/>
          <a:p>
            <a:fld id="{CBA53E11-492D-48B3-9F9B-09541CA2A39A}" type="slidenum">
              <a:rPr lang="en-GB" smtClean="0"/>
              <a:t>‹#›</a:t>
            </a:fld>
            <a:endParaRPr lang="en-GB"/>
          </a:p>
        </p:txBody>
      </p:sp>
      <p:sp>
        <p:nvSpPr>
          <p:cNvPr id="8" name="Subtitle 2">
            <a:extLst>
              <a:ext uri="{FF2B5EF4-FFF2-40B4-BE49-F238E27FC236}">
                <a16:creationId xmlns:a16="http://schemas.microsoft.com/office/drawing/2014/main" id="{62B454FF-7060-E11B-6122-C9D16BC06047}"/>
              </a:ext>
            </a:extLst>
          </p:cNvPr>
          <p:cNvSpPr>
            <a:spLocks noGrp="1"/>
          </p:cNvSpPr>
          <p:nvPr>
            <p:ph type="subTitle" idx="13"/>
          </p:nvPr>
        </p:nvSpPr>
        <p:spPr>
          <a:xfrm>
            <a:off x="325800" y="620196"/>
            <a:ext cx="11540763"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endParaRPr lang="en-GB" dirty="0"/>
          </a:p>
        </p:txBody>
      </p:sp>
    </p:spTree>
    <p:extLst>
      <p:ext uri="{BB962C8B-B14F-4D97-AF65-F5344CB8AC3E}">
        <p14:creationId xmlns:p14="http://schemas.microsoft.com/office/powerpoint/2010/main" val="33174669"/>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Smok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AC38-BED1-9031-E2E0-CB195EDFD8B7}"/>
              </a:ext>
            </a:extLst>
          </p:cNvPr>
          <p:cNvSpPr>
            <a:spLocks noGrp="1"/>
          </p:cNvSpPr>
          <p:nvPr>
            <p:ph type="title"/>
          </p:nvPr>
        </p:nvSpPr>
        <p:spPr>
          <a:xfrm>
            <a:off x="325800" y="252000"/>
            <a:ext cx="11540763" cy="378044"/>
          </a:xfrm>
        </p:spPr>
        <p:txBody>
          <a:bodyPr/>
          <a:lstStyle>
            <a:lvl1pPr>
              <a:defRPr/>
            </a:lvl1pPr>
          </a:lstStyle>
          <a:p>
            <a:r>
              <a:rPr lang="en-GB"/>
              <a:t>Click to edit Master title style</a:t>
            </a:r>
            <a:endParaRPr lang="en-GB" dirty="0"/>
          </a:p>
        </p:txBody>
      </p:sp>
      <p:sp>
        <p:nvSpPr>
          <p:cNvPr id="3" name="Content Placeholder 2">
            <a:extLst>
              <a:ext uri="{FF2B5EF4-FFF2-40B4-BE49-F238E27FC236}">
                <a16:creationId xmlns:a16="http://schemas.microsoft.com/office/drawing/2014/main" id="{73B26F26-EA3D-40AC-124C-008BE90D71FC}"/>
              </a:ext>
            </a:extLst>
          </p:cNvPr>
          <p:cNvSpPr>
            <a:spLocks noGrp="1"/>
          </p:cNvSpPr>
          <p:nvPr>
            <p:ph idx="1"/>
          </p:nvPr>
        </p:nvSpPr>
        <p:spPr>
          <a:xfrm>
            <a:off x="325800" y="1394619"/>
            <a:ext cx="11540763" cy="486648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a:extLst>
              <a:ext uri="{FF2B5EF4-FFF2-40B4-BE49-F238E27FC236}">
                <a16:creationId xmlns:a16="http://schemas.microsoft.com/office/drawing/2014/main" id="{DFCC11D5-984D-8680-D542-25A06BDC5C8B}"/>
              </a:ext>
            </a:extLst>
          </p:cNvPr>
          <p:cNvSpPr>
            <a:spLocks noGrp="1"/>
          </p:cNvSpPr>
          <p:nvPr>
            <p:ph type="dt" sz="half" idx="10"/>
          </p:nvPr>
        </p:nvSpPr>
        <p:spPr/>
        <p:txBody>
          <a:bodyPr/>
          <a:lstStyle/>
          <a:p>
            <a:r>
              <a:rPr lang="en-GB"/>
              <a:t>07/10/2026</a:t>
            </a:r>
            <a:endParaRPr lang="en-GB" dirty="0"/>
          </a:p>
        </p:txBody>
      </p:sp>
      <p:sp>
        <p:nvSpPr>
          <p:cNvPr id="6" name="Slide Number Placeholder 5">
            <a:extLst>
              <a:ext uri="{FF2B5EF4-FFF2-40B4-BE49-F238E27FC236}">
                <a16:creationId xmlns:a16="http://schemas.microsoft.com/office/drawing/2014/main" id="{40A69BFE-A663-D9A7-8252-C853694690A1}"/>
              </a:ext>
            </a:extLst>
          </p:cNvPr>
          <p:cNvSpPr>
            <a:spLocks noGrp="1"/>
          </p:cNvSpPr>
          <p:nvPr>
            <p:ph type="sldNum" sz="quarter" idx="12"/>
          </p:nvPr>
        </p:nvSpPr>
        <p:spPr/>
        <p:txBody>
          <a:bodyPr/>
          <a:lstStyle/>
          <a:p>
            <a:fld id="{CBA53E11-492D-48B3-9F9B-09541CA2A39A}" type="slidenum">
              <a:rPr lang="en-GB" smtClean="0"/>
              <a:t>‹#›</a:t>
            </a:fld>
            <a:endParaRPr lang="en-GB"/>
          </a:p>
        </p:txBody>
      </p:sp>
      <p:sp>
        <p:nvSpPr>
          <p:cNvPr id="8" name="Subtitle 2">
            <a:extLst>
              <a:ext uri="{FF2B5EF4-FFF2-40B4-BE49-F238E27FC236}">
                <a16:creationId xmlns:a16="http://schemas.microsoft.com/office/drawing/2014/main" id="{62B454FF-7060-E11B-6122-C9D16BC06047}"/>
              </a:ext>
            </a:extLst>
          </p:cNvPr>
          <p:cNvSpPr>
            <a:spLocks noGrp="1"/>
          </p:cNvSpPr>
          <p:nvPr>
            <p:ph type="subTitle" idx="13"/>
          </p:nvPr>
        </p:nvSpPr>
        <p:spPr>
          <a:xfrm>
            <a:off x="325800" y="620196"/>
            <a:ext cx="11540763"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endParaRPr lang="en-GB" dirty="0"/>
          </a:p>
        </p:txBody>
      </p:sp>
    </p:spTree>
    <p:extLst>
      <p:ext uri="{BB962C8B-B14F-4D97-AF65-F5344CB8AC3E}">
        <p14:creationId xmlns:p14="http://schemas.microsoft.com/office/powerpoint/2010/main" val="1218463841"/>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Khaki">
    <p:bg>
      <p:bgPr>
        <a:solidFill>
          <a:srgbClr val="FBF7D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AC38-BED1-9031-E2E0-CB195EDFD8B7}"/>
              </a:ext>
            </a:extLst>
          </p:cNvPr>
          <p:cNvSpPr>
            <a:spLocks noGrp="1"/>
          </p:cNvSpPr>
          <p:nvPr>
            <p:ph type="title"/>
          </p:nvPr>
        </p:nvSpPr>
        <p:spPr>
          <a:xfrm>
            <a:off x="325800" y="252000"/>
            <a:ext cx="11540763" cy="378044"/>
          </a:xfrm>
        </p:spPr>
        <p:txBody>
          <a:bodyPr/>
          <a:lstStyle>
            <a:lvl1pPr>
              <a:defRPr/>
            </a:lvl1pPr>
          </a:lstStyle>
          <a:p>
            <a:r>
              <a:rPr lang="en-GB"/>
              <a:t>Click to edit Master title style</a:t>
            </a:r>
            <a:endParaRPr lang="en-GB" dirty="0"/>
          </a:p>
        </p:txBody>
      </p:sp>
      <p:sp>
        <p:nvSpPr>
          <p:cNvPr id="3" name="Content Placeholder 2">
            <a:extLst>
              <a:ext uri="{FF2B5EF4-FFF2-40B4-BE49-F238E27FC236}">
                <a16:creationId xmlns:a16="http://schemas.microsoft.com/office/drawing/2014/main" id="{73B26F26-EA3D-40AC-124C-008BE90D71FC}"/>
              </a:ext>
            </a:extLst>
          </p:cNvPr>
          <p:cNvSpPr>
            <a:spLocks noGrp="1"/>
          </p:cNvSpPr>
          <p:nvPr>
            <p:ph idx="1"/>
          </p:nvPr>
        </p:nvSpPr>
        <p:spPr>
          <a:xfrm>
            <a:off x="325800" y="1394619"/>
            <a:ext cx="11540763" cy="486648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a:extLst>
              <a:ext uri="{FF2B5EF4-FFF2-40B4-BE49-F238E27FC236}">
                <a16:creationId xmlns:a16="http://schemas.microsoft.com/office/drawing/2014/main" id="{DFCC11D5-984D-8680-D542-25A06BDC5C8B}"/>
              </a:ext>
            </a:extLst>
          </p:cNvPr>
          <p:cNvSpPr>
            <a:spLocks noGrp="1"/>
          </p:cNvSpPr>
          <p:nvPr>
            <p:ph type="dt" sz="half" idx="10"/>
          </p:nvPr>
        </p:nvSpPr>
        <p:spPr/>
        <p:txBody>
          <a:bodyPr/>
          <a:lstStyle/>
          <a:p>
            <a:r>
              <a:rPr lang="en-GB"/>
              <a:t>07/10/2026</a:t>
            </a:r>
          </a:p>
        </p:txBody>
      </p:sp>
      <p:sp>
        <p:nvSpPr>
          <p:cNvPr id="5" name="Footer Placeholder 4">
            <a:extLst>
              <a:ext uri="{FF2B5EF4-FFF2-40B4-BE49-F238E27FC236}">
                <a16:creationId xmlns:a16="http://schemas.microsoft.com/office/drawing/2014/main" id="{3D2E529F-F811-2979-BFFA-08BB8BC2F24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40A69BFE-A663-D9A7-8252-C853694690A1}"/>
              </a:ext>
            </a:extLst>
          </p:cNvPr>
          <p:cNvSpPr>
            <a:spLocks noGrp="1"/>
          </p:cNvSpPr>
          <p:nvPr>
            <p:ph type="sldNum" sz="quarter" idx="12"/>
          </p:nvPr>
        </p:nvSpPr>
        <p:spPr/>
        <p:txBody>
          <a:bodyPr/>
          <a:lstStyle/>
          <a:p>
            <a:fld id="{CBA53E11-492D-48B3-9F9B-09541CA2A39A}" type="slidenum">
              <a:rPr lang="en-GB" smtClean="0"/>
              <a:t>‹#›</a:t>
            </a:fld>
            <a:endParaRPr lang="en-GB"/>
          </a:p>
        </p:txBody>
      </p:sp>
      <p:sp>
        <p:nvSpPr>
          <p:cNvPr id="8" name="Subtitle 2">
            <a:extLst>
              <a:ext uri="{FF2B5EF4-FFF2-40B4-BE49-F238E27FC236}">
                <a16:creationId xmlns:a16="http://schemas.microsoft.com/office/drawing/2014/main" id="{62B454FF-7060-E11B-6122-C9D16BC06047}"/>
              </a:ext>
            </a:extLst>
          </p:cNvPr>
          <p:cNvSpPr>
            <a:spLocks noGrp="1"/>
          </p:cNvSpPr>
          <p:nvPr>
            <p:ph type="subTitle" idx="13"/>
          </p:nvPr>
        </p:nvSpPr>
        <p:spPr>
          <a:xfrm>
            <a:off x="325800" y="620196"/>
            <a:ext cx="11540763"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endParaRPr lang="en-GB" dirty="0"/>
          </a:p>
        </p:txBody>
      </p:sp>
    </p:spTree>
    <p:extLst>
      <p:ext uri="{BB962C8B-B14F-4D97-AF65-F5344CB8AC3E}">
        <p14:creationId xmlns:p14="http://schemas.microsoft.com/office/powerpoint/2010/main" val="1685261070"/>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934A7-BB27-0705-778A-9BC1A80F5880}"/>
              </a:ext>
            </a:extLst>
          </p:cNvPr>
          <p:cNvSpPr>
            <a:spLocks noGrp="1"/>
          </p:cNvSpPr>
          <p:nvPr>
            <p:ph type="title"/>
          </p:nvPr>
        </p:nvSpPr>
        <p:spPr>
          <a:xfrm>
            <a:off x="326232" y="252000"/>
            <a:ext cx="11541025" cy="378044"/>
          </a:xfrm>
        </p:spPr>
        <p:txBody>
          <a:bodyPr/>
          <a:lstStyle/>
          <a:p>
            <a:r>
              <a:rPr lang="en-GB"/>
              <a:t>Click to edit Master title style</a:t>
            </a:r>
          </a:p>
        </p:txBody>
      </p:sp>
      <p:sp>
        <p:nvSpPr>
          <p:cNvPr id="3" name="Content Placeholder 2">
            <a:extLst>
              <a:ext uri="{FF2B5EF4-FFF2-40B4-BE49-F238E27FC236}">
                <a16:creationId xmlns:a16="http://schemas.microsoft.com/office/drawing/2014/main" id="{4423D824-2B92-00E0-3B10-2E7351FAE033}"/>
              </a:ext>
            </a:extLst>
          </p:cNvPr>
          <p:cNvSpPr>
            <a:spLocks noGrp="1"/>
          </p:cNvSpPr>
          <p:nvPr>
            <p:ph sz="half" idx="1"/>
          </p:nvPr>
        </p:nvSpPr>
        <p:spPr>
          <a:xfrm>
            <a:off x="326232" y="1394619"/>
            <a:ext cx="5583238" cy="486648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Content Placeholder 3">
            <a:extLst>
              <a:ext uri="{FF2B5EF4-FFF2-40B4-BE49-F238E27FC236}">
                <a16:creationId xmlns:a16="http://schemas.microsoft.com/office/drawing/2014/main" id="{9316325E-A8D8-4356-8054-A314C1AF0A0C}"/>
              </a:ext>
            </a:extLst>
          </p:cNvPr>
          <p:cNvSpPr>
            <a:spLocks noGrp="1"/>
          </p:cNvSpPr>
          <p:nvPr>
            <p:ph sz="half" idx="2"/>
          </p:nvPr>
        </p:nvSpPr>
        <p:spPr>
          <a:xfrm>
            <a:off x="6283325" y="1394619"/>
            <a:ext cx="5583238" cy="486648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Date Placeholder 4">
            <a:extLst>
              <a:ext uri="{FF2B5EF4-FFF2-40B4-BE49-F238E27FC236}">
                <a16:creationId xmlns:a16="http://schemas.microsoft.com/office/drawing/2014/main" id="{48109A4F-CF52-ABB2-91FD-CF9C01BF0DA3}"/>
              </a:ext>
            </a:extLst>
          </p:cNvPr>
          <p:cNvSpPr>
            <a:spLocks noGrp="1"/>
          </p:cNvSpPr>
          <p:nvPr>
            <p:ph type="dt" sz="half" idx="10"/>
          </p:nvPr>
        </p:nvSpPr>
        <p:spPr/>
        <p:txBody>
          <a:bodyPr/>
          <a:lstStyle/>
          <a:p>
            <a:r>
              <a:rPr lang="en-GB"/>
              <a:t>07/10/2026</a:t>
            </a:r>
          </a:p>
        </p:txBody>
      </p:sp>
      <p:sp>
        <p:nvSpPr>
          <p:cNvPr id="6" name="Footer Placeholder 5">
            <a:extLst>
              <a:ext uri="{FF2B5EF4-FFF2-40B4-BE49-F238E27FC236}">
                <a16:creationId xmlns:a16="http://schemas.microsoft.com/office/drawing/2014/main" id="{EC5B9B47-9D04-96FB-8B95-D7BC38470F9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59D9458-0376-0EC1-BA89-A49552E192E8}"/>
              </a:ext>
            </a:extLst>
          </p:cNvPr>
          <p:cNvSpPr>
            <a:spLocks noGrp="1"/>
          </p:cNvSpPr>
          <p:nvPr>
            <p:ph type="sldNum" sz="quarter" idx="12"/>
          </p:nvPr>
        </p:nvSpPr>
        <p:spPr/>
        <p:txBody>
          <a:bodyPr/>
          <a:lstStyle/>
          <a:p>
            <a:fld id="{CBA53E11-492D-48B3-9F9B-09541CA2A39A}" type="slidenum">
              <a:rPr lang="en-GB" smtClean="0"/>
              <a:t>‹#›</a:t>
            </a:fld>
            <a:endParaRPr lang="en-GB"/>
          </a:p>
        </p:txBody>
      </p:sp>
      <p:sp>
        <p:nvSpPr>
          <p:cNvPr id="10" name="Subtitle 2">
            <a:extLst>
              <a:ext uri="{FF2B5EF4-FFF2-40B4-BE49-F238E27FC236}">
                <a16:creationId xmlns:a16="http://schemas.microsoft.com/office/drawing/2014/main" id="{3E5619CB-8093-9292-D19B-3E145BB563F3}"/>
              </a:ext>
            </a:extLst>
          </p:cNvPr>
          <p:cNvSpPr>
            <a:spLocks noGrp="1"/>
          </p:cNvSpPr>
          <p:nvPr>
            <p:ph type="subTitle" idx="13"/>
          </p:nvPr>
        </p:nvSpPr>
        <p:spPr>
          <a:xfrm>
            <a:off x="325800" y="620196"/>
            <a:ext cx="11540763"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endParaRPr lang="en-GB" dirty="0"/>
          </a:p>
        </p:txBody>
      </p:sp>
    </p:spTree>
    <p:extLst>
      <p:ext uri="{BB962C8B-B14F-4D97-AF65-F5344CB8AC3E}">
        <p14:creationId xmlns:p14="http://schemas.microsoft.com/office/powerpoint/2010/main" val="209035858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Smok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934A7-BB27-0705-778A-9BC1A80F5880}"/>
              </a:ext>
            </a:extLst>
          </p:cNvPr>
          <p:cNvSpPr>
            <a:spLocks noGrp="1"/>
          </p:cNvSpPr>
          <p:nvPr>
            <p:ph type="title"/>
          </p:nvPr>
        </p:nvSpPr>
        <p:spPr>
          <a:xfrm>
            <a:off x="326232" y="252000"/>
            <a:ext cx="11541025" cy="378044"/>
          </a:xfrm>
        </p:spPr>
        <p:txBody>
          <a:bodyPr/>
          <a:lstStyle/>
          <a:p>
            <a:r>
              <a:rPr lang="en-GB"/>
              <a:t>Click to edit Master title style</a:t>
            </a:r>
          </a:p>
        </p:txBody>
      </p:sp>
      <p:sp>
        <p:nvSpPr>
          <p:cNvPr id="3" name="Content Placeholder 2">
            <a:extLst>
              <a:ext uri="{FF2B5EF4-FFF2-40B4-BE49-F238E27FC236}">
                <a16:creationId xmlns:a16="http://schemas.microsoft.com/office/drawing/2014/main" id="{4423D824-2B92-00E0-3B10-2E7351FAE033}"/>
              </a:ext>
            </a:extLst>
          </p:cNvPr>
          <p:cNvSpPr>
            <a:spLocks noGrp="1"/>
          </p:cNvSpPr>
          <p:nvPr>
            <p:ph sz="half" idx="1"/>
          </p:nvPr>
        </p:nvSpPr>
        <p:spPr>
          <a:xfrm>
            <a:off x="326232" y="1394619"/>
            <a:ext cx="5583238" cy="486648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Content Placeholder 3">
            <a:extLst>
              <a:ext uri="{FF2B5EF4-FFF2-40B4-BE49-F238E27FC236}">
                <a16:creationId xmlns:a16="http://schemas.microsoft.com/office/drawing/2014/main" id="{9316325E-A8D8-4356-8054-A314C1AF0A0C}"/>
              </a:ext>
            </a:extLst>
          </p:cNvPr>
          <p:cNvSpPr>
            <a:spLocks noGrp="1"/>
          </p:cNvSpPr>
          <p:nvPr>
            <p:ph sz="half" idx="2"/>
          </p:nvPr>
        </p:nvSpPr>
        <p:spPr>
          <a:xfrm>
            <a:off x="6283325" y="1394619"/>
            <a:ext cx="5583238" cy="486648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Date Placeholder 4">
            <a:extLst>
              <a:ext uri="{FF2B5EF4-FFF2-40B4-BE49-F238E27FC236}">
                <a16:creationId xmlns:a16="http://schemas.microsoft.com/office/drawing/2014/main" id="{48109A4F-CF52-ABB2-91FD-CF9C01BF0DA3}"/>
              </a:ext>
            </a:extLst>
          </p:cNvPr>
          <p:cNvSpPr>
            <a:spLocks noGrp="1"/>
          </p:cNvSpPr>
          <p:nvPr>
            <p:ph type="dt" sz="half" idx="10"/>
          </p:nvPr>
        </p:nvSpPr>
        <p:spPr/>
        <p:txBody>
          <a:bodyPr/>
          <a:lstStyle/>
          <a:p>
            <a:r>
              <a:rPr lang="en-GB"/>
              <a:t>07/10/2026</a:t>
            </a:r>
          </a:p>
        </p:txBody>
      </p:sp>
      <p:sp>
        <p:nvSpPr>
          <p:cNvPr id="6" name="Footer Placeholder 5">
            <a:extLst>
              <a:ext uri="{FF2B5EF4-FFF2-40B4-BE49-F238E27FC236}">
                <a16:creationId xmlns:a16="http://schemas.microsoft.com/office/drawing/2014/main" id="{EC5B9B47-9D04-96FB-8B95-D7BC38470F9A}"/>
              </a:ext>
            </a:extLst>
          </p:cNvPr>
          <p:cNvSpPr>
            <a:spLocks noGrp="1"/>
          </p:cNvSpPr>
          <p:nvPr>
            <p:ph type="ftr" sz="quarter" idx="11"/>
          </p:nvPr>
        </p:nvSpPr>
        <p:spPr>
          <a:xfrm>
            <a:off x="1965260" y="6393702"/>
            <a:ext cx="4289985" cy="137270"/>
          </a:xfrm>
        </p:spPr>
        <p:txBody>
          <a:bodyPr/>
          <a:lstStyle/>
          <a:p>
            <a:endParaRPr lang="en-GB"/>
          </a:p>
        </p:txBody>
      </p:sp>
      <p:sp>
        <p:nvSpPr>
          <p:cNvPr id="7" name="Slide Number Placeholder 6">
            <a:extLst>
              <a:ext uri="{FF2B5EF4-FFF2-40B4-BE49-F238E27FC236}">
                <a16:creationId xmlns:a16="http://schemas.microsoft.com/office/drawing/2014/main" id="{859D9458-0376-0EC1-BA89-A49552E192E8}"/>
              </a:ext>
            </a:extLst>
          </p:cNvPr>
          <p:cNvSpPr>
            <a:spLocks noGrp="1"/>
          </p:cNvSpPr>
          <p:nvPr>
            <p:ph type="sldNum" sz="quarter" idx="12"/>
          </p:nvPr>
        </p:nvSpPr>
        <p:spPr/>
        <p:txBody>
          <a:bodyPr/>
          <a:lstStyle/>
          <a:p>
            <a:fld id="{CBA53E11-492D-48B3-9F9B-09541CA2A39A}" type="slidenum">
              <a:rPr lang="en-GB" smtClean="0"/>
              <a:t>‹#›</a:t>
            </a:fld>
            <a:endParaRPr lang="en-GB"/>
          </a:p>
        </p:txBody>
      </p:sp>
      <p:sp>
        <p:nvSpPr>
          <p:cNvPr id="10" name="Subtitle 2">
            <a:extLst>
              <a:ext uri="{FF2B5EF4-FFF2-40B4-BE49-F238E27FC236}">
                <a16:creationId xmlns:a16="http://schemas.microsoft.com/office/drawing/2014/main" id="{3E5619CB-8093-9292-D19B-3E145BB563F3}"/>
              </a:ext>
            </a:extLst>
          </p:cNvPr>
          <p:cNvSpPr>
            <a:spLocks noGrp="1"/>
          </p:cNvSpPr>
          <p:nvPr>
            <p:ph type="subTitle" idx="13"/>
          </p:nvPr>
        </p:nvSpPr>
        <p:spPr>
          <a:xfrm>
            <a:off x="325800" y="620196"/>
            <a:ext cx="11540763"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endParaRPr lang="en-GB" dirty="0"/>
          </a:p>
        </p:txBody>
      </p:sp>
    </p:spTree>
    <p:extLst>
      <p:ext uri="{BB962C8B-B14F-4D97-AF65-F5344CB8AC3E}">
        <p14:creationId xmlns:p14="http://schemas.microsoft.com/office/powerpoint/2010/main" val="202019597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Khaki">
    <p:bg>
      <p:bgPr>
        <a:solidFill>
          <a:srgbClr val="FBF7D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934A7-BB27-0705-778A-9BC1A80F5880}"/>
              </a:ext>
            </a:extLst>
          </p:cNvPr>
          <p:cNvSpPr>
            <a:spLocks noGrp="1"/>
          </p:cNvSpPr>
          <p:nvPr>
            <p:ph type="title"/>
          </p:nvPr>
        </p:nvSpPr>
        <p:spPr>
          <a:xfrm>
            <a:off x="326232" y="252000"/>
            <a:ext cx="11541025" cy="378044"/>
          </a:xfrm>
        </p:spPr>
        <p:txBody>
          <a:bodyPr/>
          <a:lstStyle/>
          <a:p>
            <a:r>
              <a:rPr lang="en-GB"/>
              <a:t>Click to edit Master title style</a:t>
            </a:r>
          </a:p>
        </p:txBody>
      </p:sp>
      <p:sp>
        <p:nvSpPr>
          <p:cNvPr id="3" name="Content Placeholder 2">
            <a:extLst>
              <a:ext uri="{FF2B5EF4-FFF2-40B4-BE49-F238E27FC236}">
                <a16:creationId xmlns:a16="http://schemas.microsoft.com/office/drawing/2014/main" id="{4423D824-2B92-00E0-3B10-2E7351FAE033}"/>
              </a:ext>
            </a:extLst>
          </p:cNvPr>
          <p:cNvSpPr>
            <a:spLocks noGrp="1"/>
          </p:cNvSpPr>
          <p:nvPr>
            <p:ph sz="half" idx="1"/>
          </p:nvPr>
        </p:nvSpPr>
        <p:spPr>
          <a:xfrm>
            <a:off x="326232" y="1394619"/>
            <a:ext cx="5583238" cy="486648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Content Placeholder 3">
            <a:extLst>
              <a:ext uri="{FF2B5EF4-FFF2-40B4-BE49-F238E27FC236}">
                <a16:creationId xmlns:a16="http://schemas.microsoft.com/office/drawing/2014/main" id="{9316325E-A8D8-4356-8054-A314C1AF0A0C}"/>
              </a:ext>
            </a:extLst>
          </p:cNvPr>
          <p:cNvSpPr>
            <a:spLocks noGrp="1"/>
          </p:cNvSpPr>
          <p:nvPr>
            <p:ph sz="half" idx="2"/>
          </p:nvPr>
        </p:nvSpPr>
        <p:spPr>
          <a:xfrm>
            <a:off x="6283325" y="1394619"/>
            <a:ext cx="5583238" cy="486648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Date Placeholder 4">
            <a:extLst>
              <a:ext uri="{FF2B5EF4-FFF2-40B4-BE49-F238E27FC236}">
                <a16:creationId xmlns:a16="http://schemas.microsoft.com/office/drawing/2014/main" id="{48109A4F-CF52-ABB2-91FD-CF9C01BF0DA3}"/>
              </a:ext>
            </a:extLst>
          </p:cNvPr>
          <p:cNvSpPr>
            <a:spLocks noGrp="1"/>
          </p:cNvSpPr>
          <p:nvPr>
            <p:ph type="dt" sz="half" idx="10"/>
          </p:nvPr>
        </p:nvSpPr>
        <p:spPr/>
        <p:txBody>
          <a:bodyPr/>
          <a:lstStyle/>
          <a:p>
            <a:r>
              <a:rPr lang="en-GB"/>
              <a:t>07/10/2026</a:t>
            </a:r>
          </a:p>
        </p:txBody>
      </p:sp>
      <p:sp>
        <p:nvSpPr>
          <p:cNvPr id="6" name="Footer Placeholder 5">
            <a:extLst>
              <a:ext uri="{FF2B5EF4-FFF2-40B4-BE49-F238E27FC236}">
                <a16:creationId xmlns:a16="http://schemas.microsoft.com/office/drawing/2014/main" id="{EC5B9B47-9D04-96FB-8B95-D7BC38470F9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59D9458-0376-0EC1-BA89-A49552E192E8}"/>
              </a:ext>
            </a:extLst>
          </p:cNvPr>
          <p:cNvSpPr>
            <a:spLocks noGrp="1"/>
          </p:cNvSpPr>
          <p:nvPr>
            <p:ph type="sldNum" sz="quarter" idx="12"/>
          </p:nvPr>
        </p:nvSpPr>
        <p:spPr/>
        <p:txBody>
          <a:bodyPr/>
          <a:lstStyle/>
          <a:p>
            <a:fld id="{CBA53E11-492D-48B3-9F9B-09541CA2A39A}" type="slidenum">
              <a:rPr lang="en-GB" smtClean="0"/>
              <a:t>‹#›</a:t>
            </a:fld>
            <a:endParaRPr lang="en-GB"/>
          </a:p>
        </p:txBody>
      </p:sp>
      <p:sp>
        <p:nvSpPr>
          <p:cNvPr id="10" name="Subtitle 2">
            <a:extLst>
              <a:ext uri="{FF2B5EF4-FFF2-40B4-BE49-F238E27FC236}">
                <a16:creationId xmlns:a16="http://schemas.microsoft.com/office/drawing/2014/main" id="{3E5619CB-8093-9292-D19B-3E145BB563F3}"/>
              </a:ext>
            </a:extLst>
          </p:cNvPr>
          <p:cNvSpPr>
            <a:spLocks noGrp="1"/>
          </p:cNvSpPr>
          <p:nvPr>
            <p:ph type="subTitle" idx="13"/>
          </p:nvPr>
        </p:nvSpPr>
        <p:spPr>
          <a:xfrm>
            <a:off x="325800" y="620196"/>
            <a:ext cx="11540763"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endParaRPr lang="en-GB" dirty="0"/>
          </a:p>
        </p:txBody>
      </p:sp>
    </p:spTree>
    <p:extLst>
      <p:ext uri="{BB962C8B-B14F-4D97-AF65-F5344CB8AC3E}">
        <p14:creationId xmlns:p14="http://schemas.microsoft.com/office/powerpoint/2010/main" val="1180747767"/>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223E2-CB33-A043-EFAE-5E5920ABF286}"/>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26D07086-8168-2FFB-8A6A-847C21CE63D9}"/>
              </a:ext>
            </a:extLst>
          </p:cNvPr>
          <p:cNvSpPr>
            <a:spLocks noGrp="1"/>
          </p:cNvSpPr>
          <p:nvPr>
            <p:ph type="dt" sz="half" idx="10"/>
          </p:nvPr>
        </p:nvSpPr>
        <p:spPr/>
        <p:txBody>
          <a:bodyPr/>
          <a:lstStyle/>
          <a:p>
            <a:r>
              <a:rPr lang="en-GB"/>
              <a:t>07/10/2026</a:t>
            </a:r>
          </a:p>
        </p:txBody>
      </p:sp>
      <p:sp>
        <p:nvSpPr>
          <p:cNvPr id="4" name="Footer Placeholder 3">
            <a:extLst>
              <a:ext uri="{FF2B5EF4-FFF2-40B4-BE49-F238E27FC236}">
                <a16:creationId xmlns:a16="http://schemas.microsoft.com/office/drawing/2014/main" id="{32BF319C-1022-A0DE-5680-6E6F7A33ADB0}"/>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2FA01DCF-BF44-5758-3698-48171189DF1F}"/>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7" name="Content Placeholder 2">
            <a:extLst>
              <a:ext uri="{FF2B5EF4-FFF2-40B4-BE49-F238E27FC236}">
                <a16:creationId xmlns:a16="http://schemas.microsoft.com/office/drawing/2014/main" id="{07DDBB1C-FCE2-459F-CD23-42AF9E169BFC}"/>
              </a:ext>
            </a:extLst>
          </p:cNvPr>
          <p:cNvSpPr>
            <a:spLocks noGrp="1"/>
          </p:cNvSpPr>
          <p:nvPr>
            <p:ph idx="1"/>
          </p:nvPr>
        </p:nvSpPr>
        <p:spPr>
          <a:xfrm>
            <a:off x="326232" y="1394619"/>
            <a:ext cx="3600000" cy="4866481"/>
          </a:xfrm>
        </p:spPr>
        <p:txBody>
          <a:bodyPr/>
          <a:lstStyle>
            <a:lvl1pPr>
              <a:defRPr sz="1800"/>
            </a:lvl1pPr>
            <a:lvl2pPr>
              <a:defRPr sz="1800"/>
            </a:lvl2pPr>
            <a:lvl3pPr>
              <a:defRPr sz="1800"/>
            </a:lvl3pPr>
            <a:lvl4pPr>
              <a:defRPr sz="1800"/>
            </a:lvl4pPr>
            <a:lvl5pPr>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8" name="Content Placeholder 2">
            <a:extLst>
              <a:ext uri="{FF2B5EF4-FFF2-40B4-BE49-F238E27FC236}">
                <a16:creationId xmlns:a16="http://schemas.microsoft.com/office/drawing/2014/main" id="{7284B46C-0DDC-167C-514E-EB0FCC3E4BE7}"/>
              </a:ext>
            </a:extLst>
          </p:cNvPr>
          <p:cNvSpPr>
            <a:spLocks noGrp="1"/>
          </p:cNvSpPr>
          <p:nvPr>
            <p:ph idx="14"/>
          </p:nvPr>
        </p:nvSpPr>
        <p:spPr>
          <a:xfrm>
            <a:off x="4296397" y="1394619"/>
            <a:ext cx="3600000" cy="4866481"/>
          </a:xfrm>
        </p:spPr>
        <p:txBody>
          <a:bodyPr/>
          <a:lstStyle>
            <a:lvl1pPr>
              <a:defRPr sz="1800"/>
            </a:lvl1pPr>
            <a:lvl2pPr>
              <a:defRPr sz="1800"/>
            </a:lvl2pPr>
            <a:lvl3pPr>
              <a:defRPr sz="1800"/>
            </a:lvl3pPr>
            <a:lvl4pPr>
              <a:defRPr sz="1800"/>
            </a:lvl4pPr>
            <a:lvl5pPr>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9" name="Content Placeholder 2">
            <a:extLst>
              <a:ext uri="{FF2B5EF4-FFF2-40B4-BE49-F238E27FC236}">
                <a16:creationId xmlns:a16="http://schemas.microsoft.com/office/drawing/2014/main" id="{AC354167-3149-957E-9D9F-B30D04014172}"/>
              </a:ext>
            </a:extLst>
          </p:cNvPr>
          <p:cNvSpPr>
            <a:spLocks noGrp="1"/>
          </p:cNvSpPr>
          <p:nvPr>
            <p:ph idx="15"/>
          </p:nvPr>
        </p:nvSpPr>
        <p:spPr>
          <a:xfrm>
            <a:off x="8266562" y="1394619"/>
            <a:ext cx="3600000" cy="4866481"/>
          </a:xfrm>
        </p:spPr>
        <p:txBody>
          <a:bodyPr/>
          <a:lstStyle>
            <a:lvl1pPr>
              <a:defRPr sz="1800"/>
            </a:lvl1pPr>
            <a:lvl2pPr>
              <a:defRPr sz="1800"/>
            </a:lvl2pPr>
            <a:lvl3pPr>
              <a:defRPr sz="1800"/>
            </a:lvl3pPr>
            <a:lvl4pPr>
              <a:defRPr sz="1800"/>
            </a:lvl4pPr>
            <a:lvl5pPr>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 name="Subtitle 2">
            <a:extLst>
              <a:ext uri="{FF2B5EF4-FFF2-40B4-BE49-F238E27FC236}">
                <a16:creationId xmlns:a16="http://schemas.microsoft.com/office/drawing/2014/main" id="{CBB1273F-0B9B-4FDD-4203-5D0C87B419DE}"/>
              </a:ext>
            </a:extLst>
          </p:cNvPr>
          <p:cNvSpPr>
            <a:spLocks noGrp="1"/>
          </p:cNvSpPr>
          <p:nvPr>
            <p:ph type="subTitle" idx="13"/>
          </p:nvPr>
        </p:nvSpPr>
        <p:spPr>
          <a:xfrm>
            <a:off x="325800" y="620196"/>
            <a:ext cx="11540763"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endParaRPr lang="en-GB" dirty="0"/>
          </a:p>
        </p:txBody>
      </p:sp>
    </p:spTree>
    <p:extLst>
      <p:ext uri="{BB962C8B-B14F-4D97-AF65-F5344CB8AC3E}">
        <p14:creationId xmlns:p14="http://schemas.microsoft.com/office/powerpoint/2010/main" val="3884756086"/>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ree Content Smok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223E2-CB33-A043-EFAE-5E5920ABF286}"/>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26D07086-8168-2FFB-8A6A-847C21CE63D9}"/>
              </a:ext>
            </a:extLst>
          </p:cNvPr>
          <p:cNvSpPr>
            <a:spLocks noGrp="1"/>
          </p:cNvSpPr>
          <p:nvPr>
            <p:ph type="dt" sz="half" idx="10"/>
          </p:nvPr>
        </p:nvSpPr>
        <p:spPr/>
        <p:txBody>
          <a:bodyPr/>
          <a:lstStyle/>
          <a:p>
            <a:r>
              <a:rPr lang="en-GB"/>
              <a:t>07/10/2026</a:t>
            </a:r>
          </a:p>
        </p:txBody>
      </p:sp>
      <p:sp>
        <p:nvSpPr>
          <p:cNvPr id="4" name="Footer Placeholder 3">
            <a:extLst>
              <a:ext uri="{FF2B5EF4-FFF2-40B4-BE49-F238E27FC236}">
                <a16:creationId xmlns:a16="http://schemas.microsoft.com/office/drawing/2014/main" id="{32BF319C-1022-A0DE-5680-6E6F7A33ADB0}"/>
              </a:ext>
            </a:extLst>
          </p:cNvPr>
          <p:cNvSpPr>
            <a:spLocks noGrp="1"/>
          </p:cNvSpPr>
          <p:nvPr>
            <p:ph type="ftr" sz="quarter" idx="11"/>
          </p:nvPr>
        </p:nvSpPr>
        <p:spPr>
          <a:xfrm>
            <a:off x="1965261" y="6393702"/>
            <a:ext cx="4414518" cy="137270"/>
          </a:xfrm>
        </p:spPr>
        <p:txBody>
          <a:bodyPr/>
          <a:lstStyle/>
          <a:p>
            <a:endParaRPr lang="en-GB" dirty="0"/>
          </a:p>
        </p:txBody>
      </p:sp>
      <p:sp>
        <p:nvSpPr>
          <p:cNvPr id="5" name="Slide Number Placeholder 4">
            <a:extLst>
              <a:ext uri="{FF2B5EF4-FFF2-40B4-BE49-F238E27FC236}">
                <a16:creationId xmlns:a16="http://schemas.microsoft.com/office/drawing/2014/main" id="{2FA01DCF-BF44-5758-3698-48171189DF1F}"/>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7" name="Content Placeholder 2">
            <a:extLst>
              <a:ext uri="{FF2B5EF4-FFF2-40B4-BE49-F238E27FC236}">
                <a16:creationId xmlns:a16="http://schemas.microsoft.com/office/drawing/2014/main" id="{07DDBB1C-FCE2-459F-CD23-42AF9E169BFC}"/>
              </a:ext>
            </a:extLst>
          </p:cNvPr>
          <p:cNvSpPr>
            <a:spLocks noGrp="1"/>
          </p:cNvSpPr>
          <p:nvPr>
            <p:ph idx="1"/>
          </p:nvPr>
        </p:nvSpPr>
        <p:spPr>
          <a:xfrm>
            <a:off x="326232" y="1394619"/>
            <a:ext cx="3600000" cy="4866481"/>
          </a:xfrm>
        </p:spPr>
        <p:txBody>
          <a:bodyPr/>
          <a:lstStyle>
            <a:lvl1pPr>
              <a:defRPr sz="1800"/>
            </a:lvl1pPr>
            <a:lvl2pPr>
              <a:defRPr sz="1800"/>
            </a:lvl2pPr>
            <a:lvl3pPr>
              <a:defRPr sz="1800"/>
            </a:lvl3pPr>
            <a:lvl4pPr>
              <a:defRPr sz="1800"/>
            </a:lvl4pPr>
            <a:lvl5pPr>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8" name="Content Placeholder 2">
            <a:extLst>
              <a:ext uri="{FF2B5EF4-FFF2-40B4-BE49-F238E27FC236}">
                <a16:creationId xmlns:a16="http://schemas.microsoft.com/office/drawing/2014/main" id="{7284B46C-0DDC-167C-514E-EB0FCC3E4BE7}"/>
              </a:ext>
            </a:extLst>
          </p:cNvPr>
          <p:cNvSpPr>
            <a:spLocks noGrp="1"/>
          </p:cNvSpPr>
          <p:nvPr>
            <p:ph idx="14"/>
          </p:nvPr>
        </p:nvSpPr>
        <p:spPr>
          <a:xfrm>
            <a:off x="4296397" y="1394619"/>
            <a:ext cx="3600000" cy="4866481"/>
          </a:xfrm>
        </p:spPr>
        <p:txBody>
          <a:bodyPr/>
          <a:lstStyle>
            <a:lvl1pPr>
              <a:defRPr sz="1800"/>
            </a:lvl1pPr>
            <a:lvl2pPr>
              <a:defRPr sz="1800"/>
            </a:lvl2pPr>
            <a:lvl3pPr>
              <a:defRPr sz="1800"/>
            </a:lvl3pPr>
            <a:lvl4pPr>
              <a:defRPr sz="1800"/>
            </a:lvl4pPr>
            <a:lvl5pPr>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9" name="Content Placeholder 2">
            <a:extLst>
              <a:ext uri="{FF2B5EF4-FFF2-40B4-BE49-F238E27FC236}">
                <a16:creationId xmlns:a16="http://schemas.microsoft.com/office/drawing/2014/main" id="{AC354167-3149-957E-9D9F-B30D04014172}"/>
              </a:ext>
            </a:extLst>
          </p:cNvPr>
          <p:cNvSpPr>
            <a:spLocks noGrp="1"/>
          </p:cNvSpPr>
          <p:nvPr>
            <p:ph idx="15"/>
          </p:nvPr>
        </p:nvSpPr>
        <p:spPr>
          <a:xfrm>
            <a:off x="8266562" y="1394619"/>
            <a:ext cx="3600000" cy="4866481"/>
          </a:xfrm>
        </p:spPr>
        <p:txBody>
          <a:bodyPr/>
          <a:lstStyle>
            <a:lvl1pPr>
              <a:defRPr sz="1800"/>
            </a:lvl1pPr>
            <a:lvl2pPr>
              <a:defRPr sz="1800"/>
            </a:lvl2pPr>
            <a:lvl3pPr>
              <a:defRPr sz="1800"/>
            </a:lvl3pPr>
            <a:lvl4pPr>
              <a:defRPr sz="1800"/>
            </a:lvl4pPr>
            <a:lvl5pPr>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 name="Subtitle 2">
            <a:extLst>
              <a:ext uri="{FF2B5EF4-FFF2-40B4-BE49-F238E27FC236}">
                <a16:creationId xmlns:a16="http://schemas.microsoft.com/office/drawing/2014/main" id="{CBB1273F-0B9B-4FDD-4203-5D0C87B419DE}"/>
              </a:ext>
            </a:extLst>
          </p:cNvPr>
          <p:cNvSpPr>
            <a:spLocks noGrp="1"/>
          </p:cNvSpPr>
          <p:nvPr>
            <p:ph type="subTitle" idx="13"/>
          </p:nvPr>
        </p:nvSpPr>
        <p:spPr>
          <a:xfrm>
            <a:off x="325800" y="620196"/>
            <a:ext cx="11540763"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endParaRPr lang="en-GB" dirty="0"/>
          </a:p>
        </p:txBody>
      </p:sp>
    </p:spTree>
    <p:extLst>
      <p:ext uri="{BB962C8B-B14F-4D97-AF65-F5344CB8AC3E}">
        <p14:creationId xmlns:p14="http://schemas.microsoft.com/office/powerpoint/2010/main" val="268663662"/>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hree Content Khaki">
    <p:bg>
      <p:bgPr>
        <a:solidFill>
          <a:srgbClr val="FBF7D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223E2-CB33-A043-EFAE-5E5920ABF286}"/>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26D07086-8168-2FFB-8A6A-847C21CE63D9}"/>
              </a:ext>
            </a:extLst>
          </p:cNvPr>
          <p:cNvSpPr>
            <a:spLocks noGrp="1"/>
          </p:cNvSpPr>
          <p:nvPr>
            <p:ph type="dt" sz="half" idx="10"/>
          </p:nvPr>
        </p:nvSpPr>
        <p:spPr/>
        <p:txBody>
          <a:bodyPr/>
          <a:lstStyle/>
          <a:p>
            <a:r>
              <a:rPr lang="en-GB"/>
              <a:t>07/10/2026</a:t>
            </a:r>
          </a:p>
        </p:txBody>
      </p:sp>
      <p:sp>
        <p:nvSpPr>
          <p:cNvPr id="4" name="Footer Placeholder 3">
            <a:extLst>
              <a:ext uri="{FF2B5EF4-FFF2-40B4-BE49-F238E27FC236}">
                <a16:creationId xmlns:a16="http://schemas.microsoft.com/office/drawing/2014/main" id="{32BF319C-1022-A0DE-5680-6E6F7A33ADB0}"/>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2FA01DCF-BF44-5758-3698-48171189DF1F}"/>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7" name="Content Placeholder 2">
            <a:extLst>
              <a:ext uri="{FF2B5EF4-FFF2-40B4-BE49-F238E27FC236}">
                <a16:creationId xmlns:a16="http://schemas.microsoft.com/office/drawing/2014/main" id="{07DDBB1C-FCE2-459F-CD23-42AF9E169BFC}"/>
              </a:ext>
            </a:extLst>
          </p:cNvPr>
          <p:cNvSpPr>
            <a:spLocks noGrp="1"/>
          </p:cNvSpPr>
          <p:nvPr>
            <p:ph idx="1"/>
          </p:nvPr>
        </p:nvSpPr>
        <p:spPr>
          <a:xfrm>
            <a:off x="326232" y="1394619"/>
            <a:ext cx="3600000" cy="4866481"/>
          </a:xfrm>
        </p:spPr>
        <p:txBody>
          <a:bodyPr/>
          <a:lstStyle>
            <a:lvl1pPr>
              <a:defRPr sz="1800"/>
            </a:lvl1pPr>
            <a:lvl2pPr>
              <a:defRPr sz="1800"/>
            </a:lvl2pPr>
            <a:lvl3pPr>
              <a:defRPr sz="1800"/>
            </a:lvl3pPr>
            <a:lvl4pPr>
              <a:defRPr sz="1800"/>
            </a:lvl4pPr>
            <a:lvl5pPr>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8" name="Content Placeholder 2">
            <a:extLst>
              <a:ext uri="{FF2B5EF4-FFF2-40B4-BE49-F238E27FC236}">
                <a16:creationId xmlns:a16="http://schemas.microsoft.com/office/drawing/2014/main" id="{7284B46C-0DDC-167C-514E-EB0FCC3E4BE7}"/>
              </a:ext>
            </a:extLst>
          </p:cNvPr>
          <p:cNvSpPr>
            <a:spLocks noGrp="1"/>
          </p:cNvSpPr>
          <p:nvPr>
            <p:ph idx="14"/>
          </p:nvPr>
        </p:nvSpPr>
        <p:spPr>
          <a:xfrm>
            <a:off x="4296397" y="1394619"/>
            <a:ext cx="3600000" cy="4866481"/>
          </a:xfrm>
        </p:spPr>
        <p:txBody>
          <a:bodyPr/>
          <a:lstStyle>
            <a:lvl1pPr>
              <a:defRPr sz="1800"/>
            </a:lvl1pPr>
            <a:lvl2pPr>
              <a:defRPr sz="1800"/>
            </a:lvl2pPr>
            <a:lvl3pPr>
              <a:defRPr sz="1800"/>
            </a:lvl3pPr>
            <a:lvl4pPr>
              <a:defRPr sz="1800"/>
            </a:lvl4pPr>
            <a:lvl5pPr>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9" name="Content Placeholder 2">
            <a:extLst>
              <a:ext uri="{FF2B5EF4-FFF2-40B4-BE49-F238E27FC236}">
                <a16:creationId xmlns:a16="http://schemas.microsoft.com/office/drawing/2014/main" id="{AC354167-3149-957E-9D9F-B30D04014172}"/>
              </a:ext>
            </a:extLst>
          </p:cNvPr>
          <p:cNvSpPr>
            <a:spLocks noGrp="1"/>
          </p:cNvSpPr>
          <p:nvPr>
            <p:ph idx="15"/>
          </p:nvPr>
        </p:nvSpPr>
        <p:spPr>
          <a:xfrm>
            <a:off x="8266562" y="1394619"/>
            <a:ext cx="3600000" cy="4866481"/>
          </a:xfrm>
        </p:spPr>
        <p:txBody>
          <a:bodyPr/>
          <a:lstStyle>
            <a:lvl1pPr>
              <a:defRPr sz="1800"/>
            </a:lvl1pPr>
            <a:lvl2pPr>
              <a:defRPr sz="1800"/>
            </a:lvl2pPr>
            <a:lvl3pPr>
              <a:defRPr sz="1800"/>
            </a:lvl3pPr>
            <a:lvl4pPr>
              <a:defRPr sz="1800"/>
            </a:lvl4pPr>
            <a:lvl5pPr>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 name="Subtitle 2">
            <a:extLst>
              <a:ext uri="{FF2B5EF4-FFF2-40B4-BE49-F238E27FC236}">
                <a16:creationId xmlns:a16="http://schemas.microsoft.com/office/drawing/2014/main" id="{CBB1273F-0B9B-4FDD-4203-5D0C87B419DE}"/>
              </a:ext>
            </a:extLst>
          </p:cNvPr>
          <p:cNvSpPr>
            <a:spLocks noGrp="1"/>
          </p:cNvSpPr>
          <p:nvPr>
            <p:ph type="subTitle" idx="13"/>
          </p:nvPr>
        </p:nvSpPr>
        <p:spPr>
          <a:xfrm>
            <a:off x="325800" y="620196"/>
            <a:ext cx="11540763"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endParaRPr lang="en-GB" dirty="0"/>
          </a:p>
        </p:txBody>
      </p:sp>
    </p:spTree>
    <p:extLst>
      <p:ext uri="{BB962C8B-B14F-4D97-AF65-F5344CB8AC3E}">
        <p14:creationId xmlns:p14="http://schemas.microsoft.com/office/powerpoint/2010/main" val="2536248034"/>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hree Images and Capti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223E2-CB33-A043-EFAE-5E5920ABF286}"/>
              </a:ext>
            </a:extLst>
          </p:cNvPr>
          <p:cNvSpPr>
            <a:spLocks noGrp="1"/>
          </p:cNvSpPr>
          <p:nvPr>
            <p:ph type="title"/>
          </p:nvPr>
        </p:nvSpPr>
        <p:spPr/>
        <p:txBody>
          <a:bodyPr/>
          <a:lstStyle/>
          <a:p>
            <a:r>
              <a:rPr lang="en-GB"/>
              <a:t>Click to edit Master title style</a:t>
            </a:r>
            <a:endParaRPr lang="en-US" dirty="0"/>
          </a:p>
        </p:txBody>
      </p:sp>
      <p:sp>
        <p:nvSpPr>
          <p:cNvPr id="3" name="Date Placeholder 2">
            <a:extLst>
              <a:ext uri="{FF2B5EF4-FFF2-40B4-BE49-F238E27FC236}">
                <a16:creationId xmlns:a16="http://schemas.microsoft.com/office/drawing/2014/main" id="{26D07086-8168-2FFB-8A6A-847C21CE63D9}"/>
              </a:ext>
            </a:extLst>
          </p:cNvPr>
          <p:cNvSpPr>
            <a:spLocks noGrp="1"/>
          </p:cNvSpPr>
          <p:nvPr>
            <p:ph type="dt" sz="half" idx="10"/>
          </p:nvPr>
        </p:nvSpPr>
        <p:spPr/>
        <p:txBody>
          <a:bodyPr/>
          <a:lstStyle/>
          <a:p>
            <a:r>
              <a:rPr lang="en-GB"/>
              <a:t>07/10/2026</a:t>
            </a:r>
          </a:p>
        </p:txBody>
      </p:sp>
      <p:sp>
        <p:nvSpPr>
          <p:cNvPr id="4" name="Footer Placeholder 3">
            <a:extLst>
              <a:ext uri="{FF2B5EF4-FFF2-40B4-BE49-F238E27FC236}">
                <a16:creationId xmlns:a16="http://schemas.microsoft.com/office/drawing/2014/main" id="{32BF319C-1022-A0DE-5680-6E6F7A33ADB0}"/>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2FA01DCF-BF44-5758-3698-48171189DF1F}"/>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7" name="Content Placeholder 2">
            <a:extLst>
              <a:ext uri="{FF2B5EF4-FFF2-40B4-BE49-F238E27FC236}">
                <a16:creationId xmlns:a16="http://schemas.microsoft.com/office/drawing/2014/main" id="{07DDBB1C-FCE2-459F-CD23-42AF9E169BFC}"/>
              </a:ext>
            </a:extLst>
          </p:cNvPr>
          <p:cNvSpPr>
            <a:spLocks noGrp="1"/>
          </p:cNvSpPr>
          <p:nvPr>
            <p:ph idx="1"/>
          </p:nvPr>
        </p:nvSpPr>
        <p:spPr>
          <a:xfrm>
            <a:off x="318493" y="3429000"/>
            <a:ext cx="3600000" cy="2832100"/>
          </a:xfrm>
        </p:spPr>
        <p:txBody>
          <a:bodyPr/>
          <a:lstStyle>
            <a:lvl1pPr rtl="0">
              <a:defRPr sz="1800"/>
            </a:lvl1pPr>
            <a:lvl2pPr rtl="0">
              <a:defRPr sz="1800"/>
            </a:lvl2pPr>
            <a:lvl3pPr rtl="0">
              <a:defRPr sz="1800"/>
            </a:lvl3pPr>
            <a:lvl4pPr rtl="0">
              <a:defRPr sz="1800"/>
            </a:lvl4pPr>
            <a:lvl5pPr rtl="0">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8" name="Content Placeholder 2">
            <a:extLst>
              <a:ext uri="{FF2B5EF4-FFF2-40B4-BE49-F238E27FC236}">
                <a16:creationId xmlns:a16="http://schemas.microsoft.com/office/drawing/2014/main" id="{7284B46C-0DDC-167C-514E-EB0FCC3E4BE7}"/>
              </a:ext>
            </a:extLst>
          </p:cNvPr>
          <p:cNvSpPr>
            <a:spLocks noGrp="1"/>
          </p:cNvSpPr>
          <p:nvPr>
            <p:ph idx="14"/>
          </p:nvPr>
        </p:nvSpPr>
        <p:spPr>
          <a:xfrm>
            <a:off x="4276876" y="3429000"/>
            <a:ext cx="3600000" cy="2832100"/>
          </a:xfrm>
        </p:spPr>
        <p:txBody>
          <a:bodyPr/>
          <a:lstStyle>
            <a:lvl1pPr rtl="0">
              <a:defRPr sz="1800"/>
            </a:lvl1pPr>
            <a:lvl2pPr rtl="0">
              <a:defRPr sz="1800"/>
            </a:lvl2pPr>
            <a:lvl3pPr rtl="0">
              <a:defRPr sz="1800"/>
            </a:lvl3pPr>
            <a:lvl4pPr rtl="0">
              <a:defRPr sz="1800"/>
            </a:lvl4pPr>
            <a:lvl5pPr rtl="0">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9" name="Content Placeholder 2">
            <a:extLst>
              <a:ext uri="{FF2B5EF4-FFF2-40B4-BE49-F238E27FC236}">
                <a16:creationId xmlns:a16="http://schemas.microsoft.com/office/drawing/2014/main" id="{AC354167-3149-957E-9D9F-B30D04014172}"/>
              </a:ext>
            </a:extLst>
          </p:cNvPr>
          <p:cNvSpPr>
            <a:spLocks noGrp="1"/>
          </p:cNvSpPr>
          <p:nvPr>
            <p:ph idx="15"/>
          </p:nvPr>
        </p:nvSpPr>
        <p:spPr>
          <a:xfrm>
            <a:off x="8235258" y="3429000"/>
            <a:ext cx="3600000" cy="2832100"/>
          </a:xfrm>
        </p:spPr>
        <p:txBody>
          <a:bodyPr/>
          <a:lstStyle>
            <a:lvl1pPr rtl="0">
              <a:defRPr sz="1800"/>
            </a:lvl1pPr>
            <a:lvl2pPr rtl="0">
              <a:defRPr sz="1800"/>
            </a:lvl2pPr>
            <a:lvl3pPr rtl="0">
              <a:defRPr sz="1800"/>
            </a:lvl3pPr>
            <a:lvl4pPr rtl="0">
              <a:defRPr sz="1800"/>
            </a:lvl4pPr>
            <a:lvl5pPr rtl="0">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1" name="Picture Placeholder 10">
            <a:extLst>
              <a:ext uri="{FF2B5EF4-FFF2-40B4-BE49-F238E27FC236}">
                <a16:creationId xmlns:a16="http://schemas.microsoft.com/office/drawing/2014/main" id="{047AD979-9E36-27D3-D861-472A37C9BD30}"/>
              </a:ext>
            </a:extLst>
          </p:cNvPr>
          <p:cNvSpPr>
            <a:spLocks noGrp="1"/>
          </p:cNvSpPr>
          <p:nvPr>
            <p:ph type="pic" sz="quarter" idx="16"/>
          </p:nvPr>
        </p:nvSpPr>
        <p:spPr>
          <a:xfrm>
            <a:off x="318490" y="1394619"/>
            <a:ext cx="3600000" cy="1836000"/>
          </a:xfrm>
          <a:solidFill>
            <a:schemeClr val="bg1">
              <a:lumMod val="85000"/>
            </a:schemeClr>
          </a:solidFill>
        </p:spPr>
        <p:txBody>
          <a:bodyPr/>
          <a:lstStyle/>
          <a:p>
            <a:r>
              <a:rPr lang="en-GB"/>
              <a:t>Click icon to add picture</a:t>
            </a:r>
            <a:endParaRPr lang="en-US"/>
          </a:p>
        </p:txBody>
      </p:sp>
      <p:sp>
        <p:nvSpPr>
          <p:cNvPr id="12" name="Picture Placeholder 10">
            <a:extLst>
              <a:ext uri="{FF2B5EF4-FFF2-40B4-BE49-F238E27FC236}">
                <a16:creationId xmlns:a16="http://schemas.microsoft.com/office/drawing/2014/main" id="{BA925AEF-9705-43FC-B311-1B9A5C872480}"/>
              </a:ext>
            </a:extLst>
          </p:cNvPr>
          <p:cNvSpPr>
            <a:spLocks noGrp="1"/>
          </p:cNvSpPr>
          <p:nvPr>
            <p:ph type="pic" sz="quarter" idx="17"/>
          </p:nvPr>
        </p:nvSpPr>
        <p:spPr>
          <a:xfrm>
            <a:off x="4276876" y="1394619"/>
            <a:ext cx="3600000" cy="1836000"/>
          </a:xfrm>
          <a:solidFill>
            <a:schemeClr val="bg1">
              <a:lumMod val="85000"/>
            </a:schemeClr>
          </a:solidFill>
        </p:spPr>
        <p:txBody>
          <a:bodyPr/>
          <a:lstStyle/>
          <a:p>
            <a:r>
              <a:rPr lang="en-GB"/>
              <a:t>Click icon to add picture</a:t>
            </a:r>
            <a:endParaRPr lang="en-US"/>
          </a:p>
        </p:txBody>
      </p:sp>
      <p:sp>
        <p:nvSpPr>
          <p:cNvPr id="13" name="Picture Placeholder 10">
            <a:extLst>
              <a:ext uri="{FF2B5EF4-FFF2-40B4-BE49-F238E27FC236}">
                <a16:creationId xmlns:a16="http://schemas.microsoft.com/office/drawing/2014/main" id="{71EBAC93-1C14-C84A-FF75-AC90D6C8A890}"/>
              </a:ext>
            </a:extLst>
          </p:cNvPr>
          <p:cNvSpPr>
            <a:spLocks noGrp="1"/>
          </p:cNvSpPr>
          <p:nvPr>
            <p:ph type="pic" sz="quarter" idx="18"/>
          </p:nvPr>
        </p:nvSpPr>
        <p:spPr>
          <a:xfrm>
            <a:off x="8235261" y="1394619"/>
            <a:ext cx="3600000" cy="1836000"/>
          </a:xfrm>
          <a:solidFill>
            <a:schemeClr val="bg1">
              <a:lumMod val="85000"/>
            </a:schemeClr>
          </a:solidFill>
        </p:spPr>
        <p:txBody>
          <a:bodyPr/>
          <a:lstStyle/>
          <a:p>
            <a:r>
              <a:rPr lang="en-GB"/>
              <a:t>Click icon to add picture</a:t>
            </a:r>
            <a:endParaRPr lang="en-US"/>
          </a:p>
        </p:txBody>
      </p:sp>
      <p:sp>
        <p:nvSpPr>
          <p:cNvPr id="10" name="Subtitle 2">
            <a:extLst>
              <a:ext uri="{FF2B5EF4-FFF2-40B4-BE49-F238E27FC236}">
                <a16:creationId xmlns:a16="http://schemas.microsoft.com/office/drawing/2014/main" id="{A6EB687B-5D2E-6018-5C19-6211E4ADBA8B}"/>
              </a:ext>
            </a:extLst>
          </p:cNvPr>
          <p:cNvSpPr>
            <a:spLocks noGrp="1"/>
          </p:cNvSpPr>
          <p:nvPr>
            <p:ph type="subTitle" idx="13"/>
          </p:nvPr>
        </p:nvSpPr>
        <p:spPr>
          <a:xfrm>
            <a:off x="325800" y="620196"/>
            <a:ext cx="11540763"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endParaRPr lang="en-GB" dirty="0"/>
          </a:p>
        </p:txBody>
      </p:sp>
    </p:spTree>
    <p:extLst>
      <p:ext uri="{BB962C8B-B14F-4D97-AF65-F5344CB8AC3E}">
        <p14:creationId xmlns:p14="http://schemas.microsoft.com/office/powerpoint/2010/main" val="1037066738"/>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hree Images and Captions Smok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223E2-CB33-A043-EFAE-5E5920ABF286}"/>
              </a:ext>
            </a:extLst>
          </p:cNvPr>
          <p:cNvSpPr>
            <a:spLocks noGrp="1"/>
          </p:cNvSpPr>
          <p:nvPr>
            <p:ph type="title"/>
          </p:nvPr>
        </p:nvSpPr>
        <p:spPr/>
        <p:txBody>
          <a:bodyPr/>
          <a:lstStyle/>
          <a:p>
            <a:r>
              <a:rPr lang="en-GB"/>
              <a:t>Click to edit Master title style</a:t>
            </a:r>
            <a:endParaRPr lang="en-US" dirty="0"/>
          </a:p>
        </p:txBody>
      </p:sp>
      <p:sp>
        <p:nvSpPr>
          <p:cNvPr id="3" name="Date Placeholder 2">
            <a:extLst>
              <a:ext uri="{FF2B5EF4-FFF2-40B4-BE49-F238E27FC236}">
                <a16:creationId xmlns:a16="http://schemas.microsoft.com/office/drawing/2014/main" id="{26D07086-8168-2FFB-8A6A-847C21CE63D9}"/>
              </a:ext>
            </a:extLst>
          </p:cNvPr>
          <p:cNvSpPr>
            <a:spLocks noGrp="1"/>
          </p:cNvSpPr>
          <p:nvPr>
            <p:ph type="dt" sz="half" idx="10"/>
          </p:nvPr>
        </p:nvSpPr>
        <p:spPr/>
        <p:txBody>
          <a:bodyPr/>
          <a:lstStyle/>
          <a:p>
            <a:r>
              <a:rPr lang="en-GB"/>
              <a:t>07/10/2026</a:t>
            </a:r>
          </a:p>
        </p:txBody>
      </p:sp>
      <p:sp>
        <p:nvSpPr>
          <p:cNvPr id="4" name="Footer Placeholder 3">
            <a:extLst>
              <a:ext uri="{FF2B5EF4-FFF2-40B4-BE49-F238E27FC236}">
                <a16:creationId xmlns:a16="http://schemas.microsoft.com/office/drawing/2014/main" id="{32BF319C-1022-A0DE-5680-6E6F7A33ADB0}"/>
              </a:ext>
            </a:extLst>
          </p:cNvPr>
          <p:cNvSpPr>
            <a:spLocks noGrp="1"/>
          </p:cNvSpPr>
          <p:nvPr>
            <p:ph type="ftr" sz="quarter" idx="11"/>
          </p:nvPr>
        </p:nvSpPr>
        <p:spPr>
          <a:xfrm>
            <a:off x="1965260" y="6393702"/>
            <a:ext cx="4289985" cy="137270"/>
          </a:xfrm>
        </p:spPr>
        <p:txBody>
          <a:bodyPr/>
          <a:lstStyle/>
          <a:p>
            <a:endParaRPr lang="en-GB" dirty="0"/>
          </a:p>
        </p:txBody>
      </p:sp>
      <p:sp>
        <p:nvSpPr>
          <p:cNvPr id="5" name="Slide Number Placeholder 4">
            <a:extLst>
              <a:ext uri="{FF2B5EF4-FFF2-40B4-BE49-F238E27FC236}">
                <a16:creationId xmlns:a16="http://schemas.microsoft.com/office/drawing/2014/main" id="{2FA01DCF-BF44-5758-3698-48171189DF1F}"/>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7" name="Content Placeholder 2">
            <a:extLst>
              <a:ext uri="{FF2B5EF4-FFF2-40B4-BE49-F238E27FC236}">
                <a16:creationId xmlns:a16="http://schemas.microsoft.com/office/drawing/2014/main" id="{07DDBB1C-FCE2-459F-CD23-42AF9E169BFC}"/>
              </a:ext>
            </a:extLst>
          </p:cNvPr>
          <p:cNvSpPr>
            <a:spLocks noGrp="1"/>
          </p:cNvSpPr>
          <p:nvPr>
            <p:ph idx="1"/>
          </p:nvPr>
        </p:nvSpPr>
        <p:spPr>
          <a:xfrm>
            <a:off x="318493" y="3429000"/>
            <a:ext cx="3600000" cy="2832100"/>
          </a:xfrm>
        </p:spPr>
        <p:txBody>
          <a:bodyPr/>
          <a:lstStyle>
            <a:lvl1pPr rtl="0">
              <a:defRPr sz="1800"/>
            </a:lvl1pPr>
            <a:lvl2pPr rtl="0">
              <a:defRPr sz="1800"/>
            </a:lvl2pPr>
            <a:lvl3pPr rtl="0">
              <a:defRPr sz="1800"/>
            </a:lvl3pPr>
            <a:lvl4pPr rtl="0">
              <a:defRPr sz="1800"/>
            </a:lvl4pPr>
            <a:lvl5pPr rtl="0">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8" name="Content Placeholder 2">
            <a:extLst>
              <a:ext uri="{FF2B5EF4-FFF2-40B4-BE49-F238E27FC236}">
                <a16:creationId xmlns:a16="http://schemas.microsoft.com/office/drawing/2014/main" id="{7284B46C-0DDC-167C-514E-EB0FCC3E4BE7}"/>
              </a:ext>
            </a:extLst>
          </p:cNvPr>
          <p:cNvSpPr>
            <a:spLocks noGrp="1"/>
          </p:cNvSpPr>
          <p:nvPr>
            <p:ph idx="14"/>
          </p:nvPr>
        </p:nvSpPr>
        <p:spPr>
          <a:xfrm>
            <a:off x="4276876" y="3429000"/>
            <a:ext cx="3600000" cy="2832100"/>
          </a:xfrm>
        </p:spPr>
        <p:txBody>
          <a:bodyPr/>
          <a:lstStyle>
            <a:lvl1pPr rtl="0">
              <a:defRPr sz="1800"/>
            </a:lvl1pPr>
            <a:lvl2pPr rtl="0">
              <a:defRPr sz="1800"/>
            </a:lvl2pPr>
            <a:lvl3pPr rtl="0">
              <a:defRPr sz="1800"/>
            </a:lvl3pPr>
            <a:lvl4pPr rtl="0">
              <a:defRPr sz="1800"/>
            </a:lvl4pPr>
            <a:lvl5pPr rtl="0">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9" name="Content Placeholder 2">
            <a:extLst>
              <a:ext uri="{FF2B5EF4-FFF2-40B4-BE49-F238E27FC236}">
                <a16:creationId xmlns:a16="http://schemas.microsoft.com/office/drawing/2014/main" id="{AC354167-3149-957E-9D9F-B30D04014172}"/>
              </a:ext>
            </a:extLst>
          </p:cNvPr>
          <p:cNvSpPr>
            <a:spLocks noGrp="1"/>
          </p:cNvSpPr>
          <p:nvPr>
            <p:ph idx="15"/>
          </p:nvPr>
        </p:nvSpPr>
        <p:spPr>
          <a:xfrm>
            <a:off x="8235258" y="3429000"/>
            <a:ext cx="3600000" cy="2832100"/>
          </a:xfrm>
        </p:spPr>
        <p:txBody>
          <a:bodyPr/>
          <a:lstStyle>
            <a:lvl1pPr rtl="0">
              <a:defRPr sz="1800"/>
            </a:lvl1pPr>
            <a:lvl2pPr rtl="0">
              <a:defRPr sz="1800"/>
            </a:lvl2pPr>
            <a:lvl3pPr rtl="0">
              <a:defRPr sz="1800"/>
            </a:lvl3pPr>
            <a:lvl4pPr rtl="0">
              <a:defRPr sz="1800"/>
            </a:lvl4pPr>
            <a:lvl5pPr rtl="0">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1" name="Picture Placeholder 10">
            <a:extLst>
              <a:ext uri="{FF2B5EF4-FFF2-40B4-BE49-F238E27FC236}">
                <a16:creationId xmlns:a16="http://schemas.microsoft.com/office/drawing/2014/main" id="{047AD979-9E36-27D3-D861-472A37C9BD30}"/>
              </a:ext>
            </a:extLst>
          </p:cNvPr>
          <p:cNvSpPr>
            <a:spLocks noGrp="1"/>
          </p:cNvSpPr>
          <p:nvPr>
            <p:ph type="pic" sz="quarter" idx="16"/>
          </p:nvPr>
        </p:nvSpPr>
        <p:spPr>
          <a:xfrm>
            <a:off x="318490" y="1394619"/>
            <a:ext cx="3600000" cy="1836000"/>
          </a:xfrm>
          <a:solidFill>
            <a:schemeClr val="bg1">
              <a:lumMod val="85000"/>
            </a:schemeClr>
          </a:solidFill>
        </p:spPr>
        <p:txBody>
          <a:bodyPr/>
          <a:lstStyle/>
          <a:p>
            <a:r>
              <a:rPr lang="en-GB"/>
              <a:t>Click icon to add picture</a:t>
            </a:r>
            <a:endParaRPr lang="en-US"/>
          </a:p>
        </p:txBody>
      </p:sp>
      <p:sp>
        <p:nvSpPr>
          <p:cNvPr id="12" name="Picture Placeholder 10">
            <a:extLst>
              <a:ext uri="{FF2B5EF4-FFF2-40B4-BE49-F238E27FC236}">
                <a16:creationId xmlns:a16="http://schemas.microsoft.com/office/drawing/2014/main" id="{BA925AEF-9705-43FC-B311-1B9A5C872480}"/>
              </a:ext>
            </a:extLst>
          </p:cNvPr>
          <p:cNvSpPr>
            <a:spLocks noGrp="1"/>
          </p:cNvSpPr>
          <p:nvPr>
            <p:ph type="pic" sz="quarter" idx="17"/>
          </p:nvPr>
        </p:nvSpPr>
        <p:spPr>
          <a:xfrm>
            <a:off x="4276876" y="1394619"/>
            <a:ext cx="3600000" cy="1836000"/>
          </a:xfrm>
          <a:solidFill>
            <a:schemeClr val="bg1">
              <a:lumMod val="85000"/>
            </a:schemeClr>
          </a:solidFill>
        </p:spPr>
        <p:txBody>
          <a:bodyPr/>
          <a:lstStyle/>
          <a:p>
            <a:r>
              <a:rPr lang="en-GB"/>
              <a:t>Click icon to add picture</a:t>
            </a:r>
            <a:endParaRPr lang="en-US"/>
          </a:p>
        </p:txBody>
      </p:sp>
      <p:sp>
        <p:nvSpPr>
          <p:cNvPr id="13" name="Picture Placeholder 10">
            <a:extLst>
              <a:ext uri="{FF2B5EF4-FFF2-40B4-BE49-F238E27FC236}">
                <a16:creationId xmlns:a16="http://schemas.microsoft.com/office/drawing/2014/main" id="{71EBAC93-1C14-C84A-FF75-AC90D6C8A890}"/>
              </a:ext>
            </a:extLst>
          </p:cNvPr>
          <p:cNvSpPr>
            <a:spLocks noGrp="1"/>
          </p:cNvSpPr>
          <p:nvPr>
            <p:ph type="pic" sz="quarter" idx="18"/>
          </p:nvPr>
        </p:nvSpPr>
        <p:spPr>
          <a:xfrm>
            <a:off x="8235261" y="1394619"/>
            <a:ext cx="3600000" cy="1836000"/>
          </a:xfrm>
          <a:solidFill>
            <a:schemeClr val="bg1">
              <a:lumMod val="85000"/>
            </a:schemeClr>
          </a:solidFill>
        </p:spPr>
        <p:txBody>
          <a:bodyPr/>
          <a:lstStyle/>
          <a:p>
            <a:r>
              <a:rPr lang="en-GB"/>
              <a:t>Click icon to add picture</a:t>
            </a:r>
            <a:endParaRPr lang="en-US"/>
          </a:p>
        </p:txBody>
      </p:sp>
      <p:sp>
        <p:nvSpPr>
          <p:cNvPr id="10" name="Subtitle 2">
            <a:extLst>
              <a:ext uri="{FF2B5EF4-FFF2-40B4-BE49-F238E27FC236}">
                <a16:creationId xmlns:a16="http://schemas.microsoft.com/office/drawing/2014/main" id="{A6EB687B-5D2E-6018-5C19-6211E4ADBA8B}"/>
              </a:ext>
            </a:extLst>
          </p:cNvPr>
          <p:cNvSpPr>
            <a:spLocks noGrp="1"/>
          </p:cNvSpPr>
          <p:nvPr>
            <p:ph type="subTitle" idx="13"/>
          </p:nvPr>
        </p:nvSpPr>
        <p:spPr>
          <a:xfrm>
            <a:off x="325800" y="620196"/>
            <a:ext cx="11540763"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endParaRPr lang="en-GB" dirty="0"/>
          </a:p>
        </p:txBody>
      </p:sp>
    </p:spTree>
    <p:extLst>
      <p:ext uri="{BB962C8B-B14F-4D97-AF65-F5344CB8AC3E}">
        <p14:creationId xmlns:p14="http://schemas.microsoft.com/office/powerpoint/2010/main" val="1160980370"/>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ree Images and Captions Khaki">
    <p:bg>
      <p:bgPr>
        <a:solidFill>
          <a:srgbClr val="FBF7D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223E2-CB33-A043-EFAE-5E5920ABF286}"/>
              </a:ext>
            </a:extLst>
          </p:cNvPr>
          <p:cNvSpPr>
            <a:spLocks noGrp="1"/>
          </p:cNvSpPr>
          <p:nvPr>
            <p:ph type="title"/>
          </p:nvPr>
        </p:nvSpPr>
        <p:spPr/>
        <p:txBody>
          <a:bodyPr/>
          <a:lstStyle/>
          <a:p>
            <a:r>
              <a:rPr lang="en-GB"/>
              <a:t>Click to edit Master title style</a:t>
            </a:r>
            <a:endParaRPr lang="en-US" dirty="0"/>
          </a:p>
        </p:txBody>
      </p:sp>
      <p:sp>
        <p:nvSpPr>
          <p:cNvPr id="3" name="Date Placeholder 2">
            <a:extLst>
              <a:ext uri="{FF2B5EF4-FFF2-40B4-BE49-F238E27FC236}">
                <a16:creationId xmlns:a16="http://schemas.microsoft.com/office/drawing/2014/main" id="{26D07086-8168-2FFB-8A6A-847C21CE63D9}"/>
              </a:ext>
            </a:extLst>
          </p:cNvPr>
          <p:cNvSpPr>
            <a:spLocks noGrp="1"/>
          </p:cNvSpPr>
          <p:nvPr>
            <p:ph type="dt" sz="half" idx="10"/>
          </p:nvPr>
        </p:nvSpPr>
        <p:spPr/>
        <p:txBody>
          <a:bodyPr/>
          <a:lstStyle/>
          <a:p>
            <a:r>
              <a:rPr lang="en-GB"/>
              <a:t>07/10/2026</a:t>
            </a:r>
          </a:p>
        </p:txBody>
      </p:sp>
      <p:sp>
        <p:nvSpPr>
          <p:cNvPr id="4" name="Footer Placeholder 3">
            <a:extLst>
              <a:ext uri="{FF2B5EF4-FFF2-40B4-BE49-F238E27FC236}">
                <a16:creationId xmlns:a16="http://schemas.microsoft.com/office/drawing/2014/main" id="{32BF319C-1022-A0DE-5680-6E6F7A33ADB0}"/>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2FA01DCF-BF44-5758-3698-48171189DF1F}"/>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7" name="Content Placeholder 2">
            <a:extLst>
              <a:ext uri="{FF2B5EF4-FFF2-40B4-BE49-F238E27FC236}">
                <a16:creationId xmlns:a16="http://schemas.microsoft.com/office/drawing/2014/main" id="{07DDBB1C-FCE2-459F-CD23-42AF9E169BFC}"/>
              </a:ext>
            </a:extLst>
          </p:cNvPr>
          <p:cNvSpPr>
            <a:spLocks noGrp="1"/>
          </p:cNvSpPr>
          <p:nvPr>
            <p:ph idx="1"/>
          </p:nvPr>
        </p:nvSpPr>
        <p:spPr>
          <a:xfrm>
            <a:off x="318493" y="3429000"/>
            <a:ext cx="3600000" cy="2832100"/>
          </a:xfrm>
        </p:spPr>
        <p:txBody>
          <a:bodyPr/>
          <a:lstStyle>
            <a:lvl1pPr rtl="0">
              <a:defRPr sz="1800"/>
            </a:lvl1pPr>
            <a:lvl2pPr rtl="0">
              <a:defRPr sz="1800"/>
            </a:lvl2pPr>
            <a:lvl3pPr rtl="0">
              <a:defRPr sz="1800"/>
            </a:lvl3pPr>
            <a:lvl4pPr rtl="0">
              <a:defRPr sz="1800"/>
            </a:lvl4pPr>
            <a:lvl5pPr rtl="0">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8" name="Content Placeholder 2">
            <a:extLst>
              <a:ext uri="{FF2B5EF4-FFF2-40B4-BE49-F238E27FC236}">
                <a16:creationId xmlns:a16="http://schemas.microsoft.com/office/drawing/2014/main" id="{7284B46C-0DDC-167C-514E-EB0FCC3E4BE7}"/>
              </a:ext>
            </a:extLst>
          </p:cNvPr>
          <p:cNvSpPr>
            <a:spLocks noGrp="1"/>
          </p:cNvSpPr>
          <p:nvPr>
            <p:ph idx="14"/>
          </p:nvPr>
        </p:nvSpPr>
        <p:spPr>
          <a:xfrm>
            <a:off x="4276876" y="3429000"/>
            <a:ext cx="3600000" cy="2832100"/>
          </a:xfrm>
        </p:spPr>
        <p:txBody>
          <a:bodyPr/>
          <a:lstStyle>
            <a:lvl1pPr rtl="0">
              <a:defRPr sz="1800"/>
            </a:lvl1pPr>
            <a:lvl2pPr rtl="0">
              <a:defRPr sz="1800"/>
            </a:lvl2pPr>
            <a:lvl3pPr rtl="0">
              <a:defRPr sz="1800"/>
            </a:lvl3pPr>
            <a:lvl4pPr rtl="0">
              <a:defRPr sz="1800"/>
            </a:lvl4pPr>
            <a:lvl5pPr rtl="0">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9" name="Content Placeholder 2">
            <a:extLst>
              <a:ext uri="{FF2B5EF4-FFF2-40B4-BE49-F238E27FC236}">
                <a16:creationId xmlns:a16="http://schemas.microsoft.com/office/drawing/2014/main" id="{AC354167-3149-957E-9D9F-B30D04014172}"/>
              </a:ext>
            </a:extLst>
          </p:cNvPr>
          <p:cNvSpPr>
            <a:spLocks noGrp="1"/>
          </p:cNvSpPr>
          <p:nvPr>
            <p:ph idx="15"/>
          </p:nvPr>
        </p:nvSpPr>
        <p:spPr>
          <a:xfrm>
            <a:off x="8235258" y="3429000"/>
            <a:ext cx="3600000" cy="2832100"/>
          </a:xfrm>
        </p:spPr>
        <p:txBody>
          <a:bodyPr/>
          <a:lstStyle>
            <a:lvl1pPr rtl="0">
              <a:defRPr sz="1800"/>
            </a:lvl1pPr>
            <a:lvl2pPr rtl="0">
              <a:defRPr sz="1800"/>
            </a:lvl2pPr>
            <a:lvl3pPr rtl="0">
              <a:defRPr sz="1800"/>
            </a:lvl3pPr>
            <a:lvl4pPr rtl="0">
              <a:defRPr sz="1800"/>
            </a:lvl4pPr>
            <a:lvl5pPr rtl="0">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1" name="Picture Placeholder 10">
            <a:extLst>
              <a:ext uri="{FF2B5EF4-FFF2-40B4-BE49-F238E27FC236}">
                <a16:creationId xmlns:a16="http://schemas.microsoft.com/office/drawing/2014/main" id="{047AD979-9E36-27D3-D861-472A37C9BD30}"/>
              </a:ext>
            </a:extLst>
          </p:cNvPr>
          <p:cNvSpPr>
            <a:spLocks noGrp="1"/>
          </p:cNvSpPr>
          <p:nvPr>
            <p:ph type="pic" sz="quarter" idx="16"/>
          </p:nvPr>
        </p:nvSpPr>
        <p:spPr>
          <a:xfrm>
            <a:off x="318490" y="1394619"/>
            <a:ext cx="3600000" cy="1836000"/>
          </a:xfrm>
          <a:solidFill>
            <a:schemeClr val="bg1">
              <a:lumMod val="85000"/>
            </a:schemeClr>
          </a:solidFill>
        </p:spPr>
        <p:txBody>
          <a:bodyPr/>
          <a:lstStyle/>
          <a:p>
            <a:r>
              <a:rPr lang="en-GB"/>
              <a:t>Click icon to add picture</a:t>
            </a:r>
            <a:endParaRPr lang="en-US"/>
          </a:p>
        </p:txBody>
      </p:sp>
      <p:sp>
        <p:nvSpPr>
          <p:cNvPr id="12" name="Picture Placeholder 10">
            <a:extLst>
              <a:ext uri="{FF2B5EF4-FFF2-40B4-BE49-F238E27FC236}">
                <a16:creationId xmlns:a16="http://schemas.microsoft.com/office/drawing/2014/main" id="{BA925AEF-9705-43FC-B311-1B9A5C872480}"/>
              </a:ext>
            </a:extLst>
          </p:cNvPr>
          <p:cNvSpPr>
            <a:spLocks noGrp="1"/>
          </p:cNvSpPr>
          <p:nvPr>
            <p:ph type="pic" sz="quarter" idx="17"/>
          </p:nvPr>
        </p:nvSpPr>
        <p:spPr>
          <a:xfrm>
            <a:off x="4276876" y="1394619"/>
            <a:ext cx="3600000" cy="1836000"/>
          </a:xfrm>
          <a:solidFill>
            <a:schemeClr val="bg1">
              <a:lumMod val="85000"/>
            </a:schemeClr>
          </a:solidFill>
        </p:spPr>
        <p:txBody>
          <a:bodyPr/>
          <a:lstStyle/>
          <a:p>
            <a:r>
              <a:rPr lang="en-GB"/>
              <a:t>Click icon to add picture</a:t>
            </a:r>
            <a:endParaRPr lang="en-US"/>
          </a:p>
        </p:txBody>
      </p:sp>
      <p:sp>
        <p:nvSpPr>
          <p:cNvPr id="13" name="Picture Placeholder 10">
            <a:extLst>
              <a:ext uri="{FF2B5EF4-FFF2-40B4-BE49-F238E27FC236}">
                <a16:creationId xmlns:a16="http://schemas.microsoft.com/office/drawing/2014/main" id="{71EBAC93-1C14-C84A-FF75-AC90D6C8A890}"/>
              </a:ext>
            </a:extLst>
          </p:cNvPr>
          <p:cNvSpPr>
            <a:spLocks noGrp="1"/>
          </p:cNvSpPr>
          <p:nvPr>
            <p:ph type="pic" sz="quarter" idx="18"/>
          </p:nvPr>
        </p:nvSpPr>
        <p:spPr>
          <a:xfrm>
            <a:off x="8235261" y="1394619"/>
            <a:ext cx="3600000" cy="1836000"/>
          </a:xfrm>
          <a:solidFill>
            <a:schemeClr val="bg1">
              <a:lumMod val="85000"/>
            </a:schemeClr>
          </a:solidFill>
        </p:spPr>
        <p:txBody>
          <a:bodyPr/>
          <a:lstStyle/>
          <a:p>
            <a:r>
              <a:rPr lang="en-GB"/>
              <a:t>Click icon to add picture</a:t>
            </a:r>
            <a:endParaRPr lang="en-US"/>
          </a:p>
        </p:txBody>
      </p:sp>
      <p:sp>
        <p:nvSpPr>
          <p:cNvPr id="10" name="Subtitle 2">
            <a:extLst>
              <a:ext uri="{FF2B5EF4-FFF2-40B4-BE49-F238E27FC236}">
                <a16:creationId xmlns:a16="http://schemas.microsoft.com/office/drawing/2014/main" id="{A6EB687B-5D2E-6018-5C19-6211E4ADBA8B}"/>
              </a:ext>
            </a:extLst>
          </p:cNvPr>
          <p:cNvSpPr>
            <a:spLocks noGrp="1"/>
          </p:cNvSpPr>
          <p:nvPr>
            <p:ph type="subTitle" idx="13"/>
          </p:nvPr>
        </p:nvSpPr>
        <p:spPr>
          <a:xfrm>
            <a:off x="325800" y="620196"/>
            <a:ext cx="11540763"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endParaRPr lang="en-GB" dirty="0"/>
          </a:p>
        </p:txBody>
      </p:sp>
    </p:spTree>
    <p:extLst>
      <p:ext uri="{BB962C8B-B14F-4D97-AF65-F5344CB8AC3E}">
        <p14:creationId xmlns:p14="http://schemas.microsoft.com/office/powerpoint/2010/main" val="2814231540"/>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Large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F41CF-A3E3-C272-C94C-947AC89C85B4}"/>
              </a:ext>
            </a:extLst>
          </p:cNvPr>
          <p:cNvSpPr>
            <a:spLocks noGrp="1"/>
          </p:cNvSpPr>
          <p:nvPr>
            <p:ph type="title"/>
          </p:nvPr>
        </p:nvSpPr>
        <p:spPr>
          <a:xfrm>
            <a:off x="318492" y="327819"/>
            <a:ext cx="9984000" cy="5933281"/>
          </a:xfrm>
        </p:spPr>
        <p:txBody>
          <a:bodyPr/>
          <a:lstStyle>
            <a:lvl1pPr>
              <a:defRPr sz="4800"/>
            </a:lvl1pPr>
          </a:lstStyle>
          <a:p>
            <a:r>
              <a:rPr lang="en-GB"/>
              <a:t>Click to edit Master title style</a:t>
            </a:r>
            <a:endParaRPr lang="en-US" dirty="0"/>
          </a:p>
        </p:txBody>
      </p:sp>
      <p:sp>
        <p:nvSpPr>
          <p:cNvPr id="3" name="Date Placeholder 2">
            <a:extLst>
              <a:ext uri="{FF2B5EF4-FFF2-40B4-BE49-F238E27FC236}">
                <a16:creationId xmlns:a16="http://schemas.microsoft.com/office/drawing/2014/main" id="{05080FA7-D3DB-DCE0-62D3-E92CDF5E1BD8}"/>
              </a:ext>
            </a:extLst>
          </p:cNvPr>
          <p:cNvSpPr>
            <a:spLocks noGrp="1"/>
          </p:cNvSpPr>
          <p:nvPr>
            <p:ph type="dt" sz="half" idx="10"/>
          </p:nvPr>
        </p:nvSpPr>
        <p:spPr/>
        <p:txBody>
          <a:bodyPr/>
          <a:lstStyle/>
          <a:p>
            <a:r>
              <a:rPr lang="en-GB"/>
              <a:t>07/10/2026</a:t>
            </a:r>
          </a:p>
        </p:txBody>
      </p:sp>
      <p:sp>
        <p:nvSpPr>
          <p:cNvPr id="4" name="Footer Placeholder 3">
            <a:extLst>
              <a:ext uri="{FF2B5EF4-FFF2-40B4-BE49-F238E27FC236}">
                <a16:creationId xmlns:a16="http://schemas.microsoft.com/office/drawing/2014/main" id="{37FFF8CC-E316-E641-C9CE-DF3DAA8A6428}"/>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7A2F5865-014C-FA86-09B0-6C05A0B661A9}"/>
              </a:ext>
            </a:extLst>
          </p:cNvPr>
          <p:cNvSpPr>
            <a:spLocks noGrp="1"/>
          </p:cNvSpPr>
          <p:nvPr>
            <p:ph type="sldNum" sz="quarter" idx="12"/>
          </p:nvPr>
        </p:nvSpPr>
        <p:spPr/>
        <p:txBody>
          <a:bodyPr/>
          <a:lstStyle/>
          <a:p>
            <a:fld id="{CBA53E11-492D-48B3-9F9B-09541CA2A39A}" type="slidenum">
              <a:rPr lang="en-GB" smtClean="0"/>
              <a:pPr/>
              <a:t>‹#›</a:t>
            </a:fld>
            <a:endParaRPr lang="en-GB"/>
          </a:p>
        </p:txBody>
      </p:sp>
    </p:spTree>
    <p:extLst>
      <p:ext uri="{BB962C8B-B14F-4D97-AF65-F5344CB8AC3E}">
        <p14:creationId xmlns:p14="http://schemas.microsoft.com/office/powerpoint/2010/main" val="4039344805"/>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Large Text Smok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F41CF-A3E3-C272-C94C-947AC89C85B4}"/>
              </a:ext>
            </a:extLst>
          </p:cNvPr>
          <p:cNvSpPr>
            <a:spLocks noGrp="1"/>
          </p:cNvSpPr>
          <p:nvPr>
            <p:ph type="title"/>
          </p:nvPr>
        </p:nvSpPr>
        <p:spPr>
          <a:xfrm>
            <a:off x="318492" y="327819"/>
            <a:ext cx="9984000" cy="5933281"/>
          </a:xfrm>
        </p:spPr>
        <p:txBody>
          <a:bodyPr/>
          <a:lstStyle>
            <a:lvl1pPr>
              <a:defRPr sz="4800"/>
            </a:lvl1pPr>
          </a:lstStyle>
          <a:p>
            <a:r>
              <a:rPr lang="en-GB"/>
              <a:t>Click to edit Master title style</a:t>
            </a:r>
            <a:endParaRPr lang="en-US" dirty="0"/>
          </a:p>
        </p:txBody>
      </p:sp>
      <p:sp>
        <p:nvSpPr>
          <p:cNvPr id="3" name="Date Placeholder 2">
            <a:extLst>
              <a:ext uri="{FF2B5EF4-FFF2-40B4-BE49-F238E27FC236}">
                <a16:creationId xmlns:a16="http://schemas.microsoft.com/office/drawing/2014/main" id="{05080FA7-D3DB-DCE0-62D3-E92CDF5E1BD8}"/>
              </a:ext>
            </a:extLst>
          </p:cNvPr>
          <p:cNvSpPr>
            <a:spLocks noGrp="1"/>
          </p:cNvSpPr>
          <p:nvPr>
            <p:ph type="dt" sz="half" idx="10"/>
          </p:nvPr>
        </p:nvSpPr>
        <p:spPr/>
        <p:txBody>
          <a:bodyPr/>
          <a:lstStyle/>
          <a:p>
            <a:r>
              <a:rPr lang="en-GB"/>
              <a:t>07/10/2026</a:t>
            </a:r>
          </a:p>
        </p:txBody>
      </p:sp>
      <p:sp>
        <p:nvSpPr>
          <p:cNvPr id="4" name="Footer Placeholder 3">
            <a:extLst>
              <a:ext uri="{FF2B5EF4-FFF2-40B4-BE49-F238E27FC236}">
                <a16:creationId xmlns:a16="http://schemas.microsoft.com/office/drawing/2014/main" id="{37FFF8CC-E316-E641-C9CE-DF3DAA8A6428}"/>
              </a:ext>
            </a:extLst>
          </p:cNvPr>
          <p:cNvSpPr>
            <a:spLocks noGrp="1"/>
          </p:cNvSpPr>
          <p:nvPr>
            <p:ph type="ftr" sz="quarter" idx="11"/>
          </p:nvPr>
        </p:nvSpPr>
        <p:spPr>
          <a:xfrm>
            <a:off x="1965260" y="6393702"/>
            <a:ext cx="4130739" cy="136479"/>
          </a:xfrm>
        </p:spPr>
        <p:txBody>
          <a:bodyPr/>
          <a:lstStyle/>
          <a:p>
            <a:endParaRPr lang="en-GB" dirty="0"/>
          </a:p>
        </p:txBody>
      </p:sp>
      <p:sp>
        <p:nvSpPr>
          <p:cNvPr id="5" name="Slide Number Placeholder 4">
            <a:extLst>
              <a:ext uri="{FF2B5EF4-FFF2-40B4-BE49-F238E27FC236}">
                <a16:creationId xmlns:a16="http://schemas.microsoft.com/office/drawing/2014/main" id="{7A2F5865-014C-FA86-09B0-6C05A0B661A9}"/>
              </a:ext>
            </a:extLst>
          </p:cNvPr>
          <p:cNvSpPr>
            <a:spLocks noGrp="1"/>
          </p:cNvSpPr>
          <p:nvPr>
            <p:ph type="sldNum" sz="quarter" idx="12"/>
          </p:nvPr>
        </p:nvSpPr>
        <p:spPr/>
        <p:txBody>
          <a:bodyPr/>
          <a:lstStyle/>
          <a:p>
            <a:fld id="{CBA53E11-492D-48B3-9F9B-09541CA2A39A}" type="slidenum">
              <a:rPr lang="en-GB" smtClean="0"/>
              <a:pPr/>
              <a:t>‹#›</a:t>
            </a:fld>
            <a:endParaRPr lang="en-GB"/>
          </a:p>
        </p:txBody>
      </p:sp>
    </p:spTree>
    <p:extLst>
      <p:ext uri="{BB962C8B-B14F-4D97-AF65-F5344CB8AC3E}">
        <p14:creationId xmlns:p14="http://schemas.microsoft.com/office/powerpoint/2010/main" val="324475397"/>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Large Text Khaki">
    <p:bg>
      <p:bgPr>
        <a:solidFill>
          <a:srgbClr val="FBF7D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F41CF-A3E3-C272-C94C-947AC89C85B4}"/>
              </a:ext>
            </a:extLst>
          </p:cNvPr>
          <p:cNvSpPr>
            <a:spLocks noGrp="1"/>
          </p:cNvSpPr>
          <p:nvPr>
            <p:ph type="title"/>
          </p:nvPr>
        </p:nvSpPr>
        <p:spPr>
          <a:xfrm>
            <a:off x="318492" y="327819"/>
            <a:ext cx="9984000" cy="5933281"/>
          </a:xfrm>
        </p:spPr>
        <p:txBody>
          <a:bodyPr/>
          <a:lstStyle>
            <a:lvl1pPr>
              <a:defRPr sz="4800"/>
            </a:lvl1pPr>
          </a:lstStyle>
          <a:p>
            <a:r>
              <a:rPr lang="en-GB"/>
              <a:t>Click to edit Master title style</a:t>
            </a:r>
            <a:endParaRPr lang="en-US" dirty="0"/>
          </a:p>
        </p:txBody>
      </p:sp>
      <p:sp>
        <p:nvSpPr>
          <p:cNvPr id="3" name="Date Placeholder 2">
            <a:extLst>
              <a:ext uri="{FF2B5EF4-FFF2-40B4-BE49-F238E27FC236}">
                <a16:creationId xmlns:a16="http://schemas.microsoft.com/office/drawing/2014/main" id="{05080FA7-D3DB-DCE0-62D3-E92CDF5E1BD8}"/>
              </a:ext>
            </a:extLst>
          </p:cNvPr>
          <p:cNvSpPr>
            <a:spLocks noGrp="1"/>
          </p:cNvSpPr>
          <p:nvPr>
            <p:ph type="dt" sz="half" idx="10"/>
          </p:nvPr>
        </p:nvSpPr>
        <p:spPr/>
        <p:txBody>
          <a:bodyPr/>
          <a:lstStyle/>
          <a:p>
            <a:r>
              <a:rPr lang="en-GB"/>
              <a:t>07/10/2026</a:t>
            </a:r>
          </a:p>
        </p:txBody>
      </p:sp>
      <p:sp>
        <p:nvSpPr>
          <p:cNvPr id="4" name="Footer Placeholder 3">
            <a:extLst>
              <a:ext uri="{FF2B5EF4-FFF2-40B4-BE49-F238E27FC236}">
                <a16:creationId xmlns:a16="http://schemas.microsoft.com/office/drawing/2014/main" id="{37FFF8CC-E316-E641-C9CE-DF3DAA8A6428}"/>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7A2F5865-014C-FA86-09B0-6C05A0B661A9}"/>
              </a:ext>
            </a:extLst>
          </p:cNvPr>
          <p:cNvSpPr>
            <a:spLocks noGrp="1"/>
          </p:cNvSpPr>
          <p:nvPr>
            <p:ph type="sldNum" sz="quarter" idx="12"/>
          </p:nvPr>
        </p:nvSpPr>
        <p:spPr/>
        <p:txBody>
          <a:bodyPr/>
          <a:lstStyle/>
          <a:p>
            <a:fld id="{CBA53E11-492D-48B3-9F9B-09541CA2A39A}" type="slidenum">
              <a:rPr lang="en-GB" smtClean="0"/>
              <a:pPr/>
              <a:t>‹#›</a:t>
            </a:fld>
            <a:endParaRPr lang="en-GB"/>
          </a:p>
        </p:txBody>
      </p:sp>
    </p:spTree>
    <p:extLst>
      <p:ext uri="{BB962C8B-B14F-4D97-AF65-F5344CB8AC3E}">
        <p14:creationId xmlns:p14="http://schemas.microsoft.com/office/powerpoint/2010/main" val="3518019243"/>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Large Text Blu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F41CF-A3E3-C272-C94C-947AC89C85B4}"/>
              </a:ext>
            </a:extLst>
          </p:cNvPr>
          <p:cNvSpPr>
            <a:spLocks noGrp="1"/>
          </p:cNvSpPr>
          <p:nvPr>
            <p:ph type="title"/>
          </p:nvPr>
        </p:nvSpPr>
        <p:spPr>
          <a:xfrm>
            <a:off x="318492" y="327025"/>
            <a:ext cx="9984000" cy="5934075"/>
          </a:xfrm>
        </p:spPr>
        <p:txBody>
          <a:bodyPr/>
          <a:lstStyle>
            <a:lvl1pPr>
              <a:defRPr sz="4800">
                <a:solidFill>
                  <a:schemeClr val="bg1"/>
                </a:solidFill>
              </a:defRPr>
            </a:lvl1pPr>
          </a:lstStyle>
          <a:p>
            <a:r>
              <a:rPr lang="en-GB"/>
              <a:t>Click to edit Master title style</a:t>
            </a:r>
            <a:endParaRPr lang="en-US" dirty="0"/>
          </a:p>
        </p:txBody>
      </p:sp>
      <p:sp>
        <p:nvSpPr>
          <p:cNvPr id="3" name="Date Placeholder 2">
            <a:extLst>
              <a:ext uri="{FF2B5EF4-FFF2-40B4-BE49-F238E27FC236}">
                <a16:creationId xmlns:a16="http://schemas.microsoft.com/office/drawing/2014/main" id="{05080FA7-D3DB-DCE0-62D3-E92CDF5E1BD8}"/>
              </a:ext>
            </a:extLst>
          </p:cNvPr>
          <p:cNvSpPr>
            <a:spLocks noGrp="1"/>
          </p:cNvSpPr>
          <p:nvPr>
            <p:ph type="dt" sz="half" idx="10"/>
          </p:nvPr>
        </p:nvSpPr>
        <p:spPr/>
        <p:txBody>
          <a:bodyPr/>
          <a:lstStyle>
            <a:lvl1pPr>
              <a:defRPr>
                <a:solidFill>
                  <a:schemeClr val="bg1"/>
                </a:solidFill>
              </a:defRPr>
            </a:lvl1pPr>
          </a:lstStyle>
          <a:p>
            <a:r>
              <a:rPr lang="en-GB"/>
              <a:t>07/10/2026</a:t>
            </a:r>
          </a:p>
        </p:txBody>
      </p:sp>
      <p:sp>
        <p:nvSpPr>
          <p:cNvPr id="4" name="Footer Placeholder 3">
            <a:extLst>
              <a:ext uri="{FF2B5EF4-FFF2-40B4-BE49-F238E27FC236}">
                <a16:creationId xmlns:a16="http://schemas.microsoft.com/office/drawing/2014/main" id="{37FFF8CC-E316-E641-C9CE-DF3DAA8A6428}"/>
              </a:ext>
            </a:extLst>
          </p:cNvPr>
          <p:cNvSpPr>
            <a:spLocks noGrp="1"/>
          </p:cNvSpPr>
          <p:nvPr>
            <p:ph type="ftr" sz="quarter" idx="11"/>
          </p:nvPr>
        </p:nvSpPr>
        <p:spPr/>
        <p:txBody>
          <a:bodyPr/>
          <a:lstStyle>
            <a:lvl1pPr>
              <a:defRPr>
                <a:solidFill>
                  <a:schemeClr val="bg1"/>
                </a:solidFill>
              </a:defRPr>
            </a:lvl1pPr>
          </a:lstStyle>
          <a:p>
            <a:endParaRPr lang="en-GB" dirty="0"/>
          </a:p>
        </p:txBody>
      </p:sp>
      <p:sp>
        <p:nvSpPr>
          <p:cNvPr id="5" name="Slide Number Placeholder 4">
            <a:extLst>
              <a:ext uri="{FF2B5EF4-FFF2-40B4-BE49-F238E27FC236}">
                <a16:creationId xmlns:a16="http://schemas.microsoft.com/office/drawing/2014/main" id="{7A2F5865-014C-FA86-09B0-6C05A0B661A9}"/>
              </a:ext>
            </a:extLst>
          </p:cNvPr>
          <p:cNvSpPr>
            <a:spLocks noGrp="1"/>
          </p:cNvSpPr>
          <p:nvPr>
            <p:ph type="sldNum" sz="quarter" idx="12"/>
          </p:nvPr>
        </p:nvSpPr>
        <p:spPr/>
        <p:txBody>
          <a:bodyPr/>
          <a:lstStyle>
            <a:lvl1pPr>
              <a:defRPr>
                <a:solidFill>
                  <a:schemeClr val="bg1"/>
                </a:solidFill>
              </a:defRPr>
            </a:lvl1pPr>
          </a:lstStyle>
          <a:p>
            <a:fld id="{CBA53E11-492D-48B3-9F9B-09541CA2A39A}" type="slidenum">
              <a:rPr lang="en-GB" smtClean="0"/>
              <a:pPr/>
              <a:t>‹#›</a:t>
            </a:fld>
            <a:endParaRPr lang="en-GB"/>
          </a:p>
        </p:txBody>
      </p:sp>
      <p:sp>
        <p:nvSpPr>
          <p:cNvPr id="8" name="TextBox 7">
            <a:extLst>
              <a:ext uri="{FF2B5EF4-FFF2-40B4-BE49-F238E27FC236}">
                <a16:creationId xmlns:a16="http://schemas.microsoft.com/office/drawing/2014/main" id="{24A8D6E0-472D-9B14-F3A6-BC2F23E87040}"/>
              </a:ext>
            </a:extLst>
          </p:cNvPr>
          <p:cNvSpPr txBox="1"/>
          <p:nvPr userDrawn="1"/>
        </p:nvSpPr>
        <p:spPr>
          <a:xfrm>
            <a:off x="326232" y="6393702"/>
            <a:ext cx="1417500" cy="137272"/>
          </a:xfrm>
          <a:prstGeom prst="rect">
            <a:avLst/>
          </a:prstGeom>
          <a:noFill/>
        </p:spPr>
        <p:txBody>
          <a:bodyPr wrap="square" lIns="0" tIns="0" rIns="0" bIns="0" rtlCol="0" anchor="b">
            <a:noAutofit/>
          </a:bodyPr>
          <a:lstStyle/>
          <a:p>
            <a:pPr algn="l"/>
            <a:r>
              <a:rPr lang="en-US" sz="850" b="0" dirty="0">
                <a:solidFill>
                  <a:schemeClr val="bg1"/>
                </a:solidFill>
                <a:latin typeface="+mj-lt"/>
              </a:rPr>
              <a:t>Imperial College London</a:t>
            </a:r>
          </a:p>
        </p:txBody>
      </p:sp>
    </p:spTree>
    <p:extLst>
      <p:ext uri="{BB962C8B-B14F-4D97-AF65-F5344CB8AC3E}">
        <p14:creationId xmlns:p14="http://schemas.microsoft.com/office/powerpoint/2010/main" val="1467749574"/>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bg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5D21AD4-68E5-D832-D55C-9ACFCD153AF8}"/>
              </a:ext>
            </a:extLst>
          </p:cNvPr>
          <p:cNvSpPr>
            <a:spLocks noGrp="1"/>
          </p:cNvSpPr>
          <p:nvPr>
            <p:ph type="dt" sz="half" idx="10"/>
          </p:nvPr>
        </p:nvSpPr>
        <p:spPr/>
        <p:txBody>
          <a:bodyPr/>
          <a:lstStyle/>
          <a:p>
            <a:r>
              <a:rPr lang="en-GB"/>
              <a:t>07/10/2026</a:t>
            </a:r>
          </a:p>
        </p:txBody>
      </p:sp>
      <p:sp>
        <p:nvSpPr>
          <p:cNvPr id="5" name="Footer Placeholder 4">
            <a:extLst>
              <a:ext uri="{FF2B5EF4-FFF2-40B4-BE49-F238E27FC236}">
                <a16:creationId xmlns:a16="http://schemas.microsoft.com/office/drawing/2014/main" id="{1311EA1B-04BA-0493-81EB-3E7823E19024}"/>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DDA22947-0466-77E3-9884-7FFF54F0FEAD}"/>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7" name="Title 1">
            <a:extLst>
              <a:ext uri="{FF2B5EF4-FFF2-40B4-BE49-F238E27FC236}">
                <a16:creationId xmlns:a16="http://schemas.microsoft.com/office/drawing/2014/main" id="{45A24D7B-41EB-9794-42AE-564F6680EA41}"/>
              </a:ext>
            </a:extLst>
          </p:cNvPr>
          <p:cNvSpPr>
            <a:spLocks noGrp="1"/>
          </p:cNvSpPr>
          <p:nvPr>
            <p:ph type="ctrTitle"/>
          </p:nvPr>
        </p:nvSpPr>
        <p:spPr>
          <a:xfrm>
            <a:off x="317251" y="2417400"/>
            <a:ext cx="9144000" cy="1847942"/>
          </a:xfrm>
        </p:spPr>
        <p:txBody>
          <a:bodyPr anchor="b"/>
          <a:lstStyle>
            <a:lvl1pPr algn="l">
              <a:defRPr sz="6400">
                <a:solidFill>
                  <a:schemeClr val="accent1"/>
                </a:solidFill>
              </a:defRPr>
            </a:lvl1pPr>
          </a:lstStyle>
          <a:p>
            <a:r>
              <a:rPr lang="en-GB"/>
              <a:t>Click to edit Master title style</a:t>
            </a:r>
            <a:endParaRPr lang="en-GB" dirty="0"/>
          </a:p>
        </p:txBody>
      </p:sp>
      <p:sp>
        <p:nvSpPr>
          <p:cNvPr id="8" name="Subtitle 2">
            <a:extLst>
              <a:ext uri="{FF2B5EF4-FFF2-40B4-BE49-F238E27FC236}">
                <a16:creationId xmlns:a16="http://schemas.microsoft.com/office/drawing/2014/main" id="{14EAC6AD-293C-6C12-F9F6-48F5FCB0E4A2}"/>
              </a:ext>
            </a:extLst>
          </p:cNvPr>
          <p:cNvSpPr>
            <a:spLocks noGrp="1"/>
          </p:cNvSpPr>
          <p:nvPr>
            <p:ph type="subTitle" idx="1"/>
          </p:nvPr>
        </p:nvSpPr>
        <p:spPr>
          <a:xfrm>
            <a:off x="317251" y="4383000"/>
            <a:ext cx="9144000" cy="1322348"/>
          </a:xfrm>
        </p:spPr>
        <p:txBody>
          <a:bodyPr/>
          <a:lstStyle>
            <a:lvl1pPr marL="0" indent="0" algn="l">
              <a:buNone/>
              <a:defRPr sz="4750">
                <a:solidFill>
                  <a:schemeClr val="accent1"/>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endParaRPr lang="en-GB" dirty="0"/>
          </a:p>
        </p:txBody>
      </p:sp>
    </p:spTree>
    <p:extLst>
      <p:ext uri="{BB962C8B-B14F-4D97-AF65-F5344CB8AC3E}">
        <p14:creationId xmlns:p14="http://schemas.microsoft.com/office/powerpoint/2010/main" val="2673696074"/>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Header Smoke">
    <p:bg>
      <p:bgPr>
        <a:solidFill>
          <a:schemeClr val="bg2"/>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5D21AD4-68E5-D832-D55C-9ACFCD153AF8}"/>
              </a:ext>
            </a:extLst>
          </p:cNvPr>
          <p:cNvSpPr>
            <a:spLocks noGrp="1"/>
          </p:cNvSpPr>
          <p:nvPr>
            <p:ph type="dt" sz="half" idx="10"/>
          </p:nvPr>
        </p:nvSpPr>
        <p:spPr/>
        <p:txBody>
          <a:bodyPr/>
          <a:lstStyle/>
          <a:p>
            <a:r>
              <a:rPr lang="en-GB"/>
              <a:t>07/10/2026</a:t>
            </a:r>
          </a:p>
        </p:txBody>
      </p:sp>
      <p:sp>
        <p:nvSpPr>
          <p:cNvPr id="5" name="Footer Placeholder 4">
            <a:extLst>
              <a:ext uri="{FF2B5EF4-FFF2-40B4-BE49-F238E27FC236}">
                <a16:creationId xmlns:a16="http://schemas.microsoft.com/office/drawing/2014/main" id="{1311EA1B-04BA-0493-81EB-3E7823E19024}"/>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DDA22947-0466-77E3-9884-7FFF54F0FEAD}"/>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7" name="Title 1">
            <a:extLst>
              <a:ext uri="{FF2B5EF4-FFF2-40B4-BE49-F238E27FC236}">
                <a16:creationId xmlns:a16="http://schemas.microsoft.com/office/drawing/2014/main" id="{45A24D7B-41EB-9794-42AE-564F6680EA41}"/>
              </a:ext>
            </a:extLst>
          </p:cNvPr>
          <p:cNvSpPr>
            <a:spLocks noGrp="1"/>
          </p:cNvSpPr>
          <p:nvPr>
            <p:ph type="ctrTitle"/>
          </p:nvPr>
        </p:nvSpPr>
        <p:spPr>
          <a:xfrm>
            <a:off x="317251" y="2417400"/>
            <a:ext cx="9144000" cy="1847942"/>
          </a:xfrm>
        </p:spPr>
        <p:txBody>
          <a:bodyPr anchor="b"/>
          <a:lstStyle>
            <a:lvl1pPr algn="l">
              <a:defRPr sz="6400">
                <a:solidFill>
                  <a:schemeClr val="accent1"/>
                </a:solidFill>
              </a:defRPr>
            </a:lvl1pPr>
          </a:lstStyle>
          <a:p>
            <a:r>
              <a:rPr lang="en-GB"/>
              <a:t>Click to edit Master title style</a:t>
            </a:r>
            <a:endParaRPr lang="en-GB" dirty="0"/>
          </a:p>
        </p:txBody>
      </p:sp>
      <p:sp>
        <p:nvSpPr>
          <p:cNvPr id="8" name="Subtitle 2">
            <a:extLst>
              <a:ext uri="{FF2B5EF4-FFF2-40B4-BE49-F238E27FC236}">
                <a16:creationId xmlns:a16="http://schemas.microsoft.com/office/drawing/2014/main" id="{14EAC6AD-293C-6C12-F9F6-48F5FCB0E4A2}"/>
              </a:ext>
            </a:extLst>
          </p:cNvPr>
          <p:cNvSpPr>
            <a:spLocks noGrp="1"/>
          </p:cNvSpPr>
          <p:nvPr>
            <p:ph type="subTitle" idx="1"/>
          </p:nvPr>
        </p:nvSpPr>
        <p:spPr>
          <a:xfrm>
            <a:off x="317251" y="4383000"/>
            <a:ext cx="9144000" cy="1322348"/>
          </a:xfrm>
        </p:spPr>
        <p:txBody>
          <a:bodyPr/>
          <a:lstStyle>
            <a:lvl1pPr marL="0" indent="0" algn="l">
              <a:buNone/>
              <a:defRPr sz="4750">
                <a:solidFill>
                  <a:schemeClr val="accent1"/>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endParaRPr lang="en-GB" dirty="0"/>
          </a:p>
        </p:txBody>
      </p:sp>
    </p:spTree>
    <p:extLst>
      <p:ext uri="{BB962C8B-B14F-4D97-AF65-F5344CB8AC3E}">
        <p14:creationId xmlns:p14="http://schemas.microsoft.com/office/powerpoint/2010/main" val="1949257883"/>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ection Header Khaki">
    <p:bg>
      <p:bgPr>
        <a:solidFill>
          <a:srgbClr val="FBF7DC"/>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5D21AD4-68E5-D832-D55C-9ACFCD153AF8}"/>
              </a:ext>
            </a:extLst>
          </p:cNvPr>
          <p:cNvSpPr>
            <a:spLocks noGrp="1"/>
          </p:cNvSpPr>
          <p:nvPr>
            <p:ph type="dt" sz="half" idx="10"/>
          </p:nvPr>
        </p:nvSpPr>
        <p:spPr/>
        <p:txBody>
          <a:bodyPr/>
          <a:lstStyle/>
          <a:p>
            <a:r>
              <a:rPr lang="en-GB"/>
              <a:t>07/10/2026</a:t>
            </a:r>
          </a:p>
        </p:txBody>
      </p:sp>
      <p:sp>
        <p:nvSpPr>
          <p:cNvPr id="5" name="Footer Placeholder 4">
            <a:extLst>
              <a:ext uri="{FF2B5EF4-FFF2-40B4-BE49-F238E27FC236}">
                <a16:creationId xmlns:a16="http://schemas.microsoft.com/office/drawing/2014/main" id="{1311EA1B-04BA-0493-81EB-3E7823E19024}"/>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DDA22947-0466-77E3-9884-7FFF54F0FEAD}"/>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7" name="Title 1">
            <a:extLst>
              <a:ext uri="{FF2B5EF4-FFF2-40B4-BE49-F238E27FC236}">
                <a16:creationId xmlns:a16="http://schemas.microsoft.com/office/drawing/2014/main" id="{45A24D7B-41EB-9794-42AE-564F6680EA41}"/>
              </a:ext>
            </a:extLst>
          </p:cNvPr>
          <p:cNvSpPr>
            <a:spLocks noGrp="1"/>
          </p:cNvSpPr>
          <p:nvPr>
            <p:ph type="ctrTitle"/>
          </p:nvPr>
        </p:nvSpPr>
        <p:spPr>
          <a:xfrm>
            <a:off x="317251" y="2417400"/>
            <a:ext cx="9144000" cy="1847942"/>
          </a:xfrm>
        </p:spPr>
        <p:txBody>
          <a:bodyPr anchor="b"/>
          <a:lstStyle>
            <a:lvl1pPr algn="l">
              <a:defRPr sz="6400">
                <a:solidFill>
                  <a:schemeClr val="accent1"/>
                </a:solidFill>
              </a:defRPr>
            </a:lvl1pPr>
          </a:lstStyle>
          <a:p>
            <a:r>
              <a:rPr lang="en-GB"/>
              <a:t>Click to edit Master title style</a:t>
            </a:r>
            <a:endParaRPr lang="en-GB" dirty="0"/>
          </a:p>
        </p:txBody>
      </p:sp>
      <p:sp>
        <p:nvSpPr>
          <p:cNvPr id="8" name="Subtitle 2">
            <a:extLst>
              <a:ext uri="{FF2B5EF4-FFF2-40B4-BE49-F238E27FC236}">
                <a16:creationId xmlns:a16="http://schemas.microsoft.com/office/drawing/2014/main" id="{14EAC6AD-293C-6C12-F9F6-48F5FCB0E4A2}"/>
              </a:ext>
            </a:extLst>
          </p:cNvPr>
          <p:cNvSpPr>
            <a:spLocks noGrp="1"/>
          </p:cNvSpPr>
          <p:nvPr>
            <p:ph type="subTitle" idx="1"/>
          </p:nvPr>
        </p:nvSpPr>
        <p:spPr>
          <a:xfrm>
            <a:off x="317251" y="4383000"/>
            <a:ext cx="9144000" cy="1322348"/>
          </a:xfrm>
        </p:spPr>
        <p:txBody>
          <a:bodyPr/>
          <a:lstStyle>
            <a:lvl1pPr marL="0" indent="0" algn="l">
              <a:buNone/>
              <a:defRPr sz="4750">
                <a:solidFill>
                  <a:schemeClr val="accent1"/>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endParaRPr lang="en-GB" dirty="0"/>
          </a:p>
        </p:txBody>
      </p:sp>
    </p:spTree>
    <p:extLst>
      <p:ext uri="{BB962C8B-B14F-4D97-AF65-F5344CB8AC3E}">
        <p14:creationId xmlns:p14="http://schemas.microsoft.com/office/powerpoint/2010/main" val="1886803618"/>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Section Header Blue">
    <p:bg>
      <p:bgPr>
        <a:solidFill>
          <a:schemeClr val="accent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76FEE2EA-C029-0AE3-B18F-CB5D823CD415}"/>
              </a:ext>
            </a:extLst>
          </p:cNvPr>
          <p:cNvSpPr>
            <a:spLocks noGrp="1"/>
          </p:cNvSpPr>
          <p:nvPr>
            <p:ph type="dt" sz="half" idx="10"/>
          </p:nvPr>
        </p:nvSpPr>
        <p:spPr/>
        <p:txBody>
          <a:bodyPr/>
          <a:lstStyle>
            <a:lvl1pPr>
              <a:defRPr>
                <a:solidFill>
                  <a:schemeClr val="bg1"/>
                </a:solidFill>
              </a:defRPr>
            </a:lvl1pPr>
          </a:lstStyle>
          <a:p>
            <a:r>
              <a:rPr lang="en-GB"/>
              <a:t>07/10/2026</a:t>
            </a:r>
          </a:p>
        </p:txBody>
      </p:sp>
      <p:sp>
        <p:nvSpPr>
          <p:cNvPr id="5" name="Footer Placeholder 4">
            <a:extLst>
              <a:ext uri="{FF2B5EF4-FFF2-40B4-BE49-F238E27FC236}">
                <a16:creationId xmlns:a16="http://schemas.microsoft.com/office/drawing/2014/main" id="{DA74AA3B-FC1A-1DAF-C282-4ED6FC740315}"/>
              </a:ext>
            </a:extLst>
          </p:cNvPr>
          <p:cNvSpPr>
            <a:spLocks noGrp="1"/>
          </p:cNvSpPr>
          <p:nvPr>
            <p:ph type="ftr" sz="quarter" idx="11"/>
          </p:nvPr>
        </p:nvSpPr>
        <p:spPr/>
        <p:txBody>
          <a:bodyPr/>
          <a:lstStyle>
            <a:lvl1pPr>
              <a:defRPr>
                <a:solidFill>
                  <a:schemeClr val="bg1"/>
                </a:solidFill>
              </a:defRPr>
            </a:lvl1pPr>
          </a:lstStyle>
          <a:p>
            <a:endParaRPr lang="en-GB" dirty="0"/>
          </a:p>
        </p:txBody>
      </p:sp>
      <p:sp>
        <p:nvSpPr>
          <p:cNvPr id="6" name="Slide Number Placeholder 5">
            <a:extLst>
              <a:ext uri="{FF2B5EF4-FFF2-40B4-BE49-F238E27FC236}">
                <a16:creationId xmlns:a16="http://schemas.microsoft.com/office/drawing/2014/main" id="{D908A0A1-4076-F926-D730-16EF8BBD729E}"/>
              </a:ext>
            </a:extLst>
          </p:cNvPr>
          <p:cNvSpPr>
            <a:spLocks noGrp="1"/>
          </p:cNvSpPr>
          <p:nvPr>
            <p:ph type="sldNum" sz="quarter" idx="12"/>
          </p:nvPr>
        </p:nvSpPr>
        <p:spPr/>
        <p:txBody>
          <a:bodyPr/>
          <a:lstStyle>
            <a:lvl1pPr>
              <a:defRPr>
                <a:solidFill>
                  <a:schemeClr val="bg1"/>
                </a:solidFill>
              </a:defRPr>
            </a:lvl1pPr>
          </a:lstStyle>
          <a:p>
            <a:fld id="{CBA53E11-492D-48B3-9F9B-09541CA2A39A}" type="slidenum">
              <a:rPr lang="en-GB" smtClean="0"/>
              <a:pPr/>
              <a:t>‹#›</a:t>
            </a:fld>
            <a:endParaRPr lang="en-GB"/>
          </a:p>
        </p:txBody>
      </p:sp>
      <p:sp>
        <p:nvSpPr>
          <p:cNvPr id="7" name="TextBox 6">
            <a:extLst>
              <a:ext uri="{FF2B5EF4-FFF2-40B4-BE49-F238E27FC236}">
                <a16:creationId xmlns:a16="http://schemas.microsoft.com/office/drawing/2014/main" id="{433E70A2-A3C6-29D0-1DEB-4D8F9283B18B}"/>
              </a:ext>
            </a:extLst>
          </p:cNvPr>
          <p:cNvSpPr txBox="1"/>
          <p:nvPr userDrawn="1"/>
        </p:nvSpPr>
        <p:spPr>
          <a:xfrm>
            <a:off x="326232" y="6393702"/>
            <a:ext cx="1417500" cy="137272"/>
          </a:xfrm>
          <a:prstGeom prst="rect">
            <a:avLst/>
          </a:prstGeom>
          <a:noFill/>
        </p:spPr>
        <p:txBody>
          <a:bodyPr wrap="square" lIns="0" tIns="0" rIns="0" bIns="0" rtlCol="0" anchor="b">
            <a:noAutofit/>
          </a:bodyPr>
          <a:lstStyle/>
          <a:p>
            <a:pPr algn="l"/>
            <a:r>
              <a:rPr lang="en-US" sz="850" b="0" dirty="0">
                <a:solidFill>
                  <a:schemeClr val="bg1"/>
                </a:solidFill>
                <a:latin typeface="+mj-lt"/>
              </a:rPr>
              <a:t>Imperial College London</a:t>
            </a:r>
          </a:p>
        </p:txBody>
      </p:sp>
      <p:sp>
        <p:nvSpPr>
          <p:cNvPr id="9" name="Title 1">
            <a:extLst>
              <a:ext uri="{FF2B5EF4-FFF2-40B4-BE49-F238E27FC236}">
                <a16:creationId xmlns:a16="http://schemas.microsoft.com/office/drawing/2014/main" id="{8E2710C7-980D-1529-A1C4-D0B914429772}"/>
              </a:ext>
            </a:extLst>
          </p:cNvPr>
          <p:cNvSpPr>
            <a:spLocks noGrp="1"/>
          </p:cNvSpPr>
          <p:nvPr>
            <p:ph type="ctrTitle"/>
          </p:nvPr>
        </p:nvSpPr>
        <p:spPr>
          <a:xfrm>
            <a:off x="317251" y="2417400"/>
            <a:ext cx="9144000" cy="1847942"/>
          </a:xfrm>
        </p:spPr>
        <p:txBody>
          <a:bodyPr anchor="b"/>
          <a:lstStyle>
            <a:lvl1pPr algn="l">
              <a:defRPr sz="6400">
                <a:solidFill>
                  <a:schemeClr val="bg1"/>
                </a:solidFill>
              </a:defRPr>
            </a:lvl1pPr>
          </a:lstStyle>
          <a:p>
            <a:r>
              <a:rPr lang="en-GB"/>
              <a:t>Click to edit Master title style</a:t>
            </a:r>
            <a:endParaRPr lang="en-GB" dirty="0"/>
          </a:p>
        </p:txBody>
      </p:sp>
      <p:sp>
        <p:nvSpPr>
          <p:cNvPr id="10" name="Subtitle 2">
            <a:extLst>
              <a:ext uri="{FF2B5EF4-FFF2-40B4-BE49-F238E27FC236}">
                <a16:creationId xmlns:a16="http://schemas.microsoft.com/office/drawing/2014/main" id="{01609BCD-EF9A-DF89-AAD2-167090C57F54}"/>
              </a:ext>
            </a:extLst>
          </p:cNvPr>
          <p:cNvSpPr>
            <a:spLocks noGrp="1"/>
          </p:cNvSpPr>
          <p:nvPr>
            <p:ph type="subTitle" idx="1"/>
          </p:nvPr>
        </p:nvSpPr>
        <p:spPr>
          <a:xfrm>
            <a:off x="317251" y="4383000"/>
            <a:ext cx="9144000" cy="1322348"/>
          </a:xfrm>
        </p:spPr>
        <p:txBody>
          <a:bodyPr/>
          <a:lstStyle>
            <a:lvl1pPr marL="0" indent="0" algn="l">
              <a:buNone/>
              <a:defRPr sz="4800">
                <a:solidFill>
                  <a:schemeClr val="bg1"/>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endParaRPr lang="en-GB" dirty="0"/>
          </a:p>
        </p:txBody>
      </p:sp>
    </p:spTree>
    <p:extLst>
      <p:ext uri="{BB962C8B-B14F-4D97-AF65-F5344CB8AC3E}">
        <p14:creationId xmlns:p14="http://schemas.microsoft.com/office/powerpoint/2010/main" val="3673995235"/>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Text and Conten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A745BD5-0640-F2F6-890F-9A43357F82A5}"/>
              </a:ext>
            </a:extLst>
          </p:cNvPr>
          <p:cNvSpPr>
            <a:spLocks noGrp="1"/>
          </p:cNvSpPr>
          <p:nvPr>
            <p:ph type="dt" sz="half" idx="10"/>
          </p:nvPr>
        </p:nvSpPr>
        <p:spPr/>
        <p:txBody>
          <a:bodyPr/>
          <a:lstStyle/>
          <a:p>
            <a:r>
              <a:rPr lang="en-GB"/>
              <a:t>07/10/2026</a:t>
            </a:r>
          </a:p>
        </p:txBody>
      </p:sp>
      <p:sp>
        <p:nvSpPr>
          <p:cNvPr id="4" name="Footer Placeholder 3">
            <a:extLst>
              <a:ext uri="{FF2B5EF4-FFF2-40B4-BE49-F238E27FC236}">
                <a16:creationId xmlns:a16="http://schemas.microsoft.com/office/drawing/2014/main" id="{9F56E09A-8977-E57B-72B5-46534AF8C289}"/>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F7944FC8-3717-4FAD-3024-9B9DB6074521}"/>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7" name="Title 6">
            <a:extLst>
              <a:ext uri="{FF2B5EF4-FFF2-40B4-BE49-F238E27FC236}">
                <a16:creationId xmlns:a16="http://schemas.microsoft.com/office/drawing/2014/main" id="{D52399BF-03C9-B24E-A780-BE7CD263C933}"/>
              </a:ext>
            </a:extLst>
          </p:cNvPr>
          <p:cNvSpPr>
            <a:spLocks noGrp="1"/>
          </p:cNvSpPr>
          <p:nvPr>
            <p:ph type="title"/>
          </p:nvPr>
        </p:nvSpPr>
        <p:spPr>
          <a:xfrm>
            <a:off x="325800" y="252000"/>
            <a:ext cx="5583670" cy="378044"/>
          </a:xfrm>
        </p:spPr>
        <p:txBody>
          <a:bodyPr/>
          <a:lstStyle/>
          <a:p>
            <a:r>
              <a:rPr lang="en-GB"/>
              <a:t>Click to edit Master title style</a:t>
            </a:r>
            <a:endParaRPr lang="en-US" dirty="0"/>
          </a:p>
        </p:txBody>
      </p:sp>
      <p:sp>
        <p:nvSpPr>
          <p:cNvPr id="9" name="Subtitle 2">
            <a:extLst>
              <a:ext uri="{FF2B5EF4-FFF2-40B4-BE49-F238E27FC236}">
                <a16:creationId xmlns:a16="http://schemas.microsoft.com/office/drawing/2014/main" id="{4D02234B-F0AA-AEA6-E636-52276BDE0E86}"/>
              </a:ext>
            </a:extLst>
          </p:cNvPr>
          <p:cNvSpPr>
            <a:spLocks noGrp="1"/>
          </p:cNvSpPr>
          <p:nvPr>
            <p:ph type="subTitle" idx="13"/>
          </p:nvPr>
        </p:nvSpPr>
        <p:spPr>
          <a:xfrm>
            <a:off x="325800" y="620196"/>
            <a:ext cx="5583670"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endParaRPr lang="en-GB" dirty="0"/>
          </a:p>
        </p:txBody>
      </p:sp>
      <p:sp>
        <p:nvSpPr>
          <p:cNvPr id="12" name="Text Placeholder 11">
            <a:extLst>
              <a:ext uri="{FF2B5EF4-FFF2-40B4-BE49-F238E27FC236}">
                <a16:creationId xmlns:a16="http://schemas.microsoft.com/office/drawing/2014/main" id="{B8D7AD65-3E40-A55B-332E-BB6300B58FD1}"/>
              </a:ext>
            </a:extLst>
          </p:cNvPr>
          <p:cNvSpPr>
            <a:spLocks noGrp="1"/>
          </p:cNvSpPr>
          <p:nvPr>
            <p:ph type="body" sz="quarter" idx="16"/>
          </p:nvPr>
        </p:nvSpPr>
        <p:spPr>
          <a:xfrm>
            <a:off x="325800" y="1394619"/>
            <a:ext cx="5583670" cy="4866481"/>
          </a:xfrm>
        </p:spPr>
        <p:txBody>
          <a:bodyPr/>
          <a:lstStyle>
            <a:lvl1pPr>
              <a:defRPr sz="1800"/>
            </a:lvl1pPr>
            <a:lvl2pPr>
              <a:defRPr sz="1800"/>
            </a:lvl2pPr>
            <a:lvl3pPr>
              <a:defRPr sz="1800"/>
            </a:lvl3pPr>
            <a:lvl4pPr>
              <a:defRPr sz="1800"/>
            </a:lvl4pPr>
            <a:lvl5pPr>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Content Placeholder 5">
            <a:extLst>
              <a:ext uri="{FF2B5EF4-FFF2-40B4-BE49-F238E27FC236}">
                <a16:creationId xmlns:a16="http://schemas.microsoft.com/office/drawing/2014/main" id="{2F90AF79-7BDC-6C86-6328-5E1E4E4A08BD}"/>
              </a:ext>
            </a:extLst>
          </p:cNvPr>
          <p:cNvSpPr>
            <a:spLocks noGrp="1"/>
          </p:cNvSpPr>
          <p:nvPr>
            <p:ph sz="quarter" idx="17" hasCustomPrompt="1"/>
          </p:nvPr>
        </p:nvSpPr>
        <p:spPr>
          <a:xfrm>
            <a:off x="6290831" y="328613"/>
            <a:ext cx="5583670" cy="5932487"/>
          </a:xfrm>
        </p:spPr>
        <p:txBody>
          <a:bodyPr/>
          <a:lstStyle>
            <a:lvl1pPr>
              <a:defRPr sz="1800"/>
            </a:lvl1pPr>
            <a:lvl2pPr>
              <a:defRPr sz="1800"/>
            </a:lvl2pPr>
            <a:lvl3pPr>
              <a:defRPr sz="1800"/>
            </a:lvl3pPr>
            <a:lvl4pPr>
              <a:defRPr sz="1800"/>
            </a:lvl4pPr>
            <a:lvl5pPr>
              <a:defRPr sz="1800"/>
            </a:lvl5pPr>
          </a:lstStyle>
          <a:p>
            <a:pPr lvl="0"/>
            <a:r>
              <a:rPr lang="en-US" dirty="0"/>
              <a:t>Click an icon to add content</a:t>
            </a:r>
          </a:p>
        </p:txBody>
      </p:sp>
    </p:spTree>
    <p:extLst>
      <p:ext uri="{BB962C8B-B14F-4D97-AF65-F5344CB8AC3E}">
        <p14:creationId xmlns:p14="http://schemas.microsoft.com/office/powerpoint/2010/main" val="2939635899"/>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Text and Content Smoke">
    <p:bg>
      <p:bgPr>
        <a:solidFill>
          <a:schemeClr val="bg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A745BD5-0640-F2F6-890F-9A43357F82A5}"/>
              </a:ext>
            </a:extLst>
          </p:cNvPr>
          <p:cNvSpPr>
            <a:spLocks noGrp="1"/>
          </p:cNvSpPr>
          <p:nvPr>
            <p:ph type="dt" sz="half" idx="10"/>
          </p:nvPr>
        </p:nvSpPr>
        <p:spPr/>
        <p:txBody>
          <a:bodyPr/>
          <a:lstStyle/>
          <a:p>
            <a:r>
              <a:rPr lang="en-GB"/>
              <a:t>07/10/2026</a:t>
            </a:r>
          </a:p>
        </p:txBody>
      </p:sp>
      <p:sp>
        <p:nvSpPr>
          <p:cNvPr id="4" name="Footer Placeholder 3">
            <a:extLst>
              <a:ext uri="{FF2B5EF4-FFF2-40B4-BE49-F238E27FC236}">
                <a16:creationId xmlns:a16="http://schemas.microsoft.com/office/drawing/2014/main" id="{9F56E09A-8977-E57B-72B5-46534AF8C289}"/>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F7944FC8-3717-4FAD-3024-9B9DB6074521}"/>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7" name="Title 6">
            <a:extLst>
              <a:ext uri="{FF2B5EF4-FFF2-40B4-BE49-F238E27FC236}">
                <a16:creationId xmlns:a16="http://schemas.microsoft.com/office/drawing/2014/main" id="{D52399BF-03C9-B24E-A780-BE7CD263C933}"/>
              </a:ext>
            </a:extLst>
          </p:cNvPr>
          <p:cNvSpPr>
            <a:spLocks noGrp="1"/>
          </p:cNvSpPr>
          <p:nvPr>
            <p:ph type="title"/>
          </p:nvPr>
        </p:nvSpPr>
        <p:spPr>
          <a:xfrm>
            <a:off x="325800" y="252000"/>
            <a:ext cx="5583670" cy="378044"/>
          </a:xfrm>
        </p:spPr>
        <p:txBody>
          <a:bodyPr/>
          <a:lstStyle/>
          <a:p>
            <a:r>
              <a:rPr lang="en-GB"/>
              <a:t>Click to edit Master title style</a:t>
            </a:r>
            <a:endParaRPr lang="en-US" dirty="0"/>
          </a:p>
        </p:txBody>
      </p:sp>
      <p:sp>
        <p:nvSpPr>
          <p:cNvPr id="9" name="Subtitle 2">
            <a:extLst>
              <a:ext uri="{FF2B5EF4-FFF2-40B4-BE49-F238E27FC236}">
                <a16:creationId xmlns:a16="http://schemas.microsoft.com/office/drawing/2014/main" id="{4D02234B-F0AA-AEA6-E636-52276BDE0E86}"/>
              </a:ext>
            </a:extLst>
          </p:cNvPr>
          <p:cNvSpPr>
            <a:spLocks noGrp="1"/>
          </p:cNvSpPr>
          <p:nvPr>
            <p:ph type="subTitle" idx="13"/>
          </p:nvPr>
        </p:nvSpPr>
        <p:spPr>
          <a:xfrm>
            <a:off x="325800" y="620196"/>
            <a:ext cx="5583670"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endParaRPr lang="en-GB" dirty="0"/>
          </a:p>
        </p:txBody>
      </p:sp>
      <p:sp>
        <p:nvSpPr>
          <p:cNvPr id="12" name="Text Placeholder 11">
            <a:extLst>
              <a:ext uri="{FF2B5EF4-FFF2-40B4-BE49-F238E27FC236}">
                <a16:creationId xmlns:a16="http://schemas.microsoft.com/office/drawing/2014/main" id="{B8D7AD65-3E40-A55B-332E-BB6300B58FD1}"/>
              </a:ext>
            </a:extLst>
          </p:cNvPr>
          <p:cNvSpPr>
            <a:spLocks noGrp="1"/>
          </p:cNvSpPr>
          <p:nvPr>
            <p:ph type="body" sz="quarter" idx="16"/>
          </p:nvPr>
        </p:nvSpPr>
        <p:spPr>
          <a:xfrm>
            <a:off x="325800" y="1394619"/>
            <a:ext cx="5583670" cy="4866481"/>
          </a:xfrm>
        </p:spPr>
        <p:txBody>
          <a:bodyPr/>
          <a:lstStyle>
            <a:lvl1pPr>
              <a:defRPr sz="1800"/>
            </a:lvl1pPr>
            <a:lvl2pPr>
              <a:defRPr sz="1800"/>
            </a:lvl2pPr>
            <a:lvl3pPr>
              <a:defRPr sz="1800"/>
            </a:lvl3pPr>
            <a:lvl4pPr>
              <a:defRPr sz="1800"/>
            </a:lvl4pPr>
            <a:lvl5pPr>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Content Placeholder 5">
            <a:extLst>
              <a:ext uri="{FF2B5EF4-FFF2-40B4-BE49-F238E27FC236}">
                <a16:creationId xmlns:a16="http://schemas.microsoft.com/office/drawing/2014/main" id="{2F90AF79-7BDC-6C86-6328-5E1E4E4A08BD}"/>
              </a:ext>
            </a:extLst>
          </p:cNvPr>
          <p:cNvSpPr>
            <a:spLocks noGrp="1"/>
          </p:cNvSpPr>
          <p:nvPr>
            <p:ph sz="quarter" idx="17" hasCustomPrompt="1"/>
          </p:nvPr>
        </p:nvSpPr>
        <p:spPr>
          <a:xfrm>
            <a:off x="6290831" y="328613"/>
            <a:ext cx="5583670" cy="5932487"/>
          </a:xfrm>
        </p:spPr>
        <p:txBody>
          <a:bodyPr/>
          <a:lstStyle>
            <a:lvl1pPr>
              <a:defRPr sz="1800"/>
            </a:lvl1pPr>
            <a:lvl2pPr>
              <a:defRPr sz="1800"/>
            </a:lvl2pPr>
            <a:lvl3pPr>
              <a:defRPr sz="1800"/>
            </a:lvl3pPr>
            <a:lvl4pPr>
              <a:defRPr sz="1800"/>
            </a:lvl4pPr>
            <a:lvl5pPr>
              <a:defRPr sz="1800"/>
            </a:lvl5pPr>
          </a:lstStyle>
          <a:p>
            <a:pPr lvl="0"/>
            <a:r>
              <a:rPr lang="en-US" dirty="0"/>
              <a:t>Click an icon to add content</a:t>
            </a:r>
          </a:p>
        </p:txBody>
      </p:sp>
    </p:spTree>
    <p:extLst>
      <p:ext uri="{BB962C8B-B14F-4D97-AF65-F5344CB8AC3E}">
        <p14:creationId xmlns:p14="http://schemas.microsoft.com/office/powerpoint/2010/main" val="2206395976"/>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Text and Content Khaki">
    <p:bg>
      <p:bgPr>
        <a:solidFill>
          <a:srgbClr val="FBF7DC"/>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A745BD5-0640-F2F6-890F-9A43357F82A5}"/>
              </a:ext>
            </a:extLst>
          </p:cNvPr>
          <p:cNvSpPr>
            <a:spLocks noGrp="1"/>
          </p:cNvSpPr>
          <p:nvPr>
            <p:ph type="dt" sz="half" idx="10"/>
          </p:nvPr>
        </p:nvSpPr>
        <p:spPr/>
        <p:txBody>
          <a:bodyPr/>
          <a:lstStyle/>
          <a:p>
            <a:r>
              <a:rPr lang="en-GB"/>
              <a:t>07/10/2026</a:t>
            </a:r>
          </a:p>
        </p:txBody>
      </p:sp>
      <p:sp>
        <p:nvSpPr>
          <p:cNvPr id="4" name="Footer Placeholder 3">
            <a:extLst>
              <a:ext uri="{FF2B5EF4-FFF2-40B4-BE49-F238E27FC236}">
                <a16:creationId xmlns:a16="http://schemas.microsoft.com/office/drawing/2014/main" id="{9F56E09A-8977-E57B-72B5-46534AF8C289}"/>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F7944FC8-3717-4FAD-3024-9B9DB6074521}"/>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7" name="Title 6">
            <a:extLst>
              <a:ext uri="{FF2B5EF4-FFF2-40B4-BE49-F238E27FC236}">
                <a16:creationId xmlns:a16="http://schemas.microsoft.com/office/drawing/2014/main" id="{D52399BF-03C9-B24E-A780-BE7CD263C933}"/>
              </a:ext>
            </a:extLst>
          </p:cNvPr>
          <p:cNvSpPr>
            <a:spLocks noGrp="1"/>
          </p:cNvSpPr>
          <p:nvPr>
            <p:ph type="title"/>
          </p:nvPr>
        </p:nvSpPr>
        <p:spPr>
          <a:xfrm>
            <a:off x="325800" y="252000"/>
            <a:ext cx="5583670" cy="378044"/>
          </a:xfrm>
        </p:spPr>
        <p:txBody>
          <a:bodyPr/>
          <a:lstStyle/>
          <a:p>
            <a:r>
              <a:rPr lang="en-GB"/>
              <a:t>Click to edit Master title style</a:t>
            </a:r>
            <a:endParaRPr lang="en-US" dirty="0"/>
          </a:p>
        </p:txBody>
      </p:sp>
      <p:sp>
        <p:nvSpPr>
          <p:cNvPr id="9" name="Subtitle 2">
            <a:extLst>
              <a:ext uri="{FF2B5EF4-FFF2-40B4-BE49-F238E27FC236}">
                <a16:creationId xmlns:a16="http://schemas.microsoft.com/office/drawing/2014/main" id="{4D02234B-F0AA-AEA6-E636-52276BDE0E86}"/>
              </a:ext>
            </a:extLst>
          </p:cNvPr>
          <p:cNvSpPr>
            <a:spLocks noGrp="1"/>
          </p:cNvSpPr>
          <p:nvPr>
            <p:ph type="subTitle" idx="13"/>
          </p:nvPr>
        </p:nvSpPr>
        <p:spPr>
          <a:xfrm>
            <a:off x="325800" y="620196"/>
            <a:ext cx="5583670"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endParaRPr lang="en-GB" dirty="0"/>
          </a:p>
        </p:txBody>
      </p:sp>
      <p:sp>
        <p:nvSpPr>
          <p:cNvPr id="12" name="Text Placeholder 11">
            <a:extLst>
              <a:ext uri="{FF2B5EF4-FFF2-40B4-BE49-F238E27FC236}">
                <a16:creationId xmlns:a16="http://schemas.microsoft.com/office/drawing/2014/main" id="{B8D7AD65-3E40-A55B-332E-BB6300B58FD1}"/>
              </a:ext>
            </a:extLst>
          </p:cNvPr>
          <p:cNvSpPr>
            <a:spLocks noGrp="1"/>
          </p:cNvSpPr>
          <p:nvPr>
            <p:ph type="body" sz="quarter" idx="16"/>
          </p:nvPr>
        </p:nvSpPr>
        <p:spPr>
          <a:xfrm>
            <a:off x="325800" y="1394619"/>
            <a:ext cx="5583670" cy="4866481"/>
          </a:xfrm>
        </p:spPr>
        <p:txBody>
          <a:bodyPr/>
          <a:lstStyle>
            <a:lvl1pPr>
              <a:defRPr sz="1800"/>
            </a:lvl1pPr>
            <a:lvl2pPr>
              <a:defRPr sz="1800"/>
            </a:lvl2pPr>
            <a:lvl3pPr>
              <a:defRPr sz="1800"/>
            </a:lvl3pPr>
            <a:lvl4pPr>
              <a:defRPr sz="1800"/>
            </a:lvl4pPr>
            <a:lvl5pPr>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Content Placeholder 5">
            <a:extLst>
              <a:ext uri="{FF2B5EF4-FFF2-40B4-BE49-F238E27FC236}">
                <a16:creationId xmlns:a16="http://schemas.microsoft.com/office/drawing/2014/main" id="{2F90AF79-7BDC-6C86-6328-5E1E4E4A08BD}"/>
              </a:ext>
            </a:extLst>
          </p:cNvPr>
          <p:cNvSpPr>
            <a:spLocks noGrp="1"/>
          </p:cNvSpPr>
          <p:nvPr>
            <p:ph sz="quarter" idx="17" hasCustomPrompt="1"/>
          </p:nvPr>
        </p:nvSpPr>
        <p:spPr>
          <a:xfrm>
            <a:off x="6290831" y="328613"/>
            <a:ext cx="5583670" cy="5932487"/>
          </a:xfrm>
        </p:spPr>
        <p:txBody>
          <a:bodyPr/>
          <a:lstStyle>
            <a:lvl1pPr>
              <a:defRPr sz="1800"/>
            </a:lvl1pPr>
            <a:lvl2pPr>
              <a:defRPr sz="1800"/>
            </a:lvl2pPr>
            <a:lvl3pPr>
              <a:defRPr sz="1800"/>
            </a:lvl3pPr>
            <a:lvl4pPr>
              <a:defRPr sz="1800"/>
            </a:lvl4pPr>
            <a:lvl5pPr>
              <a:defRPr sz="1800"/>
            </a:lvl5pPr>
          </a:lstStyle>
          <a:p>
            <a:pPr lvl="0"/>
            <a:r>
              <a:rPr lang="en-US" dirty="0"/>
              <a:t>Click an icon to add content</a:t>
            </a:r>
          </a:p>
        </p:txBody>
      </p:sp>
    </p:spTree>
    <p:extLst>
      <p:ext uri="{BB962C8B-B14F-4D97-AF65-F5344CB8AC3E}">
        <p14:creationId xmlns:p14="http://schemas.microsoft.com/office/powerpoint/2010/main" val="2773322227"/>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Content and Four Images">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A745BD5-0640-F2F6-890F-9A43357F82A5}"/>
              </a:ext>
            </a:extLst>
          </p:cNvPr>
          <p:cNvSpPr>
            <a:spLocks noGrp="1"/>
          </p:cNvSpPr>
          <p:nvPr>
            <p:ph type="dt" sz="half" idx="10"/>
          </p:nvPr>
        </p:nvSpPr>
        <p:spPr/>
        <p:txBody>
          <a:bodyPr/>
          <a:lstStyle/>
          <a:p>
            <a:r>
              <a:rPr lang="en-GB"/>
              <a:t>07/10/2026</a:t>
            </a:r>
          </a:p>
        </p:txBody>
      </p:sp>
      <p:sp>
        <p:nvSpPr>
          <p:cNvPr id="4" name="Footer Placeholder 3">
            <a:extLst>
              <a:ext uri="{FF2B5EF4-FFF2-40B4-BE49-F238E27FC236}">
                <a16:creationId xmlns:a16="http://schemas.microsoft.com/office/drawing/2014/main" id="{9F56E09A-8977-E57B-72B5-46534AF8C289}"/>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F7944FC8-3717-4FAD-3024-9B9DB6074521}"/>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8" name="Text Placeholder 7">
            <a:extLst>
              <a:ext uri="{FF2B5EF4-FFF2-40B4-BE49-F238E27FC236}">
                <a16:creationId xmlns:a16="http://schemas.microsoft.com/office/drawing/2014/main" id="{14E7D2B8-AE4F-2293-866D-13361A0A4A21}"/>
              </a:ext>
            </a:extLst>
          </p:cNvPr>
          <p:cNvSpPr>
            <a:spLocks noGrp="1"/>
          </p:cNvSpPr>
          <p:nvPr>
            <p:ph type="body" sz="quarter" idx="14"/>
          </p:nvPr>
        </p:nvSpPr>
        <p:spPr>
          <a:xfrm>
            <a:off x="325800" y="1394619"/>
            <a:ext cx="3600000" cy="4866481"/>
          </a:xfrm>
        </p:spPr>
        <p:txBody>
          <a:bodyPr/>
          <a:lstStyle>
            <a:lvl1pPr>
              <a:defRPr sz="1800"/>
            </a:lvl1pPr>
            <a:lvl2pPr>
              <a:defRPr sz="1800"/>
            </a:lvl2pPr>
            <a:lvl3pPr>
              <a:defRPr sz="1800"/>
            </a:lvl3pPr>
            <a:lvl4pPr>
              <a:defRPr sz="1800"/>
            </a:lvl4pPr>
            <a:lvl5pPr>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Picture Placeholder 9">
            <a:extLst>
              <a:ext uri="{FF2B5EF4-FFF2-40B4-BE49-F238E27FC236}">
                <a16:creationId xmlns:a16="http://schemas.microsoft.com/office/drawing/2014/main" id="{74920982-7B93-FD28-69A5-DDD95FFDB982}"/>
              </a:ext>
            </a:extLst>
          </p:cNvPr>
          <p:cNvSpPr>
            <a:spLocks noGrp="1"/>
          </p:cNvSpPr>
          <p:nvPr>
            <p:ph type="pic" sz="quarter" idx="15"/>
          </p:nvPr>
        </p:nvSpPr>
        <p:spPr>
          <a:xfrm>
            <a:off x="4275880" y="327819"/>
            <a:ext cx="3744000" cy="2925000"/>
          </a:xfrm>
          <a:solidFill>
            <a:schemeClr val="bg1">
              <a:lumMod val="85000"/>
            </a:schemeClr>
          </a:solidFill>
        </p:spPr>
        <p:txBody>
          <a:bodyPr/>
          <a:lstStyle/>
          <a:p>
            <a:r>
              <a:rPr lang="en-GB"/>
              <a:t>Click icon to add picture</a:t>
            </a:r>
            <a:endParaRPr lang="en-US"/>
          </a:p>
        </p:txBody>
      </p:sp>
      <p:sp>
        <p:nvSpPr>
          <p:cNvPr id="7" name="Picture Placeholder 9">
            <a:extLst>
              <a:ext uri="{FF2B5EF4-FFF2-40B4-BE49-F238E27FC236}">
                <a16:creationId xmlns:a16="http://schemas.microsoft.com/office/drawing/2014/main" id="{4F7D26A6-576F-735A-7429-EDF64293F6F0}"/>
              </a:ext>
            </a:extLst>
          </p:cNvPr>
          <p:cNvSpPr>
            <a:spLocks noGrp="1"/>
          </p:cNvSpPr>
          <p:nvPr>
            <p:ph type="pic" sz="quarter" idx="16"/>
          </p:nvPr>
        </p:nvSpPr>
        <p:spPr>
          <a:xfrm>
            <a:off x="8122200" y="327819"/>
            <a:ext cx="3744000" cy="2925000"/>
          </a:xfrm>
          <a:solidFill>
            <a:schemeClr val="bg1">
              <a:lumMod val="85000"/>
            </a:schemeClr>
          </a:solidFill>
        </p:spPr>
        <p:txBody>
          <a:bodyPr/>
          <a:lstStyle/>
          <a:p>
            <a:r>
              <a:rPr lang="en-GB"/>
              <a:t>Click icon to add picture</a:t>
            </a:r>
            <a:endParaRPr lang="en-US"/>
          </a:p>
        </p:txBody>
      </p:sp>
      <p:sp>
        <p:nvSpPr>
          <p:cNvPr id="9" name="Subtitle 2">
            <a:extLst>
              <a:ext uri="{FF2B5EF4-FFF2-40B4-BE49-F238E27FC236}">
                <a16:creationId xmlns:a16="http://schemas.microsoft.com/office/drawing/2014/main" id="{CCAACF40-E2EE-B805-06BA-00FF4664A1A7}"/>
              </a:ext>
            </a:extLst>
          </p:cNvPr>
          <p:cNvSpPr>
            <a:spLocks noGrp="1"/>
          </p:cNvSpPr>
          <p:nvPr>
            <p:ph type="subTitle" idx="13"/>
          </p:nvPr>
        </p:nvSpPr>
        <p:spPr>
          <a:xfrm>
            <a:off x="325800" y="620196"/>
            <a:ext cx="3600000"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endParaRPr lang="en-GB" dirty="0"/>
          </a:p>
        </p:txBody>
      </p:sp>
      <p:sp>
        <p:nvSpPr>
          <p:cNvPr id="11" name="Title 10">
            <a:extLst>
              <a:ext uri="{FF2B5EF4-FFF2-40B4-BE49-F238E27FC236}">
                <a16:creationId xmlns:a16="http://schemas.microsoft.com/office/drawing/2014/main" id="{C0D226BA-B259-18A4-2510-39AFB57E076B}"/>
              </a:ext>
            </a:extLst>
          </p:cNvPr>
          <p:cNvSpPr>
            <a:spLocks noGrp="1"/>
          </p:cNvSpPr>
          <p:nvPr>
            <p:ph type="title"/>
          </p:nvPr>
        </p:nvSpPr>
        <p:spPr>
          <a:xfrm>
            <a:off x="325800" y="252000"/>
            <a:ext cx="3600000" cy="378044"/>
          </a:xfrm>
        </p:spPr>
        <p:txBody>
          <a:bodyPr/>
          <a:lstStyle/>
          <a:p>
            <a:r>
              <a:rPr lang="en-GB"/>
              <a:t>Click to edit Master title style</a:t>
            </a:r>
            <a:endParaRPr lang="en-US" dirty="0"/>
          </a:p>
        </p:txBody>
      </p:sp>
      <p:sp>
        <p:nvSpPr>
          <p:cNvPr id="15" name="Picture Placeholder 9">
            <a:extLst>
              <a:ext uri="{FF2B5EF4-FFF2-40B4-BE49-F238E27FC236}">
                <a16:creationId xmlns:a16="http://schemas.microsoft.com/office/drawing/2014/main" id="{820BEAE3-D117-6A35-4CA0-AD8A32FA8AD8}"/>
              </a:ext>
            </a:extLst>
          </p:cNvPr>
          <p:cNvSpPr>
            <a:spLocks noGrp="1"/>
          </p:cNvSpPr>
          <p:nvPr>
            <p:ph type="pic" sz="quarter" idx="17"/>
          </p:nvPr>
        </p:nvSpPr>
        <p:spPr>
          <a:xfrm>
            <a:off x="4275880" y="3336100"/>
            <a:ext cx="3744000" cy="2925000"/>
          </a:xfrm>
          <a:solidFill>
            <a:schemeClr val="bg1">
              <a:lumMod val="85000"/>
            </a:schemeClr>
          </a:solidFill>
        </p:spPr>
        <p:txBody>
          <a:bodyPr/>
          <a:lstStyle/>
          <a:p>
            <a:r>
              <a:rPr lang="en-GB"/>
              <a:t>Click icon to add picture</a:t>
            </a:r>
            <a:endParaRPr lang="en-US"/>
          </a:p>
        </p:txBody>
      </p:sp>
      <p:sp>
        <p:nvSpPr>
          <p:cNvPr id="16" name="Picture Placeholder 9">
            <a:extLst>
              <a:ext uri="{FF2B5EF4-FFF2-40B4-BE49-F238E27FC236}">
                <a16:creationId xmlns:a16="http://schemas.microsoft.com/office/drawing/2014/main" id="{A380118A-A6AE-E8BE-5470-901DF79D51DC}"/>
              </a:ext>
            </a:extLst>
          </p:cNvPr>
          <p:cNvSpPr>
            <a:spLocks noGrp="1"/>
          </p:cNvSpPr>
          <p:nvPr>
            <p:ph type="pic" sz="quarter" idx="18"/>
          </p:nvPr>
        </p:nvSpPr>
        <p:spPr>
          <a:xfrm>
            <a:off x="8122200" y="3336100"/>
            <a:ext cx="3744000" cy="2925000"/>
          </a:xfrm>
          <a:solidFill>
            <a:schemeClr val="bg1">
              <a:lumMod val="85000"/>
            </a:schemeClr>
          </a:solidFill>
        </p:spPr>
        <p:txBody>
          <a:bodyPr/>
          <a:lstStyle/>
          <a:p>
            <a:r>
              <a:rPr lang="en-GB"/>
              <a:t>Click icon to add picture</a:t>
            </a:r>
            <a:endParaRPr lang="en-US"/>
          </a:p>
        </p:txBody>
      </p:sp>
    </p:spTree>
    <p:extLst>
      <p:ext uri="{BB962C8B-B14F-4D97-AF65-F5344CB8AC3E}">
        <p14:creationId xmlns:p14="http://schemas.microsoft.com/office/powerpoint/2010/main" val="2465065361"/>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Content and Four Images Smoke">
    <p:bg>
      <p:bgPr>
        <a:solidFill>
          <a:schemeClr val="bg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A745BD5-0640-F2F6-890F-9A43357F82A5}"/>
              </a:ext>
            </a:extLst>
          </p:cNvPr>
          <p:cNvSpPr>
            <a:spLocks noGrp="1"/>
          </p:cNvSpPr>
          <p:nvPr>
            <p:ph type="dt" sz="half" idx="10"/>
          </p:nvPr>
        </p:nvSpPr>
        <p:spPr/>
        <p:txBody>
          <a:bodyPr/>
          <a:lstStyle/>
          <a:p>
            <a:r>
              <a:rPr lang="en-GB"/>
              <a:t>07/10/2026</a:t>
            </a:r>
          </a:p>
        </p:txBody>
      </p:sp>
      <p:sp>
        <p:nvSpPr>
          <p:cNvPr id="4" name="Footer Placeholder 3">
            <a:extLst>
              <a:ext uri="{FF2B5EF4-FFF2-40B4-BE49-F238E27FC236}">
                <a16:creationId xmlns:a16="http://schemas.microsoft.com/office/drawing/2014/main" id="{9F56E09A-8977-E57B-72B5-46534AF8C289}"/>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F7944FC8-3717-4FAD-3024-9B9DB6074521}"/>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8" name="Text Placeholder 7">
            <a:extLst>
              <a:ext uri="{FF2B5EF4-FFF2-40B4-BE49-F238E27FC236}">
                <a16:creationId xmlns:a16="http://schemas.microsoft.com/office/drawing/2014/main" id="{14E7D2B8-AE4F-2293-866D-13361A0A4A21}"/>
              </a:ext>
            </a:extLst>
          </p:cNvPr>
          <p:cNvSpPr>
            <a:spLocks noGrp="1"/>
          </p:cNvSpPr>
          <p:nvPr>
            <p:ph type="body" sz="quarter" idx="14"/>
          </p:nvPr>
        </p:nvSpPr>
        <p:spPr>
          <a:xfrm>
            <a:off x="325800" y="1394619"/>
            <a:ext cx="3600000" cy="4866481"/>
          </a:xfrm>
        </p:spPr>
        <p:txBody>
          <a:bodyPr/>
          <a:lstStyle>
            <a:lvl1pPr>
              <a:defRPr sz="1800"/>
            </a:lvl1pPr>
            <a:lvl2pPr>
              <a:defRPr sz="1800"/>
            </a:lvl2pPr>
            <a:lvl3pPr>
              <a:defRPr sz="1800"/>
            </a:lvl3pPr>
            <a:lvl4pPr>
              <a:defRPr sz="1800"/>
            </a:lvl4pPr>
            <a:lvl5pPr>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Picture Placeholder 9">
            <a:extLst>
              <a:ext uri="{FF2B5EF4-FFF2-40B4-BE49-F238E27FC236}">
                <a16:creationId xmlns:a16="http://schemas.microsoft.com/office/drawing/2014/main" id="{74920982-7B93-FD28-69A5-DDD95FFDB982}"/>
              </a:ext>
            </a:extLst>
          </p:cNvPr>
          <p:cNvSpPr>
            <a:spLocks noGrp="1"/>
          </p:cNvSpPr>
          <p:nvPr>
            <p:ph type="pic" sz="quarter" idx="15"/>
          </p:nvPr>
        </p:nvSpPr>
        <p:spPr>
          <a:xfrm>
            <a:off x="4275880" y="327819"/>
            <a:ext cx="3744000" cy="2925000"/>
          </a:xfrm>
          <a:solidFill>
            <a:schemeClr val="bg1">
              <a:lumMod val="85000"/>
            </a:schemeClr>
          </a:solidFill>
        </p:spPr>
        <p:txBody>
          <a:bodyPr/>
          <a:lstStyle/>
          <a:p>
            <a:r>
              <a:rPr lang="en-GB"/>
              <a:t>Click icon to add picture</a:t>
            </a:r>
            <a:endParaRPr lang="en-US"/>
          </a:p>
        </p:txBody>
      </p:sp>
      <p:sp>
        <p:nvSpPr>
          <p:cNvPr id="7" name="Picture Placeholder 9">
            <a:extLst>
              <a:ext uri="{FF2B5EF4-FFF2-40B4-BE49-F238E27FC236}">
                <a16:creationId xmlns:a16="http://schemas.microsoft.com/office/drawing/2014/main" id="{4F7D26A6-576F-735A-7429-EDF64293F6F0}"/>
              </a:ext>
            </a:extLst>
          </p:cNvPr>
          <p:cNvSpPr>
            <a:spLocks noGrp="1"/>
          </p:cNvSpPr>
          <p:nvPr>
            <p:ph type="pic" sz="quarter" idx="16"/>
          </p:nvPr>
        </p:nvSpPr>
        <p:spPr>
          <a:xfrm>
            <a:off x="8122200" y="327819"/>
            <a:ext cx="3744000" cy="2925000"/>
          </a:xfrm>
          <a:solidFill>
            <a:schemeClr val="bg1">
              <a:lumMod val="85000"/>
            </a:schemeClr>
          </a:solidFill>
        </p:spPr>
        <p:txBody>
          <a:bodyPr/>
          <a:lstStyle/>
          <a:p>
            <a:r>
              <a:rPr lang="en-GB"/>
              <a:t>Click icon to add picture</a:t>
            </a:r>
            <a:endParaRPr lang="en-US"/>
          </a:p>
        </p:txBody>
      </p:sp>
      <p:sp>
        <p:nvSpPr>
          <p:cNvPr id="9" name="Subtitle 2">
            <a:extLst>
              <a:ext uri="{FF2B5EF4-FFF2-40B4-BE49-F238E27FC236}">
                <a16:creationId xmlns:a16="http://schemas.microsoft.com/office/drawing/2014/main" id="{CCAACF40-E2EE-B805-06BA-00FF4664A1A7}"/>
              </a:ext>
            </a:extLst>
          </p:cNvPr>
          <p:cNvSpPr>
            <a:spLocks noGrp="1"/>
          </p:cNvSpPr>
          <p:nvPr>
            <p:ph type="subTitle" idx="13"/>
          </p:nvPr>
        </p:nvSpPr>
        <p:spPr>
          <a:xfrm>
            <a:off x="325800" y="620196"/>
            <a:ext cx="3600000"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endParaRPr lang="en-GB" dirty="0"/>
          </a:p>
        </p:txBody>
      </p:sp>
      <p:sp>
        <p:nvSpPr>
          <p:cNvPr id="11" name="Title 10">
            <a:extLst>
              <a:ext uri="{FF2B5EF4-FFF2-40B4-BE49-F238E27FC236}">
                <a16:creationId xmlns:a16="http://schemas.microsoft.com/office/drawing/2014/main" id="{C0D226BA-B259-18A4-2510-39AFB57E076B}"/>
              </a:ext>
            </a:extLst>
          </p:cNvPr>
          <p:cNvSpPr>
            <a:spLocks noGrp="1"/>
          </p:cNvSpPr>
          <p:nvPr>
            <p:ph type="title"/>
          </p:nvPr>
        </p:nvSpPr>
        <p:spPr>
          <a:xfrm>
            <a:off x="325800" y="252000"/>
            <a:ext cx="3600000" cy="378044"/>
          </a:xfrm>
        </p:spPr>
        <p:txBody>
          <a:bodyPr/>
          <a:lstStyle/>
          <a:p>
            <a:r>
              <a:rPr lang="en-GB"/>
              <a:t>Click to edit Master title style</a:t>
            </a:r>
            <a:endParaRPr lang="en-US" dirty="0"/>
          </a:p>
        </p:txBody>
      </p:sp>
      <p:sp>
        <p:nvSpPr>
          <p:cNvPr id="15" name="Picture Placeholder 9">
            <a:extLst>
              <a:ext uri="{FF2B5EF4-FFF2-40B4-BE49-F238E27FC236}">
                <a16:creationId xmlns:a16="http://schemas.microsoft.com/office/drawing/2014/main" id="{820BEAE3-D117-6A35-4CA0-AD8A32FA8AD8}"/>
              </a:ext>
            </a:extLst>
          </p:cNvPr>
          <p:cNvSpPr>
            <a:spLocks noGrp="1"/>
          </p:cNvSpPr>
          <p:nvPr>
            <p:ph type="pic" sz="quarter" idx="17"/>
          </p:nvPr>
        </p:nvSpPr>
        <p:spPr>
          <a:xfrm>
            <a:off x="4275880" y="3336100"/>
            <a:ext cx="3744000" cy="2925000"/>
          </a:xfrm>
          <a:solidFill>
            <a:schemeClr val="bg1">
              <a:lumMod val="85000"/>
            </a:schemeClr>
          </a:solidFill>
        </p:spPr>
        <p:txBody>
          <a:bodyPr/>
          <a:lstStyle/>
          <a:p>
            <a:r>
              <a:rPr lang="en-GB"/>
              <a:t>Click icon to add picture</a:t>
            </a:r>
            <a:endParaRPr lang="en-US"/>
          </a:p>
        </p:txBody>
      </p:sp>
      <p:sp>
        <p:nvSpPr>
          <p:cNvPr id="16" name="Picture Placeholder 9">
            <a:extLst>
              <a:ext uri="{FF2B5EF4-FFF2-40B4-BE49-F238E27FC236}">
                <a16:creationId xmlns:a16="http://schemas.microsoft.com/office/drawing/2014/main" id="{A380118A-A6AE-E8BE-5470-901DF79D51DC}"/>
              </a:ext>
            </a:extLst>
          </p:cNvPr>
          <p:cNvSpPr>
            <a:spLocks noGrp="1"/>
          </p:cNvSpPr>
          <p:nvPr>
            <p:ph type="pic" sz="quarter" idx="18"/>
          </p:nvPr>
        </p:nvSpPr>
        <p:spPr>
          <a:xfrm>
            <a:off x="8122200" y="3336100"/>
            <a:ext cx="3744000" cy="2925000"/>
          </a:xfrm>
          <a:solidFill>
            <a:schemeClr val="bg1">
              <a:lumMod val="85000"/>
            </a:schemeClr>
          </a:solidFill>
        </p:spPr>
        <p:txBody>
          <a:bodyPr/>
          <a:lstStyle/>
          <a:p>
            <a:r>
              <a:rPr lang="en-GB"/>
              <a:t>Click icon to add picture</a:t>
            </a:r>
            <a:endParaRPr lang="en-US"/>
          </a:p>
        </p:txBody>
      </p:sp>
    </p:spTree>
    <p:extLst>
      <p:ext uri="{BB962C8B-B14F-4D97-AF65-F5344CB8AC3E}">
        <p14:creationId xmlns:p14="http://schemas.microsoft.com/office/powerpoint/2010/main" val="2293569060"/>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Content and Four Images Khaki">
    <p:bg>
      <p:bgPr>
        <a:solidFill>
          <a:srgbClr val="FBF7DC"/>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A745BD5-0640-F2F6-890F-9A43357F82A5}"/>
              </a:ext>
            </a:extLst>
          </p:cNvPr>
          <p:cNvSpPr>
            <a:spLocks noGrp="1"/>
          </p:cNvSpPr>
          <p:nvPr>
            <p:ph type="dt" sz="half" idx="10"/>
          </p:nvPr>
        </p:nvSpPr>
        <p:spPr/>
        <p:txBody>
          <a:bodyPr/>
          <a:lstStyle/>
          <a:p>
            <a:r>
              <a:rPr lang="en-GB"/>
              <a:t>07/10/2026</a:t>
            </a:r>
          </a:p>
        </p:txBody>
      </p:sp>
      <p:sp>
        <p:nvSpPr>
          <p:cNvPr id="4" name="Footer Placeholder 3">
            <a:extLst>
              <a:ext uri="{FF2B5EF4-FFF2-40B4-BE49-F238E27FC236}">
                <a16:creationId xmlns:a16="http://schemas.microsoft.com/office/drawing/2014/main" id="{9F56E09A-8977-E57B-72B5-46534AF8C289}"/>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F7944FC8-3717-4FAD-3024-9B9DB6074521}"/>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8" name="Text Placeholder 7">
            <a:extLst>
              <a:ext uri="{FF2B5EF4-FFF2-40B4-BE49-F238E27FC236}">
                <a16:creationId xmlns:a16="http://schemas.microsoft.com/office/drawing/2014/main" id="{14E7D2B8-AE4F-2293-866D-13361A0A4A21}"/>
              </a:ext>
            </a:extLst>
          </p:cNvPr>
          <p:cNvSpPr>
            <a:spLocks noGrp="1"/>
          </p:cNvSpPr>
          <p:nvPr>
            <p:ph type="body" sz="quarter" idx="14"/>
          </p:nvPr>
        </p:nvSpPr>
        <p:spPr>
          <a:xfrm>
            <a:off x="325800" y="1394619"/>
            <a:ext cx="3600000" cy="4866481"/>
          </a:xfrm>
        </p:spPr>
        <p:txBody>
          <a:bodyPr/>
          <a:lstStyle>
            <a:lvl1pPr>
              <a:defRPr sz="1800"/>
            </a:lvl1pPr>
            <a:lvl2pPr>
              <a:defRPr sz="1800"/>
            </a:lvl2pPr>
            <a:lvl3pPr>
              <a:defRPr sz="1800"/>
            </a:lvl3pPr>
            <a:lvl4pPr>
              <a:defRPr sz="1800"/>
            </a:lvl4pPr>
            <a:lvl5pPr>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Picture Placeholder 9">
            <a:extLst>
              <a:ext uri="{FF2B5EF4-FFF2-40B4-BE49-F238E27FC236}">
                <a16:creationId xmlns:a16="http://schemas.microsoft.com/office/drawing/2014/main" id="{74920982-7B93-FD28-69A5-DDD95FFDB982}"/>
              </a:ext>
            </a:extLst>
          </p:cNvPr>
          <p:cNvSpPr>
            <a:spLocks noGrp="1"/>
          </p:cNvSpPr>
          <p:nvPr>
            <p:ph type="pic" sz="quarter" idx="15"/>
          </p:nvPr>
        </p:nvSpPr>
        <p:spPr>
          <a:xfrm>
            <a:off x="4275880" y="327819"/>
            <a:ext cx="3744000" cy="2925000"/>
          </a:xfrm>
          <a:solidFill>
            <a:schemeClr val="bg1">
              <a:lumMod val="85000"/>
            </a:schemeClr>
          </a:solidFill>
        </p:spPr>
        <p:txBody>
          <a:bodyPr/>
          <a:lstStyle/>
          <a:p>
            <a:r>
              <a:rPr lang="en-GB"/>
              <a:t>Click icon to add picture</a:t>
            </a:r>
            <a:endParaRPr lang="en-US"/>
          </a:p>
        </p:txBody>
      </p:sp>
      <p:sp>
        <p:nvSpPr>
          <p:cNvPr id="7" name="Picture Placeholder 9">
            <a:extLst>
              <a:ext uri="{FF2B5EF4-FFF2-40B4-BE49-F238E27FC236}">
                <a16:creationId xmlns:a16="http://schemas.microsoft.com/office/drawing/2014/main" id="{4F7D26A6-576F-735A-7429-EDF64293F6F0}"/>
              </a:ext>
            </a:extLst>
          </p:cNvPr>
          <p:cNvSpPr>
            <a:spLocks noGrp="1"/>
          </p:cNvSpPr>
          <p:nvPr>
            <p:ph type="pic" sz="quarter" idx="16"/>
          </p:nvPr>
        </p:nvSpPr>
        <p:spPr>
          <a:xfrm>
            <a:off x="8122200" y="327819"/>
            <a:ext cx="3744000" cy="2925000"/>
          </a:xfrm>
          <a:solidFill>
            <a:schemeClr val="bg1">
              <a:lumMod val="85000"/>
            </a:schemeClr>
          </a:solidFill>
        </p:spPr>
        <p:txBody>
          <a:bodyPr/>
          <a:lstStyle/>
          <a:p>
            <a:r>
              <a:rPr lang="en-GB"/>
              <a:t>Click icon to add picture</a:t>
            </a:r>
            <a:endParaRPr lang="en-US"/>
          </a:p>
        </p:txBody>
      </p:sp>
      <p:sp>
        <p:nvSpPr>
          <p:cNvPr id="9" name="Subtitle 2">
            <a:extLst>
              <a:ext uri="{FF2B5EF4-FFF2-40B4-BE49-F238E27FC236}">
                <a16:creationId xmlns:a16="http://schemas.microsoft.com/office/drawing/2014/main" id="{CCAACF40-E2EE-B805-06BA-00FF4664A1A7}"/>
              </a:ext>
            </a:extLst>
          </p:cNvPr>
          <p:cNvSpPr>
            <a:spLocks noGrp="1"/>
          </p:cNvSpPr>
          <p:nvPr>
            <p:ph type="subTitle" idx="13"/>
          </p:nvPr>
        </p:nvSpPr>
        <p:spPr>
          <a:xfrm>
            <a:off x="325800" y="620196"/>
            <a:ext cx="3600000"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endParaRPr lang="en-GB" dirty="0"/>
          </a:p>
        </p:txBody>
      </p:sp>
      <p:sp>
        <p:nvSpPr>
          <p:cNvPr id="11" name="Title 10">
            <a:extLst>
              <a:ext uri="{FF2B5EF4-FFF2-40B4-BE49-F238E27FC236}">
                <a16:creationId xmlns:a16="http://schemas.microsoft.com/office/drawing/2014/main" id="{C0D226BA-B259-18A4-2510-39AFB57E076B}"/>
              </a:ext>
            </a:extLst>
          </p:cNvPr>
          <p:cNvSpPr>
            <a:spLocks noGrp="1"/>
          </p:cNvSpPr>
          <p:nvPr>
            <p:ph type="title"/>
          </p:nvPr>
        </p:nvSpPr>
        <p:spPr>
          <a:xfrm>
            <a:off x="325800" y="252000"/>
            <a:ext cx="3600000" cy="378044"/>
          </a:xfrm>
        </p:spPr>
        <p:txBody>
          <a:bodyPr/>
          <a:lstStyle/>
          <a:p>
            <a:r>
              <a:rPr lang="en-GB"/>
              <a:t>Click to edit Master title style</a:t>
            </a:r>
            <a:endParaRPr lang="en-US" dirty="0"/>
          </a:p>
        </p:txBody>
      </p:sp>
      <p:sp>
        <p:nvSpPr>
          <p:cNvPr id="15" name="Picture Placeholder 9">
            <a:extLst>
              <a:ext uri="{FF2B5EF4-FFF2-40B4-BE49-F238E27FC236}">
                <a16:creationId xmlns:a16="http://schemas.microsoft.com/office/drawing/2014/main" id="{820BEAE3-D117-6A35-4CA0-AD8A32FA8AD8}"/>
              </a:ext>
            </a:extLst>
          </p:cNvPr>
          <p:cNvSpPr>
            <a:spLocks noGrp="1"/>
          </p:cNvSpPr>
          <p:nvPr>
            <p:ph type="pic" sz="quarter" idx="17"/>
          </p:nvPr>
        </p:nvSpPr>
        <p:spPr>
          <a:xfrm>
            <a:off x="4275880" y="3336100"/>
            <a:ext cx="3744000" cy="2925000"/>
          </a:xfrm>
          <a:solidFill>
            <a:schemeClr val="bg1">
              <a:lumMod val="85000"/>
            </a:schemeClr>
          </a:solidFill>
        </p:spPr>
        <p:txBody>
          <a:bodyPr/>
          <a:lstStyle/>
          <a:p>
            <a:r>
              <a:rPr lang="en-GB"/>
              <a:t>Click icon to add picture</a:t>
            </a:r>
            <a:endParaRPr lang="en-US"/>
          </a:p>
        </p:txBody>
      </p:sp>
      <p:sp>
        <p:nvSpPr>
          <p:cNvPr id="16" name="Picture Placeholder 9">
            <a:extLst>
              <a:ext uri="{FF2B5EF4-FFF2-40B4-BE49-F238E27FC236}">
                <a16:creationId xmlns:a16="http://schemas.microsoft.com/office/drawing/2014/main" id="{A380118A-A6AE-E8BE-5470-901DF79D51DC}"/>
              </a:ext>
            </a:extLst>
          </p:cNvPr>
          <p:cNvSpPr>
            <a:spLocks noGrp="1"/>
          </p:cNvSpPr>
          <p:nvPr>
            <p:ph type="pic" sz="quarter" idx="18"/>
          </p:nvPr>
        </p:nvSpPr>
        <p:spPr>
          <a:xfrm>
            <a:off x="8122200" y="3336100"/>
            <a:ext cx="3744000" cy="2925000"/>
          </a:xfrm>
          <a:solidFill>
            <a:schemeClr val="bg1">
              <a:lumMod val="85000"/>
            </a:schemeClr>
          </a:solidFill>
        </p:spPr>
        <p:txBody>
          <a:bodyPr/>
          <a:lstStyle/>
          <a:p>
            <a:r>
              <a:rPr lang="en-GB"/>
              <a:t>Click icon to add picture</a:t>
            </a:r>
            <a:endParaRPr lang="en-US"/>
          </a:p>
        </p:txBody>
      </p:sp>
    </p:spTree>
    <p:extLst>
      <p:ext uri="{BB962C8B-B14F-4D97-AF65-F5344CB8AC3E}">
        <p14:creationId xmlns:p14="http://schemas.microsoft.com/office/powerpoint/2010/main" val="3863226118"/>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Content and Nine Images">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A745BD5-0640-F2F6-890F-9A43357F82A5}"/>
              </a:ext>
            </a:extLst>
          </p:cNvPr>
          <p:cNvSpPr>
            <a:spLocks noGrp="1"/>
          </p:cNvSpPr>
          <p:nvPr>
            <p:ph type="dt" sz="half" idx="10"/>
          </p:nvPr>
        </p:nvSpPr>
        <p:spPr/>
        <p:txBody>
          <a:bodyPr/>
          <a:lstStyle/>
          <a:p>
            <a:r>
              <a:rPr lang="en-GB"/>
              <a:t>07/10/2026</a:t>
            </a:r>
          </a:p>
        </p:txBody>
      </p:sp>
      <p:sp>
        <p:nvSpPr>
          <p:cNvPr id="4" name="Footer Placeholder 3">
            <a:extLst>
              <a:ext uri="{FF2B5EF4-FFF2-40B4-BE49-F238E27FC236}">
                <a16:creationId xmlns:a16="http://schemas.microsoft.com/office/drawing/2014/main" id="{9F56E09A-8977-E57B-72B5-46534AF8C289}"/>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F7944FC8-3717-4FAD-3024-9B9DB6074521}"/>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8" name="Text Placeholder 7">
            <a:extLst>
              <a:ext uri="{FF2B5EF4-FFF2-40B4-BE49-F238E27FC236}">
                <a16:creationId xmlns:a16="http://schemas.microsoft.com/office/drawing/2014/main" id="{14E7D2B8-AE4F-2293-866D-13361A0A4A21}"/>
              </a:ext>
            </a:extLst>
          </p:cNvPr>
          <p:cNvSpPr>
            <a:spLocks noGrp="1"/>
          </p:cNvSpPr>
          <p:nvPr>
            <p:ph type="body" sz="quarter" idx="14"/>
          </p:nvPr>
        </p:nvSpPr>
        <p:spPr>
          <a:xfrm>
            <a:off x="325800" y="1394619"/>
            <a:ext cx="3600000" cy="4866481"/>
          </a:xfrm>
        </p:spPr>
        <p:txBody>
          <a:bodyPr/>
          <a:lstStyle>
            <a:lvl1pPr>
              <a:defRPr sz="1800"/>
            </a:lvl1pPr>
            <a:lvl2pPr>
              <a:defRPr sz="1800"/>
            </a:lvl2pPr>
            <a:lvl3pPr>
              <a:defRPr sz="1800"/>
            </a:lvl3pPr>
            <a:lvl4pPr>
              <a:defRPr sz="1800"/>
            </a:lvl4pPr>
            <a:lvl5pPr>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Picture Placeholder 9">
            <a:extLst>
              <a:ext uri="{FF2B5EF4-FFF2-40B4-BE49-F238E27FC236}">
                <a16:creationId xmlns:a16="http://schemas.microsoft.com/office/drawing/2014/main" id="{74920982-7B93-FD28-69A5-DDD95FFDB982}"/>
              </a:ext>
            </a:extLst>
          </p:cNvPr>
          <p:cNvSpPr>
            <a:spLocks noGrp="1"/>
          </p:cNvSpPr>
          <p:nvPr>
            <p:ph type="pic" sz="quarter" idx="15"/>
          </p:nvPr>
        </p:nvSpPr>
        <p:spPr>
          <a:xfrm>
            <a:off x="4275880" y="327028"/>
            <a:ext cx="2466000" cy="1926000"/>
          </a:xfrm>
          <a:solidFill>
            <a:schemeClr val="bg1">
              <a:lumMod val="85000"/>
            </a:schemeClr>
          </a:solidFill>
        </p:spPr>
        <p:txBody>
          <a:bodyPr/>
          <a:lstStyle/>
          <a:p>
            <a:r>
              <a:rPr lang="en-GB"/>
              <a:t>Click icon to add picture</a:t>
            </a:r>
            <a:endParaRPr lang="en-US"/>
          </a:p>
        </p:txBody>
      </p:sp>
      <p:sp>
        <p:nvSpPr>
          <p:cNvPr id="7" name="Picture Placeholder 9">
            <a:extLst>
              <a:ext uri="{FF2B5EF4-FFF2-40B4-BE49-F238E27FC236}">
                <a16:creationId xmlns:a16="http://schemas.microsoft.com/office/drawing/2014/main" id="{4F7D26A6-576F-735A-7429-EDF64293F6F0}"/>
              </a:ext>
            </a:extLst>
          </p:cNvPr>
          <p:cNvSpPr>
            <a:spLocks noGrp="1"/>
          </p:cNvSpPr>
          <p:nvPr>
            <p:ph type="pic" sz="quarter" idx="16"/>
          </p:nvPr>
        </p:nvSpPr>
        <p:spPr>
          <a:xfrm>
            <a:off x="6838040" y="327028"/>
            <a:ext cx="2466000" cy="1926000"/>
          </a:xfrm>
          <a:solidFill>
            <a:schemeClr val="bg1">
              <a:lumMod val="85000"/>
            </a:schemeClr>
          </a:solidFill>
        </p:spPr>
        <p:txBody>
          <a:bodyPr/>
          <a:lstStyle/>
          <a:p>
            <a:r>
              <a:rPr lang="en-GB"/>
              <a:t>Click icon to add picture</a:t>
            </a:r>
            <a:endParaRPr lang="en-US"/>
          </a:p>
        </p:txBody>
      </p:sp>
      <p:sp>
        <p:nvSpPr>
          <p:cNvPr id="9" name="Subtitle 2">
            <a:extLst>
              <a:ext uri="{FF2B5EF4-FFF2-40B4-BE49-F238E27FC236}">
                <a16:creationId xmlns:a16="http://schemas.microsoft.com/office/drawing/2014/main" id="{CCAACF40-E2EE-B805-06BA-00FF4664A1A7}"/>
              </a:ext>
            </a:extLst>
          </p:cNvPr>
          <p:cNvSpPr>
            <a:spLocks noGrp="1"/>
          </p:cNvSpPr>
          <p:nvPr>
            <p:ph type="subTitle" idx="13"/>
          </p:nvPr>
        </p:nvSpPr>
        <p:spPr>
          <a:xfrm>
            <a:off x="325800" y="620196"/>
            <a:ext cx="3600000"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endParaRPr lang="en-GB" dirty="0"/>
          </a:p>
        </p:txBody>
      </p:sp>
      <p:sp>
        <p:nvSpPr>
          <p:cNvPr id="11" name="Title 10">
            <a:extLst>
              <a:ext uri="{FF2B5EF4-FFF2-40B4-BE49-F238E27FC236}">
                <a16:creationId xmlns:a16="http://schemas.microsoft.com/office/drawing/2014/main" id="{C0D226BA-B259-18A4-2510-39AFB57E076B}"/>
              </a:ext>
            </a:extLst>
          </p:cNvPr>
          <p:cNvSpPr>
            <a:spLocks noGrp="1"/>
          </p:cNvSpPr>
          <p:nvPr>
            <p:ph type="title"/>
          </p:nvPr>
        </p:nvSpPr>
        <p:spPr>
          <a:xfrm>
            <a:off x="325800" y="252000"/>
            <a:ext cx="3600000" cy="378044"/>
          </a:xfrm>
        </p:spPr>
        <p:txBody>
          <a:bodyPr/>
          <a:lstStyle/>
          <a:p>
            <a:r>
              <a:rPr lang="en-GB"/>
              <a:t>Click to edit Master title style</a:t>
            </a:r>
            <a:endParaRPr lang="en-US"/>
          </a:p>
        </p:txBody>
      </p:sp>
      <p:sp>
        <p:nvSpPr>
          <p:cNvPr id="2" name="Picture Placeholder 9">
            <a:extLst>
              <a:ext uri="{FF2B5EF4-FFF2-40B4-BE49-F238E27FC236}">
                <a16:creationId xmlns:a16="http://schemas.microsoft.com/office/drawing/2014/main" id="{3BF8A661-BC32-12AC-2F2D-D852D8FEEC19}"/>
              </a:ext>
            </a:extLst>
          </p:cNvPr>
          <p:cNvSpPr>
            <a:spLocks noGrp="1"/>
          </p:cNvSpPr>
          <p:nvPr>
            <p:ph type="pic" sz="quarter" idx="17"/>
          </p:nvPr>
        </p:nvSpPr>
        <p:spPr>
          <a:xfrm>
            <a:off x="9400200" y="327028"/>
            <a:ext cx="2466000" cy="1926000"/>
          </a:xfrm>
          <a:solidFill>
            <a:schemeClr val="bg1">
              <a:lumMod val="85000"/>
            </a:schemeClr>
          </a:solidFill>
        </p:spPr>
        <p:txBody>
          <a:bodyPr/>
          <a:lstStyle/>
          <a:p>
            <a:r>
              <a:rPr lang="en-GB"/>
              <a:t>Click icon to add picture</a:t>
            </a:r>
            <a:endParaRPr lang="en-US"/>
          </a:p>
        </p:txBody>
      </p:sp>
      <p:sp>
        <p:nvSpPr>
          <p:cNvPr id="6" name="Picture Placeholder 9">
            <a:extLst>
              <a:ext uri="{FF2B5EF4-FFF2-40B4-BE49-F238E27FC236}">
                <a16:creationId xmlns:a16="http://schemas.microsoft.com/office/drawing/2014/main" id="{424D9351-99D0-9E5B-7115-9BACEF47F4E4}"/>
              </a:ext>
            </a:extLst>
          </p:cNvPr>
          <p:cNvSpPr>
            <a:spLocks noGrp="1"/>
          </p:cNvSpPr>
          <p:nvPr>
            <p:ph type="pic" sz="quarter" idx="18"/>
          </p:nvPr>
        </p:nvSpPr>
        <p:spPr>
          <a:xfrm>
            <a:off x="4275880" y="2331064"/>
            <a:ext cx="2466000" cy="1926000"/>
          </a:xfrm>
          <a:solidFill>
            <a:schemeClr val="bg1">
              <a:lumMod val="85000"/>
            </a:schemeClr>
          </a:solidFill>
        </p:spPr>
        <p:txBody>
          <a:bodyPr/>
          <a:lstStyle/>
          <a:p>
            <a:r>
              <a:rPr lang="en-GB"/>
              <a:t>Click icon to add picture</a:t>
            </a:r>
            <a:endParaRPr lang="en-US"/>
          </a:p>
        </p:txBody>
      </p:sp>
      <p:sp>
        <p:nvSpPr>
          <p:cNvPr id="12" name="Picture Placeholder 9">
            <a:extLst>
              <a:ext uri="{FF2B5EF4-FFF2-40B4-BE49-F238E27FC236}">
                <a16:creationId xmlns:a16="http://schemas.microsoft.com/office/drawing/2014/main" id="{7E1A1E6C-1250-255D-C128-8D998573C34C}"/>
              </a:ext>
            </a:extLst>
          </p:cNvPr>
          <p:cNvSpPr>
            <a:spLocks noGrp="1"/>
          </p:cNvSpPr>
          <p:nvPr>
            <p:ph type="pic" sz="quarter" idx="19"/>
          </p:nvPr>
        </p:nvSpPr>
        <p:spPr>
          <a:xfrm>
            <a:off x="6838040" y="2331000"/>
            <a:ext cx="2466000" cy="1926000"/>
          </a:xfrm>
          <a:solidFill>
            <a:schemeClr val="bg1">
              <a:lumMod val="85000"/>
            </a:schemeClr>
          </a:solidFill>
        </p:spPr>
        <p:txBody>
          <a:bodyPr/>
          <a:lstStyle/>
          <a:p>
            <a:r>
              <a:rPr lang="en-GB"/>
              <a:t>Click icon to add picture</a:t>
            </a:r>
            <a:endParaRPr lang="en-US"/>
          </a:p>
        </p:txBody>
      </p:sp>
      <p:sp>
        <p:nvSpPr>
          <p:cNvPr id="13" name="Picture Placeholder 9">
            <a:extLst>
              <a:ext uri="{FF2B5EF4-FFF2-40B4-BE49-F238E27FC236}">
                <a16:creationId xmlns:a16="http://schemas.microsoft.com/office/drawing/2014/main" id="{707F7AF8-8070-56D1-C887-AB07C4710C1B}"/>
              </a:ext>
            </a:extLst>
          </p:cNvPr>
          <p:cNvSpPr>
            <a:spLocks noGrp="1"/>
          </p:cNvSpPr>
          <p:nvPr>
            <p:ph type="pic" sz="quarter" idx="20"/>
          </p:nvPr>
        </p:nvSpPr>
        <p:spPr>
          <a:xfrm>
            <a:off x="9400200" y="2331000"/>
            <a:ext cx="2466000" cy="1926000"/>
          </a:xfrm>
          <a:solidFill>
            <a:schemeClr val="bg1">
              <a:lumMod val="85000"/>
            </a:schemeClr>
          </a:solidFill>
        </p:spPr>
        <p:txBody>
          <a:bodyPr/>
          <a:lstStyle/>
          <a:p>
            <a:r>
              <a:rPr lang="en-GB"/>
              <a:t>Click icon to add picture</a:t>
            </a:r>
            <a:endParaRPr lang="en-US"/>
          </a:p>
        </p:txBody>
      </p:sp>
      <p:sp>
        <p:nvSpPr>
          <p:cNvPr id="14" name="Picture Placeholder 9">
            <a:extLst>
              <a:ext uri="{FF2B5EF4-FFF2-40B4-BE49-F238E27FC236}">
                <a16:creationId xmlns:a16="http://schemas.microsoft.com/office/drawing/2014/main" id="{DCCCE168-E156-6A02-DEEC-8F9AC2E8B010}"/>
              </a:ext>
            </a:extLst>
          </p:cNvPr>
          <p:cNvSpPr>
            <a:spLocks noGrp="1"/>
          </p:cNvSpPr>
          <p:nvPr>
            <p:ph type="pic" sz="quarter" idx="21"/>
          </p:nvPr>
        </p:nvSpPr>
        <p:spPr>
          <a:xfrm>
            <a:off x="4275880" y="4335100"/>
            <a:ext cx="2466000" cy="1926000"/>
          </a:xfrm>
          <a:solidFill>
            <a:schemeClr val="bg1">
              <a:lumMod val="85000"/>
            </a:schemeClr>
          </a:solidFill>
        </p:spPr>
        <p:txBody>
          <a:bodyPr/>
          <a:lstStyle/>
          <a:p>
            <a:r>
              <a:rPr lang="en-GB"/>
              <a:t>Click icon to add picture</a:t>
            </a:r>
            <a:endParaRPr lang="en-US"/>
          </a:p>
        </p:txBody>
      </p:sp>
      <p:sp>
        <p:nvSpPr>
          <p:cNvPr id="17" name="Picture Placeholder 9">
            <a:extLst>
              <a:ext uri="{FF2B5EF4-FFF2-40B4-BE49-F238E27FC236}">
                <a16:creationId xmlns:a16="http://schemas.microsoft.com/office/drawing/2014/main" id="{935D5F28-4EFB-7DB6-B73E-ECA9F671D622}"/>
              </a:ext>
            </a:extLst>
          </p:cNvPr>
          <p:cNvSpPr>
            <a:spLocks noGrp="1"/>
          </p:cNvSpPr>
          <p:nvPr>
            <p:ph type="pic" sz="quarter" idx="22"/>
          </p:nvPr>
        </p:nvSpPr>
        <p:spPr>
          <a:xfrm>
            <a:off x="6838040" y="4335100"/>
            <a:ext cx="2466000" cy="1926000"/>
          </a:xfrm>
          <a:solidFill>
            <a:schemeClr val="bg1">
              <a:lumMod val="85000"/>
            </a:schemeClr>
          </a:solidFill>
        </p:spPr>
        <p:txBody>
          <a:bodyPr/>
          <a:lstStyle/>
          <a:p>
            <a:r>
              <a:rPr lang="en-GB"/>
              <a:t>Click icon to add picture</a:t>
            </a:r>
            <a:endParaRPr lang="en-US"/>
          </a:p>
        </p:txBody>
      </p:sp>
      <p:sp>
        <p:nvSpPr>
          <p:cNvPr id="18" name="Picture Placeholder 9">
            <a:extLst>
              <a:ext uri="{FF2B5EF4-FFF2-40B4-BE49-F238E27FC236}">
                <a16:creationId xmlns:a16="http://schemas.microsoft.com/office/drawing/2014/main" id="{EBE80ECC-3276-2379-3DA7-E599F908B356}"/>
              </a:ext>
            </a:extLst>
          </p:cNvPr>
          <p:cNvSpPr>
            <a:spLocks noGrp="1"/>
          </p:cNvSpPr>
          <p:nvPr>
            <p:ph type="pic" sz="quarter" idx="23"/>
          </p:nvPr>
        </p:nvSpPr>
        <p:spPr>
          <a:xfrm>
            <a:off x="9400200" y="4335100"/>
            <a:ext cx="2466000" cy="1926000"/>
          </a:xfrm>
          <a:solidFill>
            <a:schemeClr val="bg1">
              <a:lumMod val="85000"/>
            </a:schemeClr>
          </a:solidFill>
        </p:spPr>
        <p:txBody>
          <a:bodyPr/>
          <a:lstStyle/>
          <a:p>
            <a:r>
              <a:rPr lang="en-GB"/>
              <a:t>Click icon to add picture</a:t>
            </a:r>
            <a:endParaRPr lang="en-US"/>
          </a:p>
        </p:txBody>
      </p:sp>
    </p:spTree>
    <p:extLst>
      <p:ext uri="{BB962C8B-B14F-4D97-AF65-F5344CB8AC3E}">
        <p14:creationId xmlns:p14="http://schemas.microsoft.com/office/powerpoint/2010/main" val="1200704966"/>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Content and Nine Images Smoke">
    <p:bg>
      <p:bgPr>
        <a:solidFill>
          <a:schemeClr val="bg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A745BD5-0640-F2F6-890F-9A43357F82A5}"/>
              </a:ext>
            </a:extLst>
          </p:cNvPr>
          <p:cNvSpPr>
            <a:spLocks noGrp="1"/>
          </p:cNvSpPr>
          <p:nvPr>
            <p:ph type="dt" sz="half" idx="10"/>
          </p:nvPr>
        </p:nvSpPr>
        <p:spPr/>
        <p:txBody>
          <a:bodyPr/>
          <a:lstStyle/>
          <a:p>
            <a:r>
              <a:rPr lang="en-GB"/>
              <a:t>07/10/2026</a:t>
            </a:r>
          </a:p>
        </p:txBody>
      </p:sp>
      <p:sp>
        <p:nvSpPr>
          <p:cNvPr id="4" name="Footer Placeholder 3">
            <a:extLst>
              <a:ext uri="{FF2B5EF4-FFF2-40B4-BE49-F238E27FC236}">
                <a16:creationId xmlns:a16="http://schemas.microsoft.com/office/drawing/2014/main" id="{9F56E09A-8977-E57B-72B5-46534AF8C289}"/>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F7944FC8-3717-4FAD-3024-9B9DB6074521}"/>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8" name="Text Placeholder 7">
            <a:extLst>
              <a:ext uri="{FF2B5EF4-FFF2-40B4-BE49-F238E27FC236}">
                <a16:creationId xmlns:a16="http://schemas.microsoft.com/office/drawing/2014/main" id="{14E7D2B8-AE4F-2293-866D-13361A0A4A21}"/>
              </a:ext>
            </a:extLst>
          </p:cNvPr>
          <p:cNvSpPr>
            <a:spLocks noGrp="1"/>
          </p:cNvSpPr>
          <p:nvPr>
            <p:ph type="body" sz="quarter" idx="14"/>
          </p:nvPr>
        </p:nvSpPr>
        <p:spPr>
          <a:xfrm>
            <a:off x="325800" y="1394619"/>
            <a:ext cx="3600000" cy="4866481"/>
          </a:xfrm>
        </p:spPr>
        <p:txBody>
          <a:bodyPr/>
          <a:lstStyle>
            <a:lvl1pPr>
              <a:defRPr sz="1800"/>
            </a:lvl1pPr>
            <a:lvl2pPr>
              <a:defRPr sz="1800"/>
            </a:lvl2pPr>
            <a:lvl3pPr>
              <a:defRPr sz="1800"/>
            </a:lvl3pPr>
            <a:lvl4pPr>
              <a:defRPr sz="1800"/>
            </a:lvl4pPr>
            <a:lvl5pPr>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Picture Placeholder 9">
            <a:extLst>
              <a:ext uri="{FF2B5EF4-FFF2-40B4-BE49-F238E27FC236}">
                <a16:creationId xmlns:a16="http://schemas.microsoft.com/office/drawing/2014/main" id="{74920982-7B93-FD28-69A5-DDD95FFDB982}"/>
              </a:ext>
            </a:extLst>
          </p:cNvPr>
          <p:cNvSpPr>
            <a:spLocks noGrp="1"/>
          </p:cNvSpPr>
          <p:nvPr>
            <p:ph type="pic" sz="quarter" idx="15"/>
          </p:nvPr>
        </p:nvSpPr>
        <p:spPr>
          <a:xfrm>
            <a:off x="4275880" y="327028"/>
            <a:ext cx="2466000" cy="1926000"/>
          </a:xfrm>
          <a:solidFill>
            <a:schemeClr val="bg1">
              <a:lumMod val="85000"/>
            </a:schemeClr>
          </a:solidFill>
        </p:spPr>
        <p:txBody>
          <a:bodyPr/>
          <a:lstStyle/>
          <a:p>
            <a:r>
              <a:rPr lang="en-GB"/>
              <a:t>Click icon to add picture</a:t>
            </a:r>
            <a:endParaRPr lang="en-US"/>
          </a:p>
        </p:txBody>
      </p:sp>
      <p:sp>
        <p:nvSpPr>
          <p:cNvPr id="7" name="Picture Placeholder 9">
            <a:extLst>
              <a:ext uri="{FF2B5EF4-FFF2-40B4-BE49-F238E27FC236}">
                <a16:creationId xmlns:a16="http://schemas.microsoft.com/office/drawing/2014/main" id="{4F7D26A6-576F-735A-7429-EDF64293F6F0}"/>
              </a:ext>
            </a:extLst>
          </p:cNvPr>
          <p:cNvSpPr>
            <a:spLocks noGrp="1"/>
          </p:cNvSpPr>
          <p:nvPr>
            <p:ph type="pic" sz="quarter" idx="16"/>
          </p:nvPr>
        </p:nvSpPr>
        <p:spPr>
          <a:xfrm>
            <a:off x="6838040" y="327028"/>
            <a:ext cx="2466000" cy="1926000"/>
          </a:xfrm>
          <a:solidFill>
            <a:schemeClr val="bg1">
              <a:lumMod val="85000"/>
            </a:schemeClr>
          </a:solidFill>
        </p:spPr>
        <p:txBody>
          <a:bodyPr/>
          <a:lstStyle/>
          <a:p>
            <a:r>
              <a:rPr lang="en-GB"/>
              <a:t>Click icon to add picture</a:t>
            </a:r>
            <a:endParaRPr lang="en-US"/>
          </a:p>
        </p:txBody>
      </p:sp>
      <p:sp>
        <p:nvSpPr>
          <p:cNvPr id="9" name="Subtitle 2">
            <a:extLst>
              <a:ext uri="{FF2B5EF4-FFF2-40B4-BE49-F238E27FC236}">
                <a16:creationId xmlns:a16="http://schemas.microsoft.com/office/drawing/2014/main" id="{CCAACF40-E2EE-B805-06BA-00FF4664A1A7}"/>
              </a:ext>
            </a:extLst>
          </p:cNvPr>
          <p:cNvSpPr>
            <a:spLocks noGrp="1"/>
          </p:cNvSpPr>
          <p:nvPr>
            <p:ph type="subTitle" idx="13"/>
          </p:nvPr>
        </p:nvSpPr>
        <p:spPr>
          <a:xfrm>
            <a:off x="325800" y="620196"/>
            <a:ext cx="3600000"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endParaRPr lang="en-GB" dirty="0"/>
          </a:p>
        </p:txBody>
      </p:sp>
      <p:sp>
        <p:nvSpPr>
          <p:cNvPr id="11" name="Title 10">
            <a:extLst>
              <a:ext uri="{FF2B5EF4-FFF2-40B4-BE49-F238E27FC236}">
                <a16:creationId xmlns:a16="http://schemas.microsoft.com/office/drawing/2014/main" id="{C0D226BA-B259-18A4-2510-39AFB57E076B}"/>
              </a:ext>
            </a:extLst>
          </p:cNvPr>
          <p:cNvSpPr>
            <a:spLocks noGrp="1"/>
          </p:cNvSpPr>
          <p:nvPr>
            <p:ph type="title"/>
          </p:nvPr>
        </p:nvSpPr>
        <p:spPr>
          <a:xfrm>
            <a:off x="325800" y="252000"/>
            <a:ext cx="3600000" cy="378044"/>
          </a:xfrm>
        </p:spPr>
        <p:txBody>
          <a:bodyPr/>
          <a:lstStyle/>
          <a:p>
            <a:r>
              <a:rPr lang="en-GB"/>
              <a:t>Click to edit Master title style</a:t>
            </a:r>
            <a:endParaRPr lang="en-US"/>
          </a:p>
        </p:txBody>
      </p:sp>
      <p:sp>
        <p:nvSpPr>
          <p:cNvPr id="2" name="Picture Placeholder 9">
            <a:extLst>
              <a:ext uri="{FF2B5EF4-FFF2-40B4-BE49-F238E27FC236}">
                <a16:creationId xmlns:a16="http://schemas.microsoft.com/office/drawing/2014/main" id="{3BF8A661-BC32-12AC-2F2D-D852D8FEEC19}"/>
              </a:ext>
            </a:extLst>
          </p:cNvPr>
          <p:cNvSpPr>
            <a:spLocks noGrp="1"/>
          </p:cNvSpPr>
          <p:nvPr>
            <p:ph type="pic" sz="quarter" idx="17"/>
          </p:nvPr>
        </p:nvSpPr>
        <p:spPr>
          <a:xfrm>
            <a:off x="9400200" y="327028"/>
            <a:ext cx="2466000" cy="1926000"/>
          </a:xfrm>
          <a:solidFill>
            <a:schemeClr val="bg1">
              <a:lumMod val="85000"/>
            </a:schemeClr>
          </a:solidFill>
        </p:spPr>
        <p:txBody>
          <a:bodyPr/>
          <a:lstStyle/>
          <a:p>
            <a:r>
              <a:rPr lang="en-GB"/>
              <a:t>Click icon to add picture</a:t>
            </a:r>
            <a:endParaRPr lang="en-US"/>
          </a:p>
        </p:txBody>
      </p:sp>
      <p:sp>
        <p:nvSpPr>
          <p:cNvPr id="6" name="Picture Placeholder 9">
            <a:extLst>
              <a:ext uri="{FF2B5EF4-FFF2-40B4-BE49-F238E27FC236}">
                <a16:creationId xmlns:a16="http://schemas.microsoft.com/office/drawing/2014/main" id="{424D9351-99D0-9E5B-7115-9BACEF47F4E4}"/>
              </a:ext>
            </a:extLst>
          </p:cNvPr>
          <p:cNvSpPr>
            <a:spLocks noGrp="1"/>
          </p:cNvSpPr>
          <p:nvPr>
            <p:ph type="pic" sz="quarter" idx="18"/>
          </p:nvPr>
        </p:nvSpPr>
        <p:spPr>
          <a:xfrm>
            <a:off x="4275880" y="2331064"/>
            <a:ext cx="2466000" cy="1926000"/>
          </a:xfrm>
          <a:solidFill>
            <a:schemeClr val="bg1">
              <a:lumMod val="85000"/>
            </a:schemeClr>
          </a:solidFill>
        </p:spPr>
        <p:txBody>
          <a:bodyPr/>
          <a:lstStyle/>
          <a:p>
            <a:r>
              <a:rPr lang="en-GB"/>
              <a:t>Click icon to add picture</a:t>
            </a:r>
            <a:endParaRPr lang="en-US"/>
          </a:p>
        </p:txBody>
      </p:sp>
      <p:sp>
        <p:nvSpPr>
          <p:cNvPr id="12" name="Picture Placeholder 9">
            <a:extLst>
              <a:ext uri="{FF2B5EF4-FFF2-40B4-BE49-F238E27FC236}">
                <a16:creationId xmlns:a16="http://schemas.microsoft.com/office/drawing/2014/main" id="{7E1A1E6C-1250-255D-C128-8D998573C34C}"/>
              </a:ext>
            </a:extLst>
          </p:cNvPr>
          <p:cNvSpPr>
            <a:spLocks noGrp="1"/>
          </p:cNvSpPr>
          <p:nvPr>
            <p:ph type="pic" sz="quarter" idx="19"/>
          </p:nvPr>
        </p:nvSpPr>
        <p:spPr>
          <a:xfrm>
            <a:off x="6838040" y="2331000"/>
            <a:ext cx="2466000" cy="1926000"/>
          </a:xfrm>
          <a:solidFill>
            <a:schemeClr val="bg1">
              <a:lumMod val="85000"/>
            </a:schemeClr>
          </a:solidFill>
        </p:spPr>
        <p:txBody>
          <a:bodyPr/>
          <a:lstStyle/>
          <a:p>
            <a:r>
              <a:rPr lang="en-GB"/>
              <a:t>Click icon to add picture</a:t>
            </a:r>
            <a:endParaRPr lang="en-US"/>
          </a:p>
        </p:txBody>
      </p:sp>
      <p:sp>
        <p:nvSpPr>
          <p:cNvPr id="13" name="Picture Placeholder 9">
            <a:extLst>
              <a:ext uri="{FF2B5EF4-FFF2-40B4-BE49-F238E27FC236}">
                <a16:creationId xmlns:a16="http://schemas.microsoft.com/office/drawing/2014/main" id="{707F7AF8-8070-56D1-C887-AB07C4710C1B}"/>
              </a:ext>
            </a:extLst>
          </p:cNvPr>
          <p:cNvSpPr>
            <a:spLocks noGrp="1"/>
          </p:cNvSpPr>
          <p:nvPr>
            <p:ph type="pic" sz="quarter" idx="20"/>
          </p:nvPr>
        </p:nvSpPr>
        <p:spPr>
          <a:xfrm>
            <a:off x="9400200" y="2331000"/>
            <a:ext cx="2466000" cy="1926000"/>
          </a:xfrm>
          <a:solidFill>
            <a:schemeClr val="bg1">
              <a:lumMod val="85000"/>
            </a:schemeClr>
          </a:solidFill>
        </p:spPr>
        <p:txBody>
          <a:bodyPr/>
          <a:lstStyle/>
          <a:p>
            <a:r>
              <a:rPr lang="en-GB"/>
              <a:t>Click icon to add picture</a:t>
            </a:r>
            <a:endParaRPr lang="en-US"/>
          </a:p>
        </p:txBody>
      </p:sp>
      <p:sp>
        <p:nvSpPr>
          <p:cNvPr id="14" name="Picture Placeholder 9">
            <a:extLst>
              <a:ext uri="{FF2B5EF4-FFF2-40B4-BE49-F238E27FC236}">
                <a16:creationId xmlns:a16="http://schemas.microsoft.com/office/drawing/2014/main" id="{DCCCE168-E156-6A02-DEEC-8F9AC2E8B010}"/>
              </a:ext>
            </a:extLst>
          </p:cNvPr>
          <p:cNvSpPr>
            <a:spLocks noGrp="1"/>
          </p:cNvSpPr>
          <p:nvPr>
            <p:ph type="pic" sz="quarter" idx="21"/>
          </p:nvPr>
        </p:nvSpPr>
        <p:spPr>
          <a:xfrm>
            <a:off x="4275880" y="4335100"/>
            <a:ext cx="2466000" cy="1926000"/>
          </a:xfrm>
          <a:solidFill>
            <a:schemeClr val="bg1">
              <a:lumMod val="85000"/>
            </a:schemeClr>
          </a:solidFill>
        </p:spPr>
        <p:txBody>
          <a:bodyPr/>
          <a:lstStyle/>
          <a:p>
            <a:r>
              <a:rPr lang="en-GB"/>
              <a:t>Click icon to add picture</a:t>
            </a:r>
            <a:endParaRPr lang="en-US"/>
          </a:p>
        </p:txBody>
      </p:sp>
      <p:sp>
        <p:nvSpPr>
          <p:cNvPr id="17" name="Picture Placeholder 9">
            <a:extLst>
              <a:ext uri="{FF2B5EF4-FFF2-40B4-BE49-F238E27FC236}">
                <a16:creationId xmlns:a16="http://schemas.microsoft.com/office/drawing/2014/main" id="{935D5F28-4EFB-7DB6-B73E-ECA9F671D622}"/>
              </a:ext>
            </a:extLst>
          </p:cNvPr>
          <p:cNvSpPr>
            <a:spLocks noGrp="1"/>
          </p:cNvSpPr>
          <p:nvPr>
            <p:ph type="pic" sz="quarter" idx="22"/>
          </p:nvPr>
        </p:nvSpPr>
        <p:spPr>
          <a:xfrm>
            <a:off x="6838040" y="4335100"/>
            <a:ext cx="2466000" cy="1926000"/>
          </a:xfrm>
          <a:solidFill>
            <a:schemeClr val="bg1">
              <a:lumMod val="85000"/>
            </a:schemeClr>
          </a:solidFill>
        </p:spPr>
        <p:txBody>
          <a:bodyPr/>
          <a:lstStyle/>
          <a:p>
            <a:r>
              <a:rPr lang="en-GB"/>
              <a:t>Click icon to add picture</a:t>
            </a:r>
            <a:endParaRPr lang="en-US"/>
          </a:p>
        </p:txBody>
      </p:sp>
      <p:sp>
        <p:nvSpPr>
          <p:cNvPr id="18" name="Picture Placeholder 9">
            <a:extLst>
              <a:ext uri="{FF2B5EF4-FFF2-40B4-BE49-F238E27FC236}">
                <a16:creationId xmlns:a16="http://schemas.microsoft.com/office/drawing/2014/main" id="{EBE80ECC-3276-2379-3DA7-E599F908B356}"/>
              </a:ext>
            </a:extLst>
          </p:cNvPr>
          <p:cNvSpPr>
            <a:spLocks noGrp="1"/>
          </p:cNvSpPr>
          <p:nvPr>
            <p:ph type="pic" sz="quarter" idx="23"/>
          </p:nvPr>
        </p:nvSpPr>
        <p:spPr>
          <a:xfrm>
            <a:off x="9400200" y="4335100"/>
            <a:ext cx="2466000" cy="1926000"/>
          </a:xfrm>
          <a:solidFill>
            <a:schemeClr val="bg1">
              <a:lumMod val="85000"/>
            </a:schemeClr>
          </a:solidFill>
        </p:spPr>
        <p:txBody>
          <a:bodyPr/>
          <a:lstStyle/>
          <a:p>
            <a:r>
              <a:rPr lang="en-GB"/>
              <a:t>Click icon to add picture</a:t>
            </a:r>
            <a:endParaRPr lang="en-US"/>
          </a:p>
        </p:txBody>
      </p:sp>
    </p:spTree>
    <p:extLst>
      <p:ext uri="{BB962C8B-B14F-4D97-AF65-F5344CB8AC3E}">
        <p14:creationId xmlns:p14="http://schemas.microsoft.com/office/powerpoint/2010/main" val="3188784684"/>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Content and Nine Images Khaki">
    <p:bg>
      <p:bgPr>
        <a:solidFill>
          <a:srgbClr val="FBF7DC"/>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A745BD5-0640-F2F6-890F-9A43357F82A5}"/>
              </a:ext>
            </a:extLst>
          </p:cNvPr>
          <p:cNvSpPr>
            <a:spLocks noGrp="1"/>
          </p:cNvSpPr>
          <p:nvPr>
            <p:ph type="dt" sz="half" idx="10"/>
          </p:nvPr>
        </p:nvSpPr>
        <p:spPr/>
        <p:txBody>
          <a:bodyPr/>
          <a:lstStyle/>
          <a:p>
            <a:r>
              <a:rPr lang="en-GB"/>
              <a:t>07/10/2026</a:t>
            </a:r>
          </a:p>
        </p:txBody>
      </p:sp>
      <p:sp>
        <p:nvSpPr>
          <p:cNvPr id="4" name="Footer Placeholder 3">
            <a:extLst>
              <a:ext uri="{FF2B5EF4-FFF2-40B4-BE49-F238E27FC236}">
                <a16:creationId xmlns:a16="http://schemas.microsoft.com/office/drawing/2014/main" id="{9F56E09A-8977-E57B-72B5-46534AF8C289}"/>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F7944FC8-3717-4FAD-3024-9B9DB6074521}"/>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8" name="Text Placeholder 7">
            <a:extLst>
              <a:ext uri="{FF2B5EF4-FFF2-40B4-BE49-F238E27FC236}">
                <a16:creationId xmlns:a16="http://schemas.microsoft.com/office/drawing/2014/main" id="{14E7D2B8-AE4F-2293-866D-13361A0A4A21}"/>
              </a:ext>
            </a:extLst>
          </p:cNvPr>
          <p:cNvSpPr>
            <a:spLocks noGrp="1"/>
          </p:cNvSpPr>
          <p:nvPr>
            <p:ph type="body" sz="quarter" idx="14"/>
          </p:nvPr>
        </p:nvSpPr>
        <p:spPr>
          <a:xfrm>
            <a:off x="325800" y="1394619"/>
            <a:ext cx="3600000" cy="4866481"/>
          </a:xfrm>
        </p:spPr>
        <p:txBody>
          <a:bodyPr/>
          <a:lstStyle>
            <a:lvl1pPr>
              <a:defRPr sz="1800"/>
            </a:lvl1pPr>
            <a:lvl2pPr>
              <a:defRPr sz="1800"/>
            </a:lvl2pPr>
            <a:lvl3pPr>
              <a:defRPr sz="1800"/>
            </a:lvl3pPr>
            <a:lvl4pPr>
              <a:defRPr sz="1800"/>
            </a:lvl4pPr>
            <a:lvl5pPr>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Picture Placeholder 9">
            <a:extLst>
              <a:ext uri="{FF2B5EF4-FFF2-40B4-BE49-F238E27FC236}">
                <a16:creationId xmlns:a16="http://schemas.microsoft.com/office/drawing/2014/main" id="{74920982-7B93-FD28-69A5-DDD95FFDB982}"/>
              </a:ext>
            </a:extLst>
          </p:cNvPr>
          <p:cNvSpPr>
            <a:spLocks noGrp="1"/>
          </p:cNvSpPr>
          <p:nvPr>
            <p:ph type="pic" sz="quarter" idx="15"/>
          </p:nvPr>
        </p:nvSpPr>
        <p:spPr>
          <a:xfrm>
            <a:off x="4275880" y="327028"/>
            <a:ext cx="2466000" cy="1926000"/>
          </a:xfrm>
          <a:solidFill>
            <a:schemeClr val="bg1">
              <a:lumMod val="85000"/>
            </a:schemeClr>
          </a:solidFill>
        </p:spPr>
        <p:txBody>
          <a:bodyPr/>
          <a:lstStyle/>
          <a:p>
            <a:r>
              <a:rPr lang="en-GB"/>
              <a:t>Click icon to add picture</a:t>
            </a:r>
            <a:endParaRPr lang="en-US"/>
          </a:p>
        </p:txBody>
      </p:sp>
      <p:sp>
        <p:nvSpPr>
          <p:cNvPr id="7" name="Picture Placeholder 9">
            <a:extLst>
              <a:ext uri="{FF2B5EF4-FFF2-40B4-BE49-F238E27FC236}">
                <a16:creationId xmlns:a16="http://schemas.microsoft.com/office/drawing/2014/main" id="{4F7D26A6-576F-735A-7429-EDF64293F6F0}"/>
              </a:ext>
            </a:extLst>
          </p:cNvPr>
          <p:cNvSpPr>
            <a:spLocks noGrp="1"/>
          </p:cNvSpPr>
          <p:nvPr>
            <p:ph type="pic" sz="quarter" idx="16"/>
          </p:nvPr>
        </p:nvSpPr>
        <p:spPr>
          <a:xfrm>
            <a:off x="6838040" y="327028"/>
            <a:ext cx="2466000" cy="1926000"/>
          </a:xfrm>
          <a:solidFill>
            <a:schemeClr val="bg1">
              <a:lumMod val="85000"/>
            </a:schemeClr>
          </a:solidFill>
        </p:spPr>
        <p:txBody>
          <a:bodyPr/>
          <a:lstStyle/>
          <a:p>
            <a:r>
              <a:rPr lang="en-GB"/>
              <a:t>Click icon to add picture</a:t>
            </a:r>
            <a:endParaRPr lang="en-US"/>
          </a:p>
        </p:txBody>
      </p:sp>
      <p:sp>
        <p:nvSpPr>
          <p:cNvPr id="9" name="Subtitle 2">
            <a:extLst>
              <a:ext uri="{FF2B5EF4-FFF2-40B4-BE49-F238E27FC236}">
                <a16:creationId xmlns:a16="http://schemas.microsoft.com/office/drawing/2014/main" id="{CCAACF40-E2EE-B805-06BA-00FF4664A1A7}"/>
              </a:ext>
            </a:extLst>
          </p:cNvPr>
          <p:cNvSpPr>
            <a:spLocks noGrp="1"/>
          </p:cNvSpPr>
          <p:nvPr>
            <p:ph type="subTitle" idx="13"/>
          </p:nvPr>
        </p:nvSpPr>
        <p:spPr>
          <a:xfrm>
            <a:off x="325800" y="620196"/>
            <a:ext cx="3600000"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endParaRPr lang="en-GB" dirty="0"/>
          </a:p>
        </p:txBody>
      </p:sp>
      <p:sp>
        <p:nvSpPr>
          <p:cNvPr id="11" name="Title 10">
            <a:extLst>
              <a:ext uri="{FF2B5EF4-FFF2-40B4-BE49-F238E27FC236}">
                <a16:creationId xmlns:a16="http://schemas.microsoft.com/office/drawing/2014/main" id="{C0D226BA-B259-18A4-2510-39AFB57E076B}"/>
              </a:ext>
            </a:extLst>
          </p:cNvPr>
          <p:cNvSpPr>
            <a:spLocks noGrp="1"/>
          </p:cNvSpPr>
          <p:nvPr>
            <p:ph type="title"/>
          </p:nvPr>
        </p:nvSpPr>
        <p:spPr>
          <a:xfrm>
            <a:off x="325800" y="252000"/>
            <a:ext cx="3600000" cy="378044"/>
          </a:xfrm>
        </p:spPr>
        <p:txBody>
          <a:bodyPr/>
          <a:lstStyle/>
          <a:p>
            <a:r>
              <a:rPr lang="en-GB"/>
              <a:t>Click to edit Master title style</a:t>
            </a:r>
            <a:endParaRPr lang="en-US"/>
          </a:p>
        </p:txBody>
      </p:sp>
      <p:sp>
        <p:nvSpPr>
          <p:cNvPr id="2" name="Picture Placeholder 9">
            <a:extLst>
              <a:ext uri="{FF2B5EF4-FFF2-40B4-BE49-F238E27FC236}">
                <a16:creationId xmlns:a16="http://schemas.microsoft.com/office/drawing/2014/main" id="{3BF8A661-BC32-12AC-2F2D-D852D8FEEC19}"/>
              </a:ext>
            </a:extLst>
          </p:cNvPr>
          <p:cNvSpPr>
            <a:spLocks noGrp="1"/>
          </p:cNvSpPr>
          <p:nvPr>
            <p:ph type="pic" sz="quarter" idx="17"/>
          </p:nvPr>
        </p:nvSpPr>
        <p:spPr>
          <a:xfrm>
            <a:off x="9400200" y="327028"/>
            <a:ext cx="2466000" cy="1926000"/>
          </a:xfrm>
          <a:solidFill>
            <a:schemeClr val="bg1">
              <a:lumMod val="85000"/>
            </a:schemeClr>
          </a:solidFill>
        </p:spPr>
        <p:txBody>
          <a:bodyPr/>
          <a:lstStyle/>
          <a:p>
            <a:r>
              <a:rPr lang="en-GB"/>
              <a:t>Click icon to add picture</a:t>
            </a:r>
            <a:endParaRPr lang="en-US"/>
          </a:p>
        </p:txBody>
      </p:sp>
      <p:sp>
        <p:nvSpPr>
          <p:cNvPr id="6" name="Picture Placeholder 9">
            <a:extLst>
              <a:ext uri="{FF2B5EF4-FFF2-40B4-BE49-F238E27FC236}">
                <a16:creationId xmlns:a16="http://schemas.microsoft.com/office/drawing/2014/main" id="{424D9351-99D0-9E5B-7115-9BACEF47F4E4}"/>
              </a:ext>
            </a:extLst>
          </p:cNvPr>
          <p:cNvSpPr>
            <a:spLocks noGrp="1"/>
          </p:cNvSpPr>
          <p:nvPr>
            <p:ph type="pic" sz="quarter" idx="18"/>
          </p:nvPr>
        </p:nvSpPr>
        <p:spPr>
          <a:xfrm>
            <a:off x="4275880" y="2331064"/>
            <a:ext cx="2466000" cy="1926000"/>
          </a:xfrm>
          <a:solidFill>
            <a:schemeClr val="bg1">
              <a:lumMod val="85000"/>
            </a:schemeClr>
          </a:solidFill>
        </p:spPr>
        <p:txBody>
          <a:bodyPr/>
          <a:lstStyle/>
          <a:p>
            <a:r>
              <a:rPr lang="en-GB"/>
              <a:t>Click icon to add picture</a:t>
            </a:r>
            <a:endParaRPr lang="en-US"/>
          </a:p>
        </p:txBody>
      </p:sp>
      <p:sp>
        <p:nvSpPr>
          <p:cNvPr id="12" name="Picture Placeholder 9">
            <a:extLst>
              <a:ext uri="{FF2B5EF4-FFF2-40B4-BE49-F238E27FC236}">
                <a16:creationId xmlns:a16="http://schemas.microsoft.com/office/drawing/2014/main" id="{7E1A1E6C-1250-255D-C128-8D998573C34C}"/>
              </a:ext>
            </a:extLst>
          </p:cNvPr>
          <p:cNvSpPr>
            <a:spLocks noGrp="1"/>
          </p:cNvSpPr>
          <p:nvPr>
            <p:ph type="pic" sz="quarter" idx="19"/>
          </p:nvPr>
        </p:nvSpPr>
        <p:spPr>
          <a:xfrm>
            <a:off x="6838040" y="2331000"/>
            <a:ext cx="2466000" cy="1926000"/>
          </a:xfrm>
          <a:solidFill>
            <a:schemeClr val="bg1">
              <a:lumMod val="85000"/>
            </a:schemeClr>
          </a:solidFill>
        </p:spPr>
        <p:txBody>
          <a:bodyPr/>
          <a:lstStyle/>
          <a:p>
            <a:r>
              <a:rPr lang="en-GB"/>
              <a:t>Click icon to add picture</a:t>
            </a:r>
            <a:endParaRPr lang="en-US"/>
          </a:p>
        </p:txBody>
      </p:sp>
      <p:sp>
        <p:nvSpPr>
          <p:cNvPr id="13" name="Picture Placeholder 9">
            <a:extLst>
              <a:ext uri="{FF2B5EF4-FFF2-40B4-BE49-F238E27FC236}">
                <a16:creationId xmlns:a16="http://schemas.microsoft.com/office/drawing/2014/main" id="{707F7AF8-8070-56D1-C887-AB07C4710C1B}"/>
              </a:ext>
            </a:extLst>
          </p:cNvPr>
          <p:cNvSpPr>
            <a:spLocks noGrp="1"/>
          </p:cNvSpPr>
          <p:nvPr>
            <p:ph type="pic" sz="quarter" idx="20"/>
          </p:nvPr>
        </p:nvSpPr>
        <p:spPr>
          <a:xfrm>
            <a:off x="9400200" y="2331000"/>
            <a:ext cx="2466000" cy="1926000"/>
          </a:xfrm>
          <a:solidFill>
            <a:schemeClr val="bg1">
              <a:lumMod val="85000"/>
            </a:schemeClr>
          </a:solidFill>
        </p:spPr>
        <p:txBody>
          <a:bodyPr/>
          <a:lstStyle/>
          <a:p>
            <a:r>
              <a:rPr lang="en-GB"/>
              <a:t>Click icon to add picture</a:t>
            </a:r>
            <a:endParaRPr lang="en-US"/>
          </a:p>
        </p:txBody>
      </p:sp>
      <p:sp>
        <p:nvSpPr>
          <p:cNvPr id="14" name="Picture Placeholder 9">
            <a:extLst>
              <a:ext uri="{FF2B5EF4-FFF2-40B4-BE49-F238E27FC236}">
                <a16:creationId xmlns:a16="http://schemas.microsoft.com/office/drawing/2014/main" id="{DCCCE168-E156-6A02-DEEC-8F9AC2E8B010}"/>
              </a:ext>
            </a:extLst>
          </p:cNvPr>
          <p:cNvSpPr>
            <a:spLocks noGrp="1"/>
          </p:cNvSpPr>
          <p:nvPr>
            <p:ph type="pic" sz="quarter" idx="21"/>
          </p:nvPr>
        </p:nvSpPr>
        <p:spPr>
          <a:xfrm>
            <a:off x="4275880" y="4335100"/>
            <a:ext cx="2466000" cy="1926000"/>
          </a:xfrm>
          <a:solidFill>
            <a:schemeClr val="bg1">
              <a:lumMod val="85000"/>
            </a:schemeClr>
          </a:solidFill>
        </p:spPr>
        <p:txBody>
          <a:bodyPr/>
          <a:lstStyle/>
          <a:p>
            <a:r>
              <a:rPr lang="en-GB"/>
              <a:t>Click icon to add picture</a:t>
            </a:r>
            <a:endParaRPr lang="en-US"/>
          </a:p>
        </p:txBody>
      </p:sp>
      <p:sp>
        <p:nvSpPr>
          <p:cNvPr id="17" name="Picture Placeholder 9">
            <a:extLst>
              <a:ext uri="{FF2B5EF4-FFF2-40B4-BE49-F238E27FC236}">
                <a16:creationId xmlns:a16="http://schemas.microsoft.com/office/drawing/2014/main" id="{935D5F28-4EFB-7DB6-B73E-ECA9F671D622}"/>
              </a:ext>
            </a:extLst>
          </p:cNvPr>
          <p:cNvSpPr>
            <a:spLocks noGrp="1"/>
          </p:cNvSpPr>
          <p:nvPr>
            <p:ph type="pic" sz="quarter" idx="22"/>
          </p:nvPr>
        </p:nvSpPr>
        <p:spPr>
          <a:xfrm>
            <a:off x="6838040" y="4335100"/>
            <a:ext cx="2466000" cy="1926000"/>
          </a:xfrm>
          <a:solidFill>
            <a:schemeClr val="bg1">
              <a:lumMod val="85000"/>
            </a:schemeClr>
          </a:solidFill>
        </p:spPr>
        <p:txBody>
          <a:bodyPr/>
          <a:lstStyle/>
          <a:p>
            <a:r>
              <a:rPr lang="en-GB"/>
              <a:t>Click icon to add picture</a:t>
            </a:r>
            <a:endParaRPr lang="en-US"/>
          </a:p>
        </p:txBody>
      </p:sp>
      <p:sp>
        <p:nvSpPr>
          <p:cNvPr id="18" name="Picture Placeholder 9">
            <a:extLst>
              <a:ext uri="{FF2B5EF4-FFF2-40B4-BE49-F238E27FC236}">
                <a16:creationId xmlns:a16="http://schemas.microsoft.com/office/drawing/2014/main" id="{EBE80ECC-3276-2379-3DA7-E599F908B356}"/>
              </a:ext>
            </a:extLst>
          </p:cNvPr>
          <p:cNvSpPr>
            <a:spLocks noGrp="1"/>
          </p:cNvSpPr>
          <p:nvPr>
            <p:ph type="pic" sz="quarter" idx="23"/>
          </p:nvPr>
        </p:nvSpPr>
        <p:spPr>
          <a:xfrm>
            <a:off x="9400200" y="4335100"/>
            <a:ext cx="2466000" cy="1926000"/>
          </a:xfrm>
          <a:solidFill>
            <a:schemeClr val="bg1">
              <a:lumMod val="85000"/>
            </a:schemeClr>
          </a:solidFill>
        </p:spPr>
        <p:txBody>
          <a:bodyPr/>
          <a:lstStyle/>
          <a:p>
            <a:r>
              <a:rPr lang="en-GB"/>
              <a:t>Click icon to add picture</a:t>
            </a:r>
            <a:endParaRPr lang="en-US"/>
          </a:p>
        </p:txBody>
      </p:sp>
    </p:spTree>
    <p:extLst>
      <p:ext uri="{BB962C8B-B14F-4D97-AF65-F5344CB8AC3E}">
        <p14:creationId xmlns:p14="http://schemas.microsoft.com/office/powerpoint/2010/main" val="2041354154"/>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A745BD5-0640-F2F6-890F-9A43357F82A5}"/>
              </a:ext>
            </a:extLst>
          </p:cNvPr>
          <p:cNvSpPr>
            <a:spLocks noGrp="1"/>
          </p:cNvSpPr>
          <p:nvPr>
            <p:ph type="dt" sz="half" idx="10"/>
          </p:nvPr>
        </p:nvSpPr>
        <p:spPr/>
        <p:txBody>
          <a:bodyPr/>
          <a:lstStyle/>
          <a:p>
            <a:r>
              <a:rPr lang="en-GB"/>
              <a:t>07/10/2026</a:t>
            </a:r>
          </a:p>
        </p:txBody>
      </p:sp>
      <p:sp>
        <p:nvSpPr>
          <p:cNvPr id="4" name="Footer Placeholder 3">
            <a:extLst>
              <a:ext uri="{FF2B5EF4-FFF2-40B4-BE49-F238E27FC236}">
                <a16:creationId xmlns:a16="http://schemas.microsoft.com/office/drawing/2014/main" id="{9F56E09A-8977-E57B-72B5-46534AF8C289}"/>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F7944FC8-3717-4FAD-3024-9B9DB6074521}"/>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8" name="Text Placeholder 7">
            <a:extLst>
              <a:ext uri="{FF2B5EF4-FFF2-40B4-BE49-F238E27FC236}">
                <a16:creationId xmlns:a16="http://schemas.microsoft.com/office/drawing/2014/main" id="{14E7D2B8-AE4F-2293-866D-13361A0A4A21}"/>
              </a:ext>
            </a:extLst>
          </p:cNvPr>
          <p:cNvSpPr>
            <a:spLocks noGrp="1"/>
          </p:cNvSpPr>
          <p:nvPr>
            <p:ph type="body" sz="quarter" idx="14"/>
          </p:nvPr>
        </p:nvSpPr>
        <p:spPr>
          <a:xfrm>
            <a:off x="326232" y="327819"/>
            <a:ext cx="5583238" cy="5933281"/>
          </a:xfrm>
        </p:spPr>
        <p:txBody>
          <a:bodyPr/>
          <a:lstStyle>
            <a:lvl1pPr>
              <a:defRPr sz="1800"/>
            </a:lvl1pPr>
            <a:lvl2pPr>
              <a:defRPr sz="1800"/>
            </a:lvl2pPr>
            <a:lvl3pPr>
              <a:defRPr sz="1800"/>
            </a:lvl3pPr>
            <a:lvl4pPr>
              <a:defRPr sz="1800"/>
            </a:lvl4pPr>
            <a:lvl5pPr>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Text Placeholder 5">
            <a:extLst>
              <a:ext uri="{FF2B5EF4-FFF2-40B4-BE49-F238E27FC236}">
                <a16:creationId xmlns:a16="http://schemas.microsoft.com/office/drawing/2014/main" id="{862146EC-D096-3118-B564-94943B4AAEC4}"/>
              </a:ext>
            </a:extLst>
          </p:cNvPr>
          <p:cNvSpPr>
            <a:spLocks noGrp="1"/>
          </p:cNvSpPr>
          <p:nvPr>
            <p:ph type="body" sz="quarter" idx="16" hasCustomPrompt="1"/>
          </p:nvPr>
        </p:nvSpPr>
        <p:spPr>
          <a:xfrm>
            <a:off x="6292057" y="6393657"/>
            <a:ext cx="2743200" cy="137319"/>
          </a:xfrm>
        </p:spPr>
        <p:txBody>
          <a:bodyPr/>
          <a:lstStyle>
            <a:lvl1pPr>
              <a:defRPr sz="850">
                <a:solidFill>
                  <a:schemeClr val="accent1"/>
                </a:solidFill>
              </a:defRPr>
            </a:lvl1pPr>
            <a:lvl2pPr>
              <a:defRPr sz="850">
                <a:solidFill>
                  <a:schemeClr val="accent1"/>
                </a:solidFill>
              </a:defRPr>
            </a:lvl2pPr>
            <a:lvl3pPr>
              <a:defRPr sz="850">
                <a:solidFill>
                  <a:schemeClr val="accent1"/>
                </a:solidFill>
              </a:defRPr>
            </a:lvl3pPr>
            <a:lvl4pPr>
              <a:defRPr sz="850">
                <a:solidFill>
                  <a:schemeClr val="accent1"/>
                </a:solidFill>
              </a:defRPr>
            </a:lvl4pPr>
            <a:lvl5pPr>
              <a:defRPr sz="850">
                <a:solidFill>
                  <a:schemeClr val="accent1"/>
                </a:solidFill>
              </a:defRPr>
            </a:lvl5pPr>
          </a:lstStyle>
          <a:p>
            <a:pPr lvl="0"/>
            <a:r>
              <a:rPr lang="en-US" dirty="0"/>
              <a:t>Image caption goes here</a:t>
            </a:r>
          </a:p>
        </p:txBody>
      </p:sp>
      <p:sp>
        <p:nvSpPr>
          <p:cNvPr id="2" name="Content Placeholder 5">
            <a:extLst>
              <a:ext uri="{FF2B5EF4-FFF2-40B4-BE49-F238E27FC236}">
                <a16:creationId xmlns:a16="http://schemas.microsoft.com/office/drawing/2014/main" id="{C8087009-76FB-8577-E442-4BA57C9BC40D}"/>
              </a:ext>
            </a:extLst>
          </p:cNvPr>
          <p:cNvSpPr>
            <a:spLocks noGrp="1"/>
          </p:cNvSpPr>
          <p:nvPr>
            <p:ph sz="quarter" idx="17" hasCustomPrompt="1"/>
          </p:nvPr>
        </p:nvSpPr>
        <p:spPr>
          <a:xfrm>
            <a:off x="6290831" y="328613"/>
            <a:ext cx="5583670" cy="5932487"/>
          </a:xfrm>
        </p:spPr>
        <p:txBody>
          <a:bodyPr/>
          <a:lstStyle>
            <a:lvl1pPr>
              <a:defRPr sz="1800"/>
            </a:lvl1pPr>
            <a:lvl2pPr>
              <a:defRPr sz="1800"/>
            </a:lvl2pPr>
            <a:lvl3pPr>
              <a:defRPr sz="1800"/>
            </a:lvl3pPr>
            <a:lvl4pPr>
              <a:defRPr sz="1800"/>
            </a:lvl4pPr>
            <a:lvl5pPr>
              <a:defRPr sz="1800"/>
            </a:lvl5pPr>
          </a:lstStyle>
          <a:p>
            <a:pPr lvl="0"/>
            <a:r>
              <a:rPr lang="en-US" dirty="0"/>
              <a:t>Click an icon to add content</a:t>
            </a:r>
          </a:p>
        </p:txBody>
      </p:sp>
    </p:spTree>
    <p:extLst>
      <p:ext uri="{BB962C8B-B14F-4D97-AF65-F5344CB8AC3E}">
        <p14:creationId xmlns:p14="http://schemas.microsoft.com/office/powerpoint/2010/main" val="1339553058"/>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 and Content Smoke">
    <p:bg>
      <p:bgPr>
        <a:solidFill>
          <a:schemeClr val="bg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A745BD5-0640-F2F6-890F-9A43357F82A5}"/>
              </a:ext>
            </a:extLst>
          </p:cNvPr>
          <p:cNvSpPr>
            <a:spLocks noGrp="1"/>
          </p:cNvSpPr>
          <p:nvPr>
            <p:ph type="dt" sz="half" idx="10"/>
          </p:nvPr>
        </p:nvSpPr>
        <p:spPr/>
        <p:txBody>
          <a:bodyPr/>
          <a:lstStyle/>
          <a:p>
            <a:r>
              <a:rPr lang="en-GB"/>
              <a:t>07/10/2026</a:t>
            </a:r>
          </a:p>
        </p:txBody>
      </p:sp>
      <p:sp>
        <p:nvSpPr>
          <p:cNvPr id="4" name="Footer Placeholder 3">
            <a:extLst>
              <a:ext uri="{FF2B5EF4-FFF2-40B4-BE49-F238E27FC236}">
                <a16:creationId xmlns:a16="http://schemas.microsoft.com/office/drawing/2014/main" id="{9F56E09A-8977-E57B-72B5-46534AF8C289}"/>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F7944FC8-3717-4FAD-3024-9B9DB6074521}"/>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8" name="Text Placeholder 7">
            <a:extLst>
              <a:ext uri="{FF2B5EF4-FFF2-40B4-BE49-F238E27FC236}">
                <a16:creationId xmlns:a16="http://schemas.microsoft.com/office/drawing/2014/main" id="{14E7D2B8-AE4F-2293-866D-13361A0A4A21}"/>
              </a:ext>
            </a:extLst>
          </p:cNvPr>
          <p:cNvSpPr>
            <a:spLocks noGrp="1"/>
          </p:cNvSpPr>
          <p:nvPr>
            <p:ph type="body" sz="quarter" idx="14"/>
          </p:nvPr>
        </p:nvSpPr>
        <p:spPr>
          <a:xfrm>
            <a:off x="326232" y="327819"/>
            <a:ext cx="5583238" cy="5933281"/>
          </a:xfrm>
        </p:spPr>
        <p:txBody>
          <a:bodyPr/>
          <a:lstStyle>
            <a:lvl1pPr>
              <a:defRPr sz="1800"/>
            </a:lvl1pPr>
            <a:lvl2pPr>
              <a:defRPr sz="1800"/>
            </a:lvl2pPr>
            <a:lvl3pPr>
              <a:defRPr sz="1800"/>
            </a:lvl3pPr>
            <a:lvl4pPr>
              <a:defRPr sz="1800"/>
            </a:lvl4pPr>
            <a:lvl5pPr>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Text Placeholder 5">
            <a:extLst>
              <a:ext uri="{FF2B5EF4-FFF2-40B4-BE49-F238E27FC236}">
                <a16:creationId xmlns:a16="http://schemas.microsoft.com/office/drawing/2014/main" id="{862146EC-D096-3118-B564-94943B4AAEC4}"/>
              </a:ext>
            </a:extLst>
          </p:cNvPr>
          <p:cNvSpPr>
            <a:spLocks noGrp="1"/>
          </p:cNvSpPr>
          <p:nvPr>
            <p:ph type="body" sz="quarter" idx="16" hasCustomPrompt="1"/>
          </p:nvPr>
        </p:nvSpPr>
        <p:spPr>
          <a:xfrm>
            <a:off x="6292057" y="6393657"/>
            <a:ext cx="2743200" cy="137319"/>
          </a:xfrm>
        </p:spPr>
        <p:txBody>
          <a:bodyPr/>
          <a:lstStyle>
            <a:lvl1pPr>
              <a:defRPr sz="850">
                <a:solidFill>
                  <a:schemeClr val="accent1"/>
                </a:solidFill>
              </a:defRPr>
            </a:lvl1pPr>
            <a:lvl2pPr>
              <a:defRPr sz="850">
                <a:solidFill>
                  <a:schemeClr val="accent1"/>
                </a:solidFill>
              </a:defRPr>
            </a:lvl2pPr>
            <a:lvl3pPr>
              <a:defRPr sz="850">
                <a:solidFill>
                  <a:schemeClr val="accent1"/>
                </a:solidFill>
              </a:defRPr>
            </a:lvl3pPr>
            <a:lvl4pPr>
              <a:defRPr sz="850">
                <a:solidFill>
                  <a:schemeClr val="accent1"/>
                </a:solidFill>
              </a:defRPr>
            </a:lvl4pPr>
            <a:lvl5pPr>
              <a:defRPr sz="850">
                <a:solidFill>
                  <a:schemeClr val="accent1"/>
                </a:solidFill>
              </a:defRPr>
            </a:lvl5pPr>
          </a:lstStyle>
          <a:p>
            <a:pPr lvl="0"/>
            <a:r>
              <a:rPr lang="en-US" dirty="0"/>
              <a:t>Image caption goes here</a:t>
            </a:r>
          </a:p>
        </p:txBody>
      </p:sp>
      <p:sp>
        <p:nvSpPr>
          <p:cNvPr id="2" name="Content Placeholder 5">
            <a:extLst>
              <a:ext uri="{FF2B5EF4-FFF2-40B4-BE49-F238E27FC236}">
                <a16:creationId xmlns:a16="http://schemas.microsoft.com/office/drawing/2014/main" id="{C8087009-76FB-8577-E442-4BA57C9BC40D}"/>
              </a:ext>
            </a:extLst>
          </p:cNvPr>
          <p:cNvSpPr>
            <a:spLocks noGrp="1"/>
          </p:cNvSpPr>
          <p:nvPr>
            <p:ph sz="quarter" idx="17" hasCustomPrompt="1"/>
          </p:nvPr>
        </p:nvSpPr>
        <p:spPr>
          <a:xfrm>
            <a:off x="6290831" y="328613"/>
            <a:ext cx="5583670" cy="5932487"/>
          </a:xfrm>
        </p:spPr>
        <p:txBody>
          <a:bodyPr/>
          <a:lstStyle>
            <a:lvl1pPr>
              <a:defRPr sz="1800"/>
            </a:lvl1pPr>
            <a:lvl2pPr>
              <a:defRPr sz="1800"/>
            </a:lvl2pPr>
            <a:lvl3pPr>
              <a:defRPr sz="1800"/>
            </a:lvl3pPr>
            <a:lvl4pPr>
              <a:defRPr sz="1800"/>
            </a:lvl4pPr>
            <a:lvl5pPr>
              <a:defRPr sz="1800"/>
            </a:lvl5pPr>
          </a:lstStyle>
          <a:p>
            <a:pPr lvl="0"/>
            <a:r>
              <a:rPr lang="en-US" dirty="0"/>
              <a:t>Click an icon to add content</a:t>
            </a:r>
          </a:p>
        </p:txBody>
      </p:sp>
    </p:spTree>
    <p:extLst>
      <p:ext uri="{BB962C8B-B14F-4D97-AF65-F5344CB8AC3E}">
        <p14:creationId xmlns:p14="http://schemas.microsoft.com/office/powerpoint/2010/main" val="3640183430"/>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xt and Content Khaki">
    <p:bg>
      <p:bgPr>
        <a:solidFill>
          <a:srgbClr val="FBF7DC"/>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A745BD5-0640-F2F6-890F-9A43357F82A5}"/>
              </a:ext>
            </a:extLst>
          </p:cNvPr>
          <p:cNvSpPr>
            <a:spLocks noGrp="1"/>
          </p:cNvSpPr>
          <p:nvPr>
            <p:ph type="dt" sz="half" idx="10"/>
          </p:nvPr>
        </p:nvSpPr>
        <p:spPr/>
        <p:txBody>
          <a:bodyPr/>
          <a:lstStyle/>
          <a:p>
            <a:r>
              <a:rPr lang="en-GB"/>
              <a:t>07/10/2026</a:t>
            </a:r>
          </a:p>
        </p:txBody>
      </p:sp>
      <p:sp>
        <p:nvSpPr>
          <p:cNvPr id="4" name="Footer Placeholder 3">
            <a:extLst>
              <a:ext uri="{FF2B5EF4-FFF2-40B4-BE49-F238E27FC236}">
                <a16:creationId xmlns:a16="http://schemas.microsoft.com/office/drawing/2014/main" id="{9F56E09A-8977-E57B-72B5-46534AF8C289}"/>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F7944FC8-3717-4FAD-3024-9B9DB6074521}"/>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8" name="Text Placeholder 7">
            <a:extLst>
              <a:ext uri="{FF2B5EF4-FFF2-40B4-BE49-F238E27FC236}">
                <a16:creationId xmlns:a16="http://schemas.microsoft.com/office/drawing/2014/main" id="{14E7D2B8-AE4F-2293-866D-13361A0A4A21}"/>
              </a:ext>
            </a:extLst>
          </p:cNvPr>
          <p:cNvSpPr>
            <a:spLocks noGrp="1"/>
          </p:cNvSpPr>
          <p:nvPr>
            <p:ph type="body" sz="quarter" idx="14"/>
          </p:nvPr>
        </p:nvSpPr>
        <p:spPr>
          <a:xfrm>
            <a:off x="326232" y="327819"/>
            <a:ext cx="5583238" cy="5933281"/>
          </a:xfrm>
        </p:spPr>
        <p:txBody>
          <a:bodyPr/>
          <a:lstStyle>
            <a:lvl1pPr>
              <a:defRPr sz="1800"/>
            </a:lvl1pPr>
            <a:lvl2pPr>
              <a:defRPr sz="1800"/>
            </a:lvl2pPr>
            <a:lvl3pPr>
              <a:defRPr sz="1800"/>
            </a:lvl3pPr>
            <a:lvl4pPr>
              <a:defRPr sz="1800"/>
            </a:lvl4pPr>
            <a:lvl5pPr>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Text Placeholder 5">
            <a:extLst>
              <a:ext uri="{FF2B5EF4-FFF2-40B4-BE49-F238E27FC236}">
                <a16:creationId xmlns:a16="http://schemas.microsoft.com/office/drawing/2014/main" id="{862146EC-D096-3118-B564-94943B4AAEC4}"/>
              </a:ext>
            </a:extLst>
          </p:cNvPr>
          <p:cNvSpPr>
            <a:spLocks noGrp="1"/>
          </p:cNvSpPr>
          <p:nvPr>
            <p:ph type="body" sz="quarter" idx="16" hasCustomPrompt="1"/>
          </p:nvPr>
        </p:nvSpPr>
        <p:spPr>
          <a:xfrm>
            <a:off x="6292057" y="6393657"/>
            <a:ext cx="2743200" cy="137319"/>
          </a:xfrm>
        </p:spPr>
        <p:txBody>
          <a:bodyPr/>
          <a:lstStyle>
            <a:lvl1pPr>
              <a:defRPr sz="850">
                <a:solidFill>
                  <a:schemeClr val="accent1"/>
                </a:solidFill>
              </a:defRPr>
            </a:lvl1pPr>
            <a:lvl2pPr>
              <a:defRPr sz="850">
                <a:solidFill>
                  <a:schemeClr val="accent1"/>
                </a:solidFill>
              </a:defRPr>
            </a:lvl2pPr>
            <a:lvl3pPr>
              <a:defRPr sz="850">
                <a:solidFill>
                  <a:schemeClr val="accent1"/>
                </a:solidFill>
              </a:defRPr>
            </a:lvl3pPr>
            <a:lvl4pPr>
              <a:defRPr sz="850">
                <a:solidFill>
                  <a:schemeClr val="accent1"/>
                </a:solidFill>
              </a:defRPr>
            </a:lvl4pPr>
            <a:lvl5pPr>
              <a:defRPr sz="850">
                <a:solidFill>
                  <a:schemeClr val="accent1"/>
                </a:solidFill>
              </a:defRPr>
            </a:lvl5pPr>
          </a:lstStyle>
          <a:p>
            <a:pPr lvl="0"/>
            <a:r>
              <a:rPr lang="en-US" dirty="0"/>
              <a:t>Image caption goes here</a:t>
            </a:r>
          </a:p>
        </p:txBody>
      </p:sp>
      <p:sp>
        <p:nvSpPr>
          <p:cNvPr id="2" name="Content Placeholder 5">
            <a:extLst>
              <a:ext uri="{FF2B5EF4-FFF2-40B4-BE49-F238E27FC236}">
                <a16:creationId xmlns:a16="http://schemas.microsoft.com/office/drawing/2014/main" id="{C8087009-76FB-8577-E442-4BA57C9BC40D}"/>
              </a:ext>
            </a:extLst>
          </p:cNvPr>
          <p:cNvSpPr>
            <a:spLocks noGrp="1"/>
          </p:cNvSpPr>
          <p:nvPr>
            <p:ph sz="quarter" idx="17" hasCustomPrompt="1"/>
          </p:nvPr>
        </p:nvSpPr>
        <p:spPr>
          <a:xfrm>
            <a:off x="6290831" y="328613"/>
            <a:ext cx="5583670" cy="5932487"/>
          </a:xfrm>
        </p:spPr>
        <p:txBody>
          <a:bodyPr/>
          <a:lstStyle>
            <a:lvl1pPr>
              <a:defRPr sz="1800"/>
            </a:lvl1pPr>
            <a:lvl2pPr>
              <a:defRPr sz="1800"/>
            </a:lvl2pPr>
            <a:lvl3pPr>
              <a:defRPr sz="1800"/>
            </a:lvl3pPr>
            <a:lvl4pPr>
              <a:defRPr sz="1800"/>
            </a:lvl4pPr>
            <a:lvl5pPr>
              <a:defRPr sz="1800"/>
            </a:lvl5pPr>
          </a:lstStyle>
          <a:p>
            <a:pPr lvl="0"/>
            <a:r>
              <a:rPr lang="en-US" dirty="0"/>
              <a:t>Click an icon to add content</a:t>
            </a:r>
          </a:p>
        </p:txBody>
      </p:sp>
    </p:spTree>
    <p:extLst>
      <p:ext uri="{BB962C8B-B14F-4D97-AF65-F5344CB8AC3E}">
        <p14:creationId xmlns:p14="http://schemas.microsoft.com/office/powerpoint/2010/main" val="2974509294"/>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and Tex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A745BD5-0640-F2F6-890F-9A43357F82A5}"/>
              </a:ext>
            </a:extLst>
          </p:cNvPr>
          <p:cNvSpPr>
            <a:spLocks noGrp="1"/>
          </p:cNvSpPr>
          <p:nvPr>
            <p:ph type="dt" sz="half" idx="10"/>
          </p:nvPr>
        </p:nvSpPr>
        <p:spPr/>
        <p:txBody>
          <a:bodyPr/>
          <a:lstStyle/>
          <a:p>
            <a:r>
              <a:rPr lang="en-GB"/>
              <a:t>07/10/2026</a:t>
            </a:r>
          </a:p>
        </p:txBody>
      </p:sp>
      <p:sp>
        <p:nvSpPr>
          <p:cNvPr id="4" name="Footer Placeholder 3">
            <a:extLst>
              <a:ext uri="{FF2B5EF4-FFF2-40B4-BE49-F238E27FC236}">
                <a16:creationId xmlns:a16="http://schemas.microsoft.com/office/drawing/2014/main" id="{9F56E09A-8977-E57B-72B5-46534AF8C289}"/>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F7944FC8-3717-4FAD-3024-9B9DB6074521}"/>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8" name="Text Placeholder 7">
            <a:extLst>
              <a:ext uri="{FF2B5EF4-FFF2-40B4-BE49-F238E27FC236}">
                <a16:creationId xmlns:a16="http://schemas.microsoft.com/office/drawing/2014/main" id="{14E7D2B8-AE4F-2293-866D-13361A0A4A21}"/>
              </a:ext>
            </a:extLst>
          </p:cNvPr>
          <p:cNvSpPr>
            <a:spLocks noGrp="1"/>
          </p:cNvSpPr>
          <p:nvPr>
            <p:ph type="body" sz="quarter" idx="14"/>
          </p:nvPr>
        </p:nvSpPr>
        <p:spPr>
          <a:xfrm>
            <a:off x="6291761" y="327819"/>
            <a:ext cx="5574008" cy="5933281"/>
          </a:xfrm>
        </p:spPr>
        <p:txBody>
          <a:bodyPr/>
          <a:lstStyle>
            <a:lvl1pPr>
              <a:defRPr sz="1800"/>
            </a:lvl1pPr>
            <a:lvl2pPr>
              <a:defRPr sz="1800"/>
            </a:lvl2pPr>
            <a:lvl3pPr>
              <a:defRPr sz="1800"/>
            </a:lvl3pPr>
            <a:lvl4pPr>
              <a:defRPr sz="1800"/>
            </a:lvl4pPr>
            <a:lvl5pPr>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2" name="Text Placeholder 5">
            <a:extLst>
              <a:ext uri="{FF2B5EF4-FFF2-40B4-BE49-F238E27FC236}">
                <a16:creationId xmlns:a16="http://schemas.microsoft.com/office/drawing/2014/main" id="{E9D81BEA-7EB3-2BC8-30E0-0E8C91FA2361}"/>
              </a:ext>
            </a:extLst>
          </p:cNvPr>
          <p:cNvSpPr>
            <a:spLocks noGrp="1"/>
          </p:cNvSpPr>
          <p:nvPr>
            <p:ph type="body" sz="quarter" idx="16" hasCustomPrompt="1"/>
          </p:nvPr>
        </p:nvSpPr>
        <p:spPr>
          <a:xfrm>
            <a:off x="6292057" y="6393657"/>
            <a:ext cx="2743200" cy="137319"/>
          </a:xfrm>
        </p:spPr>
        <p:txBody>
          <a:bodyPr/>
          <a:lstStyle>
            <a:lvl1pPr>
              <a:defRPr sz="850">
                <a:solidFill>
                  <a:schemeClr val="accent1"/>
                </a:solidFill>
              </a:defRPr>
            </a:lvl1pPr>
            <a:lvl2pPr>
              <a:defRPr sz="850">
                <a:solidFill>
                  <a:schemeClr val="accent1"/>
                </a:solidFill>
              </a:defRPr>
            </a:lvl2pPr>
            <a:lvl3pPr>
              <a:defRPr sz="850">
                <a:solidFill>
                  <a:schemeClr val="accent1"/>
                </a:solidFill>
              </a:defRPr>
            </a:lvl3pPr>
            <a:lvl4pPr>
              <a:defRPr sz="850">
                <a:solidFill>
                  <a:schemeClr val="accent1"/>
                </a:solidFill>
              </a:defRPr>
            </a:lvl4pPr>
            <a:lvl5pPr>
              <a:defRPr sz="850">
                <a:solidFill>
                  <a:schemeClr val="accent1"/>
                </a:solidFill>
              </a:defRPr>
            </a:lvl5pPr>
          </a:lstStyle>
          <a:p>
            <a:pPr lvl="0"/>
            <a:r>
              <a:rPr lang="en-US" dirty="0"/>
              <a:t>Image caption goes here</a:t>
            </a:r>
          </a:p>
        </p:txBody>
      </p:sp>
      <p:sp>
        <p:nvSpPr>
          <p:cNvPr id="6" name="Content Placeholder 5">
            <a:extLst>
              <a:ext uri="{FF2B5EF4-FFF2-40B4-BE49-F238E27FC236}">
                <a16:creationId xmlns:a16="http://schemas.microsoft.com/office/drawing/2014/main" id="{6E09D4F2-8CDC-D853-BB4E-3D1330CD34A2}"/>
              </a:ext>
            </a:extLst>
          </p:cNvPr>
          <p:cNvSpPr>
            <a:spLocks noGrp="1"/>
          </p:cNvSpPr>
          <p:nvPr>
            <p:ph sz="quarter" idx="17" hasCustomPrompt="1"/>
          </p:nvPr>
        </p:nvSpPr>
        <p:spPr>
          <a:xfrm>
            <a:off x="326593" y="328613"/>
            <a:ext cx="5583670" cy="5932487"/>
          </a:xfrm>
        </p:spPr>
        <p:txBody>
          <a:bodyPr/>
          <a:lstStyle>
            <a:lvl1pPr>
              <a:defRPr sz="1800"/>
            </a:lvl1pPr>
            <a:lvl2pPr>
              <a:defRPr sz="1800"/>
            </a:lvl2pPr>
            <a:lvl3pPr>
              <a:defRPr sz="1800"/>
            </a:lvl3pPr>
            <a:lvl4pPr>
              <a:defRPr sz="1800"/>
            </a:lvl4pPr>
            <a:lvl5pPr>
              <a:defRPr sz="1800"/>
            </a:lvl5pPr>
          </a:lstStyle>
          <a:p>
            <a:pPr lvl="0"/>
            <a:r>
              <a:rPr lang="en-US" dirty="0"/>
              <a:t>Click an icon to add content</a:t>
            </a:r>
          </a:p>
        </p:txBody>
      </p:sp>
    </p:spTree>
    <p:extLst>
      <p:ext uri="{BB962C8B-B14F-4D97-AF65-F5344CB8AC3E}">
        <p14:creationId xmlns:p14="http://schemas.microsoft.com/office/powerpoint/2010/main" val="785877609"/>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tent and Text Smoke">
    <p:bg>
      <p:bgPr>
        <a:solidFill>
          <a:schemeClr val="bg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A745BD5-0640-F2F6-890F-9A43357F82A5}"/>
              </a:ext>
            </a:extLst>
          </p:cNvPr>
          <p:cNvSpPr>
            <a:spLocks noGrp="1"/>
          </p:cNvSpPr>
          <p:nvPr>
            <p:ph type="dt" sz="half" idx="10"/>
          </p:nvPr>
        </p:nvSpPr>
        <p:spPr/>
        <p:txBody>
          <a:bodyPr/>
          <a:lstStyle/>
          <a:p>
            <a:r>
              <a:rPr lang="en-GB"/>
              <a:t>07/10/2026</a:t>
            </a:r>
          </a:p>
        </p:txBody>
      </p:sp>
      <p:sp>
        <p:nvSpPr>
          <p:cNvPr id="4" name="Footer Placeholder 3">
            <a:extLst>
              <a:ext uri="{FF2B5EF4-FFF2-40B4-BE49-F238E27FC236}">
                <a16:creationId xmlns:a16="http://schemas.microsoft.com/office/drawing/2014/main" id="{9F56E09A-8977-E57B-72B5-46534AF8C289}"/>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F7944FC8-3717-4FAD-3024-9B9DB6074521}"/>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8" name="Text Placeholder 7">
            <a:extLst>
              <a:ext uri="{FF2B5EF4-FFF2-40B4-BE49-F238E27FC236}">
                <a16:creationId xmlns:a16="http://schemas.microsoft.com/office/drawing/2014/main" id="{14E7D2B8-AE4F-2293-866D-13361A0A4A21}"/>
              </a:ext>
            </a:extLst>
          </p:cNvPr>
          <p:cNvSpPr>
            <a:spLocks noGrp="1"/>
          </p:cNvSpPr>
          <p:nvPr>
            <p:ph type="body" sz="quarter" idx="14"/>
          </p:nvPr>
        </p:nvSpPr>
        <p:spPr>
          <a:xfrm>
            <a:off x="6291761" y="327819"/>
            <a:ext cx="5574008" cy="5933281"/>
          </a:xfrm>
        </p:spPr>
        <p:txBody>
          <a:bodyPr/>
          <a:lstStyle>
            <a:lvl1pPr>
              <a:defRPr sz="1800"/>
            </a:lvl1pPr>
            <a:lvl2pPr>
              <a:defRPr sz="1800"/>
            </a:lvl2pPr>
            <a:lvl3pPr>
              <a:defRPr sz="1800"/>
            </a:lvl3pPr>
            <a:lvl4pPr>
              <a:defRPr sz="1800"/>
            </a:lvl4pPr>
            <a:lvl5pPr>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2" name="Text Placeholder 5">
            <a:extLst>
              <a:ext uri="{FF2B5EF4-FFF2-40B4-BE49-F238E27FC236}">
                <a16:creationId xmlns:a16="http://schemas.microsoft.com/office/drawing/2014/main" id="{E9D81BEA-7EB3-2BC8-30E0-0E8C91FA2361}"/>
              </a:ext>
            </a:extLst>
          </p:cNvPr>
          <p:cNvSpPr>
            <a:spLocks noGrp="1"/>
          </p:cNvSpPr>
          <p:nvPr>
            <p:ph type="body" sz="quarter" idx="16" hasCustomPrompt="1"/>
          </p:nvPr>
        </p:nvSpPr>
        <p:spPr>
          <a:xfrm>
            <a:off x="6292057" y="6393657"/>
            <a:ext cx="2743200" cy="137319"/>
          </a:xfrm>
        </p:spPr>
        <p:txBody>
          <a:bodyPr/>
          <a:lstStyle>
            <a:lvl1pPr>
              <a:defRPr sz="850">
                <a:solidFill>
                  <a:schemeClr val="accent1"/>
                </a:solidFill>
              </a:defRPr>
            </a:lvl1pPr>
            <a:lvl2pPr>
              <a:defRPr sz="850">
                <a:solidFill>
                  <a:schemeClr val="accent1"/>
                </a:solidFill>
              </a:defRPr>
            </a:lvl2pPr>
            <a:lvl3pPr>
              <a:defRPr sz="850">
                <a:solidFill>
                  <a:schemeClr val="accent1"/>
                </a:solidFill>
              </a:defRPr>
            </a:lvl3pPr>
            <a:lvl4pPr>
              <a:defRPr sz="850">
                <a:solidFill>
                  <a:schemeClr val="accent1"/>
                </a:solidFill>
              </a:defRPr>
            </a:lvl4pPr>
            <a:lvl5pPr>
              <a:defRPr sz="850">
                <a:solidFill>
                  <a:schemeClr val="accent1"/>
                </a:solidFill>
              </a:defRPr>
            </a:lvl5pPr>
          </a:lstStyle>
          <a:p>
            <a:pPr lvl="0"/>
            <a:r>
              <a:rPr lang="en-US" dirty="0"/>
              <a:t>Image caption goes here</a:t>
            </a:r>
          </a:p>
        </p:txBody>
      </p:sp>
      <p:sp>
        <p:nvSpPr>
          <p:cNvPr id="6" name="Content Placeholder 5">
            <a:extLst>
              <a:ext uri="{FF2B5EF4-FFF2-40B4-BE49-F238E27FC236}">
                <a16:creationId xmlns:a16="http://schemas.microsoft.com/office/drawing/2014/main" id="{6E09D4F2-8CDC-D853-BB4E-3D1330CD34A2}"/>
              </a:ext>
            </a:extLst>
          </p:cNvPr>
          <p:cNvSpPr>
            <a:spLocks noGrp="1"/>
          </p:cNvSpPr>
          <p:nvPr>
            <p:ph sz="quarter" idx="17" hasCustomPrompt="1"/>
          </p:nvPr>
        </p:nvSpPr>
        <p:spPr>
          <a:xfrm>
            <a:off x="326593" y="328613"/>
            <a:ext cx="5583670" cy="5932487"/>
          </a:xfrm>
        </p:spPr>
        <p:txBody>
          <a:bodyPr/>
          <a:lstStyle>
            <a:lvl1pPr>
              <a:defRPr sz="1800"/>
            </a:lvl1pPr>
            <a:lvl2pPr>
              <a:defRPr sz="1800"/>
            </a:lvl2pPr>
            <a:lvl3pPr>
              <a:defRPr sz="1800"/>
            </a:lvl3pPr>
            <a:lvl4pPr>
              <a:defRPr sz="1800"/>
            </a:lvl4pPr>
            <a:lvl5pPr>
              <a:defRPr sz="1800"/>
            </a:lvl5pPr>
          </a:lstStyle>
          <a:p>
            <a:pPr lvl="0"/>
            <a:r>
              <a:rPr lang="en-US" dirty="0"/>
              <a:t>Click an icon to add content</a:t>
            </a:r>
          </a:p>
        </p:txBody>
      </p:sp>
    </p:spTree>
    <p:extLst>
      <p:ext uri="{BB962C8B-B14F-4D97-AF65-F5344CB8AC3E}">
        <p14:creationId xmlns:p14="http://schemas.microsoft.com/office/powerpoint/2010/main" val="4240842164"/>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 and Text Khaki">
    <p:bg>
      <p:bgPr>
        <a:solidFill>
          <a:srgbClr val="FBF7DC"/>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A745BD5-0640-F2F6-890F-9A43357F82A5}"/>
              </a:ext>
            </a:extLst>
          </p:cNvPr>
          <p:cNvSpPr>
            <a:spLocks noGrp="1"/>
          </p:cNvSpPr>
          <p:nvPr>
            <p:ph type="dt" sz="half" idx="10"/>
          </p:nvPr>
        </p:nvSpPr>
        <p:spPr/>
        <p:txBody>
          <a:bodyPr/>
          <a:lstStyle/>
          <a:p>
            <a:r>
              <a:rPr lang="en-GB"/>
              <a:t>07/10/2026</a:t>
            </a:r>
          </a:p>
        </p:txBody>
      </p:sp>
      <p:sp>
        <p:nvSpPr>
          <p:cNvPr id="4" name="Footer Placeholder 3">
            <a:extLst>
              <a:ext uri="{FF2B5EF4-FFF2-40B4-BE49-F238E27FC236}">
                <a16:creationId xmlns:a16="http://schemas.microsoft.com/office/drawing/2014/main" id="{9F56E09A-8977-E57B-72B5-46534AF8C289}"/>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F7944FC8-3717-4FAD-3024-9B9DB6074521}"/>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8" name="Text Placeholder 7">
            <a:extLst>
              <a:ext uri="{FF2B5EF4-FFF2-40B4-BE49-F238E27FC236}">
                <a16:creationId xmlns:a16="http://schemas.microsoft.com/office/drawing/2014/main" id="{14E7D2B8-AE4F-2293-866D-13361A0A4A21}"/>
              </a:ext>
            </a:extLst>
          </p:cNvPr>
          <p:cNvSpPr>
            <a:spLocks noGrp="1"/>
          </p:cNvSpPr>
          <p:nvPr>
            <p:ph type="body" sz="quarter" idx="14"/>
          </p:nvPr>
        </p:nvSpPr>
        <p:spPr>
          <a:xfrm>
            <a:off x="6291761" y="327819"/>
            <a:ext cx="5574008" cy="5933281"/>
          </a:xfrm>
        </p:spPr>
        <p:txBody>
          <a:bodyPr/>
          <a:lstStyle>
            <a:lvl1pPr>
              <a:defRPr sz="1800"/>
            </a:lvl1pPr>
            <a:lvl2pPr>
              <a:defRPr sz="1800"/>
            </a:lvl2pPr>
            <a:lvl3pPr>
              <a:defRPr sz="1800"/>
            </a:lvl3pPr>
            <a:lvl4pPr>
              <a:defRPr sz="1800"/>
            </a:lvl4pPr>
            <a:lvl5pPr>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2" name="Text Placeholder 5">
            <a:extLst>
              <a:ext uri="{FF2B5EF4-FFF2-40B4-BE49-F238E27FC236}">
                <a16:creationId xmlns:a16="http://schemas.microsoft.com/office/drawing/2014/main" id="{E9D81BEA-7EB3-2BC8-30E0-0E8C91FA2361}"/>
              </a:ext>
            </a:extLst>
          </p:cNvPr>
          <p:cNvSpPr>
            <a:spLocks noGrp="1"/>
          </p:cNvSpPr>
          <p:nvPr>
            <p:ph type="body" sz="quarter" idx="16" hasCustomPrompt="1"/>
          </p:nvPr>
        </p:nvSpPr>
        <p:spPr>
          <a:xfrm>
            <a:off x="6292057" y="6393657"/>
            <a:ext cx="2743200" cy="137319"/>
          </a:xfrm>
        </p:spPr>
        <p:txBody>
          <a:bodyPr/>
          <a:lstStyle>
            <a:lvl1pPr>
              <a:defRPr sz="850">
                <a:solidFill>
                  <a:schemeClr val="accent1"/>
                </a:solidFill>
              </a:defRPr>
            </a:lvl1pPr>
            <a:lvl2pPr>
              <a:defRPr sz="850">
                <a:solidFill>
                  <a:schemeClr val="accent1"/>
                </a:solidFill>
              </a:defRPr>
            </a:lvl2pPr>
            <a:lvl3pPr>
              <a:defRPr sz="850">
                <a:solidFill>
                  <a:schemeClr val="accent1"/>
                </a:solidFill>
              </a:defRPr>
            </a:lvl3pPr>
            <a:lvl4pPr>
              <a:defRPr sz="850">
                <a:solidFill>
                  <a:schemeClr val="accent1"/>
                </a:solidFill>
              </a:defRPr>
            </a:lvl4pPr>
            <a:lvl5pPr>
              <a:defRPr sz="850">
                <a:solidFill>
                  <a:schemeClr val="accent1"/>
                </a:solidFill>
              </a:defRPr>
            </a:lvl5pPr>
          </a:lstStyle>
          <a:p>
            <a:pPr lvl="0"/>
            <a:r>
              <a:rPr lang="en-US" dirty="0"/>
              <a:t>Image caption goes here</a:t>
            </a:r>
          </a:p>
        </p:txBody>
      </p:sp>
      <p:sp>
        <p:nvSpPr>
          <p:cNvPr id="6" name="Content Placeholder 5">
            <a:extLst>
              <a:ext uri="{FF2B5EF4-FFF2-40B4-BE49-F238E27FC236}">
                <a16:creationId xmlns:a16="http://schemas.microsoft.com/office/drawing/2014/main" id="{6E09D4F2-8CDC-D853-BB4E-3D1330CD34A2}"/>
              </a:ext>
            </a:extLst>
          </p:cNvPr>
          <p:cNvSpPr>
            <a:spLocks noGrp="1"/>
          </p:cNvSpPr>
          <p:nvPr>
            <p:ph sz="quarter" idx="17" hasCustomPrompt="1"/>
          </p:nvPr>
        </p:nvSpPr>
        <p:spPr>
          <a:xfrm>
            <a:off x="326593" y="328613"/>
            <a:ext cx="5583670" cy="5932487"/>
          </a:xfrm>
        </p:spPr>
        <p:txBody>
          <a:bodyPr/>
          <a:lstStyle>
            <a:lvl1pPr>
              <a:defRPr sz="1800"/>
            </a:lvl1pPr>
            <a:lvl2pPr>
              <a:defRPr sz="1800"/>
            </a:lvl2pPr>
            <a:lvl3pPr>
              <a:defRPr sz="1800"/>
            </a:lvl3pPr>
            <a:lvl4pPr>
              <a:defRPr sz="1800"/>
            </a:lvl4pPr>
            <a:lvl5pPr>
              <a:defRPr sz="1800"/>
            </a:lvl5pPr>
          </a:lstStyle>
          <a:p>
            <a:pPr lvl="0"/>
            <a:r>
              <a:rPr lang="en-US" dirty="0"/>
              <a:t>Click an icon to add content</a:t>
            </a:r>
          </a:p>
        </p:txBody>
      </p:sp>
    </p:spTree>
    <p:extLst>
      <p:ext uri="{BB962C8B-B14F-4D97-AF65-F5344CB8AC3E}">
        <p14:creationId xmlns:p14="http://schemas.microsoft.com/office/powerpoint/2010/main" val="3782778189"/>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Large Image">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335956E3-49F4-0F54-ECD1-833CCCC18321}"/>
              </a:ext>
            </a:extLst>
          </p:cNvPr>
          <p:cNvSpPr>
            <a:spLocks noGrp="1"/>
          </p:cNvSpPr>
          <p:nvPr>
            <p:ph type="dt" sz="half" idx="10"/>
          </p:nvPr>
        </p:nvSpPr>
        <p:spPr/>
        <p:txBody>
          <a:bodyPr/>
          <a:lstStyle/>
          <a:p>
            <a:r>
              <a:rPr lang="en-GB"/>
              <a:t>07/10/2026</a:t>
            </a:r>
          </a:p>
        </p:txBody>
      </p:sp>
      <p:sp>
        <p:nvSpPr>
          <p:cNvPr id="4" name="Footer Placeholder 3">
            <a:extLst>
              <a:ext uri="{FF2B5EF4-FFF2-40B4-BE49-F238E27FC236}">
                <a16:creationId xmlns:a16="http://schemas.microsoft.com/office/drawing/2014/main" id="{BB47AF09-A289-B391-8698-2A6786771E1C}"/>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A5D67CF9-6C56-BF00-C251-8AA14203B1E9}"/>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7" name="Picture Placeholder 6">
            <a:extLst>
              <a:ext uri="{FF2B5EF4-FFF2-40B4-BE49-F238E27FC236}">
                <a16:creationId xmlns:a16="http://schemas.microsoft.com/office/drawing/2014/main" id="{2754C307-7FD2-615A-261A-9396C9B3C626}"/>
              </a:ext>
            </a:extLst>
          </p:cNvPr>
          <p:cNvSpPr>
            <a:spLocks noGrp="1"/>
          </p:cNvSpPr>
          <p:nvPr>
            <p:ph type="pic" sz="quarter" idx="13"/>
          </p:nvPr>
        </p:nvSpPr>
        <p:spPr>
          <a:xfrm>
            <a:off x="326232" y="327819"/>
            <a:ext cx="11541025" cy="5933281"/>
          </a:xfrm>
          <a:solidFill>
            <a:schemeClr val="bg1">
              <a:lumMod val="85000"/>
            </a:schemeClr>
          </a:solidFill>
        </p:spPr>
        <p:txBody>
          <a:bodyPr/>
          <a:lstStyle/>
          <a:p>
            <a:r>
              <a:rPr lang="en-GB"/>
              <a:t>Click icon to add picture</a:t>
            </a:r>
            <a:endParaRPr lang="en-US"/>
          </a:p>
        </p:txBody>
      </p:sp>
      <p:sp>
        <p:nvSpPr>
          <p:cNvPr id="2" name="Text Placeholder 5">
            <a:extLst>
              <a:ext uri="{FF2B5EF4-FFF2-40B4-BE49-F238E27FC236}">
                <a16:creationId xmlns:a16="http://schemas.microsoft.com/office/drawing/2014/main" id="{194B053A-20C0-FAD5-8DBE-F33035C94A95}"/>
              </a:ext>
            </a:extLst>
          </p:cNvPr>
          <p:cNvSpPr>
            <a:spLocks noGrp="1"/>
          </p:cNvSpPr>
          <p:nvPr>
            <p:ph type="body" sz="quarter" idx="16" hasCustomPrompt="1"/>
          </p:nvPr>
        </p:nvSpPr>
        <p:spPr>
          <a:xfrm>
            <a:off x="6292057" y="6393657"/>
            <a:ext cx="2743200" cy="137319"/>
          </a:xfrm>
        </p:spPr>
        <p:txBody>
          <a:bodyPr/>
          <a:lstStyle>
            <a:lvl1pPr>
              <a:defRPr sz="850">
                <a:solidFill>
                  <a:schemeClr val="accent1"/>
                </a:solidFill>
              </a:defRPr>
            </a:lvl1pPr>
            <a:lvl2pPr>
              <a:defRPr sz="850">
                <a:solidFill>
                  <a:schemeClr val="accent1"/>
                </a:solidFill>
              </a:defRPr>
            </a:lvl2pPr>
            <a:lvl3pPr>
              <a:defRPr sz="850">
                <a:solidFill>
                  <a:schemeClr val="accent1"/>
                </a:solidFill>
              </a:defRPr>
            </a:lvl3pPr>
            <a:lvl4pPr>
              <a:defRPr sz="850">
                <a:solidFill>
                  <a:schemeClr val="accent1"/>
                </a:solidFill>
              </a:defRPr>
            </a:lvl4pPr>
            <a:lvl5pPr>
              <a:defRPr sz="850">
                <a:solidFill>
                  <a:schemeClr val="accent1"/>
                </a:solidFill>
              </a:defRPr>
            </a:lvl5pPr>
          </a:lstStyle>
          <a:p>
            <a:pPr lvl="0"/>
            <a:r>
              <a:rPr lang="en-US" dirty="0"/>
              <a:t>Image caption goes here</a:t>
            </a:r>
          </a:p>
        </p:txBody>
      </p:sp>
    </p:spTree>
    <p:extLst>
      <p:ext uri="{BB962C8B-B14F-4D97-AF65-F5344CB8AC3E}">
        <p14:creationId xmlns:p14="http://schemas.microsoft.com/office/powerpoint/2010/main" val="3306752833"/>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Large Image Smoke">
    <p:bg>
      <p:bgPr>
        <a:solidFill>
          <a:schemeClr val="bg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335956E3-49F4-0F54-ECD1-833CCCC18321}"/>
              </a:ext>
            </a:extLst>
          </p:cNvPr>
          <p:cNvSpPr>
            <a:spLocks noGrp="1"/>
          </p:cNvSpPr>
          <p:nvPr>
            <p:ph type="dt" sz="half" idx="10"/>
          </p:nvPr>
        </p:nvSpPr>
        <p:spPr/>
        <p:txBody>
          <a:bodyPr/>
          <a:lstStyle/>
          <a:p>
            <a:r>
              <a:rPr lang="en-GB"/>
              <a:t>07/10/2026</a:t>
            </a:r>
          </a:p>
        </p:txBody>
      </p:sp>
      <p:sp>
        <p:nvSpPr>
          <p:cNvPr id="4" name="Footer Placeholder 3">
            <a:extLst>
              <a:ext uri="{FF2B5EF4-FFF2-40B4-BE49-F238E27FC236}">
                <a16:creationId xmlns:a16="http://schemas.microsoft.com/office/drawing/2014/main" id="{BB47AF09-A289-B391-8698-2A6786771E1C}"/>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A5D67CF9-6C56-BF00-C251-8AA14203B1E9}"/>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7" name="Picture Placeholder 6">
            <a:extLst>
              <a:ext uri="{FF2B5EF4-FFF2-40B4-BE49-F238E27FC236}">
                <a16:creationId xmlns:a16="http://schemas.microsoft.com/office/drawing/2014/main" id="{2754C307-7FD2-615A-261A-9396C9B3C626}"/>
              </a:ext>
            </a:extLst>
          </p:cNvPr>
          <p:cNvSpPr>
            <a:spLocks noGrp="1"/>
          </p:cNvSpPr>
          <p:nvPr>
            <p:ph type="pic" sz="quarter" idx="13"/>
          </p:nvPr>
        </p:nvSpPr>
        <p:spPr>
          <a:xfrm>
            <a:off x="326232" y="327819"/>
            <a:ext cx="11541025" cy="5933281"/>
          </a:xfrm>
          <a:solidFill>
            <a:schemeClr val="bg1">
              <a:lumMod val="85000"/>
            </a:schemeClr>
          </a:solidFill>
        </p:spPr>
        <p:txBody>
          <a:bodyPr/>
          <a:lstStyle/>
          <a:p>
            <a:r>
              <a:rPr lang="en-GB"/>
              <a:t>Click icon to add picture</a:t>
            </a:r>
            <a:endParaRPr lang="en-US"/>
          </a:p>
        </p:txBody>
      </p:sp>
      <p:sp>
        <p:nvSpPr>
          <p:cNvPr id="2" name="Text Placeholder 5">
            <a:extLst>
              <a:ext uri="{FF2B5EF4-FFF2-40B4-BE49-F238E27FC236}">
                <a16:creationId xmlns:a16="http://schemas.microsoft.com/office/drawing/2014/main" id="{194B053A-20C0-FAD5-8DBE-F33035C94A95}"/>
              </a:ext>
            </a:extLst>
          </p:cNvPr>
          <p:cNvSpPr>
            <a:spLocks noGrp="1"/>
          </p:cNvSpPr>
          <p:nvPr>
            <p:ph type="body" sz="quarter" idx="16" hasCustomPrompt="1"/>
          </p:nvPr>
        </p:nvSpPr>
        <p:spPr>
          <a:xfrm>
            <a:off x="6292057" y="6393657"/>
            <a:ext cx="2743200" cy="137319"/>
          </a:xfrm>
        </p:spPr>
        <p:txBody>
          <a:bodyPr/>
          <a:lstStyle>
            <a:lvl1pPr>
              <a:defRPr sz="850">
                <a:solidFill>
                  <a:schemeClr val="accent1"/>
                </a:solidFill>
              </a:defRPr>
            </a:lvl1pPr>
            <a:lvl2pPr>
              <a:defRPr sz="850">
                <a:solidFill>
                  <a:schemeClr val="accent1"/>
                </a:solidFill>
              </a:defRPr>
            </a:lvl2pPr>
            <a:lvl3pPr>
              <a:defRPr sz="850">
                <a:solidFill>
                  <a:schemeClr val="accent1"/>
                </a:solidFill>
              </a:defRPr>
            </a:lvl3pPr>
            <a:lvl4pPr>
              <a:defRPr sz="850">
                <a:solidFill>
                  <a:schemeClr val="accent1"/>
                </a:solidFill>
              </a:defRPr>
            </a:lvl4pPr>
            <a:lvl5pPr>
              <a:defRPr sz="850">
                <a:solidFill>
                  <a:schemeClr val="accent1"/>
                </a:solidFill>
              </a:defRPr>
            </a:lvl5pPr>
          </a:lstStyle>
          <a:p>
            <a:pPr lvl="0"/>
            <a:r>
              <a:rPr lang="en-US" dirty="0"/>
              <a:t>Image caption goes here</a:t>
            </a:r>
          </a:p>
        </p:txBody>
      </p:sp>
    </p:spTree>
    <p:extLst>
      <p:ext uri="{BB962C8B-B14F-4D97-AF65-F5344CB8AC3E}">
        <p14:creationId xmlns:p14="http://schemas.microsoft.com/office/powerpoint/2010/main" val="3115991555"/>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Large Image Khaki">
    <p:bg>
      <p:bgPr>
        <a:solidFill>
          <a:srgbClr val="FBF7DC"/>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335956E3-49F4-0F54-ECD1-833CCCC18321}"/>
              </a:ext>
            </a:extLst>
          </p:cNvPr>
          <p:cNvSpPr>
            <a:spLocks noGrp="1"/>
          </p:cNvSpPr>
          <p:nvPr>
            <p:ph type="dt" sz="half" idx="10"/>
          </p:nvPr>
        </p:nvSpPr>
        <p:spPr/>
        <p:txBody>
          <a:bodyPr/>
          <a:lstStyle/>
          <a:p>
            <a:r>
              <a:rPr lang="en-GB"/>
              <a:t>07/10/2026</a:t>
            </a:r>
          </a:p>
        </p:txBody>
      </p:sp>
      <p:sp>
        <p:nvSpPr>
          <p:cNvPr id="4" name="Footer Placeholder 3">
            <a:extLst>
              <a:ext uri="{FF2B5EF4-FFF2-40B4-BE49-F238E27FC236}">
                <a16:creationId xmlns:a16="http://schemas.microsoft.com/office/drawing/2014/main" id="{BB47AF09-A289-B391-8698-2A6786771E1C}"/>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A5D67CF9-6C56-BF00-C251-8AA14203B1E9}"/>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7" name="Picture Placeholder 6">
            <a:extLst>
              <a:ext uri="{FF2B5EF4-FFF2-40B4-BE49-F238E27FC236}">
                <a16:creationId xmlns:a16="http://schemas.microsoft.com/office/drawing/2014/main" id="{2754C307-7FD2-615A-261A-9396C9B3C626}"/>
              </a:ext>
            </a:extLst>
          </p:cNvPr>
          <p:cNvSpPr>
            <a:spLocks noGrp="1"/>
          </p:cNvSpPr>
          <p:nvPr>
            <p:ph type="pic" sz="quarter" idx="13"/>
          </p:nvPr>
        </p:nvSpPr>
        <p:spPr>
          <a:xfrm>
            <a:off x="326232" y="327819"/>
            <a:ext cx="11541025" cy="5933281"/>
          </a:xfrm>
          <a:solidFill>
            <a:schemeClr val="bg1">
              <a:lumMod val="85000"/>
            </a:schemeClr>
          </a:solidFill>
        </p:spPr>
        <p:txBody>
          <a:bodyPr/>
          <a:lstStyle/>
          <a:p>
            <a:r>
              <a:rPr lang="en-GB"/>
              <a:t>Click icon to add picture</a:t>
            </a:r>
            <a:endParaRPr lang="en-US"/>
          </a:p>
        </p:txBody>
      </p:sp>
      <p:sp>
        <p:nvSpPr>
          <p:cNvPr id="2" name="Text Placeholder 5">
            <a:extLst>
              <a:ext uri="{FF2B5EF4-FFF2-40B4-BE49-F238E27FC236}">
                <a16:creationId xmlns:a16="http://schemas.microsoft.com/office/drawing/2014/main" id="{194B053A-20C0-FAD5-8DBE-F33035C94A95}"/>
              </a:ext>
            </a:extLst>
          </p:cNvPr>
          <p:cNvSpPr>
            <a:spLocks noGrp="1"/>
          </p:cNvSpPr>
          <p:nvPr>
            <p:ph type="body" sz="quarter" idx="16" hasCustomPrompt="1"/>
          </p:nvPr>
        </p:nvSpPr>
        <p:spPr>
          <a:xfrm>
            <a:off x="6292057" y="6393657"/>
            <a:ext cx="2743200" cy="137319"/>
          </a:xfrm>
        </p:spPr>
        <p:txBody>
          <a:bodyPr/>
          <a:lstStyle>
            <a:lvl1pPr>
              <a:defRPr sz="850">
                <a:solidFill>
                  <a:schemeClr val="accent1"/>
                </a:solidFill>
              </a:defRPr>
            </a:lvl1pPr>
            <a:lvl2pPr>
              <a:defRPr sz="850">
                <a:solidFill>
                  <a:schemeClr val="accent1"/>
                </a:solidFill>
              </a:defRPr>
            </a:lvl2pPr>
            <a:lvl3pPr>
              <a:defRPr sz="850">
                <a:solidFill>
                  <a:schemeClr val="accent1"/>
                </a:solidFill>
              </a:defRPr>
            </a:lvl3pPr>
            <a:lvl4pPr>
              <a:defRPr sz="850">
                <a:solidFill>
                  <a:schemeClr val="accent1"/>
                </a:solidFill>
              </a:defRPr>
            </a:lvl4pPr>
            <a:lvl5pPr>
              <a:defRPr sz="850">
                <a:solidFill>
                  <a:schemeClr val="accent1"/>
                </a:solidFill>
              </a:defRPr>
            </a:lvl5pPr>
          </a:lstStyle>
          <a:p>
            <a:pPr lvl="0"/>
            <a:r>
              <a:rPr lang="en-US" dirty="0"/>
              <a:t>Image caption goes here</a:t>
            </a:r>
          </a:p>
        </p:txBody>
      </p:sp>
    </p:spTree>
    <p:extLst>
      <p:ext uri="{BB962C8B-B14F-4D97-AF65-F5344CB8AC3E}">
        <p14:creationId xmlns:p14="http://schemas.microsoft.com/office/powerpoint/2010/main" val="2859685012"/>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Full Bleed Imag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2754C307-7FD2-615A-261A-9396C9B3C626}"/>
              </a:ext>
            </a:extLst>
          </p:cNvPr>
          <p:cNvSpPr>
            <a:spLocks noGrp="1"/>
          </p:cNvSpPr>
          <p:nvPr>
            <p:ph type="pic" sz="quarter" idx="13"/>
          </p:nvPr>
        </p:nvSpPr>
        <p:spPr>
          <a:xfrm>
            <a:off x="1" y="3"/>
            <a:ext cx="12193489" cy="6857999"/>
          </a:xfrm>
          <a:solidFill>
            <a:schemeClr val="bg1">
              <a:lumMod val="85000"/>
            </a:schemeClr>
          </a:solidFill>
        </p:spPr>
        <p:txBody>
          <a:bodyPr/>
          <a:lstStyle/>
          <a:p>
            <a:r>
              <a:rPr lang="en-GB"/>
              <a:t>Click icon to add picture</a:t>
            </a:r>
            <a:endParaRPr lang="en-US"/>
          </a:p>
        </p:txBody>
      </p:sp>
    </p:spTree>
    <p:extLst>
      <p:ext uri="{BB962C8B-B14F-4D97-AF65-F5344CB8AC3E}">
        <p14:creationId xmlns:p14="http://schemas.microsoft.com/office/powerpoint/2010/main" val="2960433404"/>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End Slide">
    <p:bg>
      <p:bgPr>
        <a:solidFill>
          <a:schemeClr val="bg1"/>
        </a:solidFill>
        <a:effectLst/>
      </p:bgPr>
    </p:bg>
    <p:spTree>
      <p:nvGrpSpPr>
        <p:cNvPr id="1" name=""/>
        <p:cNvGrpSpPr/>
        <p:nvPr/>
      </p:nvGrpSpPr>
      <p:grpSpPr>
        <a:xfrm>
          <a:off x="0" y="0"/>
          <a:ext cx="0" cy="0"/>
          <a:chOff x="0" y="0"/>
          <a:chExt cx="0" cy="0"/>
        </a:xfrm>
      </p:grpSpPr>
      <p:grpSp>
        <p:nvGrpSpPr>
          <p:cNvPr id="2" name="Group 4">
            <a:extLst>
              <a:ext uri="{FF2B5EF4-FFF2-40B4-BE49-F238E27FC236}">
                <a16:creationId xmlns:a16="http://schemas.microsoft.com/office/drawing/2014/main" id="{98C9DEC1-150C-501B-2DF1-6E2CB499B668}"/>
              </a:ext>
            </a:extLst>
          </p:cNvPr>
          <p:cNvGrpSpPr>
            <a:grpSpLocks noChangeAspect="1"/>
          </p:cNvGrpSpPr>
          <p:nvPr userDrawn="1"/>
        </p:nvGrpSpPr>
        <p:grpSpPr bwMode="auto">
          <a:xfrm>
            <a:off x="330271" y="327819"/>
            <a:ext cx="11536292" cy="1272297"/>
            <a:chOff x="0" y="3473"/>
            <a:chExt cx="15360" cy="1694"/>
          </a:xfrm>
          <a:solidFill>
            <a:schemeClr val="accent1"/>
          </a:solidFill>
        </p:grpSpPr>
        <p:sp>
          <p:nvSpPr>
            <p:cNvPr id="3" name="Freeform 5">
              <a:extLst>
                <a:ext uri="{FF2B5EF4-FFF2-40B4-BE49-F238E27FC236}">
                  <a16:creationId xmlns:a16="http://schemas.microsoft.com/office/drawing/2014/main" id="{E39A89AD-BEB6-79FD-8F05-4DF88E68FEE2}"/>
                </a:ext>
              </a:extLst>
            </p:cNvPr>
            <p:cNvSpPr>
              <a:spLocks/>
            </p:cNvSpPr>
            <p:nvPr userDrawn="1"/>
          </p:nvSpPr>
          <p:spPr bwMode="auto">
            <a:xfrm>
              <a:off x="14261" y="3473"/>
              <a:ext cx="1099" cy="1694"/>
            </a:xfrm>
            <a:custGeom>
              <a:avLst/>
              <a:gdLst>
                <a:gd name="T0" fmla="*/ 0 w 1099"/>
                <a:gd name="T1" fmla="*/ 0 h 1694"/>
                <a:gd name="T2" fmla="*/ 0 w 1099"/>
                <a:gd name="T3" fmla="*/ 1694 h 1694"/>
                <a:gd name="T4" fmla="*/ 1099 w 1099"/>
                <a:gd name="T5" fmla="*/ 1694 h 1694"/>
                <a:gd name="T6" fmla="*/ 1099 w 1099"/>
                <a:gd name="T7" fmla="*/ 1397 h 1694"/>
                <a:gd name="T8" fmla="*/ 319 w 1099"/>
                <a:gd name="T9" fmla="*/ 1397 h 1694"/>
                <a:gd name="T10" fmla="*/ 319 w 1099"/>
                <a:gd name="T11" fmla="*/ 0 h 1694"/>
                <a:gd name="T12" fmla="*/ 0 w 1099"/>
                <a:gd name="T13" fmla="*/ 0 h 1694"/>
              </a:gdLst>
              <a:ahLst/>
              <a:cxnLst>
                <a:cxn ang="0">
                  <a:pos x="T0" y="T1"/>
                </a:cxn>
                <a:cxn ang="0">
                  <a:pos x="T2" y="T3"/>
                </a:cxn>
                <a:cxn ang="0">
                  <a:pos x="T4" y="T5"/>
                </a:cxn>
                <a:cxn ang="0">
                  <a:pos x="T6" y="T7"/>
                </a:cxn>
                <a:cxn ang="0">
                  <a:pos x="T8" y="T9"/>
                </a:cxn>
                <a:cxn ang="0">
                  <a:pos x="T10" y="T11"/>
                </a:cxn>
                <a:cxn ang="0">
                  <a:pos x="T12" y="T13"/>
                </a:cxn>
              </a:cxnLst>
              <a:rect l="0" t="0" r="r" b="b"/>
              <a:pathLst>
                <a:path w="1099" h="1694">
                  <a:moveTo>
                    <a:pt x="0" y="0"/>
                  </a:moveTo>
                  <a:lnTo>
                    <a:pt x="0" y="1694"/>
                  </a:lnTo>
                  <a:lnTo>
                    <a:pt x="1099" y="1694"/>
                  </a:lnTo>
                  <a:lnTo>
                    <a:pt x="1099" y="1397"/>
                  </a:lnTo>
                  <a:lnTo>
                    <a:pt x="319" y="1397"/>
                  </a:lnTo>
                  <a:lnTo>
                    <a:pt x="319"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4" name="Freeform 6">
              <a:extLst>
                <a:ext uri="{FF2B5EF4-FFF2-40B4-BE49-F238E27FC236}">
                  <a16:creationId xmlns:a16="http://schemas.microsoft.com/office/drawing/2014/main" id="{733ED1C0-423D-3BA1-7D76-5AD063DB4966}"/>
                </a:ext>
              </a:extLst>
            </p:cNvPr>
            <p:cNvSpPr>
              <a:spLocks noEditPoints="1"/>
            </p:cNvSpPr>
            <p:nvPr userDrawn="1"/>
          </p:nvSpPr>
          <p:spPr bwMode="auto">
            <a:xfrm>
              <a:off x="12002" y="3473"/>
              <a:ext cx="1535" cy="1694"/>
            </a:xfrm>
            <a:custGeom>
              <a:avLst/>
              <a:gdLst>
                <a:gd name="T0" fmla="*/ 556 w 1535"/>
                <a:gd name="T1" fmla="*/ 0 h 1694"/>
                <a:gd name="T2" fmla="*/ 0 w 1535"/>
                <a:gd name="T3" fmla="*/ 1694 h 1694"/>
                <a:gd name="T4" fmla="*/ 337 w 1535"/>
                <a:gd name="T5" fmla="*/ 1694 h 1694"/>
                <a:gd name="T6" fmla="*/ 453 w 1535"/>
                <a:gd name="T7" fmla="*/ 1321 h 1694"/>
                <a:gd name="T8" fmla="*/ 1083 w 1535"/>
                <a:gd name="T9" fmla="*/ 1321 h 1694"/>
                <a:gd name="T10" fmla="*/ 1197 w 1535"/>
                <a:gd name="T11" fmla="*/ 1694 h 1694"/>
                <a:gd name="T12" fmla="*/ 1535 w 1535"/>
                <a:gd name="T13" fmla="*/ 1694 h 1694"/>
                <a:gd name="T14" fmla="*/ 978 w 1535"/>
                <a:gd name="T15" fmla="*/ 0 h 1694"/>
                <a:gd name="T16" fmla="*/ 556 w 1535"/>
                <a:gd name="T17" fmla="*/ 0 h 1694"/>
                <a:gd name="T18" fmla="*/ 768 w 1535"/>
                <a:gd name="T19" fmla="*/ 301 h 1694"/>
                <a:gd name="T20" fmla="*/ 998 w 1535"/>
                <a:gd name="T21" fmla="*/ 1048 h 1694"/>
                <a:gd name="T22" fmla="*/ 536 w 1535"/>
                <a:gd name="T23" fmla="*/ 1048 h 1694"/>
                <a:gd name="T24" fmla="*/ 768 w 1535"/>
                <a:gd name="T25" fmla="*/ 301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35" h="1694">
                  <a:moveTo>
                    <a:pt x="556" y="0"/>
                  </a:moveTo>
                  <a:lnTo>
                    <a:pt x="0" y="1694"/>
                  </a:lnTo>
                  <a:lnTo>
                    <a:pt x="337" y="1694"/>
                  </a:lnTo>
                  <a:lnTo>
                    <a:pt x="453" y="1321"/>
                  </a:lnTo>
                  <a:lnTo>
                    <a:pt x="1083" y="1321"/>
                  </a:lnTo>
                  <a:lnTo>
                    <a:pt x="1197" y="1694"/>
                  </a:lnTo>
                  <a:lnTo>
                    <a:pt x="1535" y="1694"/>
                  </a:lnTo>
                  <a:lnTo>
                    <a:pt x="978" y="0"/>
                  </a:lnTo>
                  <a:lnTo>
                    <a:pt x="556" y="0"/>
                  </a:lnTo>
                  <a:close/>
                  <a:moveTo>
                    <a:pt x="768" y="301"/>
                  </a:moveTo>
                  <a:lnTo>
                    <a:pt x="998" y="1048"/>
                  </a:lnTo>
                  <a:lnTo>
                    <a:pt x="536" y="1048"/>
                  </a:lnTo>
                  <a:lnTo>
                    <a:pt x="768" y="3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5" name="Freeform 7">
              <a:extLst>
                <a:ext uri="{FF2B5EF4-FFF2-40B4-BE49-F238E27FC236}">
                  <a16:creationId xmlns:a16="http://schemas.microsoft.com/office/drawing/2014/main" id="{24321CB6-88B2-41D3-45AD-465FCCF9FFB4}"/>
                </a:ext>
              </a:extLst>
            </p:cNvPr>
            <p:cNvSpPr>
              <a:spLocks/>
            </p:cNvSpPr>
            <p:nvPr userDrawn="1"/>
          </p:nvSpPr>
          <p:spPr bwMode="auto">
            <a:xfrm>
              <a:off x="10250" y="3473"/>
              <a:ext cx="1113" cy="1694"/>
            </a:xfrm>
            <a:custGeom>
              <a:avLst/>
              <a:gdLst>
                <a:gd name="T0" fmla="*/ 0 w 1113"/>
                <a:gd name="T1" fmla="*/ 0 h 1694"/>
                <a:gd name="T2" fmla="*/ 0 w 1113"/>
                <a:gd name="T3" fmla="*/ 297 h 1694"/>
                <a:gd name="T4" fmla="*/ 396 w 1113"/>
                <a:gd name="T5" fmla="*/ 297 h 1694"/>
                <a:gd name="T6" fmla="*/ 396 w 1113"/>
                <a:gd name="T7" fmla="*/ 1397 h 1694"/>
                <a:gd name="T8" fmla="*/ 0 w 1113"/>
                <a:gd name="T9" fmla="*/ 1397 h 1694"/>
                <a:gd name="T10" fmla="*/ 0 w 1113"/>
                <a:gd name="T11" fmla="*/ 1694 h 1694"/>
                <a:gd name="T12" fmla="*/ 1113 w 1113"/>
                <a:gd name="T13" fmla="*/ 1694 h 1694"/>
                <a:gd name="T14" fmla="*/ 1113 w 1113"/>
                <a:gd name="T15" fmla="*/ 1397 h 1694"/>
                <a:gd name="T16" fmla="*/ 716 w 1113"/>
                <a:gd name="T17" fmla="*/ 1397 h 1694"/>
                <a:gd name="T18" fmla="*/ 716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6" y="297"/>
                  </a:lnTo>
                  <a:lnTo>
                    <a:pt x="396" y="1397"/>
                  </a:lnTo>
                  <a:lnTo>
                    <a:pt x="0" y="1397"/>
                  </a:lnTo>
                  <a:lnTo>
                    <a:pt x="0" y="1694"/>
                  </a:lnTo>
                  <a:lnTo>
                    <a:pt x="1113" y="1694"/>
                  </a:lnTo>
                  <a:lnTo>
                    <a:pt x="1113" y="1397"/>
                  </a:lnTo>
                  <a:lnTo>
                    <a:pt x="716" y="1397"/>
                  </a:lnTo>
                  <a:lnTo>
                    <a:pt x="716" y="297"/>
                  </a:lnTo>
                  <a:lnTo>
                    <a:pt x="1113" y="297"/>
                  </a:lnTo>
                  <a:lnTo>
                    <a:pt x="111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5" name="Freeform 8">
              <a:extLst>
                <a:ext uri="{FF2B5EF4-FFF2-40B4-BE49-F238E27FC236}">
                  <a16:creationId xmlns:a16="http://schemas.microsoft.com/office/drawing/2014/main" id="{28DF50ED-77B5-2CCB-445E-BE59A74640E2}"/>
                </a:ext>
              </a:extLst>
            </p:cNvPr>
            <p:cNvSpPr>
              <a:spLocks noEditPoints="1"/>
            </p:cNvSpPr>
            <p:nvPr userDrawn="1"/>
          </p:nvSpPr>
          <p:spPr bwMode="auto">
            <a:xfrm>
              <a:off x="8263" y="3473"/>
              <a:ext cx="1317" cy="1694"/>
            </a:xfrm>
            <a:custGeom>
              <a:avLst/>
              <a:gdLst>
                <a:gd name="T0" fmla="*/ 884 w 932"/>
                <a:gd name="T1" fmla="*/ 372 h 1199"/>
                <a:gd name="T2" fmla="*/ 442 w 932"/>
                <a:gd name="T3" fmla="*/ 0 h 1199"/>
                <a:gd name="T4" fmla="*/ 0 w 932"/>
                <a:gd name="T5" fmla="*/ 0 h 1199"/>
                <a:gd name="T6" fmla="*/ 0 w 932"/>
                <a:gd name="T7" fmla="*/ 1199 h 1199"/>
                <a:gd name="T8" fmla="*/ 227 w 932"/>
                <a:gd name="T9" fmla="*/ 1199 h 1199"/>
                <a:gd name="T10" fmla="*/ 227 w 932"/>
                <a:gd name="T11" fmla="*/ 755 h 1199"/>
                <a:gd name="T12" fmla="*/ 418 w 932"/>
                <a:gd name="T13" fmla="*/ 755 h 1199"/>
                <a:gd name="T14" fmla="*/ 450 w 932"/>
                <a:gd name="T15" fmla="*/ 755 h 1199"/>
                <a:gd name="T16" fmla="*/ 681 w 932"/>
                <a:gd name="T17" fmla="*/ 1199 h 1199"/>
                <a:gd name="T18" fmla="*/ 932 w 932"/>
                <a:gd name="T19" fmla="*/ 1199 h 1199"/>
                <a:gd name="T20" fmla="*/ 676 w 932"/>
                <a:gd name="T21" fmla="*/ 707 h 1199"/>
                <a:gd name="T22" fmla="*/ 884 w 932"/>
                <a:gd name="T23" fmla="*/ 372 h 1199"/>
                <a:gd name="T24" fmla="*/ 645 w 932"/>
                <a:gd name="T25" fmla="*/ 372 h 1199"/>
                <a:gd name="T26" fmla="*/ 418 w 932"/>
                <a:gd name="T27" fmla="*/ 562 h 1199"/>
                <a:gd name="T28" fmla="*/ 227 w 932"/>
                <a:gd name="T29" fmla="*/ 562 h 1199"/>
                <a:gd name="T30" fmla="*/ 227 w 932"/>
                <a:gd name="T31" fmla="*/ 194 h 1199"/>
                <a:gd name="T32" fmla="*/ 418 w 932"/>
                <a:gd name="T33" fmla="*/ 194 h 1199"/>
                <a:gd name="T34" fmla="*/ 645 w 932"/>
                <a:gd name="T35" fmla="*/ 372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2" h="1199">
                  <a:moveTo>
                    <a:pt x="884" y="372"/>
                  </a:moveTo>
                  <a:cubicBezTo>
                    <a:pt x="884" y="92"/>
                    <a:pt x="693" y="0"/>
                    <a:pt x="442" y="0"/>
                  </a:cubicBezTo>
                  <a:cubicBezTo>
                    <a:pt x="0" y="0"/>
                    <a:pt x="0" y="0"/>
                    <a:pt x="0" y="0"/>
                  </a:cubicBezTo>
                  <a:cubicBezTo>
                    <a:pt x="0" y="1199"/>
                    <a:pt x="0" y="1199"/>
                    <a:pt x="0" y="1199"/>
                  </a:cubicBezTo>
                  <a:cubicBezTo>
                    <a:pt x="227" y="1199"/>
                    <a:pt x="227" y="1199"/>
                    <a:pt x="227" y="1199"/>
                  </a:cubicBezTo>
                  <a:cubicBezTo>
                    <a:pt x="227" y="755"/>
                    <a:pt x="227" y="755"/>
                    <a:pt x="227" y="755"/>
                  </a:cubicBezTo>
                  <a:cubicBezTo>
                    <a:pt x="418" y="755"/>
                    <a:pt x="418" y="755"/>
                    <a:pt x="418" y="755"/>
                  </a:cubicBezTo>
                  <a:cubicBezTo>
                    <a:pt x="429" y="755"/>
                    <a:pt x="439" y="755"/>
                    <a:pt x="450" y="755"/>
                  </a:cubicBezTo>
                  <a:cubicBezTo>
                    <a:pt x="681" y="1199"/>
                    <a:pt x="681" y="1199"/>
                    <a:pt x="681" y="1199"/>
                  </a:cubicBezTo>
                  <a:cubicBezTo>
                    <a:pt x="932" y="1199"/>
                    <a:pt x="932" y="1199"/>
                    <a:pt x="932" y="1199"/>
                  </a:cubicBezTo>
                  <a:cubicBezTo>
                    <a:pt x="676" y="707"/>
                    <a:pt x="676" y="707"/>
                    <a:pt x="676" y="707"/>
                  </a:cubicBezTo>
                  <a:cubicBezTo>
                    <a:pt x="801" y="652"/>
                    <a:pt x="884" y="545"/>
                    <a:pt x="884" y="372"/>
                  </a:cubicBezTo>
                  <a:moveTo>
                    <a:pt x="645" y="372"/>
                  </a:moveTo>
                  <a:cubicBezTo>
                    <a:pt x="645" y="516"/>
                    <a:pt x="562" y="562"/>
                    <a:pt x="418" y="562"/>
                  </a:cubicBezTo>
                  <a:cubicBezTo>
                    <a:pt x="227" y="562"/>
                    <a:pt x="227" y="562"/>
                    <a:pt x="227" y="562"/>
                  </a:cubicBezTo>
                  <a:cubicBezTo>
                    <a:pt x="227" y="194"/>
                    <a:pt x="227" y="194"/>
                    <a:pt x="227" y="194"/>
                  </a:cubicBezTo>
                  <a:cubicBezTo>
                    <a:pt x="418" y="194"/>
                    <a:pt x="418" y="194"/>
                    <a:pt x="418" y="194"/>
                  </a:cubicBezTo>
                  <a:cubicBezTo>
                    <a:pt x="574" y="194"/>
                    <a:pt x="645" y="252"/>
                    <a:pt x="645" y="3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6" name="Freeform 9">
              <a:extLst>
                <a:ext uri="{FF2B5EF4-FFF2-40B4-BE49-F238E27FC236}">
                  <a16:creationId xmlns:a16="http://schemas.microsoft.com/office/drawing/2014/main" id="{3E46F43E-7289-80AB-2776-B413EE27EDF5}"/>
                </a:ext>
              </a:extLst>
            </p:cNvPr>
            <p:cNvSpPr>
              <a:spLocks/>
            </p:cNvSpPr>
            <p:nvPr userDrawn="1"/>
          </p:nvSpPr>
          <p:spPr bwMode="auto">
            <a:xfrm>
              <a:off x="6369" y="3473"/>
              <a:ext cx="1098" cy="1694"/>
            </a:xfrm>
            <a:custGeom>
              <a:avLst/>
              <a:gdLst>
                <a:gd name="T0" fmla="*/ 0 w 1098"/>
                <a:gd name="T1" fmla="*/ 0 h 1694"/>
                <a:gd name="T2" fmla="*/ 0 w 1098"/>
                <a:gd name="T3" fmla="*/ 1694 h 1694"/>
                <a:gd name="T4" fmla="*/ 1098 w 1098"/>
                <a:gd name="T5" fmla="*/ 1694 h 1694"/>
                <a:gd name="T6" fmla="*/ 1098 w 1098"/>
                <a:gd name="T7" fmla="*/ 1397 h 1694"/>
                <a:gd name="T8" fmla="*/ 321 w 1098"/>
                <a:gd name="T9" fmla="*/ 1397 h 1694"/>
                <a:gd name="T10" fmla="*/ 321 w 1098"/>
                <a:gd name="T11" fmla="*/ 973 h 1694"/>
                <a:gd name="T12" fmla="*/ 1030 w 1098"/>
                <a:gd name="T13" fmla="*/ 973 h 1694"/>
                <a:gd name="T14" fmla="*/ 1030 w 1098"/>
                <a:gd name="T15" fmla="*/ 687 h 1694"/>
                <a:gd name="T16" fmla="*/ 321 w 1098"/>
                <a:gd name="T17" fmla="*/ 687 h 1694"/>
                <a:gd name="T18" fmla="*/ 321 w 1098"/>
                <a:gd name="T19" fmla="*/ 297 h 1694"/>
                <a:gd name="T20" fmla="*/ 1098 w 1098"/>
                <a:gd name="T21" fmla="*/ 297 h 1694"/>
                <a:gd name="T22" fmla="*/ 1098 w 1098"/>
                <a:gd name="T23" fmla="*/ 0 h 1694"/>
                <a:gd name="T24" fmla="*/ 0 w 1098"/>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8" h="1694">
                  <a:moveTo>
                    <a:pt x="0" y="0"/>
                  </a:moveTo>
                  <a:lnTo>
                    <a:pt x="0" y="1694"/>
                  </a:lnTo>
                  <a:lnTo>
                    <a:pt x="1098" y="1694"/>
                  </a:lnTo>
                  <a:lnTo>
                    <a:pt x="1098" y="1397"/>
                  </a:lnTo>
                  <a:lnTo>
                    <a:pt x="321" y="1397"/>
                  </a:lnTo>
                  <a:lnTo>
                    <a:pt x="321" y="973"/>
                  </a:lnTo>
                  <a:lnTo>
                    <a:pt x="1030" y="973"/>
                  </a:lnTo>
                  <a:lnTo>
                    <a:pt x="1030" y="687"/>
                  </a:lnTo>
                  <a:lnTo>
                    <a:pt x="321" y="687"/>
                  </a:lnTo>
                  <a:lnTo>
                    <a:pt x="321" y="297"/>
                  </a:lnTo>
                  <a:lnTo>
                    <a:pt x="1098" y="297"/>
                  </a:lnTo>
                  <a:lnTo>
                    <a:pt x="1098"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7" name="Freeform 10">
              <a:extLst>
                <a:ext uri="{FF2B5EF4-FFF2-40B4-BE49-F238E27FC236}">
                  <a16:creationId xmlns:a16="http://schemas.microsoft.com/office/drawing/2014/main" id="{0C82D5C3-8445-8837-27CE-3B93EA4FA45F}"/>
                </a:ext>
              </a:extLst>
            </p:cNvPr>
            <p:cNvSpPr>
              <a:spLocks noEditPoints="1"/>
            </p:cNvSpPr>
            <p:nvPr userDrawn="1"/>
          </p:nvSpPr>
          <p:spPr bwMode="auto">
            <a:xfrm>
              <a:off x="4481" y="3473"/>
              <a:ext cx="1215" cy="1694"/>
            </a:xfrm>
            <a:custGeom>
              <a:avLst/>
              <a:gdLst>
                <a:gd name="T0" fmla="*/ 406 w 860"/>
                <a:gd name="T1" fmla="*/ 791 h 1199"/>
                <a:gd name="T2" fmla="*/ 227 w 860"/>
                <a:gd name="T3" fmla="*/ 791 h 1199"/>
                <a:gd name="T4" fmla="*/ 227 w 860"/>
                <a:gd name="T5" fmla="*/ 1199 h 1199"/>
                <a:gd name="T6" fmla="*/ 0 w 860"/>
                <a:gd name="T7" fmla="*/ 1199 h 1199"/>
                <a:gd name="T8" fmla="*/ 0 w 860"/>
                <a:gd name="T9" fmla="*/ 0 h 1199"/>
                <a:gd name="T10" fmla="*/ 406 w 860"/>
                <a:gd name="T11" fmla="*/ 0 h 1199"/>
                <a:gd name="T12" fmla="*/ 860 w 860"/>
                <a:gd name="T13" fmla="*/ 396 h 1199"/>
                <a:gd name="T14" fmla="*/ 406 w 860"/>
                <a:gd name="T15" fmla="*/ 791 h 1199"/>
                <a:gd name="T16" fmla="*/ 394 w 860"/>
                <a:gd name="T17" fmla="*/ 194 h 1199"/>
                <a:gd name="T18" fmla="*/ 227 w 860"/>
                <a:gd name="T19" fmla="*/ 194 h 1199"/>
                <a:gd name="T20" fmla="*/ 227 w 860"/>
                <a:gd name="T21" fmla="*/ 598 h 1199"/>
                <a:gd name="T22" fmla="*/ 394 w 860"/>
                <a:gd name="T23" fmla="*/ 598 h 1199"/>
                <a:gd name="T24" fmla="*/ 621 w 860"/>
                <a:gd name="T25" fmla="*/ 396 h 1199"/>
                <a:gd name="T26" fmla="*/ 394 w 860"/>
                <a:gd name="T27" fmla="*/ 194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0" h="1199">
                  <a:moveTo>
                    <a:pt x="406" y="791"/>
                  </a:moveTo>
                  <a:cubicBezTo>
                    <a:pt x="227" y="791"/>
                    <a:pt x="227" y="791"/>
                    <a:pt x="227" y="791"/>
                  </a:cubicBezTo>
                  <a:cubicBezTo>
                    <a:pt x="227" y="1199"/>
                    <a:pt x="227" y="1199"/>
                    <a:pt x="227" y="1199"/>
                  </a:cubicBezTo>
                  <a:cubicBezTo>
                    <a:pt x="0" y="1199"/>
                    <a:pt x="0" y="1199"/>
                    <a:pt x="0" y="1199"/>
                  </a:cubicBezTo>
                  <a:cubicBezTo>
                    <a:pt x="0" y="0"/>
                    <a:pt x="0" y="0"/>
                    <a:pt x="0" y="0"/>
                  </a:cubicBezTo>
                  <a:cubicBezTo>
                    <a:pt x="406" y="0"/>
                    <a:pt x="406" y="0"/>
                    <a:pt x="406" y="0"/>
                  </a:cubicBezTo>
                  <a:cubicBezTo>
                    <a:pt x="661" y="0"/>
                    <a:pt x="860" y="116"/>
                    <a:pt x="860" y="396"/>
                  </a:cubicBezTo>
                  <a:cubicBezTo>
                    <a:pt x="860" y="671"/>
                    <a:pt x="659" y="791"/>
                    <a:pt x="406" y="791"/>
                  </a:cubicBezTo>
                  <a:moveTo>
                    <a:pt x="394" y="194"/>
                  </a:moveTo>
                  <a:cubicBezTo>
                    <a:pt x="227" y="194"/>
                    <a:pt x="227" y="194"/>
                    <a:pt x="227" y="194"/>
                  </a:cubicBezTo>
                  <a:cubicBezTo>
                    <a:pt x="227" y="598"/>
                    <a:pt x="227" y="598"/>
                    <a:pt x="227" y="598"/>
                  </a:cubicBezTo>
                  <a:cubicBezTo>
                    <a:pt x="394" y="598"/>
                    <a:pt x="394" y="598"/>
                    <a:pt x="394" y="598"/>
                  </a:cubicBezTo>
                  <a:cubicBezTo>
                    <a:pt x="525" y="598"/>
                    <a:pt x="621" y="534"/>
                    <a:pt x="621" y="396"/>
                  </a:cubicBezTo>
                  <a:cubicBezTo>
                    <a:pt x="621" y="252"/>
                    <a:pt x="525" y="194"/>
                    <a:pt x="394" y="19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8" name="Freeform 11">
              <a:extLst>
                <a:ext uri="{FF2B5EF4-FFF2-40B4-BE49-F238E27FC236}">
                  <a16:creationId xmlns:a16="http://schemas.microsoft.com/office/drawing/2014/main" id="{2D962E7C-3E08-D166-19E4-74C492278721}"/>
                </a:ext>
              </a:extLst>
            </p:cNvPr>
            <p:cNvSpPr>
              <a:spLocks/>
            </p:cNvSpPr>
            <p:nvPr userDrawn="1"/>
          </p:nvSpPr>
          <p:spPr bwMode="auto">
            <a:xfrm>
              <a:off x="1945" y="3473"/>
              <a:ext cx="1720" cy="1694"/>
            </a:xfrm>
            <a:custGeom>
              <a:avLst/>
              <a:gdLst>
                <a:gd name="T0" fmla="*/ 1265 w 1720"/>
                <a:gd name="T1" fmla="*/ 0 h 1694"/>
                <a:gd name="T2" fmla="*/ 860 w 1720"/>
                <a:gd name="T3" fmla="*/ 996 h 1694"/>
                <a:gd name="T4" fmla="*/ 456 w 1720"/>
                <a:gd name="T5" fmla="*/ 0 h 1694"/>
                <a:gd name="T6" fmla="*/ 0 w 1720"/>
                <a:gd name="T7" fmla="*/ 0 h 1694"/>
                <a:gd name="T8" fmla="*/ 0 w 1720"/>
                <a:gd name="T9" fmla="*/ 1694 h 1694"/>
                <a:gd name="T10" fmla="*/ 303 w 1720"/>
                <a:gd name="T11" fmla="*/ 1694 h 1694"/>
                <a:gd name="T12" fmla="*/ 303 w 1720"/>
                <a:gd name="T13" fmla="*/ 428 h 1694"/>
                <a:gd name="T14" fmla="*/ 692 w 1720"/>
                <a:gd name="T15" fmla="*/ 1321 h 1694"/>
                <a:gd name="T16" fmla="*/ 709 w 1720"/>
                <a:gd name="T17" fmla="*/ 1321 h 1694"/>
                <a:gd name="T18" fmla="*/ 1012 w 1720"/>
                <a:gd name="T19" fmla="*/ 1321 h 1694"/>
                <a:gd name="T20" fmla="*/ 1029 w 1720"/>
                <a:gd name="T21" fmla="*/ 1321 h 1694"/>
                <a:gd name="T22" fmla="*/ 1416 w 1720"/>
                <a:gd name="T23" fmla="*/ 428 h 1694"/>
                <a:gd name="T24" fmla="*/ 1416 w 1720"/>
                <a:gd name="T25" fmla="*/ 1694 h 1694"/>
                <a:gd name="T26" fmla="*/ 1720 w 1720"/>
                <a:gd name="T27" fmla="*/ 1694 h 1694"/>
                <a:gd name="T28" fmla="*/ 1720 w 1720"/>
                <a:gd name="T29" fmla="*/ 0 h 1694"/>
                <a:gd name="T30" fmla="*/ 1265 w 1720"/>
                <a:gd name="T31"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20" h="1694">
                  <a:moveTo>
                    <a:pt x="1265" y="0"/>
                  </a:moveTo>
                  <a:lnTo>
                    <a:pt x="860" y="996"/>
                  </a:lnTo>
                  <a:lnTo>
                    <a:pt x="456" y="0"/>
                  </a:lnTo>
                  <a:lnTo>
                    <a:pt x="0" y="0"/>
                  </a:lnTo>
                  <a:lnTo>
                    <a:pt x="0" y="1694"/>
                  </a:lnTo>
                  <a:lnTo>
                    <a:pt x="303" y="1694"/>
                  </a:lnTo>
                  <a:lnTo>
                    <a:pt x="303" y="428"/>
                  </a:lnTo>
                  <a:lnTo>
                    <a:pt x="692" y="1321"/>
                  </a:lnTo>
                  <a:lnTo>
                    <a:pt x="709" y="1321"/>
                  </a:lnTo>
                  <a:lnTo>
                    <a:pt x="1012" y="1321"/>
                  </a:lnTo>
                  <a:lnTo>
                    <a:pt x="1029" y="1321"/>
                  </a:lnTo>
                  <a:lnTo>
                    <a:pt x="1416" y="428"/>
                  </a:lnTo>
                  <a:lnTo>
                    <a:pt x="1416" y="1694"/>
                  </a:lnTo>
                  <a:lnTo>
                    <a:pt x="1720" y="1694"/>
                  </a:lnTo>
                  <a:lnTo>
                    <a:pt x="1720" y="0"/>
                  </a:lnTo>
                  <a:lnTo>
                    <a:pt x="126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9" name="Freeform 12">
              <a:extLst>
                <a:ext uri="{FF2B5EF4-FFF2-40B4-BE49-F238E27FC236}">
                  <a16:creationId xmlns:a16="http://schemas.microsoft.com/office/drawing/2014/main" id="{F4041540-D57A-59CB-04E7-A52B58E1F12F}"/>
                </a:ext>
              </a:extLst>
            </p:cNvPr>
            <p:cNvSpPr>
              <a:spLocks/>
            </p:cNvSpPr>
            <p:nvPr userDrawn="1"/>
          </p:nvSpPr>
          <p:spPr bwMode="auto">
            <a:xfrm>
              <a:off x="0" y="3473"/>
              <a:ext cx="1113" cy="1694"/>
            </a:xfrm>
            <a:custGeom>
              <a:avLst/>
              <a:gdLst>
                <a:gd name="T0" fmla="*/ 0 w 1113"/>
                <a:gd name="T1" fmla="*/ 0 h 1694"/>
                <a:gd name="T2" fmla="*/ 0 w 1113"/>
                <a:gd name="T3" fmla="*/ 297 h 1694"/>
                <a:gd name="T4" fmla="*/ 397 w 1113"/>
                <a:gd name="T5" fmla="*/ 297 h 1694"/>
                <a:gd name="T6" fmla="*/ 397 w 1113"/>
                <a:gd name="T7" fmla="*/ 1397 h 1694"/>
                <a:gd name="T8" fmla="*/ 0 w 1113"/>
                <a:gd name="T9" fmla="*/ 1397 h 1694"/>
                <a:gd name="T10" fmla="*/ 0 w 1113"/>
                <a:gd name="T11" fmla="*/ 1694 h 1694"/>
                <a:gd name="T12" fmla="*/ 1113 w 1113"/>
                <a:gd name="T13" fmla="*/ 1694 h 1694"/>
                <a:gd name="T14" fmla="*/ 1113 w 1113"/>
                <a:gd name="T15" fmla="*/ 1397 h 1694"/>
                <a:gd name="T16" fmla="*/ 717 w 1113"/>
                <a:gd name="T17" fmla="*/ 1397 h 1694"/>
                <a:gd name="T18" fmla="*/ 717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7" y="297"/>
                  </a:lnTo>
                  <a:lnTo>
                    <a:pt x="397" y="1397"/>
                  </a:lnTo>
                  <a:lnTo>
                    <a:pt x="0" y="1397"/>
                  </a:lnTo>
                  <a:lnTo>
                    <a:pt x="0" y="1694"/>
                  </a:lnTo>
                  <a:lnTo>
                    <a:pt x="1113" y="1694"/>
                  </a:lnTo>
                  <a:lnTo>
                    <a:pt x="1113" y="1397"/>
                  </a:lnTo>
                  <a:lnTo>
                    <a:pt x="717" y="1397"/>
                  </a:lnTo>
                  <a:lnTo>
                    <a:pt x="717" y="297"/>
                  </a:lnTo>
                  <a:lnTo>
                    <a:pt x="1113" y="297"/>
                  </a:lnTo>
                  <a:lnTo>
                    <a:pt x="111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grpSp>
    </p:spTree>
    <p:extLst>
      <p:ext uri="{BB962C8B-B14F-4D97-AF65-F5344CB8AC3E}">
        <p14:creationId xmlns:p14="http://schemas.microsoft.com/office/powerpoint/2010/main" val="1148999050"/>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End Slide Smoke">
    <p:bg>
      <p:bgPr>
        <a:solidFill>
          <a:schemeClr val="bg2"/>
        </a:solidFill>
        <a:effectLst/>
      </p:bgPr>
    </p:bg>
    <p:spTree>
      <p:nvGrpSpPr>
        <p:cNvPr id="1" name=""/>
        <p:cNvGrpSpPr/>
        <p:nvPr/>
      </p:nvGrpSpPr>
      <p:grpSpPr>
        <a:xfrm>
          <a:off x="0" y="0"/>
          <a:ext cx="0" cy="0"/>
          <a:chOff x="0" y="0"/>
          <a:chExt cx="0" cy="0"/>
        </a:xfrm>
      </p:grpSpPr>
      <p:grpSp>
        <p:nvGrpSpPr>
          <p:cNvPr id="2" name="Group 4">
            <a:extLst>
              <a:ext uri="{FF2B5EF4-FFF2-40B4-BE49-F238E27FC236}">
                <a16:creationId xmlns:a16="http://schemas.microsoft.com/office/drawing/2014/main" id="{98C9DEC1-150C-501B-2DF1-6E2CB499B668}"/>
              </a:ext>
            </a:extLst>
          </p:cNvPr>
          <p:cNvGrpSpPr>
            <a:grpSpLocks noChangeAspect="1"/>
          </p:cNvGrpSpPr>
          <p:nvPr userDrawn="1"/>
        </p:nvGrpSpPr>
        <p:grpSpPr bwMode="auto">
          <a:xfrm>
            <a:off x="330271" y="327819"/>
            <a:ext cx="11536292" cy="1272297"/>
            <a:chOff x="0" y="3473"/>
            <a:chExt cx="15360" cy="1694"/>
          </a:xfrm>
          <a:solidFill>
            <a:schemeClr val="accent1"/>
          </a:solidFill>
        </p:grpSpPr>
        <p:sp>
          <p:nvSpPr>
            <p:cNvPr id="3" name="Freeform 5">
              <a:extLst>
                <a:ext uri="{FF2B5EF4-FFF2-40B4-BE49-F238E27FC236}">
                  <a16:creationId xmlns:a16="http://schemas.microsoft.com/office/drawing/2014/main" id="{E39A89AD-BEB6-79FD-8F05-4DF88E68FEE2}"/>
                </a:ext>
              </a:extLst>
            </p:cNvPr>
            <p:cNvSpPr>
              <a:spLocks/>
            </p:cNvSpPr>
            <p:nvPr userDrawn="1"/>
          </p:nvSpPr>
          <p:spPr bwMode="auto">
            <a:xfrm>
              <a:off x="14261" y="3473"/>
              <a:ext cx="1099" cy="1694"/>
            </a:xfrm>
            <a:custGeom>
              <a:avLst/>
              <a:gdLst>
                <a:gd name="T0" fmla="*/ 0 w 1099"/>
                <a:gd name="T1" fmla="*/ 0 h 1694"/>
                <a:gd name="T2" fmla="*/ 0 w 1099"/>
                <a:gd name="T3" fmla="*/ 1694 h 1694"/>
                <a:gd name="T4" fmla="*/ 1099 w 1099"/>
                <a:gd name="T5" fmla="*/ 1694 h 1694"/>
                <a:gd name="T6" fmla="*/ 1099 w 1099"/>
                <a:gd name="T7" fmla="*/ 1397 h 1694"/>
                <a:gd name="T8" fmla="*/ 319 w 1099"/>
                <a:gd name="T9" fmla="*/ 1397 h 1694"/>
                <a:gd name="T10" fmla="*/ 319 w 1099"/>
                <a:gd name="T11" fmla="*/ 0 h 1694"/>
                <a:gd name="T12" fmla="*/ 0 w 1099"/>
                <a:gd name="T13" fmla="*/ 0 h 1694"/>
              </a:gdLst>
              <a:ahLst/>
              <a:cxnLst>
                <a:cxn ang="0">
                  <a:pos x="T0" y="T1"/>
                </a:cxn>
                <a:cxn ang="0">
                  <a:pos x="T2" y="T3"/>
                </a:cxn>
                <a:cxn ang="0">
                  <a:pos x="T4" y="T5"/>
                </a:cxn>
                <a:cxn ang="0">
                  <a:pos x="T6" y="T7"/>
                </a:cxn>
                <a:cxn ang="0">
                  <a:pos x="T8" y="T9"/>
                </a:cxn>
                <a:cxn ang="0">
                  <a:pos x="T10" y="T11"/>
                </a:cxn>
                <a:cxn ang="0">
                  <a:pos x="T12" y="T13"/>
                </a:cxn>
              </a:cxnLst>
              <a:rect l="0" t="0" r="r" b="b"/>
              <a:pathLst>
                <a:path w="1099" h="1694">
                  <a:moveTo>
                    <a:pt x="0" y="0"/>
                  </a:moveTo>
                  <a:lnTo>
                    <a:pt x="0" y="1694"/>
                  </a:lnTo>
                  <a:lnTo>
                    <a:pt x="1099" y="1694"/>
                  </a:lnTo>
                  <a:lnTo>
                    <a:pt x="1099" y="1397"/>
                  </a:lnTo>
                  <a:lnTo>
                    <a:pt x="319" y="1397"/>
                  </a:lnTo>
                  <a:lnTo>
                    <a:pt x="319"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4" name="Freeform 6">
              <a:extLst>
                <a:ext uri="{FF2B5EF4-FFF2-40B4-BE49-F238E27FC236}">
                  <a16:creationId xmlns:a16="http://schemas.microsoft.com/office/drawing/2014/main" id="{733ED1C0-423D-3BA1-7D76-5AD063DB4966}"/>
                </a:ext>
              </a:extLst>
            </p:cNvPr>
            <p:cNvSpPr>
              <a:spLocks noEditPoints="1"/>
            </p:cNvSpPr>
            <p:nvPr userDrawn="1"/>
          </p:nvSpPr>
          <p:spPr bwMode="auto">
            <a:xfrm>
              <a:off x="12002" y="3473"/>
              <a:ext cx="1535" cy="1694"/>
            </a:xfrm>
            <a:custGeom>
              <a:avLst/>
              <a:gdLst>
                <a:gd name="T0" fmla="*/ 556 w 1535"/>
                <a:gd name="T1" fmla="*/ 0 h 1694"/>
                <a:gd name="T2" fmla="*/ 0 w 1535"/>
                <a:gd name="T3" fmla="*/ 1694 h 1694"/>
                <a:gd name="T4" fmla="*/ 337 w 1535"/>
                <a:gd name="T5" fmla="*/ 1694 h 1694"/>
                <a:gd name="T6" fmla="*/ 453 w 1535"/>
                <a:gd name="T7" fmla="*/ 1321 h 1694"/>
                <a:gd name="T8" fmla="*/ 1083 w 1535"/>
                <a:gd name="T9" fmla="*/ 1321 h 1694"/>
                <a:gd name="T10" fmla="*/ 1197 w 1535"/>
                <a:gd name="T11" fmla="*/ 1694 h 1694"/>
                <a:gd name="T12" fmla="*/ 1535 w 1535"/>
                <a:gd name="T13" fmla="*/ 1694 h 1694"/>
                <a:gd name="T14" fmla="*/ 978 w 1535"/>
                <a:gd name="T15" fmla="*/ 0 h 1694"/>
                <a:gd name="T16" fmla="*/ 556 w 1535"/>
                <a:gd name="T17" fmla="*/ 0 h 1694"/>
                <a:gd name="T18" fmla="*/ 768 w 1535"/>
                <a:gd name="T19" fmla="*/ 301 h 1694"/>
                <a:gd name="T20" fmla="*/ 998 w 1535"/>
                <a:gd name="T21" fmla="*/ 1048 h 1694"/>
                <a:gd name="T22" fmla="*/ 536 w 1535"/>
                <a:gd name="T23" fmla="*/ 1048 h 1694"/>
                <a:gd name="T24" fmla="*/ 768 w 1535"/>
                <a:gd name="T25" fmla="*/ 301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35" h="1694">
                  <a:moveTo>
                    <a:pt x="556" y="0"/>
                  </a:moveTo>
                  <a:lnTo>
                    <a:pt x="0" y="1694"/>
                  </a:lnTo>
                  <a:lnTo>
                    <a:pt x="337" y="1694"/>
                  </a:lnTo>
                  <a:lnTo>
                    <a:pt x="453" y="1321"/>
                  </a:lnTo>
                  <a:lnTo>
                    <a:pt x="1083" y="1321"/>
                  </a:lnTo>
                  <a:lnTo>
                    <a:pt x="1197" y="1694"/>
                  </a:lnTo>
                  <a:lnTo>
                    <a:pt x="1535" y="1694"/>
                  </a:lnTo>
                  <a:lnTo>
                    <a:pt x="978" y="0"/>
                  </a:lnTo>
                  <a:lnTo>
                    <a:pt x="556" y="0"/>
                  </a:lnTo>
                  <a:close/>
                  <a:moveTo>
                    <a:pt x="768" y="301"/>
                  </a:moveTo>
                  <a:lnTo>
                    <a:pt x="998" y="1048"/>
                  </a:lnTo>
                  <a:lnTo>
                    <a:pt x="536" y="1048"/>
                  </a:lnTo>
                  <a:lnTo>
                    <a:pt x="768" y="3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5" name="Freeform 7">
              <a:extLst>
                <a:ext uri="{FF2B5EF4-FFF2-40B4-BE49-F238E27FC236}">
                  <a16:creationId xmlns:a16="http://schemas.microsoft.com/office/drawing/2014/main" id="{24321CB6-88B2-41D3-45AD-465FCCF9FFB4}"/>
                </a:ext>
              </a:extLst>
            </p:cNvPr>
            <p:cNvSpPr>
              <a:spLocks/>
            </p:cNvSpPr>
            <p:nvPr userDrawn="1"/>
          </p:nvSpPr>
          <p:spPr bwMode="auto">
            <a:xfrm>
              <a:off x="10250" y="3473"/>
              <a:ext cx="1113" cy="1694"/>
            </a:xfrm>
            <a:custGeom>
              <a:avLst/>
              <a:gdLst>
                <a:gd name="T0" fmla="*/ 0 w 1113"/>
                <a:gd name="T1" fmla="*/ 0 h 1694"/>
                <a:gd name="T2" fmla="*/ 0 w 1113"/>
                <a:gd name="T3" fmla="*/ 297 h 1694"/>
                <a:gd name="T4" fmla="*/ 396 w 1113"/>
                <a:gd name="T5" fmla="*/ 297 h 1694"/>
                <a:gd name="T6" fmla="*/ 396 w 1113"/>
                <a:gd name="T7" fmla="*/ 1397 h 1694"/>
                <a:gd name="T8" fmla="*/ 0 w 1113"/>
                <a:gd name="T9" fmla="*/ 1397 h 1694"/>
                <a:gd name="T10" fmla="*/ 0 w 1113"/>
                <a:gd name="T11" fmla="*/ 1694 h 1694"/>
                <a:gd name="T12" fmla="*/ 1113 w 1113"/>
                <a:gd name="T13" fmla="*/ 1694 h 1694"/>
                <a:gd name="T14" fmla="*/ 1113 w 1113"/>
                <a:gd name="T15" fmla="*/ 1397 h 1694"/>
                <a:gd name="T16" fmla="*/ 716 w 1113"/>
                <a:gd name="T17" fmla="*/ 1397 h 1694"/>
                <a:gd name="T18" fmla="*/ 716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6" y="297"/>
                  </a:lnTo>
                  <a:lnTo>
                    <a:pt x="396" y="1397"/>
                  </a:lnTo>
                  <a:lnTo>
                    <a:pt x="0" y="1397"/>
                  </a:lnTo>
                  <a:lnTo>
                    <a:pt x="0" y="1694"/>
                  </a:lnTo>
                  <a:lnTo>
                    <a:pt x="1113" y="1694"/>
                  </a:lnTo>
                  <a:lnTo>
                    <a:pt x="1113" y="1397"/>
                  </a:lnTo>
                  <a:lnTo>
                    <a:pt x="716" y="1397"/>
                  </a:lnTo>
                  <a:lnTo>
                    <a:pt x="716" y="297"/>
                  </a:lnTo>
                  <a:lnTo>
                    <a:pt x="1113" y="297"/>
                  </a:lnTo>
                  <a:lnTo>
                    <a:pt x="111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5" name="Freeform 8">
              <a:extLst>
                <a:ext uri="{FF2B5EF4-FFF2-40B4-BE49-F238E27FC236}">
                  <a16:creationId xmlns:a16="http://schemas.microsoft.com/office/drawing/2014/main" id="{28DF50ED-77B5-2CCB-445E-BE59A74640E2}"/>
                </a:ext>
              </a:extLst>
            </p:cNvPr>
            <p:cNvSpPr>
              <a:spLocks noEditPoints="1"/>
            </p:cNvSpPr>
            <p:nvPr userDrawn="1"/>
          </p:nvSpPr>
          <p:spPr bwMode="auto">
            <a:xfrm>
              <a:off x="8263" y="3473"/>
              <a:ext cx="1317" cy="1694"/>
            </a:xfrm>
            <a:custGeom>
              <a:avLst/>
              <a:gdLst>
                <a:gd name="T0" fmla="*/ 884 w 932"/>
                <a:gd name="T1" fmla="*/ 372 h 1199"/>
                <a:gd name="T2" fmla="*/ 442 w 932"/>
                <a:gd name="T3" fmla="*/ 0 h 1199"/>
                <a:gd name="T4" fmla="*/ 0 w 932"/>
                <a:gd name="T5" fmla="*/ 0 h 1199"/>
                <a:gd name="T6" fmla="*/ 0 w 932"/>
                <a:gd name="T7" fmla="*/ 1199 h 1199"/>
                <a:gd name="T8" fmla="*/ 227 w 932"/>
                <a:gd name="T9" fmla="*/ 1199 h 1199"/>
                <a:gd name="T10" fmla="*/ 227 w 932"/>
                <a:gd name="T11" fmla="*/ 755 h 1199"/>
                <a:gd name="T12" fmla="*/ 418 w 932"/>
                <a:gd name="T13" fmla="*/ 755 h 1199"/>
                <a:gd name="T14" fmla="*/ 450 w 932"/>
                <a:gd name="T15" fmla="*/ 755 h 1199"/>
                <a:gd name="T16" fmla="*/ 681 w 932"/>
                <a:gd name="T17" fmla="*/ 1199 h 1199"/>
                <a:gd name="T18" fmla="*/ 932 w 932"/>
                <a:gd name="T19" fmla="*/ 1199 h 1199"/>
                <a:gd name="T20" fmla="*/ 676 w 932"/>
                <a:gd name="T21" fmla="*/ 707 h 1199"/>
                <a:gd name="T22" fmla="*/ 884 w 932"/>
                <a:gd name="T23" fmla="*/ 372 h 1199"/>
                <a:gd name="T24" fmla="*/ 645 w 932"/>
                <a:gd name="T25" fmla="*/ 372 h 1199"/>
                <a:gd name="T26" fmla="*/ 418 w 932"/>
                <a:gd name="T27" fmla="*/ 562 h 1199"/>
                <a:gd name="T28" fmla="*/ 227 w 932"/>
                <a:gd name="T29" fmla="*/ 562 h 1199"/>
                <a:gd name="T30" fmla="*/ 227 w 932"/>
                <a:gd name="T31" fmla="*/ 194 h 1199"/>
                <a:gd name="T32" fmla="*/ 418 w 932"/>
                <a:gd name="T33" fmla="*/ 194 h 1199"/>
                <a:gd name="T34" fmla="*/ 645 w 932"/>
                <a:gd name="T35" fmla="*/ 372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2" h="1199">
                  <a:moveTo>
                    <a:pt x="884" y="372"/>
                  </a:moveTo>
                  <a:cubicBezTo>
                    <a:pt x="884" y="92"/>
                    <a:pt x="693" y="0"/>
                    <a:pt x="442" y="0"/>
                  </a:cubicBezTo>
                  <a:cubicBezTo>
                    <a:pt x="0" y="0"/>
                    <a:pt x="0" y="0"/>
                    <a:pt x="0" y="0"/>
                  </a:cubicBezTo>
                  <a:cubicBezTo>
                    <a:pt x="0" y="1199"/>
                    <a:pt x="0" y="1199"/>
                    <a:pt x="0" y="1199"/>
                  </a:cubicBezTo>
                  <a:cubicBezTo>
                    <a:pt x="227" y="1199"/>
                    <a:pt x="227" y="1199"/>
                    <a:pt x="227" y="1199"/>
                  </a:cubicBezTo>
                  <a:cubicBezTo>
                    <a:pt x="227" y="755"/>
                    <a:pt x="227" y="755"/>
                    <a:pt x="227" y="755"/>
                  </a:cubicBezTo>
                  <a:cubicBezTo>
                    <a:pt x="418" y="755"/>
                    <a:pt x="418" y="755"/>
                    <a:pt x="418" y="755"/>
                  </a:cubicBezTo>
                  <a:cubicBezTo>
                    <a:pt x="429" y="755"/>
                    <a:pt x="439" y="755"/>
                    <a:pt x="450" y="755"/>
                  </a:cubicBezTo>
                  <a:cubicBezTo>
                    <a:pt x="681" y="1199"/>
                    <a:pt x="681" y="1199"/>
                    <a:pt x="681" y="1199"/>
                  </a:cubicBezTo>
                  <a:cubicBezTo>
                    <a:pt x="932" y="1199"/>
                    <a:pt x="932" y="1199"/>
                    <a:pt x="932" y="1199"/>
                  </a:cubicBezTo>
                  <a:cubicBezTo>
                    <a:pt x="676" y="707"/>
                    <a:pt x="676" y="707"/>
                    <a:pt x="676" y="707"/>
                  </a:cubicBezTo>
                  <a:cubicBezTo>
                    <a:pt x="801" y="652"/>
                    <a:pt x="884" y="545"/>
                    <a:pt x="884" y="372"/>
                  </a:cubicBezTo>
                  <a:moveTo>
                    <a:pt x="645" y="372"/>
                  </a:moveTo>
                  <a:cubicBezTo>
                    <a:pt x="645" y="516"/>
                    <a:pt x="562" y="562"/>
                    <a:pt x="418" y="562"/>
                  </a:cubicBezTo>
                  <a:cubicBezTo>
                    <a:pt x="227" y="562"/>
                    <a:pt x="227" y="562"/>
                    <a:pt x="227" y="562"/>
                  </a:cubicBezTo>
                  <a:cubicBezTo>
                    <a:pt x="227" y="194"/>
                    <a:pt x="227" y="194"/>
                    <a:pt x="227" y="194"/>
                  </a:cubicBezTo>
                  <a:cubicBezTo>
                    <a:pt x="418" y="194"/>
                    <a:pt x="418" y="194"/>
                    <a:pt x="418" y="194"/>
                  </a:cubicBezTo>
                  <a:cubicBezTo>
                    <a:pt x="574" y="194"/>
                    <a:pt x="645" y="252"/>
                    <a:pt x="645" y="3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6" name="Freeform 9">
              <a:extLst>
                <a:ext uri="{FF2B5EF4-FFF2-40B4-BE49-F238E27FC236}">
                  <a16:creationId xmlns:a16="http://schemas.microsoft.com/office/drawing/2014/main" id="{3E46F43E-7289-80AB-2776-B413EE27EDF5}"/>
                </a:ext>
              </a:extLst>
            </p:cNvPr>
            <p:cNvSpPr>
              <a:spLocks/>
            </p:cNvSpPr>
            <p:nvPr userDrawn="1"/>
          </p:nvSpPr>
          <p:spPr bwMode="auto">
            <a:xfrm>
              <a:off x="6369" y="3473"/>
              <a:ext cx="1098" cy="1694"/>
            </a:xfrm>
            <a:custGeom>
              <a:avLst/>
              <a:gdLst>
                <a:gd name="T0" fmla="*/ 0 w 1098"/>
                <a:gd name="T1" fmla="*/ 0 h 1694"/>
                <a:gd name="T2" fmla="*/ 0 w 1098"/>
                <a:gd name="T3" fmla="*/ 1694 h 1694"/>
                <a:gd name="T4" fmla="*/ 1098 w 1098"/>
                <a:gd name="T5" fmla="*/ 1694 h 1694"/>
                <a:gd name="T6" fmla="*/ 1098 w 1098"/>
                <a:gd name="T7" fmla="*/ 1397 h 1694"/>
                <a:gd name="T8" fmla="*/ 321 w 1098"/>
                <a:gd name="T9" fmla="*/ 1397 h 1694"/>
                <a:gd name="T10" fmla="*/ 321 w 1098"/>
                <a:gd name="T11" fmla="*/ 973 h 1694"/>
                <a:gd name="T12" fmla="*/ 1030 w 1098"/>
                <a:gd name="T13" fmla="*/ 973 h 1694"/>
                <a:gd name="T14" fmla="*/ 1030 w 1098"/>
                <a:gd name="T15" fmla="*/ 687 h 1694"/>
                <a:gd name="T16" fmla="*/ 321 w 1098"/>
                <a:gd name="T17" fmla="*/ 687 h 1694"/>
                <a:gd name="T18" fmla="*/ 321 w 1098"/>
                <a:gd name="T19" fmla="*/ 297 h 1694"/>
                <a:gd name="T20" fmla="*/ 1098 w 1098"/>
                <a:gd name="T21" fmla="*/ 297 h 1694"/>
                <a:gd name="T22" fmla="*/ 1098 w 1098"/>
                <a:gd name="T23" fmla="*/ 0 h 1694"/>
                <a:gd name="T24" fmla="*/ 0 w 1098"/>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8" h="1694">
                  <a:moveTo>
                    <a:pt x="0" y="0"/>
                  </a:moveTo>
                  <a:lnTo>
                    <a:pt x="0" y="1694"/>
                  </a:lnTo>
                  <a:lnTo>
                    <a:pt x="1098" y="1694"/>
                  </a:lnTo>
                  <a:lnTo>
                    <a:pt x="1098" y="1397"/>
                  </a:lnTo>
                  <a:lnTo>
                    <a:pt x="321" y="1397"/>
                  </a:lnTo>
                  <a:lnTo>
                    <a:pt x="321" y="973"/>
                  </a:lnTo>
                  <a:lnTo>
                    <a:pt x="1030" y="973"/>
                  </a:lnTo>
                  <a:lnTo>
                    <a:pt x="1030" y="687"/>
                  </a:lnTo>
                  <a:lnTo>
                    <a:pt x="321" y="687"/>
                  </a:lnTo>
                  <a:lnTo>
                    <a:pt x="321" y="297"/>
                  </a:lnTo>
                  <a:lnTo>
                    <a:pt x="1098" y="297"/>
                  </a:lnTo>
                  <a:lnTo>
                    <a:pt x="1098"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7" name="Freeform 10">
              <a:extLst>
                <a:ext uri="{FF2B5EF4-FFF2-40B4-BE49-F238E27FC236}">
                  <a16:creationId xmlns:a16="http://schemas.microsoft.com/office/drawing/2014/main" id="{0C82D5C3-8445-8837-27CE-3B93EA4FA45F}"/>
                </a:ext>
              </a:extLst>
            </p:cNvPr>
            <p:cNvSpPr>
              <a:spLocks noEditPoints="1"/>
            </p:cNvSpPr>
            <p:nvPr userDrawn="1"/>
          </p:nvSpPr>
          <p:spPr bwMode="auto">
            <a:xfrm>
              <a:off x="4481" y="3473"/>
              <a:ext cx="1215" cy="1694"/>
            </a:xfrm>
            <a:custGeom>
              <a:avLst/>
              <a:gdLst>
                <a:gd name="T0" fmla="*/ 406 w 860"/>
                <a:gd name="T1" fmla="*/ 791 h 1199"/>
                <a:gd name="T2" fmla="*/ 227 w 860"/>
                <a:gd name="T3" fmla="*/ 791 h 1199"/>
                <a:gd name="T4" fmla="*/ 227 w 860"/>
                <a:gd name="T5" fmla="*/ 1199 h 1199"/>
                <a:gd name="T6" fmla="*/ 0 w 860"/>
                <a:gd name="T7" fmla="*/ 1199 h 1199"/>
                <a:gd name="T8" fmla="*/ 0 w 860"/>
                <a:gd name="T9" fmla="*/ 0 h 1199"/>
                <a:gd name="T10" fmla="*/ 406 w 860"/>
                <a:gd name="T11" fmla="*/ 0 h 1199"/>
                <a:gd name="T12" fmla="*/ 860 w 860"/>
                <a:gd name="T13" fmla="*/ 396 h 1199"/>
                <a:gd name="T14" fmla="*/ 406 w 860"/>
                <a:gd name="T15" fmla="*/ 791 h 1199"/>
                <a:gd name="T16" fmla="*/ 394 w 860"/>
                <a:gd name="T17" fmla="*/ 194 h 1199"/>
                <a:gd name="T18" fmla="*/ 227 w 860"/>
                <a:gd name="T19" fmla="*/ 194 h 1199"/>
                <a:gd name="T20" fmla="*/ 227 w 860"/>
                <a:gd name="T21" fmla="*/ 598 h 1199"/>
                <a:gd name="T22" fmla="*/ 394 w 860"/>
                <a:gd name="T23" fmla="*/ 598 h 1199"/>
                <a:gd name="T24" fmla="*/ 621 w 860"/>
                <a:gd name="T25" fmla="*/ 396 h 1199"/>
                <a:gd name="T26" fmla="*/ 394 w 860"/>
                <a:gd name="T27" fmla="*/ 194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0" h="1199">
                  <a:moveTo>
                    <a:pt x="406" y="791"/>
                  </a:moveTo>
                  <a:cubicBezTo>
                    <a:pt x="227" y="791"/>
                    <a:pt x="227" y="791"/>
                    <a:pt x="227" y="791"/>
                  </a:cubicBezTo>
                  <a:cubicBezTo>
                    <a:pt x="227" y="1199"/>
                    <a:pt x="227" y="1199"/>
                    <a:pt x="227" y="1199"/>
                  </a:cubicBezTo>
                  <a:cubicBezTo>
                    <a:pt x="0" y="1199"/>
                    <a:pt x="0" y="1199"/>
                    <a:pt x="0" y="1199"/>
                  </a:cubicBezTo>
                  <a:cubicBezTo>
                    <a:pt x="0" y="0"/>
                    <a:pt x="0" y="0"/>
                    <a:pt x="0" y="0"/>
                  </a:cubicBezTo>
                  <a:cubicBezTo>
                    <a:pt x="406" y="0"/>
                    <a:pt x="406" y="0"/>
                    <a:pt x="406" y="0"/>
                  </a:cubicBezTo>
                  <a:cubicBezTo>
                    <a:pt x="661" y="0"/>
                    <a:pt x="860" y="116"/>
                    <a:pt x="860" y="396"/>
                  </a:cubicBezTo>
                  <a:cubicBezTo>
                    <a:pt x="860" y="671"/>
                    <a:pt x="659" y="791"/>
                    <a:pt x="406" y="791"/>
                  </a:cubicBezTo>
                  <a:moveTo>
                    <a:pt x="394" y="194"/>
                  </a:moveTo>
                  <a:cubicBezTo>
                    <a:pt x="227" y="194"/>
                    <a:pt x="227" y="194"/>
                    <a:pt x="227" y="194"/>
                  </a:cubicBezTo>
                  <a:cubicBezTo>
                    <a:pt x="227" y="598"/>
                    <a:pt x="227" y="598"/>
                    <a:pt x="227" y="598"/>
                  </a:cubicBezTo>
                  <a:cubicBezTo>
                    <a:pt x="394" y="598"/>
                    <a:pt x="394" y="598"/>
                    <a:pt x="394" y="598"/>
                  </a:cubicBezTo>
                  <a:cubicBezTo>
                    <a:pt x="525" y="598"/>
                    <a:pt x="621" y="534"/>
                    <a:pt x="621" y="396"/>
                  </a:cubicBezTo>
                  <a:cubicBezTo>
                    <a:pt x="621" y="252"/>
                    <a:pt x="525" y="194"/>
                    <a:pt x="394" y="19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8" name="Freeform 11">
              <a:extLst>
                <a:ext uri="{FF2B5EF4-FFF2-40B4-BE49-F238E27FC236}">
                  <a16:creationId xmlns:a16="http://schemas.microsoft.com/office/drawing/2014/main" id="{2D962E7C-3E08-D166-19E4-74C492278721}"/>
                </a:ext>
              </a:extLst>
            </p:cNvPr>
            <p:cNvSpPr>
              <a:spLocks/>
            </p:cNvSpPr>
            <p:nvPr userDrawn="1"/>
          </p:nvSpPr>
          <p:spPr bwMode="auto">
            <a:xfrm>
              <a:off x="1945" y="3473"/>
              <a:ext cx="1720" cy="1694"/>
            </a:xfrm>
            <a:custGeom>
              <a:avLst/>
              <a:gdLst>
                <a:gd name="T0" fmla="*/ 1265 w 1720"/>
                <a:gd name="T1" fmla="*/ 0 h 1694"/>
                <a:gd name="T2" fmla="*/ 860 w 1720"/>
                <a:gd name="T3" fmla="*/ 996 h 1694"/>
                <a:gd name="T4" fmla="*/ 456 w 1720"/>
                <a:gd name="T5" fmla="*/ 0 h 1694"/>
                <a:gd name="T6" fmla="*/ 0 w 1720"/>
                <a:gd name="T7" fmla="*/ 0 h 1694"/>
                <a:gd name="T8" fmla="*/ 0 w 1720"/>
                <a:gd name="T9" fmla="*/ 1694 h 1694"/>
                <a:gd name="T10" fmla="*/ 303 w 1720"/>
                <a:gd name="T11" fmla="*/ 1694 h 1694"/>
                <a:gd name="T12" fmla="*/ 303 w 1720"/>
                <a:gd name="T13" fmla="*/ 428 h 1694"/>
                <a:gd name="T14" fmla="*/ 692 w 1720"/>
                <a:gd name="T15" fmla="*/ 1321 h 1694"/>
                <a:gd name="T16" fmla="*/ 709 w 1720"/>
                <a:gd name="T17" fmla="*/ 1321 h 1694"/>
                <a:gd name="T18" fmla="*/ 1012 w 1720"/>
                <a:gd name="T19" fmla="*/ 1321 h 1694"/>
                <a:gd name="T20" fmla="*/ 1029 w 1720"/>
                <a:gd name="T21" fmla="*/ 1321 h 1694"/>
                <a:gd name="T22" fmla="*/ 1416 w 1720"/>
                <a:gd name="T23" fmla="*/ 428 h 1694"/>
                <a:gd name="T24" fmla="*/ 1416 w 1720"/>
                <a:gd name="T25" fmla="*/ 1694 h 1694"/>
                <a:gd name="T26" fmla="*/ 1720 w 1720"/>
                <a:gd name="T27" fmla="*/ 1694 h 1694"/>
                <a:gd name="T28" fmla="*/ 1720 w 1720"/>
                <a:gd name="T29" fmla="*/ 0 h 1694"/>
                <a:gd name="T30" fmla="*/ 1265 w 1720"/>
                <a:gd name="T31"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20" h="1694">
                  <a:moveTo>
                    <a:pt x="1265" y="0"/>
                  </a:moveTo>
                  <a:lnTo>
                    <a:pt x="860" y="996"/>
                  </a:lnTo>
                  <a:lnTo>
                    <a:pt x="456" y="0"/>
                  </a:lnTo>
                  <a:lnTo>
                    <a:pt x="0" y="0"/>
                  </a:lnTo>
                  <a:lnTo>
                    <a:pt x="0" y="1694"/>
                  </a:lnTo>
                  <a:lnTo>
                    <a:pt x="303" y="1694"/>
                  </a:lnTo>
                  <a:lnTo>
                    <a:pt x="303" y="428"/>
                  </a:lnTo>
                  <a:lnTo>
                    <a:pt x="692" y="1321"/>
                  </a:lnTo>
                  <a:lnTo>
                    <a:pt x="709" y="1321"/>
                  </a:lnTo>
                  <a:lnTo>
                    <a:pt x="1012" y="1321"/>
                  </a:lnTo>
                  <a:lnTo>
                    <a:pt x="1029" y="1321"/>
                  </a:lnTo>
                  <a:lnTo>
                    <a:pt x="1416" y="428"/>
                  </a:lnTo>
                  <a:lnTo>
                    <a:pt x="1416" y="1694"/>
                  </a:lnTo>
                  <a:lnTo>
                    <a:pt x="1720" y="1694"/>
                  </a:lnTo>
                  <a:lnTo>
                    <a:pt x="1720" y="0"/>
                  </a:lnTo>
                  <a:lnTo>
                    <a:pt x="126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9" name="Freeform 12">
              <a:extLst>
                <a:ext uri="{FF2B5EF4-FFF2-40B4-BE49-F238E27FC236}">
                  <a16:creationId xmlns:a16="http://schemas.microsoft.com/office/drawing/2014/main" id="{F4041540-D57A-59CB-04E7-A52B58E1F12F}"/>
                </a:ext>
              </a:extLst>
            </p:cNvPr>
            <p:cNvSpPr>
              <a:spLocks/>
            </p:cNvSpPr>
            <p:nvPr userDrawn="1"/>
          </p:nvSpPr>
          <p:spPr bwMode="auto">
            <a:xfrm>
              <a:off x="0" y="3473"/>
              <a:ext cx="1113" cy="1694"/>
            </a:xfrm>
            <a:custGeom>
              <a:avLst/>
              <a:gdLst>
                <a:gd name="T0" fmla="*/ 0 w 1113"/>
                <a:gd name="T1" fmla="*/ 0 h 1694"/>
                <a:gd name="T2" fmla="*/ 0 w 1113"/>
                <a:gd name="T3" fmla="*/ 297 h 1694"/>
                <a:gd name="T4" fmla="*/ 397 w 1113"/>
                <a:gd name="T5" fmla="*/ 297 h 1694"/>
                <a:gd name="T6" fmla="*/ 397 w 1113"/>
                <a:gd name="T7" fmla="*/ 1397 h 1694"/>
                <a:gd name="T8" fmla="*/ 0 w 1113"/>
                <a:gd name="T9" fmla="*/ 1397 h 1694"/>
                <a:gd name="T10" fmla="*/ 0 w 1113"/>
                <a:gd name="T11" fmla="*/ 1694 h 1694"/>
                <a:gd name="T12" fmla="*/ 1113 w 1113"/>
                <a:gd name="T13" fmla="*/ 1694 h 1694"/>
                <a:gd name="T14" fmla="*/ 1113 w 1113"/>
                <a:gd name="T15" fmla="*/ 1397 h 1694"/>
                <a:gd name="T16" fmla="*/ 717 w 1113"/>
                <a:gd name="T17" fmla="*/ 1397 h 1694"/>
                <a:gd name="T18" fmla="*/ 717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7" y="297"/>
                  </a:lnTo>
                  <a:lnTo>
                    <a:pt x="397" y="1397"/>
                  </a:lnTo>
                  <a:lnTo>
                    <a:pt x="0" y="1397"/>
                  </a:lnTo>
                  <a:lnTo>
                    <a:pt x="0" y="1694"/>
                  </a:lnTo>
                  <a:lnTo>
                    <a:pt x="1113" y="1694"/>
                  </a:lnTo>
                  <a:lnTo>
                    <a:pt x="1113" y="1397"/>
                  </a:lnTo>
                  <a:lnTo>
                    <a:pt x="717" y="1397"/>
                  </a:lnTo>
                  <a:lnTo>
                    <a:pt x="717" y="297"/>
                  </a:lnTo>
                  <a:lnTo>
                    <a:pt x="1113" y="297"/>
                  </a:lnTo>
                  <a:lnTo>
                    <a:pt x="111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grpSp>
    </p:spTree>
    <p:extLst>
      <p:ext uri="{BB962C8B-B14F-4D97-AF65-F5344CB8AC3E}">
        <p14:creationId xmlns:p14="http://schemas.microsoft.com/office/powerpoint/2010/main" val="1658548261"/>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End Slide Khaki">
    <p:bg>
      <p:bgPr>
        <a:solidFill>
          <a:srgbClr val="FBF7DC"/>
        </a:solidFill>
        <a:effectLst/>
      </p:bgPr>
    </p:bg>
    <p:spTree>
      <p:nvGrpSpPr>
        <p:cNvPr id="1" name=""/>
        <p:cNvGrpSpPr/>
        <p:nvPr/>
      </p:nvGrpSpPr>
      <p:grpSpPr>
        <a:xfrm>
          <a:off x="0" y="0"/>
          <a:ext cx="0" cy="0"/>
          <a:chOff x="0" y="0"/>
          <a:chExt cx="0" cy="0"/>
        </a:xfrm>
      </p:grpSpPr>
      <p:grpSp>
        <p:nvGrpSpPr>
          <p:cNvPr id="2" name="Group 4">
            <a:extLst>
              <a:ext uri="{FF2B5EF4-FFF2-40B4-BE49-F238E27FC236}">
                <a16:creationId xmlns:a16="http://schemas.microsoft.com/office/drawing/2014/main" id="{98C9DEC1-150C-501B-2DF1-6E2CB499B668}"/>
              </a:ext>
            </a:extLst>
          </p:cNvPr>
          <p:cNvGrpSpPr>
            <a:grpSpLocks noChangeAspect="1"/>
          </p:cNvGrpSpPr>
          <p:nvPr userDrawn="1"/>
        </p:nvGrpSpPr>
        <p:grpSpPr bwMode="auto">
          <a:xfrm>
            <a:off x="330271" y="327819"/>
            <a:ext cx="11536292" cy="1272297"/>
            <a:chOff x="0" y="3473"/>
            <a:chExt cx="15360" cy="1694"/>
          </a:xfrm>
          <a:solidFill>
            <a:schemeClr val="accent1"/>
          </a:solidFill>
        </p:grpSpPr>
        <p:sp>
          <p:nvSpPr>
            <p:cNvPr id="3" name="Freeform 5">
              <a:extLst>
                <a:ext uri="{FF2B5EF4-FFF2-40B4-BE49-F238E27FC236}">
                  <a16:creationId xmlns:a16="http://schemas.microsoft.com/office/drawing/2014/main" id="{E39A89AD-BEB6-79FD-8F05-4DF88E68FEE2}"/>
                </a:ext>
              </a:extLst>
            </p:cNvPr>
            <p:cNvSpPr>
              <a:spLocks/>
            </p:cNvSpPr>
            <p:nvPr userDrawn="1"/>
          </p:nvSpPr>
          <p:spPr bwMode="auto">
            <a:xfrm>
              <a:off x="14261" y="3473"/>
              <a:ext cx="1099" cy="1694"/>
            </a:xfrm>
            <a:custGeom>
              <a:avLst/>
              <a:gdLst>
                <a:gd name="T0" fmla="*/ 0 w 1099"/>
                <a:gd name="T1" fmla="*/ 0 h 1694"/>
                <a:gd name="T2" fmla="*/ 0 w 1099"/>
                <a:gd name="T3" fmla="*/ 1694 h 1694"/>
                <a:gd name="T4" fmla="*/ 1099 w 1099"/>
                <a:gd name="T5" fmla="*/ 1694 h 1694"/>
                <a:gd name="T6" fmla="*/ 1099 w 1099"/>
                <a:gd name="T7" fmla="*/ 1397 h 1694"/>
                <a:gd name="T8" fmla="*/ 319 w 1099"/>
                <a:gd name="T9" fmla="*/ 1397 h 1694"/>
                <a:gd name="T10" fmla="*/ 319 w 1099"/>
                <a:gd name="T11" fmla="*/ 0 h 1694"/>
                <a:gd name="T12" fmla="*/ 0 w 1099"/>
                <a:gd name="T13" fmla="*/ 0 h 1694"/>
              </a:gdLst>
              <a:ahLst/>
              <a:cxnLst>
                <a:cxn ang="0">
                  <a:pos x="T0" y="T1"/>
                </a:cxn>
                <a:cxn ang="0">
                  <a:pos x="T2" y="T3"/>
                </a:cxn>
                <a:cxn ang="0">
                  <a:pos x="T4" y="T5"/>
                </a:cxn>
                <a:cxn ang="0">
                  <a:pos x="T6" y="T7"/>
                </a:cxn>
                <a:cxn ang="0">
                  <a:pos x="T8" y="T9"/>
                </a:cxn>
                <a:cxn ang="0">
                  <a:pos x="T10" y="T11"/>
                </a:cxn>
                <a:cxn ang="0">
                  <a:pos x="T12" y="T13"/>
                </a:cxn>
              </a:cxnLst>
              <a:rect l="0" t="0" r="r" b="b"/>
              <a:pathLst>
                <a:path w="1099" h="1694">
                  <a:moveTo>
                    <a:pt x="0" y="0"/>
                  </a:moveTo>
                  <a:lnTo>
                    <a:pt x="0" y="1694"/>
                  </a:lnTo>
                  <a:lnTo>
                    <a:pt x="1099" y="1694"/>
                  </a:lnTo>
                  <a:lnTo>
                    <a:pt x="1099" y="1397"/>
                  </a:lnTo>
                  <a:lnTo>
                    <a:pt x="319" y="1397"/>
                  </a:lnTo>
                  <a:lnTo>
                    <a:pt x="319"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4" name="Freeform 6">
              <a:extLst>
                <a:ext uri="{FF2B5EF4-FFF2-40B4-BE49-F238E27FC236}">
                  <a16:creationId xmlns:a16="http://schemas.microsoft.com/office/drawing/2014/main" id="{733ED1C0-423D-3BA1-7D76-5AD063DB4966}"/>
                </a:ext>
              </a:extLst>
            </p:cNvPr>
            <p:cNvSpPr>
              <a:spLocks noEditPoints="1"/>
            </p:cNvSpPr>
            <p:nvPr userDrawn="1"/>
          </p:nvSpPr>
          <p:spPr bwMode="auto">
            <a:xfrm>
              <a:off x="12002" y="3473"/>
              <a:ext cx="1535" cy="1694"/>
            </a:xfrm>
            <a:custGeom>
              <a:avLst/>
              <a:gdLst>
                <a:gd name="T0" fmla="*/ 556 w 1535"/>
                <a:gd name="T1" fmla="*/ 0 h 1694"/>
                <a:gd name="T2" fmla="*/ 0 w 1535"/>
                <a:gd name="T3" fmla="*/ 1694 h 1694"/>
                <a:gd name="T4" fmla="*/ 337 w 1535"/>
                <a:gd name="T5" fmla="*/ 1694 h 1694"/>
                <a:gd name="T6" fmla="*/ 453 w 1535"/>
                <a:gd name="T7" fmla="*/ 1321 h 1694"/>
                <a:gd name="T8" fmla="*/ 1083 w 1535"/>
                <a:gd name="T9" fmla="*/ 1321 h 1694"/>
                <a:gd name="T10" fmla="*/ 1197 w 1535"/>
                <a:gd name="T11" fmla="*/ 1694 h 1694"/>
                <a:gd name="T12" fmla="*/ 1535 w 1535"/>
                <a:gd name="T13" fmla="*/ 1694 h 1694"/>
                <a:gd name="T14" fmla="*/ 978 w 1535"/>
                <a:gd name="T15" fmla="*/ 0 h 1694"/>
                <a:gd name="T16" fmla="*/ 556 w 1535"/>
                <a:gd name="T17" fmla="*/ 0 h 1694"/>
                <a:gd name="T18" fmla="*/ 768 w 1535"/>
                <a:gd name="T19" fmla="*/ 301 h 1694"/>
                <a:gd name="T20" fmla="*/ 998 w 1535"/>
                <a:gd name="T21" fmla="*/ 1048 h 1694"/>
                <a:gd name="T22" fmla="*/ 536 w 1535"/>
                <a:gd name="T23" fmla="*/ 1048 h 1694"/>
                <a:gd name="T24" fmla="*/ 768 w 1535"/>
                <a:gd name="T25" fmla="*/ 301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35" h="1694">
                  <a:moveTo>
                    <a:pt x="556" y="0"/>
                  </a:moveTo>
                  <a:lnTo>
                    <a:pt x="0" y="1694"/>
                  </a:lnTo>
                  <a:lnTo>
                    <a:pt x="337" y="1694"/>
                  </a:lnTo>
                  <a:lnTo>
                    <a:pt x="453" y="1321"/>
                  </a:lnTo>
                  <a:lnTo>
                    <a:pt x="1083" y="1321"/>
                  </a:lnTo>
                  <a:lnTo>
                    <a:pt x="1197" y="1694"/>
                  </a:lnTo>
                  <a:lnTo>
                    <a:pt x="1535" y="1694"/>
                  </a:lnTo>
                  <a:lnTo>
                    <a:pt x="978" y="0"/>
                  </a:lnTo>
                  <a:lnTo>
                    <a:pt x="556" y="0"/>
                  </a:lnTo>
                  <a:close/>
                  <a:moveTo>
                    <a:pt x="768" y="301"/>
                  </a:moveTo>
                  <a:lnTo>
                    <a:pt x="998" y="1048"/>
                  </a:lnTo>
                  <a:lnTo>
                    <a:pt x="536" y="1048"/>
                  </a:lnTo>
                  <a:lnTo>
                    <a:pt x="768" y="3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5" name="Freeform 7">
              <a:extLst>
                <a:ext uri="{FF2B5EF4-FFF2-40B4-BE49-F238E27FC236}">
                  <a16:creationId xmlns:a16="http://schemas.microsoft.com/office/drawing/2014/main" id="{24321CB6-88B2-41D3-45AD-465FCCF9FFB4}"/>
                </a:ext>
              </a:extLst>
            </p:cNvPr>
            <p:cNvSpPr>
              <a:spLocks/>
            </p:cNvSpPr>
            <p:nvPr userDrawn="1"/>
          </p:nvSpPr>
          <p:spPr bwMode="auto">
            <a:xfrm>
              <a:off x="10250" y="3473"/>
              <a:ext cx="1113" cy="1694"/>
            </a:xfrm>
            <a:custGeom>
              <a:avLst/>
              <a:gdLst>
                <a:gd name="T0" fmla="*/ 0 w 1113"/>
                <a:gd name="T1" fmla="*/ 0 h 1694"/>
                <a:gd name="T2" fmla="*/ 0 w 1113"/>
                <a:gd name="T3" fmla="*/ 297 h 1694"/>
                <a:gd name="T4" fmla="*/ 396 w 1113"/>
                <a:gd name="T5" fmla="*/ 297 h 1694"/>
                <a:gd name="T6" fmla="*/ 396 w 1113"/>
                <a:gd name="T7" fmla="*/ 1397 h 1694"/>
                <a:gd name="T8" fmla="*/ 0 w 1113"/>
                <a:gd name="T9" fmla="*/ 1397 h 1694"/>
                <a:gd name="T10" fmla="*/ 0 w 1113"/>
                <a:gd name="T11" fmla="*/ 1694 h 1694"/>
                <a:gd name="T12" fmla="*/ 1113 w 1113"/>
                <a:gd name="T13" fmla="*/ 1694 h 1694"/>
                <a:gd name="T14" fmla="*/ 1113 w 1113"/>
                <a:gd name="T15" fmla="*/ 1397 h 1694"/>
                <a:gd name="T16" fmla="*/ 716 w 1113"/>
                <a:gd name="T17" fmla="*/ 1397 h 1694"/>
                <a:gd name="T18" fmla="*/ 716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6" y="297"/>
                  </a:lnTo>
                  <a:lnTo>
                    <a:pt x="396" y="1397"/>
                  </a:lnTo>
                  <a:lnTo>
                    <a:pt x="0" y="1397"/>
                  </a:lnTo>
                  <a:lnTo>
                    <a:pt x="0" y="1694"/>
                  </a:lnTo>
                  <a:lnTo>
                    <a:pt x="1113" y="1694"/>
                  </a:lnTo>
                  <a:lnTo>
                    <a:pt x="1113" y="1397"/>
                  </a:lnTo>
                  <a:lnTo>
                    <a:pt x="716" y="1397"/>
                  </a:lnTo>
                  <a:lnTo>
                    <a:pt x="716" y="297"/>
                  </a:lnTo>
                  <a:lnTo>
                    <a:pt x="1113" y="297"/>
                  </a:lnTo>
                  <a:lnTo>
                    <a:pt x="111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5" name="Freeform 8">
              <a:extLst>
                <a:ext uri="{FF2B5EF4-FFF2-40B4-BE49-F238E27FC236}">
                  <a16:creationId xmlns:a16="http://schemas.microsoft.com/office/drawing/2014/main" id="{28DF50ED-77B5-2CCB-445E-BE59A74640E2}"/>
                </a:ext>
              </a:extLst>
            </p:cNvPr>
            <p:cNvSpPr>
              <a:spLocks noEditPoints="1"/>
            </p:cNvSpPr>
            <p:nvPr userDrawn="1"/>
          </p:nvSpPr>
          <p:spPr bwMode="auto">
            <a:xfrm>
              <a:off x="8263" y="3473"/>
              <a:ext cx="1317" cy="1694"/>
            </a:xfrm>
            <a:custGeom>
              <a:avLst/>
              <a:gdLst>
                <a:gd name="T0" fmla="*/ 884 w 932"/>
                <a:gd name="T1" fmla="*/ 372 h 1199"/>
                <a:gd name="T2" fmla="*/ 442 w 932"/>
                <a:gd name="T3" fmla="*/ 0 h 1199"/>
                <a:gd name="T4" fmla="*/ 0 w 932"/>
                <a:gd name="T5" fmla="*/ 0 h 1199"/>
                <a:gd name="T6" fmla="*/ 0 w 932"/>
                <a:gd name="T7" fmla="*/ 1199 h 1199"/>
                <a:gd name="T8" fmla="*/ 227 w 932"/>
                <a:gd name="T9" fmla="*/ 1199 h 1199"/>
                <a:gd name="T10" fmla="*/ 227 w 932"/>
                <a:gd name="T11" fmla="*/ 755 h 1199"/>
                <a:gd name="T12" fmla="*/ 418 w 932"/>
                <a:gd name="T13" fmla="*/ 755 h 1199"/>
                <a:gd name="T14" fmla="*/ 450 w 932"/>
                <a:gd name="T15" fmla="*/ 755 h 1199"/>
                <a:gd name="T16" fmla="*/ 681 w 932"/>
                <a:gd name="T17" fmla="*/ 1199 h 1199"/>
                <a:gd name="T18" fmla="*/ 932 w 932"/>
                <a:gd name="T19" fmla="*/ 1199 h 1199"/>
                <a:gd name="T20" fmla="*/ 676 w 932"/>
                <a:gd name="T21" fmla="*/ 707 h 1199"/>
                <a:gd name="T22" fmla="*/ 884 w 932"/>
                <a:gd name="T23" fmla="*/ 372 h 1199"/>
                <a:gd name="T24" fmla="*/ 645 w 932"/>
                <a:gd name="T25" fmla="*/ 372 h 1199"/>
                <a:gd name="T26" fmla="*/ 418 w 932"/>
                <a:gd name="T27" fmla="*/ 562 h 1199"/>
                <a:gd name="T28" fmla="*/ 227 w 932"/>
                <a:gd name="T29" fmla="*/ 562 h 1199"/>
                <a:gd name="T30" fmla="*/ 227 w 932"/>
                <a:gd name="T31" fmla="*/ 194 h 1199"/>
                <a:gd name="T32" fmla="*/ 418 w 932"/>
                <a:gd name="T33" fmla="*/ 194 h 1199"/>
                <a:gd name="T34" fmla="*/ 645 w 932"/>
                <a:gd name="T35" fmla="*/ 372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2" h="1199">
                  <a:moveTo>
                    <a:pt x="884" y="372"/>
                  </a:moveTo>
                  <a:cubicBezTo>
                    <a:pt x="884" y="92"/>
                    <a:pt x="693" y="0"/>
                    <a:pt x="442" y="0"/>
                  </a:cubicBezTo>
                  <a:cubicBezTo>
                    <a:pt x="0" y="0"/>
                    <a:pt x="0" y="0"/>
                    <a:pt x="0" y="0"/>
                  </a:cubicBezTo>
                  <a:cubicBezTo>
                    <a:pt x="0" y="1199"/>
                    <a:pt x="0" y="1199"/>
                    <a:pt x="0" y="1199"/>
                  </a:cubicBezTo>
                  <a:cubicBezTo>
                    <a:pt x="227" y="1199"/>
                    <a:pt x="227" y="1199"/>
                    <a:pt x="227" y="1199"/>
                  </a:cubicBezTo>
                  <a:cubicBezTo>
                    <a:pt x="227" y="755"/>
                    <a:pt x="227" y="755"/>
                    <a:pt x="227" y="755"/>
                  </a:cubicBezTo>
                  <a:cubicBezTo>
                    <a:pt x="418" y="755"/>
                    <a:pt x="418" y="755"/>
                    <a:pt x="418" y="755"/>
                  </a:cubicBezTo>
                  <a:cubicBezTo>
                    <a:pt x="429" y="755"/>
                    <a:pt x="439" y="755"/>
                    <a:pt x="450" y="755"/>
                  </a:cubicBezTo>
                  <a:cubicBezTo>
                    <a:pt x="681" y="1199"/>
                    <a:pt x="681" y="1199"/>
                    <a:pt x="681" y="1199"/>
                  </a:cubicBezTo>
                  <a:cubicBezTo>
                    <a:pt x="932" y="1199"/>
                    <a:pt x="932" y="1199"/>
                    <a:pt x="932" y="1199"/>
                  </a:cubicBezTo>
                  <a:cubicBezTo>
                    <a:pt x="676" y="707"/>
                    <a:pt x="676" y="707"/>
                    <a:pt x="676" y="707"/>
                  </a:cubicBezTo>
                  <a:cubicBezTo>
                    <a:pt x="801" y="652"/>
                    <a:pt x="884" y="545"/>
                    <a:pt x="884" y="372"/>
                  </a:cubicBezTo>
                  <a:moveTo>
                    <a:pt x="645" y="372"/>
                  </a:moveTo>
                  <a:cubicBezTo>
                    <a:pt x="645" y="516"/>
                    <a:pt x="562" y="562"/>
                    <a:pt x="418" y="562"/>
                  </a:cubicBezTo>
                  <a:cubicBezTo>
                    <a:pt x="227" y="562"/>
                    <a:pt x="227" y="562"/>
                    <a:pt x="227" y="562"/>
                  </a:cubicBezTo>
                  <a:cubicBezTo>
                    <a:pt x="227" y="194"/>
                    <a:pt x="227" y="194"/>
                    <a:pt x="227" y="194"/>
                  </a:cubicBezTo>
                  <a:cubicBezTo>
                    <a:pt x="418" y="194"/>
                    <a:pt x="418" y="194"/>
                    <a:pt x="418" y="194"/>
                  </a:cubicBezTo>
                  <a:cubicBezTo>
                    <a:pt x="574" y="194"/>
                    <a:pt x="645" y="252"/>
                    <a:pt x="645" y="3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6" name="Freeform 9">
              <a:extLst>
                <a:ext uri="{FF2B5EF4-FFF2-40B4-BE49-F238E27FC236}">
                  <a16:creationId xmlns:a16="http://schemas.microsoft.com/office/drawing/2014/main" id="{3E46F43E-7289-80AB-2776-B413EE27EDF5}"/>
                </a:ext>
              </a:extLst>
            </p:cNvPr>
            <p:cNvSpPr>
              <a:spLocks/>
            </p:cNvSpPr>
            <p:nvPr userDrawn="1"/>
          </p:nvSpPr>
          <p:spPr bwMode="auto">
            <a:xfrm>
              <a:off x="6369" y="3473"/>
              <a:ext cx="1098" cy="1694"/>
            </a:xfrm>
            <a:custGeom>
              <a:avLst/>
              <a:gdLst>
                <a:gd name="T0" fmla="*/ 0 w 1098"/>
                <a:gd name="T1" fmla="*/ 0 h 1694"/>
                <a:gd name="T2" fmla="*/ 0 w 1098"/>
                <a:gd name="T3" fmla="*/ 1694 h 1694"/>
                <a:gd name="T4" fmla="*/ 1098 w 1098"/>
                <a:gd name="T5" fmla="*/ 1694 h 1694"/>
                <a:gd name="T6" fmla="*/ 1098 w 1098"/>
                <a:gd name="T7" fmla="*/ 1397 h 1694"/>
                <a:gd name="T8" fmla="*/ 321 w 1098"/>
                <a:gd name="T9" fmla="*/ 1397 h 1694"/>
                <a:gd name="T10" fmla="*/ 321 w 1098"/>
                <a:gd name="T11" fmla="*/ 973 h 1694"/>
                <a:gd name="T12" fmla="*/ 1030 w 1098"/>
                <a:gd name="T13" fmla="*/ 973 h 1694"/>
                <a:gd name="T14" fmla="*/ 1030 w 1098"/>
                <a:gd name="T15" fmla="*/ 687 h 1694"/>
                <a:gd name="T16" fmla="*/ 321 w 1098"/>
                <a:gd name="T17" fmla="*/ 687 h 1694"/>
                <a:gd name="T18" fmla="*/ 321 w 1098"/>
                <a:gd name="T19" fmla="*/ 297 h 1694"/>
                <a:gd name="T20" fmla="*/ 1098 w 1098"/>
                <a:gd name="T21" fmla="*/ 297 h 1694"/>
                <a:gd name="T22" fmla="*/ 1098 w 1098"/>
                <a:gd name="T23" fmla="*/ 0 h 1694"/>
                <a:gd name="T24" fmla="*/ 0 w 1098"/>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8" h="1694">
                  <a:moveTo>
                    <a:pt x="0" y="0"/>
                  </a:moveTo>
                  <a:lnTo>
                    <a:pt x="0" y="1694"/>
                  </a:lnTo>
                  <a:lnTo>
                    <a:pt x="1098" y="1694"/>
                  </a:lnTo>
                  <a:lnTo>
                    <a:pt x="1098" y="1397"/>
                  </a:lnTo>
                  <a:lnTo>
                    <a:pt x="321" y="1397"/>
                  </a:lnTo>
                  <a:lnTo>
                    <a:pt x="321" y="973"/>
                  </a:lnTo>
                  <a:lnTo>
                    <a:pt x="1030" y="973"/>
                  </a:lnTo>
                  <a:lnTo>
                    <a:pt x="1030" y="687"/>
                  </a:lnTo>
                  <a:lnTo>
                    <a:pt x="321" y="687"/>
                  </a:lnTo>
                  <a:lnTo>
                    <a:pt x="321" y="297"/>
                  </a:lnTo>
                  <a:lnTo>
                    <a:pt x="1098" y="297"/>
                  </a:lnTo>
                  <a:lnTo>
                    <a:pt x="1098"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7" name="Freeform 10">
              <a:extLst>
                <a:ext uri="{FF2B5EF4-FFF2-40B4-BE49-F238E27FC236}">
                  <a16:creationId xmlns:a16="http://schemas.microsoft.com/office/drawing/2014/main" id="{0C82D5C3-8445-8837-27CE-3B93EA4FA45F}"/>
                </a:ext>
              </a:extLst>
            </p:cNvPr>
            <p:cNvSpPr>
              <a:spLocks noEditPoints="1"/>
            </p:cNvSpPr>
            <p:nvPr userDrawn="1"/>
          </p:nvSpPr>
          <p:spPr bwMode="auto">
            <a:xfrm>
              <a:off x="4481" y="3473"/>
              <a:ext cx="1215" cy="1694"/>
            </a:xfrm>
            <a:custGeom>
              <a:avLst/>
              <a:gdLst>
                <a:gd name="T0" fmla="*/ 406 w 860"/>
                <a:gd name="T1" fmla="*/ 791 h 1199"/>
                <a:gd name="T2" fmla="*/ 227 w 860"/>
                <a:gd name="T3" fmla="*/ 791 h 1199"/>
                <a:gd name="T4" fmla="*/ 227 w 860"/>
                <a:gd name="T5" fmla="*/ 1199 h 1199"/>
                <a:gd name="T6" fmla="*/ 0 w 860"/>
                <a:gd name="T7" fmla="*/ 1199 h 1199"/>
                <a:gd name="T8" fmla="*/ 0 w 860"/>
                <a:gd name="T9" fmla="*/ 0 h 1199"/>
                <a:gd name="T10" fmla="*/ 406 w 860"/>
                <a:gd name="T11" fmla="*/ 0 h 1199"/>
                <a:gd name="T12" fmla="*/ 860 w 860"/>
                <a:gd name="T13" fmla="*/ 396 h 1199"/>
                <a:gd name="T14" fmla="*/ 406 w 860"/>
                <a:gd name="T15" fmla="*/ 791 h 1199"/>
                <a:gd name="T16" fmla="*/ 394 w 860"/>
                <a:gd name="T17" fmla="*/ 194 h 1199"/>
                <a:gd name="T18" fmla="*/ 227 w 860"/>
                <a:gd name="T19" fmla="*/ 194 h 1199"/>
                <a:gd name="T20" fmla="*/ 227 w 860"/>
                <a:gd name="T21" fmla="*/ 598 h 1199"/>
                <a:gd name="T22" fmla="*/ 394 w 860"/>
                <a:gd name="T23" fmla="*/ 598 h 1199"/>
                <a:gd name="T24" fmla="*/ 621 w 860"/>
                <a:gd name="T25" fmla="*/ 396 h 1199"/>
                <a:gd name="T26" fmla="*/ 394 w 860"/>
                <a:gd name="T27" fmla="*/ 194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0" h="1199">
                  <a:moveTo>
                    <a:pt x="406" y="791"/>
                  </a:moveTo>
                  <a:cubicBezTo>
                    <a:pt x="227" y="791"/>
                    <a:pt x="227" y="791"/>
                    <a:pt x="227" y="791"/>
                  </a:cubicBezTo>
                  <a:cubicBezTo>
                    <a:pt x="227" y="1199"/>
                    <a:pt x="227" y="1199"/>
                    <a:pt x="227" y="1199"/>
                  </a:cubicBezTo>
                  <a:cubicBezTo>
                    <a:pt x="0" y="1199"/>
                    <a:pt x="0" y="1199"/>
                    <a:pt x="0" y="1199"/>
                  </a:cubicBezTo>
                  <a:cubicBezTo>
                    <a:pt x="0" y="0"/>
                    <a:pt x="0" y="0"/>
                    <a:pt x="0" y="0"/>
                  </a:cubicBezTo>
                  <a:cubicBezTo>
                    <a:pt x="406" y="0"/>
                    <a:pt x="406" y="0"/>
                    <a:pt x="406" y="0"/>
                  </a:cubicBezTo>
                  <a:cubicBezTo>
                    <a:pt x="661" y="0"/>
                    <a:pt x="860" y="116"/>
                    <a:pt x="860" y="396"/>
                  </a:cubicBezTo>
                  <a:cubicBezTo>
                    <a:pt x="860" y="671"/>
                    <a:pt x="659" y="791"/>
                    <a:pt x="406" y="791"/>
                  </a:cubicBezTo>
                  <a:moveTo>
                    <a:pt x="394" y="194"/>
                  </a:moveTo>
                  <a:cubicBezTo>
                    <a:pt x="227" y="194"/>
                    <a:pt x="227" y="194"/>
                    <a:pt x="227" y="194"/>
                  </a:cubicBezTo>
                  <a:cubicBezTo>
                    <a:pt x="227" y="598"/>
                    <a:pt x="227" y="598"/>
                    <a:pt x="227" y="598"/>
                  </a:cubicBezTo>
                  <a:cubicBezTo>
                    <a:pt x="394" y="598"/>
                    <a:pt x="394" y="598"/>
                    <a:pt x="394" y="598"/>
                  </a:cubicBezTo>
                  <a:cubicBezTo>
                    <a:pt x="525" y="598"/>
                    <a:pt x="621" y="534"/>
                    <a:pt x="621" y="396"/>
                  </a:cubicBezTo>
                  <a:cubicBezTo>
                    <a:pt x="621" y="252"/>
                    <a:pt x="525" y="194"/>
                    <a:pt x="394" y="19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8" name="Freeform 11">
              <a:extLst>
                <a:ext uri="{FF2B5EF4-FFF2-40B4-BE49-F238E27FC236}">
                  <a16:creationId xmlns:a16="http://schemas.microsoft.com/office/drawing/2014/main" id="{2D962E7C-3E08-D166-19E4-74C492278721}"/>
                </a:ext>
              </a:extLst>
            </p:cNvPr>
            <p:cNvSpPr>
              <a:spLocks/>
            </p:cNvSpPr>
            <p:nvPr userDrawn="1"/>
          </p:nvSpPr>
          <p:spPr bwMode="auto">
            <a:xfrm>
              <a:off x="1945" y="3473"/>
              <a:ext cx="1720" cy="1694"/>
            </a:xfrm>
            <a:custGeom>
              <a:avLst/>
              <a:gdLst>
                <a:gd name="T0" fmla="*/ 1265 w 1720"/>
                <a:gd name="T1" fmla="*/ 0 h 1694"/>
                <a:gd name="T2" fmla="*/ 860 w 1720"/>
                <a:gd name="T3" fmla="*/ 996 h 1694"/>
                <a:gd name="T4" fmla="*/ 456 w 1720"/>
                <a:gd name="T5" fmla="*/ 0 h 1694"/>
                <a:gd name="T6" fmla="*/ 0 w 1720"/>
                <a:gd name="T7" fmla="*/ 0 h 1694"/>
                <a:gd name="T8" fmla="*/ 0 w 1720"/>
                <a:gd name="T9" fmla="*/ 1694 h 1694"/>
                <a:gd name="T10" fmla="*/ 303 w 1720"/>
                <a:gd name="T11" fmla="*/ 1694 h 1694"/>
                <a:gd name="T12" fmla="*/ 303 w 1720"/>
                <a:gd name="T13" fmla="*/ 428 h 1694"/>
                <a:gd name="T14" fmla="*/ 692 w 1720"/>
                <a:gd name="T15" fmla="*/ 1321 h 1694"/>
                <a:gd name="T16" fmla="*/ 709 w 1720"/>
                <a:gd name="T17" fmla="*/ 1321 h 1694"/>
                <a:gd name="T18" fmla="*/ 1012 w 1720"/>
                <a:gd name="T19" fmla="*/ 1321 h 1694"/>
                <a:gd name="T20" fmla="*/ 1029 w 1720"/>
                <a:gd name="T21" fmla="*/ 1321 h 1694"/>
                <a:gd name="T22" fmla="*/ 1416 w 1720"/>
                <a:gd name="T23" fmla="*/ 428 h 1694"/>
                <a:gd name="T24" fmla="*/ 1416 w 1720"/>
                <a:gd name="T25" fmla="*/ 1694 h 1694"/>
                <a:gd name="T26" fmla="*/ 1720 w 1720"/>
                <a:gd name="T27" fmla="*/ 1694 h 1694"/>
                <a:gd name="T28" fmla="*/ 1720 w 1720"/>
                <a:gd name="T29" fmla="*/ 0 h 1694"/>
                <a:gd name="T30" fmla="*/ 1265 w 1720"/>
                <a:gd name="T31"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20" h="1694">
                  <a:moveTo>
                    <a:pt x="1265" y="0"/>
                  </a:moveTo>
                  <a:lnTo>
                    <a:pt x="860" y="996"/>
                  </a:lnTo>
                  <a:lnTo>
                    <a:pt x="456" y="0"/>
                  </a:lnTo>
                  <a:lnTo>
                    <a:pt x="0" y="0"/>
                  </a:lnTo>
                  <a:lnTo>
                    <a:pt x="0" y="1694"/>
                  </a:lnTo>
                  <a:lnTo>
                    <a:pt x="303" y="1694"/>
                  </a:lnTo>
                  <a:lnTo>
                    <a:pt x="303" y="428"/>
                  </a:lnTo>
                  <a:lnTo>
                    <a:pt x="692" y="1321"/>
                  </a:lnTo>
                  <a:lnTo>
                    <a:pt x="709" y="1321"/>
                  </a:lnTo>
                  <a:lnTo>
                    <a:pt x="1012" y="1321"/>
                  </a:lnTo>
                  <a:lnTo>
                    <a:pt x="1029" y="1321"/>
                  </a:lnTo>
                  <a:lnTo>
                    <a:pt x="1416" y="428"/>
                  </a:lnTo>
                  <a:lnTo>
                    <a:pt x="1416" y="1694"/>
                  </a:lnTo>
                  <a:lnTo>
                    <a:pt x="1720" y="1694"/>
                  </a:lnTo>
                  <a:lnTo>
                    <a:pt x="1720" y="0"/>
                  </a:lnTo>
                  <a:lnTo>
                    <a:pt x="126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9" name="Freeform 12">
              <a:extLst>
                <a:ext uri="{FF2B5EF4-FFF2-40B4-BE49-F238E27FC236}">
                  <a16:creationId xmlns:a16="http://schemas.microsoft.com/office/drawing/2014/main" id="{F4041540-D57A-59CB-04E7-A52B58E1F12F}"/>
                </a:ext>
              </a:extLst>
            </p:cNvPr>
            <p:cNvSpPr>
              <a:spLocks/>
            </p:cNvSpPr>
            <p:nvPr userDrawn="1"/>
          </p:nvSpPr>
          <p:spPr bwMode="auto">
            <a:xfrm>
              <a:off x="0" y="3473"/>
              <a:ext cx="1113" cy="1694"/>
            </a:xfrm>
            <a:custGeom>
              <a:avLst/>
              <a:gdLst>
                <a:gd name="T0" fmla="*/ 0 w 1113"/>
                <a:gd name="T1" fmla="*/ 0 h 1694"/>
                <a:gd name="T2" fmla="*/ 0 w 1113"/>
                <a:gd name="T3" fmla="*/ 297 h 1694"/>
                <a:gd name="T4" fmla="*/ 397 w 1113"/>
                <a:gd name="T5" fmla="*/ 297 h 1694"/>
                <a:gd name="T6" fmla="*/ 397 w 1113"/>
                <a:gd name="T7" fmla="*/ 1397 h 1694"/>
                <a:gd name="T8" fmla="*/ 0 w 1113"/>
                <a:gd name="T9" fmla="*/ 1397 h 1694"/>
                <a:gd name="T10" fmla="*/ 0 w 1113"/>
                <a:gd name="T11" fmla="*/ 1694 h 1694"/>
                <a:gd name="T12" fmla="*/ 1113 w 1113"/>
                <a:gd name="T13" fmla="*/ 1694 h 1694"/>
                <a:gd name="T14" fmla="*/ 1113 w 1113"/>
                <a:gd name="T15" fmla="*/ 1397 h 1694"/>
                <a:gd name="T16" fmla="*/ 717 w 1113"/>
                <a:gd name="T17" fmla="*/ 1397 h 1694"/>
                <a:gd name="T18" fmla="*/ 717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7" y="297"/>
                  </a:lnTo>
                  <a:lnTo>
                    <a:pt x="397" y="1397"/>
                  </a:lnTo>
                  <a:lnTo>
                    <a:pt x="0" y="1397"/>
                  </a:lnTo>
                  <a:lnTo>
                    <a:pt x="0" y="1694"/>
                  </a:lnTo>
                  <a:lnTo>
                    <a:pt x="1113" y="1694"/>
                  </a:lnTo>
                  <a:lnTo>
                    <a:pt x="1113" y="1397"/>
                  </a:lnTo>
                  <a:lnTo>
                    <a:pt x="717" y="1397"/>
                  </a:lnTo>
                  <a:lnTo>
                    <a:pt x="717" y="297"/>
                  </a:lnTo>
                  <a:lnTo>
                    <a:pt x="1113" y="297"/>
                  </a:lnTo>
                  <a:lnTo>
                    <a:pt x="111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grpSp>
    </p:spTree>
    <p:extLst>
      <p:ext uri="{BB962C8B-B14F-4D97-AF65-F5344CB8AC3E}">
        <p14:creationId xmlns:p14="http://schemas.microsoft.com/office/powerpoint/2010/main" val="211696665"/>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End Slide Blue">
    <p:bg>
      <p:bgPr>
        <a:solidFill>
          <a:schemeClr val="accent1"/>
        </a:solidFill>
        <a:effectLst/>
      </p:bgPr>
    </p:bg>
    <p:spTree>
      <p:nvGrpSpPr>
        <p:cNvPr id="1" name=""/>
        <p:cNvGrpSpPr/>
        <p:nvPr/>
      </p:nvGrpSpPr>
      <p:grpSpPr>
        <a:xfrm>
          <a:off x="0" y="0"/>
          <a:ext cx="0" cy="0"/>
          <a:chOff x="0" y="0"/>
          <a:chExt cx="0" cy="0"/>
        </a:xfrm>
      </p:grpSpPr>
      <p:grpSp>
        <p:nvGrpSpPr>
          <p:cNvPr id="2" name="Group 4">
            <a:extLst>
              <a:ext uri="{FF2B5EF4-FFF2-40B4-BE49-F238E27FC236}">
                <a16:creationId xmlns:a16="http://schemas.microsoft.com/office/drawing/2014/main" id="{8F1E4B3C-5470-00F2-B8CB-BB4906CF439D}"/>
              </a:ext>
            </a:extLst>
          </p:cNvPr>
          <p:cNvGrpSpPr>
            <a:grpSpLocks noChangeAspect="1"/>
          </p:cNvGrpSpPr>
          <p:nvPr userDrawn="1"/>
        </p:nvGrpSpPr>
        <p:grpSpPr bwMode="auto">
          <a:xfrm>
            <a:off x="330271" y="327819"/>
            <a:ext cx="11536292" cy="1272297"/>
            <a:chOff x="0" y="3473"/>
            <a:chExt cx="15360" cy="1694"/>
          </a:xfrm>
        </p:grpSpPr>
        <p:sp>
          <p:nvSpPr>
            <p:cNvPr id="3" name="Freeform 5">
              <a:extLst>
                <a:ext uri="{FF2B5EF4-FFF2-40B4-BE49-F238E27FC236}">
                  <a16:creationId xmlns:a16="http://schemas.microsoft.com/office/drawing/2014/main" id="{7D7A316D-6FA6-8EBE-A7B4-43071E70A86B}"/>
                </a:ext>
              </a:extLst>
            </p:cNvPr>
            <p:cNvSpPr>
              <a:spLocks/>
            </p:cNvSpPr>
            <p:nvPr userDrawn="1"/>
          </p:nvSpPr>
          <p:spPr bwMode="auto">
            <a:xfrm>
              <a:off x="14261" y="3473"/>
              <a:ext cx="1099" cy="1694"/>
            </a:xfrm>
            <a:custGeom>
              <a:avLst/>
              <a:gdLst>
                <a:gd name="T0" fmla="*/ 0 w 1099"/>
                <a:gd name="T1" fmla="*/ 0 h 1694"/>
                <a:gd name="T2" fmla="*/ 0 w 1099"/>
                <a:gd name="T3" fmla="*/ 1694 h 1694"/>
                <a:gd name="T4" fmla="*/ 1099 w 1099"/>
                <a:gd name="T5" fmla="*/ 1694 h 1694"/>
                <a:gd name="T6" fmla="*/ 1099 w 1099"/>
                <a:gd name="T7" fmla="*/ 1397 h 1694"/>
                <a:gd name="T8" fmla="*/ 319 w 1099"/>
                <a:gd name="T9" fmla="*/ 1397 h 1694"/>
                <a:gd name="T10" fmla="*/ 319 w 1099"/>
                <a:gd name="T11" fmla="*/ 0 h 1694"/>
                <a:gd name="T12" fmla="*/ 0 w 1099"/>
                <a:gd name="T13" fmla="*/ 0 h 1694"/>
              </a:gdLst>
              <a:ahLst/>
              <a:cxnLst>
                <a:cxn ang="0">
                  <a:pos x="T0" y="T1"/>
                </a:cxn>
                <a:cxn ang="0">
                  <a:pos x="T2" y="T3"/>
                </a:cxn>
                <a:cxn ang="0">
                  <a:pos x="T4" y="T5"/>
                </a:cxn>
                <a:cxn ang="0">
                  <a:pos x="T6" y="T7"/>
                </a:cxn>
                <a:cxn ang="0">
                  <a:pos x="T8" y="T9"/>
                </a:cxn>
                <a:cxn ang="0">
                  <a:pos x="T10" y="T11"/>
                </a:cxn>
                <a:cxn ang="0">
                  <a:pos x="T12" y="T13"/>
                </a:cxn>
              </a:cxnLst>
              <a:rect l="0" t="0" r="r" b="b"/>
              <a:pathLst>
                <a:path w="1099" h="1694">
                  <a:moveTo>
                    <a:pt x="0" y="0"/>
                  </a:moveTo>
                  <a:lnTo>
                    <a:pt x="0" y="1694"/>
                  </a:lnTo>
                  <a:lnTo>
                    <a:pt x="1099" y="1694"/>
                  </a:lnTo>
                  <a:lnTo>
                    <a:pt x="1099" y="1397"/>
                  </a:lnTo>
                  <a:lnTo>
                    <a:pt x="319" y="1397"/>
                  </a:lnTo>
                  <a:lnTo>
                    <a:pt x="319"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4" name="Freeform 6">
              <a:extLst>
                <a:ext uri="{FF2B5EF4-FFF2-40B4-BE49-F238E27FC236}">
                  <a16:creationId xmlns:a16="http://schemas.microsoft.com/office/drawing/2014/main" id="{11C06CEA-028D-9197-2DEF-67878595AE6C}"/>
                </a:ext>
              </a:extLst>
            </p:cNvPr>
            <p:cNvSpPr>
              <a:spLocks noEditPoints="1"/>
            </p:cNvSpPr>
            <p:nvPr userDrawn="1"/>
          </p:nvSpPr>
          <p:spPr bwMode="auto">
            <a:xfrm>
              <a:off x="12002" y="3473"/>
              <a:ext cx="1535" cy="1694"/>
            </a:xfrm>
            <a:custGeom>
              <a:avLst/>
              <a:gdLst>
                <a:gd name="T0" fmla="*/ 556 w 1535"/>
                <a:gd name="T1" fmla="*/ 0 h 1694"/>
                <a:gd name="T2" fmla="*/ 0 w 1535"/>
                <a:gd name="T3" fmla="*/ 1694 h 1694"/>
                <a:gd name="T4" fmla="*/ 337 w 1535"/>
                <a:gd name="T5" fmla="*/ 1694 h 1694"/>
                <a:gd name="T6" fmla="*/ 453 w 1535"/>
                <a:gd name="T7" fmla="*/ 1321 h 1694"/>
                <a:gd name="T8" fmla="*/ 1083 w 1535"/>
                <a:gd name="T9" fmla="*/ 1321 h 1694"/>
                <a:gd name="T10" fmla="*/ 1197 w 1535"/>
                <a:gd name="T11" fmla="*/ 1694 h 1694"/>
                <a:gd name="T12" fmla="*/ 1535 w 1535"/>
                <a:gd name="T13" fmla="*/ 1694 h 1694"/>
                <a:gd name="T14" fmla="*/ 978 w 1535"/>
                <a:gd name="T15" fmla="*/ 0 h 1694"/>
                <a:gd name="T16" fmla="*/ 556 w 1535"/>
                <a:gd name="T17" fmla="*/ 0 h 1694"/>
                <a:gd name="T18" fmla="*/ 768 w 1535"/>
                <a:gd name="T19" fmla="*/ 301 h 1694"/>
                <a:gd name="T20" fmla="*/ 998 w 1535"/>
                <a:gd name="T21" fmla="*/ 1048 h 1694"/>
                <a:gd name="T22" fmla="*/ 536 w 1535"/>
                <a:gd name="T23" fmla="*/ 1048 h 1694"/>
                <a:gd name="T24" fmla="*/ 768 w 1535"/>
                <a:gd name="T25" fmla="*/ 301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35" h="1694">
                  <a:moveTo>
                    <a:pt x="556" y="0"/>
                  </a:moveTo>
                  <a:lnTo>
                    <a:pt x="0" y="1694"/>
                  </a:lnTo>
                  <a:lnTo>
                    <a:pt x="337" y="1694"/>
                  </a:lnTo>
                  <a:lnTo>
                    <a:pt x="453" y="1321"/>
                  </a:lnTo>
                  <a:lnTo>
                    <a:pt x="1083" y="1321"/>
                  </a:lnTo>
                  <a:lnTo>
                    <a:pt x="1197" y="1694"/>
                  </a:lnTo>
                  <a:lnTo>
                    <a:pt x="1535" y="1694"/>
                  </a:lnTo>
                  <a:lnTo>
                    <a:pt x="978" y="0"/>
                  </a:lnTo>
                  <a:lnTo>
                    <a:pt x="556" y="0"/>
                  </a:lnTo>
                  <a:close/>
                  <a:moveTo>
                    <a:pt x="768" y="301"/>
                  </a:moveTo>
                  <a:lnTo>
                    <a:pt x="998" y="1048"/>
                  </a:lnTo>
                  <a:lnTo>
                    <a:pt x="536" y="1048"/>
                  </a:lnTo>
                  <a:lnTo>
                    <a:pt x="768" y="3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5" name="Freeform 7">
              <a:extLst>
                <a:ext uri="{FF2B5EF4-FFF2-40B4-BE49-F238E27FC236}">
                  <a16:creationId xmlns:a16="http://schemas.microsoft.com/office/drawing/2014/main" id="{DEA93E8D-A827-0EF8-FC25-4EDF7B194E88}"/>
                </a:ext>
              </a:extLst>
            </p:cNvPr>
            <p:cNvSpPr>
              <a:spLocks/>
            </p:cNvSpPr>
            <p:nvPr userDrawn="1"/>
          </p:nvSpPr>
          <p:spPr bwMode="auto">
            <a:xfrm>
              <a:off x="10250" y="3473"/>
              <a:ext cx="1113" cy="1694"/>
            </a:xfrm>
            <a:custGeom>
              <a:avLst/>
              <a:gdLst>
                <a:gd name="T0" fmla="*/ 0 w 1113"/>
                <a:gd name="T1" fmla="*/ 0 h 1694"/>
                <a:gd name="T2" fmla="*/ 0 w 1113"/>
                <a:gd name="T3" fmla="*/ 297 h 1694"/>
                <a:gd name="T4" fmla="*/ 396 w 1113"/>
                <a:gd name="T5" fmla="*/ 297 h 1694"/>
                <a:gd name="T6" fmla="*/ 396 w 1113"/>
                <a:gd name="T7" fmla="*/ 1397 h 1694"/>
                <a:gd name="T8" fmla="*/ 0 w 1113"/>
                <a:gd name="T9" fmla="*/ 1397 h 1694"/>
                <a:gd name="T10" fmla="*/ 0 w 1113"/>
                <a:gd name="T11" fmla="*/ 1694 h 1694"/>
                <a:gd name="T12" fmla="*/ 1113 w 1113"/>
                <a:gd name="T13" fmla="*/ 1694 h 1694"/>
                <a:gd name="T14" fmla="*/ 1113 w 1113"/>
                <a:gd name="T15" fmla="*/ 1397 h 1694"/>
                <a:gd name="T16" fmla="*/ 716 w 1113"/>
                <a:gd name="T17" fmla="*/ 1397 h 1694"/>
                <a:gd name="T18" fmla="*/ 716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6" y="297"/>
                  </a:lnTo>
                  <a:lnTo>
                    <a:pt x="396" y="1397"/>
                  </a:lnTo>
                  <a:lnTo>
                    <a:pt x="0" y="1397"/>
                  </a:lnTo>
                  <a:lnTo>
                    <a:pt x="0" y="1694"/>
                  </a:lnTo>
                  <a:lnTo>
                    <a:pt x="1113" y="1694"/>
                  </a:lnTo>
                  <a:lnTo>
                    <a:pt x="1113" y="1397"/>
                  </a:lnTo>
                  <a:lnTo>
                    <a:pt x="716" y="1397"/>
                  </a:lnTo>
                  <a:lnTo>
                    <a:pt x="716" y="297"/>
                  </a:lnTo>
                  <a:lnTo>
                    <a:pt x="1113" y="297"/>
                  </a:lnTo>
                  <a:lnTo>
                    <a:pt x="1113"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5" name="Freeform 8">
              <a:extLst>
                <a:ext uri="{FF2B5EF4-FFF2-40B4-BE49-F238E27FC236}">
                  <a16:creationId xmlns:a16="http://schemas.microsoft.com/office/drawing/2014/main" id="{DF359F29-A6DD-FD4C-F807-701DEA41EDF2}"/>
                </a:ext>
              </a:extLst>
            </p:cNvPr>
            <p:cNvSpPr>
              <a:spLocks noEditPoints="1"/>
            </p:cNvSpPr>
            <p:nvPr userDrawn="1"/>
          </p:nvSpPr>
          <p:spPr bwMode="auto">
            <a:xfrm>
              <a:off x="8263" y="3473"/>
              <a:ext cx="1317" cy="1694"/>
            </a:xfrm>
            <a:custGeom>
              <a:avLst/>
              <a:gdLst>
                <a:gd name="T0" fmla="*/ 884 w 932"/>
                <a:gd name="T1" fmla="*/ 372 h 1199"/>
                <a:gd name="T2" fmla="*/ 442 w 932"/>
                <a:gd name="T3" fmla="*/ 0 h 1199"/>
                <a:gd name="T4" fmla="*/ 0 w 932"/>
                <a:gd name="T5" fmla="*/ 0 h 1199"/>
                <a:gd name="T6" fmla="*/ 0 w 932"/>
                <a:gd name="T7" fmla="*/ 1199 h 1199"/>
                <a:gd name="T8" fmla="*/ 227 w 932"/>
                <a:gd name="T9" fmla="*/ 1199 h 1199"/>
                <a:gd name="T10" fmla="*/ 227 w 932"/>
                <a:gd name="T11" fmla="*/ 755 h 1199"/>
                <a:gd name="T12" fmla="*/ 418 w 932"/>
                <a:gd name="T13" fmla="*/ 755 h 1199"/>
                <a:gd name="T14" fmla="*/ 450 w 932"/>
                <a:gd name="T15" fmla="*/ 755 h 1199"/>
                <a:gd name="T16" fmla="*/ 681 w 932"/>
                <a:gd name="T17" fmla="*/ 1199 h 1199"/>
                <a:gd name="T18" fmla="*/ 932 w 932"/>
                <a:gd name="T19" fmla="*/ 1199 h 1199"/>
                <a:gd name="T20" fmla="*/ 676 w 932"/>
                <a:gd name="T21" fmla="*/ 707 h 1199"/>
                <a:gd name="T22" fmla="*/ 884 w 932"/>
                <a:gd name="T23" fmla="*/ 372 h 1199"/>
                <a:gd name="T24" fmla="*/ 645 w 932"/>
                <a:gd name="T25" fmla="*/ 372 h 1199"/>
                <a:gd name="T26" fmla="*/ 418 w 932"/>
                <a:gd name="T27" fmla="*/ 562 h 1199"/>
                <a:gd name="T28" fmla="*/ 227 w 932"/>
                <a:gd name="T29" fmla="*/ 562 h 1199"/>
                <a:gd name="T30" fmla="*/ 227 w 932"/>
                <a:gd name="T31" fmla="*/ 194 h 1199"/>
                <a:gd name="T32" fmla="*/ 418 w 932"/>
                <a:gd name="T33" fmla="*/ 194 h 1199"/>
                <a:gd name="T34" fmla="*/ 645 w 932"/>
                <a:gd name="T35" fmla="*/ 372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2" h="1199">
                  <a:moveTo>
                    <a:pt x="884" y="372"/>
                  </a:moveTo>
                  <a:cubicBezTo>
                    <a:pt x="884" y="92"/>
                    <a:pt x="693" y="0"/>
                    <a:pt x="442" y="0"/>
                  </a:cubicBezTo>
                  <a:cubicBezTo>
                    <a:pt x="0" y="0"/>
                    <a:pt x="0" y="0"/>
                    <a:pt x="0" y="0"/>
                  </a:cubicBezTo>
                  <a:cubicBezTo>
                    <a:pt x="0" y="1199"/>
                    <a:pt x="0" y="1199"/>
                    <a:pt x="0" y="1199"/>
                  </a:cubicBezTo>
                  <a:cubicBezTo>
                    <a:pt x="227" y="1199"/>
                    <a:pt x="227" y="1199"/>
                    <a:pt x="227" y="1199"/>
                  </a:cubicBezTo>
                  <a:cubicBezTo>
                    <a:pt x="227" y="755"/>
                    <a:pt x="227" y="755"/>
                    <a:pt x="227" y="755"/>
                  </a:cubicBezTo>
                  <a:cubicBezTo>
                    <a:pt x="418" y="755"/>
                    <a:pt x="418" y="755"/>
                    <a:pt x="418" y="755"/>
                  </a:cubicBezTo>
                  <a:cubicBezTo>
                    <a:pt x="429" y="755"/>
                    <a:pt x="439" y="755"/>
                    <a:pt x="450" y="755"/>
                  </a:cubicBezTo>
                  <a:cubicBezTo>
                    <a:pt x="681" y="1199"/>
                    <a:pt x="681" y="1199"/>
                    <a:pt x="681" y="1199"/>
                  </a:cubicBezTo>
                  <a:cubicBezTo>
                    <a:pt x="932" y="1199"/>
                    <a:pt x="932" y="1199"/>
                    <a:pt x="932" y="1199"/>
                  </a:cubicBezTo>
                  <a:cubicBezTo>
                    <a:pt x="676" y="707"/>
                    <a:pt x="676" y="707"/>
                    <a:pt x="676" y="707"/>
                  </a:cubicBezTo>
                  <a:cubicBezTo>
                    <a:pt x="801" y="652"/>
                    <a:pt x="884" y="545"/>
                    <a:pt x="884" y="372"/>
                  </a:cubicBezTo>
                  <a:moveTo>
                    <a:pt x="645" y="372"/>
                  </a:moveTo>
                  <a:cubicBezTo>
                    <a:pt x="645" y="516"/>
                    <a:pt x="562" y="562"/>
                    <a:pt x="418" y="562"/>
                  </a:cubicBezTo>
                  <a:cubicBezTo>
                    <a:pt x="227" y="562"/>
                    <a:pt x="227" y="562"/>
                    <a:pt x="227" y="562"/>
                  </a:cubicBezTo>
                  <a:cubicBezTo>
                    <a:pt x="227" y="194"/>
                    <a:pt x="227" y="194"/>
                    <a:pt x="227" y="194"/>
                  </a:cubicBezTo>
                  <a:cubicBezTo>
                    <a:pt x="418" y="194"/>
                    <a:pt x="418" y="194"/>
                    <a:pt x="418" y="194"/>
                  </a:cubicBezTo>
                  <a:cubicBezTo>
                    <a:pt x="574" y="194"/>
                    <a:pt x="645" y="252"/>
                    <a:pt x="645" y="37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6" name="Freeform 9">
              <a:extLst>
                <a:ext uri="{FF2B5EF4-FFF2-40B4-BE49-F238E27FC236}">
                  <a16:creationId xmlns:a16="http://schemas.microsoft.com/office/drawing/2014/main" id="{2468BF6B-AEBB-4CAA-244D-9EBE80B9A1DB}"/>
                </a:ext>
              </a:extLst>
            </p:cNvPr>
            <p:cNvSpPr>
              <a:spLocks/>
            </p:cNvSpPr>
            <p:nvPr userDrawn="1"/>
          </p:nvSpPr>
          <p:spPr bwMode="auto">
            <a:xfrm>
              <a:off x="6369" y="3473"/>
              <a:ext cx="1098" cy="1694"/>
            </a:xfrm>
            <a:custGeom>
              <a:avLst/>
              <a:gdLst>
                <a:gd name="T0" fmla="*/ 0 w 1098"/>
                <a:gd name="T1" fmla="*/ 0 h 1694"/>
                <a:gd name="T2" fmla="*/ 0 w 1098"/>
                <a:gd name="T3" fmla="*/ 1694 h 1694"/>
                <a:gd name="T4" fmla="*/ 1098 w 1098"/>
                <a:gd name="T5" fmla="*/ 1694 h 1694"/>
                <a:gd name="T6" fmla="*/ 1098 w 1098"/>
                <a:gd name="T7" fmla="*/ 1397 h 1694"/>
                <a:gd name="T8" fmla="*/ 321 w 1098"/>
                <a:gd name="T9" fmla="*/ 1397 h 1694"/>
                <a:gd name="T10" fmla="*/ 321 w 1098"/>
                <a:gd name="T11" fmla="*/ 973 h 1694"/>
                <a:gd name="T12" fmla="*/ 1030 w 1098"/>
                <a:gd name="T13" fmla="*/ 973 h 1694"/>
                <a:gd name="T14" fmla="*/ 1030 w 1098"/>
                <a:gd name="T15" fmla="*/ 687 h 1694"/>
                <a:gd name="T16" fmla="*/ 321 w 1098"/>
                <a:gd name="T17" fmla="*/ 687 h 1694"/>
                <a:gd name="T18" fmla="*/ 321 w 1098"/>
                <a:gd name="T19" fmla="*/ 297 h 1694"/>
                <a:gd name="T20" fmla="*/ 1098 w 1098"/>
                <a:gd name="T21" fmla="*/ 297 h 1694"/>
                <a:gd name="T22" fmla="*/ 1098 w 1098"/>
                <a:gd name="T23" fmla="*/ 0 h 1694"/>
                <a:gd name="T24" fmla="*/ 0 w 1098"/>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8" h="1694">
                  <a:moveTo>
                    <a:pt x="0" y="0"/>
                  </a:moveTo>
                  <a:lnTo>
                    <a:pt x="0" y="1694"/>
                  </a:lnTo>
                  <a:lnTo>
                    <a:pt x="1098" y="1694"/>
                  </a:lnTo>
                  <a:lnTo>
                    <a:pt x="1098" y="1397"/>
                  </a:lnTo>
                  <a:lnTo>
                    <a:pt x="321" y="1397"/>
                  </a:lnTo>
                  <a:lnTo>
                    <a:pt x="321" y="973"/>
                  </a:lnTo>
                  <a:lnTo>
                    <a:pt x="1030" y="973"/>
                  </a:lnTo>
                  <a:lnTo>
                    <a:pt x="1030" y="687"/>
                  </a:lnTo>
                  <a:lnTo>
                    <a:pt x="321" y="687"/>
                  </a:lnTo>
                  <a:lnTo>
                    <a:pt x="321" y="297"/>
                  </a:lnTo>
                  <a:lnTo>
                    <a:pt x="1098" y="297"/>
                  </a:lnTo>
                  <a:lnTo>
                    <a:pt x="1098"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7" name="Freeform 10">
              <a:extLst>
                <a:ext uri="{FF2B5EF4-FFF2-40B4-BE49-F238E27FC236}">
                  <a16:creationId xmlns:a16="http://schemas.microsoft.com/office/drawing/2014/main" id="{CC60AC05-547F-FA65-604E-4ED4912EA9E4}"/>
                </a:ext>
              </a:extLst>
            </p:cNvPr>
            <p:cNvSpPr>
              <a:spLocks noEditPoints="1"/>
            </p:cNvSpPr>
            <p:nvPr userDrawn="1"/>
          </p:nvSpPr>
          <p:spPr bwMode="auto">
            <a:xfrm>
              <a:off x="4481" y="3473"/>
              <a:ext cx="1215" cy="1694"/>
            </a:xfrm>
            <a:custGeom>
              <a:avLst/>
              <a:gdLst>
                <a:gd name="T0" fmla="*/ 406 w 860"/>
                <a:gd name="T1" fmla="*/ 791 h 1199"/>
                <a:gd name="T2" fmla="*/ 227 w 860"/>
                <a:gd name="T3" fmla="*/ 791 h 1199"/>
                <a:gd name="T4" fmla="*/ 227 w 860"/>
                <a:gd name="T5" fmla="*/ 1199 h 1199"/>
                <a:gd name="T6" fmla="*/ 0 w 860"/>
                <a:gd name="T7" fmla="*/ 1199 h 1199"/>
                <a:gd name="T8" fmla="*/ 0 w 860"/>
                <a:gd name="T9" fmla="*/ 0 h 1199"/>
                <a:gd name="T10" fmla="*/ 406 w 860"/>
                <a:gd name="T11" fmla="*/ 0 h 1199"/>
                <a:gd name="T12" fmla="*/ 860 w 860"/>
                <a:gd name="T13" fmla="*/ 396 h 1199"/>
                <a:gd name="T14" fmla="*/ 406 w 860"/>
                <a:gd name="T15" fmla="*/ 791 h 1199"/>
                <a:gd name="T16" fmla="*/ 394 w 860"/>
                <a:gd name="T17" fmla="*/ 194 h 1199"/>
                <a:gd name="T18" fmla="*/ 227 w 860"/>
                <a:gd name="T19" fmla="*/ 194 h 1199"/>
                <a:gd name="T20" fmla="*/ 227 w 860"/>
                <a:gd name="T21" fmla="*/ 598 h 1199"/>
                <a:gd name="T22" fmla="*/ 394 w 860"/>
                <a:gd name="T23" fmla="*/ 598 h 1199"/>
                <a:gd name="T24" fmla="*/ 621 w 860"/>
                <a:gd name="T25" fmla="*/ 396 h 1199"/>
                <a:gd name="T26" fmla="*/ 394 w 860"/>
                <a:gd name="T27" fmla="*/ 194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0" h="1199">
                  <a:moveTo>
                    <a:pt x="406" y="791"/>
                  </a:moveTo>
                  <a:cubicBezTo>
                    <a:pt x="227" y="791"/>
                    <a:pt x="227" y="791"/>
                    <a:pt x="227" y="791"/>
                  </a:cubicBezTo>
                  <a:cubicBezTo>
                    <a:pt x="227" y="1199"/>
                    <a:pt x="227" y="1199"/>
                    <a:pt x="227" y="1199"/>
                  </a:cubicBezTo>
                  <a:cubicBezTo>
                    <a:pt x="0" y="1199"/>
                    <a:pt x="0" y="1199"/>
                    <a:pt x="0" y="1199"/>
                  </a:cubicBezTo>
                  <a:cubicBezTo>
                    <a:pt x="0" y="0"/>
                    <a:pt x="0" y="0"/>
                    <a:pt x="0" y="0"/>
                  </a:cubicBezTo>
                  <a:cubicBezTo>
                    <a:pt x="406" y="0"/>
                    <a:pt x="406" y="0"/>
                    <a:pt x="406" y="0"/>
                  </a:cubicBezTo>
                  <a:cubicBezTo>
                    <a:pt x="661" y="0"/>
                    <a:pt x="860" y="116"/>
                    <a:pt x="860" y="396"/>
                  </a:cubicBezTo>
                  <a:cubicBezTo>
                    <a:pt x="860" y="671"/>
                    <a:pt x="659" y="791"/>
                    <a:pt x="406" y="791"/>
                  </a:cubicBezTo>
                  <a:moveTo>
                    <a:pt x="394" y="194"/>
                  </a:moveTo>
                  <a:cubicBezTo>
                    <a:pt x="227" y="194"/>
                    <a:pt x="227" y="194"/>
                    <a:pt x="227" y="194"/>
                  </a:cubicBezTo>
                  <a:cubicBezTo>
                    <a:pt x="227" y="598"/>
                    <a:pt x="227" y="598"/>
                    <a:pt x="227" y="598"/>
                  </a:cubicBezTo>
                  <a:cubicBezTo>
                    <a:pt x="394" y="598"/>
                    <a:pt x="394" y="598"/>
                    <a:pt x="394" y="598"/>
                  </a:cubicBezTo>
                  <a:cubicBezTo>
                    <a:pt x="525" y="598"/>
                    <a:pt x="621" y="534"/>
                    <a:pt x="621" y="396"/>
                  </a:cubicBezTo>
                  <a:cubicBezTo>
                    <a:pt x="621" y="252"/>
                    <a:pt x="525" y="194"/>
                    <a:pt x="394" y="19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8" name="Freeform 11">
              <a:extLst>
                <a:ext uri="{FF2B5EF4-FFF2-40B4-BE49-F238E27FC236}">
                  <a16:creationId xmlns:a16="http://schemas.microsoft.com/office/drawing/2014/main" id="{7632E58E-1400-1E6E-BB60-7A9B794F41F4}"/>
                </a:ext>
              </a:extLst>
            </p:cNvPr>
            <p:cNvSpPr>
              <a:spLocks/>
            </p:cNvSpPr>
            <p:nvPr userDrawn="1"/>
          </p:nvSpPr>
          <p:spPr bwMode="auto">
            <a:xfrm>
              <a:off x="1945" y="3473"/>
              <a:ext cx="1720" cy="1694"/>
            </a:xfrm>
            <a:custGeom>
              <a:avLst/>
              <a:gdLst>
                <a:gd name="T0" fmla="*/ 1265 w 1720"/>
                <a:gd name="T1" fmla="*/ 0 h 1694"/>
                <a:gd name="T2" fmla="*/ 860 w 1720"/>
                <a:gd name="T3" fmla="*/ 996 h 1694"/>
                <a:gd name="T4" fmla="*/ 456 w 1720"/>
                <a:gd name="T5" fmla="*/ 0 h 1694"/>
                <a:gd name="T6" fmla="*/ 0 w 1720"/>
                <a:gd name="T7" fmla="*/ 0 h 1694"/>
                <a:gd name="T8" fmla="*/ 0 w 1720"/>
                <a:gd name="T9" fmla="*/ 1694 h 1694"/>
                <a:gd name="T10" fmla="*/ 303 w 1720"/>
                <a:gd name="T11" fmla="*/ 1694 h 1694"/>
                <a:gd name="T12" fmla="*/ 303 w 1720"/>
                <a:gd name="T13" fmla="*/ 428 h 1694"/>
                <a:gd name="T14" fmla="*/ 692 w 1720"/>
                <a:gd name="T15" fmla="*/ 1321 h 1694"/>
                <a:gd name="T16" fmla="*/ 709 w 1720"/>
                <a:gd name="T17" fmla="*/ 1321 h 1694"/>
                <a:gd name="T18" fmla="*/ 1012 w 1720"/>
                <a:gd name="T19" fmla="*/ 1321 h 1694"/>
                <a:gd name="T20" fmla="*/ 1029 w 1720"/>
                <a:gd name="T21" fmla="*/ 1321 h 1694"/>
                <a:gd name="T22" fmla="*/ 1416 w 1720"/>
                <a:gd name="T23" fmla="*/ 428 h 1694"/>
                <a:gd name="T24" fmla="*/ 1416 w 1720"/>
                <a:gd name="T25" fmla="*/ 1694 h 1694"/>
                <a:gd name="T26" fmla="*/ 1720 w 1720"/>
                <a:gd name="T27" fmla="*/ 1694 h 1694"/>
                <a:gd name="T28" fmla="*/ 1720 w 1720"/>
                <a:gd name="T29" fmla="*/ 0 h 1694"/>
                <a:gd name="T30" fmla="*/ 1265 w 1720"/>
                <a:gd name="T31"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20" h="1694">
                  <a:moveTo>
                    <a:pt x="1265" y="0"/>
                  </a:moveTo>
                  <a:lnTo>
                    <a:pt x="860" y="996"/>
                  </a:lnTo>
                  <a:lnTo>
                    <a:pt x="456" y="0"/>
                  </a:lnTo>
                  <a:lnTo>
                    <a:pt x="0" y="0"/>
                  </a:lnTo>
                  <a:lnTo>
                    <a:pt x="0" y="1694"/>
                  </a:lnTo>
                  <a:lnTo>
                    <a:pt x="303" y="1694"/>
                  </a:lnTo>
                  <a:lnTo>
                    <a:pt x="303" y="428"/>
                  </a:lnTo>
                  <a:lnTo>
                    <a:pt x="692" y="1321"/>
                  </a:lnTo>
                  <a:lnTo>
                    <a:pt x="709" y="1321"/>
                  </a:lnTo>
                  <a:lnTo>
                    <a:pt x="1012" y="1321"/>
                  </a:lnTo>
                  <a:lnTo>
                    <a:pt x="1029" y="1321"/>
                  </a:lnTo>
                  <a:lnTo>
                    <a:pt x="1416" y="428"/>
                  </a:lnTo>
                  <a:lnTo>
                    <a:pt x="1416" y="1694"/>
                  </a:lnTo>
                  <a:lnTo>
                    <a:pt x="1720" y="1694"/>
                  </a:lnTo>
                  <a:lnTo>
                    <a:pt x="1720" y="0"/>
                  </a:lnTo>
                  <a:lnTo>
                    <a:pt x="126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9" name="Freeform 12">
              <a:extLst>
                <a:ext uri="{FF2B5EF4-FFF2-40B4-BE49-F238E27FC236}">
                  <a16:creationId xmlns:a16="http://schemas.microsoft.com/office/drawing/2014/main" id="{4D65D159-581D-F29B-BBD4-C1C5BACCEEFB}"/>
                </a:ext>
              </a:extLst>
            </p:cNvPr>
            <p:cNvSpPr>
              <a:spLocks/>
            </p:cNvSpPr>
            <p:nvPr userDrawn="1"/>
          </p:nvSpPr>
          <p:spPr bwMode="auto">
            <a:xfrm>
              <a:off x="0" y="3473"/>
              <a:ext cx="1113" cy="1694"/>
            </a:xfrm>
            <a:custGeom>
              <a:avLst/>
              <a:gdLst>
                <a:gd name="T0" fmla="*/ 0 w 1113"/>
                <a:gd name="T1" fmla="*/ 0 h 1694"/>
                <a:gd name="T2" fmla="*/ 0 w 1113"/>
                <a:gd name="T3" fmla="*/ 297 h 1694"/>
                <a:gd name="T4" fmla="*/ 397 w 1113"/>
                <a:gd name="T5" fmla="*/ 297 h 1694"/>
                <a:gd name="T6" fmla="*/ 397 w 1113"/>
                <a:gd name="T7" fmla="*/ 1397 h 1694"/>
                <a:gd name="T8" fmla="*/ 0 w 1113"/>
                <a:gd name="T9" fmla="*/ 1397 h 1694"/>
                <a:gd name="T10" fmla="*/ 0 w 1113"/>
                <a:gd name="T11" fmla="*/ 1694 h 1694"/>
                <a:gd name="T12" fmla="*/ 1113 w 1113"/>
                <a:gd name="T13" fmla="*/ 1694 h 1694"/>
                <a:gd name="T14" fmla="*/ 1113 w 1113"/>
                <a:gd name="T15" fmla="*/ 1397 h 1694"/>
                <a:gd name="T16" fmla="*/ 717 w 1113"/>
                <a:gd name="T17" fmla="*/ 1397 h 1694"/>
                <a:gd name="T18" fmla="*/ 717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7" y="297"/>
                  </a:lnTo>
                  <a:lnTo>
                    <a:pt x="397" y="1397"/>
                  </a:lnTo>
                  <a:lnTo>
                    <a:pt x="0" y="1397"/>
                  </a:lnTo>
                  <a:lnTo>
                    <a:pt x="0" y="1694"/>
                  </a:lnTo>
                  <a:lnTo>
                    <a:pt x="1113" y="1694"/>
                  </a:lnTo>
                  <a:lnTo>
                    <a:pt x="1113" y="1397"/>
                  </a:lnTo>
                  <a:lnTo>
                    <a:pt x="717" y="1397"/>
                  </a:lnTo>
                  <a:lnTo>
                    <a:pt x="717" y="297"/>
                  </a:lnTo>
                  <a:lnTo>
                    <a:pt x="1113" y="297"/>
                  </a:lnTo>
                  <a:lnTo>
                    <a:pt x="1113"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grpSp>
    </p:spTree>
    <p:extLst>
      <p:ext uri="{BB962C8B-B14F-4D97-AF65-F5344CB8AC3E}">
        <p14:creationId xmlns:p14="http://schemas.microsoft.com/office/powerpoint/2010/main" val="4250105972"/>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End Slide Image">
    <p:bg>
      <p:bgPr>
        <a:solidFill>
          <a:schemeClr val="bg1">
            <a:lumMod val="85000"/>
          </a:schemeClr>
        </a:solidFill>
        <a:effectLst/>
      </p:bgPr>
    </p:bg>
    <p:spTree>
      <p:nvGrpSpPr>
        <p:cNvPr id="1" name=""/>
        <p:cNvGrpSpPr/>
        <p:nvPr/>
      </p:nvGrpSpPr>
      <p:grpSpPr>
        <a:xfrm>
          <a:off x="0" y="0"/>
          <a:ext cx="0" cy="0"/>
          <a:chOff x="0" y="0"/>
          <a:chExt cx="0" cy="0"/>
        </a:xfrm>
      </p:grpSpPr>
      <p:grpSp>
        <p:nvGrpSpPr>
          <p:cNvPr id="2" name="Group 4">
            <a:extLst>
              <a:ext uri="{FF2B5EF4-FFF2-40B4-BE49-F238E27FC236}">
                <a16:creationId xmlns:a16="http://schemas.microsoft.com/office/drawing/2014/main" id="{3A87AD45-2D2F-D96C-947C-BAE35BFEBEE3}"/>
              </a:ext>
            </a:extLst>
          </p:cNvPr>
          <p:cNvGrpSpPr>
            <a:grpSpLocks noChangeAspect="1"/>
          </p:cNvGrpSpPr>
          <p:nvPr userDrawn="1"/>
        </p:nvGrpSpPr>
        <p:grpSpPr bwMode="auto">
          <a:xfrm>
            <a:off x="330271" y="327819"/>
            <a:ext cx="11536292" cy="1272297"/>
            <a:chOff x="0" y="3473"/>
            <a:chExt cx="15360" cy="1694"/>
          </a:xfrm>
        </p:grpSpPr>
        <p:sp>
          <p:nvSpPr>
            <p:cNvPr id="3" name="Freeform 5">
              <a:extLst>
                <a:ext uri="{FF2B5EF4-FFF2-40B4-BE49-F238E27FC236}">
                  <a16:creationId xmlns:a16="http://schemas.microsoft.com/office/drawing/2014/main" id="{31EDC35F-4F2D-B2A7-1ECD-0CF19D1AD285}"/>
                </a:ext>
              </a:extLst>
            </p:cNvPr>
            <p:cNvSpPr>
              <a:spLocks/>
            </p:cNvSpPr>
            <p:nvPr userDrawn="1"/>
          </p:nvSpPr>
          <p:spPr bwMode="auto">
            <a:xfrm>
              <a:off x="14261" y="3473"/>
              <a:ext cx="1099" cy="1694"/>
            </a:xfrm>
            <a:custGeom>
              <a:avLst/>
              <a:gdLst>
                <a:gd name="T0" fmla="*/ 0 w 1099"/>
                <a:gd name="T1" fmla="*/ 0 h 1694"/>
                <a:gd name="T2" fmla="*/ 0 w 1099"/>
                <a:gd name="T3" fmla="*/ 1694 h 1694"/>
                <a:gd name="T4" fmla="*/ 1099 w 1099"/>
                <a:gd name="T5" fmla="*/ 1694 h 1694"/>
                <a:gd name="T6" fmla="*/ 1099 w 1099"/>
                <a:gd name="T7" fmla="*/ 1397 h 1694"/>
                <a:gd name="T8" fmla="*/ 319 w 1099"/>
                <a:gd name="T9" fmla="*/ 1397 h 1694"/>
                <a:gd name="T10" fmla="*/ 319 w 1099"/>
                <a:gd name="T11" fmla="*/ 0 h 1694"/>
                <a:gd name="T12" fmla="*/ 0 w 1099"/>
                <a:gd name="T13" fmla="*/ 0 h 1694"/>
              </a:gdLst>
              <a:ahLst/>
              <a:cxnLst>
                <a:cxn ang="0">
                  <a:pos x="T0" y="T1"/>
                </a:cxn>
                <a:cxn ang="0">
                  <a:pos x="T2" y="T3"/>
                </a:cxn>
                <a:cxn ang="0">
                  <a:pos x="T4" y="T5"/>
                </a:cxn>
                <a:cxn ang="0">
                  <a:pos x="T6" y="T7"/>
                </a:cxn>
                <a:cxn ang="0">
                  <a:pos x="T8" y="T9"/>
                </a:cxn>
                <a:cxn ang="0">
                  <a:pos x="T10" y="T11"/>
                </a:cxn>
                <a:cxn ang="0">
                  <a:pos x="T12" y="T13"/>
                </a:cxn>
              </a:cxnLst>
              <a:rect l="0" t="0" r="r" b="b"/>
              <a:pathLst>
                <a:path w="1099" h="1694">
                  <a:moveTo>
                    <a:pt x="0" y="0"/>
                  </a:moveTo>
                  <a:lnTo>
                    <a:pt x="0" y="1694"/>
                  </a:lnTo>
                  <a:lnTo>
                    <a:pt x="1099" y="1694"/>
                  </a:lnTo>
                  <a:lnTo>
                    <a:pt x="1099" y="1397"/>
                  </a:lnTo>
                  <a:lnTo>
                    <a:pt x="319" y="1397"/>
                  </a:lnTo>
                  <a:lnTo>
                    <a:pt x="319"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4" name="Freeform 6">
              <a:extLst>
                <a:ext uri="{FF2B5EF4-FFF2-40B4-BE49-F238E27FC236}">
                  <a16:creationId xmlns:a16="http://schemas.microsoft.com/office/drawing/2014/main" id="{97F4776F-4E5E-13DF-F11A-A6808FFFC980}"/>
                </a:ext>
              </a:extLst>
            </p:cNvPr>
            <p:cNvSpPr>
              <a:spLocks noEditPoints="1"/>
            </p:cNvSpPr>
            <p:nvPr userDrawn="1"/>
          </p:nvSpPr>
          <p:spPr bwMode="auto">
            <a:xfrm>
              <a:off x="12002" y="3473"/>
              <a:ext cx="1535" cy="1694"/>
            </a:xfrm>
            <a:custGeom>
              <a:avLst/>
              <a:gdLst>
                <a:gd name="T0" fmla="*/ 556 w 1535"/>
                <a:gd name="T1" fmla="*/ 0 h 1694"/>
                <a:gd name="T2" fmla="*/ 0 w 1535"/>
                <a:gd name="T3" fmla="*/ 1694 h 1694"/>
                <a:gd name="T4" fmla="*/ 337 w 1535"/>
                <a:gd name="T5" fmla="*/ 1694 h 1694"/>
                <a:gd name="T6" fmla="*/ 453 w 1535"/>
                <a:gd name="T7" fmla="*/ 1321 h 1694"/>
                <a:gd name="T8" fmla="*/ 1083 w 1535"/>
                <a:gd name="T9" fmla="*/ 1321 h 1694"/>
                <a:gd name="T10" fmla="*/ 1197 w 1535"/>
                <a:gd name="T11" fmla="*/ 1694 h 1694"/>
                <a:gd name="T12" fmla="*/ 1535 w 1535"/>
                <a:gd name="T13" fmla="*/ 1694 h 1694"/>
                <a:gd name="T14" fmla="*/ 978 w 1535"/>
                <a:gd name="T15" fmla="*/ 0 h 1694"/>
                <a:gd name="T16" fmla="*/ 556 w 1535"/>
                <a:gd name="T17" fmla="*/ 0 h 1694"/>
                <a:gd name="T18" fmla="*/ 768 w 1535"/>
                <a:gd name="T19" fmla="*/ 301 h 1694"/>
                <a:gd name="T20" fmla="*/ 998 w 1535"/>
                <a:gd name="T21" fmla="*/ 1048 h 1694"/>
                <a:gd name="T22" fmla="*/ 536 w 1535"/>
                <a:gd name="T23" fmla="*/ 1048 h 1694"/>
                <a:gd name="T24" fmla="*/ 768 w 1535"/>
                <a:gd name="T25" fmla="*/ 301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35" h="1694">
                  <a:moveTo>
                    <a:pt x="556" y="0"/>
                  </a:moveTo>
                  <a:lnTo>
                    <a:pt x="0" y="1694"/>
                  </a:lnTo>
                  <a:lnTo>
                    <a:pt x="337" y="1694"/>
                  </a:lnTo>
                  <a:lnTo>
                    <a:pt x="453" y="1321"/>
                  </a:lnTo>
                  <a:lnTo>
                    <a:pt x="1083" y="1321"/>
                  </a:lnTo>
                  <a:lnTo>
                    <a:pt x="1197" y="1694"/>
                  </a:lnTo>
                  <a:lnTo>
                    <a:pt x="1535" y="1694"/>
                  </a:lnTo>
                  <a:lnTo>
                    <a:pt x="978" y="0"/>
                  </a:lnTo>
                  <a:lnTo>
                    <a:pt x="556" y="0"/>
                  </a:lnTo>
                  <a:close/>
                  <a:moveTo>
                    <a:pt x="768" y="301"/>
                  </a:moveTo>
                  <a:lnTo>
                    <a:pt x="998" y="1048"/>
                  </a:lnTo>
                  <a:lnTo>
                    <a:pt x="536" y="1048"/>
                  </a:lnTo>
                  <a:lnTo>
                    <a:pt x="768" y="3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5" name="Freeform 7">
              <a:extLst>
                <a:ext uri="{FF2B5EF4-FFF2-40B4-BE49-F238E27FC236}">
                  <a16:creationId xmlns:a16="http://schemas.microsoft.com/office/drawing/2014/main" id="{BA993AE1-6A24-5C17-7FE2-A16589D9C4A6}"/>
                </a:ext>
              </a:extLst>
            </p:cNvPr>
            <p:cNvSpPr>
              <a:spLocks/>
            </p:cNvSpPr>
            <p:nvPr userDrawn="1"/>
          </p:nvSpPr>
          <p:spPr bwMode="auto">
            <a:xfrm>
              <a:off x="10250" y="3473"/>
              <a:ext cx="1113" cy="1694"/>
            </a:xfrm>
            <a:custGeom>
              <a:avLst/>
              <a:gdLst>
                <a:gd name="T0" fmla="*/ 0 w 1113"/>
                <a:gd name="T1" fmla="*/ 0 h 1694"/>
                <a:gd name="T2" fmla="*/ 0 w 1113"/>
                <a:gd name="T3" fmla="*/ 297 h 1694"/>
                <a:gd name="T4" fmla="*/ 396 w 1113"/>
                <a:gd name="T5" fmla="*/ 297 h 1694"/>
                <a:gd name="T6" fmla="*/ 396 w 1113"/>
                <a:gd name="T7" fmla="*/ 1397 h 1694"/>
                <a:gd name="T8" fmla="*/ 0 w 1113"/>
                <a:gd name="T9" fmla="*/ 1397 h 1694"/>
                <a:gd name="T10" fmla="*/ 0 w 1113"/>
                <a:gd name="T11" fmla="*/ 1694 h 1694"/>
                <a:gd name="T12" fmla="*/ 1113 w 1113"/>
                <a:gd name="T13" fmla="*/ 1694 h 1694"/>
                <a:gd name="T14" fmla="*/ 1113 w 1113"/>
                <a:gd name="T15" fmla="*/ 1397 h 1694"/>
                <a:gd name="T16" fmla="*/ 716 w 1113"/>
                <a:gd name="T17" fmla="*/ 1397 h 1694"/>
                <a:gd name="T18" fmla="*/ 716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6" y="297"/>
                  </a:lnTo>
                  <a:lnTo>
                    <a:pt x="396" y="1397"/>
                  </a:lnTo>
                  <a:lnTo>
                    <a:pt x="0" y="1397"/>
                  </a:lnTo>
                  <a:lnTo>
                    <a:pt x="0" y="1694"/>
                  </a:lnTo>
                  <a:lnTo>
                    <a:pt x="1113" y="1694"/>
                  </a:lnTo>
                  <a:lnTo>
                    <a:pt x="1113" y="1397"/>
                  </a:lnTo>
                  <a:lnTo>
                    <a:pt x="716" y="1397"/>
                  </a:lnTo>
                  <a:lnTo>
                    <a:pt x="716" y="297"/>
                  </a:lnTo>
                  <a:lnTo>
                    <a:pt x="1113" y="297"/>
                  </a:lnTo>
                  <a:lnTo>
                    <a:pt x="1113"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5" name="Freeform 8">
              <a:extLst>
                <a:ext uri="{FF2B5EF4-FFF2-40B4-BE49-F238E27FC236}">
                  <a16:creationId xmlns:a16="http://schemas.microsoft.com/office/drawing/2014/main" id="{DA87F8EF-CDAD-15A2-A361-88921E1CAF7E}"/>
                </a:ext>
              </a:extLst>
            </p:cNvPr>
            <p:cNvSpPr>
              <a:spLocks noEditPoints="1"/>
            </p:cNvSpPr>
            <p:nvPr userDrawn="1"/>
          </p:nvSpPr>
          <p:spPr bwMode="auto">
            <a:xfrm>
              <a:off x="8263" y="3473"/>
              <a:ext cx="1317" cy="1694"/>
            </a:xfrm>
            <a:custGeom>
              <a:avLst/>
              <a:gdLst>
                <a:gd name="T0" fmla="*/ 884 w 932"/>
                <a:gd name="T1" fmla="*/ 372 h 1199"/>
                <a:gd name="T2" fmla="*/ 442 w 932"/>
                <a:gd name="T3" fmla="*/ 0 h 1199"/>
                <a:gd name="T4" fmla="*/ 0 w 932"/>
                <a:gd name="T5" fmla="*/ 0 h 1199"/>
                <a:gd name="T6" fmla="*/ 0 w 932"/>
                <a:gd name="T7" fmla="*/ 1199 h 1199"/>
                <a:gd name="T8" fmla="*/ 227 w 932"/>
                <a:gd name="T9" fmla="*/ 1199 h 1199"/>
                <a:gd name="T10" fmla="*/ 227 w 932"/>
                <a:gd name="T11" fmla="*/ 755 h 1199"/>
                <a:gd name="T12" fmla="*/ 418 w 932"/>
                <a:gd name="T13" fmla="*/ 755 h 1199"/>
                <a:gd name="T14" fmla="*/ 450 w 932"/>
                <a:gd name="T15" fmla="*/ 755 h 1199"/>
                <a:gd name="T16" fmla="*/ 681 w 932"/>
                <a:gd name="T17" fmla="*/ 1199 h 1199"/>
                <a:gd name="T18" fmla="*/ 932 w 932"/>
                <a:gd name="T19" fmla="*/ 1199 h 1199"/>
                <a:gd name="T20" fmla="*/ 676 w 932"/>
                <a:gd name="T21" fmla="*/ 707 h 1199"/>
                <a:gd name="T22" fmla="*/ 884 w 932"/>
                <a:gd name="T23" fmla="*/ 372 h 1199"/>
                <a:gd name="T24" fmla="*/ 645 w 932"/>
                <a:gd name="T25" fmla="*/ 372 h 1199"/>
                <a:gd name="T26" fmla="*/ 418 w 932"/>
                <a:gd name="T27" fmla="*/ 562 h 1199"/>
                <a:gd name="T28" fmla="*/ 227 w 932"/>
                <a:gd name="T29" fmla="*/ 562 h 1199"/>
                <a:gd name="T30" fmla="*/ 227 w 932"/>
                <a:gd name="T31" fmla="*/ 194 h 1199"/>
                <a:gd name="T32" fmla="*/ 418 w 932"/>
                <a:gd name="T33" fmla="*/ 194 h 1199"/>
                <a:gd name="T34" fmla="*/ 645 w 932"/>
                <a:gd name="T35" fmla="*/ 372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2" h="1199">
                  <a:moveTo>
                    <a:pt x="884" y="372"/>
                  </a:moveTo>
                  <a:cubicBezTo>
                    <a:pt x="884" y="92"/>
                    <a:pt x="693" y="0"/>
                    <a:pt x="442" y="0"/>
                  </a:cubicBezTo>
                  <a:cubicBezTo>
                    <a:pt x="0" y="0"/>
                    <a:pt x="0" y="0"/>
                    <a:pt x="0" y="0"/>
                  </a:cubicBezTo>
                  <a:cubicBezTo>
                    <a:pt x="0" y="1199"/>
                    <a:pt x="0" y="1199"/>
                    <a:pt x="0" y="1199"/>
                  </a:cubicBezTo>
                  <a:cubicBezTo>
                    <a:pt x="227" y="1199"/>
                    <a:pt x="227" y="1199"/>
                    <a:pt x="227" y="1199"/>
                  </a:cubicBezTo>
                  <a:cubicBezTo>
                    <a:pt x="227" y="755"/>
                    <a:pt x="227" y="755"/>
                    <a:pt x="227" y="755"/>
                  </a:cubicBezTo>
                  <a:cubicBezTo>
                    <a:pt x="418" y="755"/>
                    <a:pt x="418" y="755"/>
                    <a:pt x="418" y="755"/>
                  </a:cubicBezTo>
                  <a:cubicBezTo>
                    <a:pt x="429" y="755"/>
                    <a:pt x="439" y="755"/>
                    <a:pt x="450" y="755"/>
                  </a:cubicBezTo>
                  <a:cubicBezTo>
                    <a:pt x="681" y="1199"/>
                    <a:pt x="681" y="1199"/>
                    <a:pt x="681" y="1199"/>
                  </a:cubicBezTo>
                  <a:cubicBezTo>
                    <a:pt x="932" y="1199"/>
                    <a:pt x="932" y="1199"/>
                    <a:pt x="932" y="1199"/>
                  </a:cubicBezTo>
                  <a:cubicBezTo>
                    <a:pt x="676" y="707"/>
                    <a:pt x="676" y="707"/>
                    <a:pt x="676" y="707"/>
                  </a:cubicBezTo>
                  <a:cubicBezTo>
                    <a:pt x="801" y="652"/>
                    <a:pt x="884" y="545"/>
                    <a:pt x="884" y="372"/>
                  </a:cubicBezTo>
                  <a:moveTo>
                    <a:pt x="645" y="372"/>
                  </a:moveTo>
                  <a:cubicBezTo>
                    <a:pt x="645" y="516"/>
                    <a:pt x="562" y="562"/>
                    <a:pt x="418" y="562"/>
                  </a:cubicBezTo>
                  <a:cubicBezTo>
                    <a:pt x="227" y="562"/>
                    <a:pt x="227" y="562"/>
                    <a:pt x="227" y="562"/>
                  </a:cubicBezTo>
                  <a:cubicBezTo>
                    <a:pt x="227" y="194"/>
                    <a:pt x="227" y="194"/>
                    <a:pt x="227" y="194"/>
                  </a:cubicBezTo>
                  <a:cubicBezTo>
                    <a:pt x="418" y="194"/>
                    <a:pt x="418" y="194"/>
                    <a:pt x="418" y="194"/>
                  </a:cubicBezTo>
                  <a:cubicBezTo>
                    <a:pt x="574" y="194"/>
                    <a:pt x="645" y="252"/>
                    <a:pt x="645" y="37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6" name="Freeform 9">
              <a:extLst>
                <a:ext uri="{FF2B5EF4-FFF2-40B4-BE49-F238E27FC236}">
                  <a16:creationId xmlns:a16="http://schemas.microsoft.com/office/drawing/2014/main" id="{E90186DB-2300-A8AA-8FAD-2C609649A61A}"/>
                </a:ext>
              </a:extLst>
            </p:cNvPr>
            <p:cNvSpPr>
              <a:spLocks/>
            </p:cNvSpPr>
            <p:nvPr userDrawn="1"/>
          </p:nvSpPr>
          <p:spPr bwMode="auto">
            <a:xfrm>
              <a:off x="6369" y="3473"/>
              <a:ext cx="1098" cy="1694"/>
            </a:xfrm>
            <a:custGeom>
              <a:avLst/>
              <a:gdLst>
                <a:gd name="T0" fmla="*/ 0 w 1098"/>
                <a:gd name="T1" fmla="*/ 0 h 1694"/>
                <a:gd name="T2" fmla="*/ 0 w 1098"/>
                <a:gd name="T3" fmla="*/ 1694 h 1694"/>
                <a:gd name="T4" fmla="*/ 1098 w 1098"/>
                <a:gd name="T5" fmla="*/ 1694 h 1694"/>
                <a:gd name="T6" fmla="*/ 1098 w 1098"/>
                <a:gd name="T7" fmla="*/ 1397 h 1694"/>
                <a:gd name="T8" fmla="*/ 321 w 1098"/>
                <a:gd name="T9" fmla="*/ 1397 h 1694"/>
                <a:gd name="T10" fmla="*/ 321 w 1098"/>
                <a:gd name="T11" fmla="*/ 973 h 1694"/>
                <a:gd name="T12" fmla="*/ 1030 w 1098"/>
                <a:gd name="T13" fmla="*/ 973 h 1694"/>
                <a:gd name="T14" fmla="*/ 1030 w 1098"/>
                <a:gd name="T15" fmla="*/ 687 h 1694"/>
                <a:gd name="T16" fmla="*/ 321 w 1098"/>
                <a:gd name="T17" fmla="*/ 687 h 1694"/>
                <a:gd name="T18" fmla="*/ 321 w 1098"/>
                <a:gd name="T19" fmla="*/ 297 h 1694"/>
                <a:gd name="T20" fmla="*/ 1098 w 1098"/>
                <a:gd name="T21" fmla="*/ 297 h 1694"/>
                <a:gd name="T22" fmla="*/ 1098 w 1098"/>
                <a:gd name="T23" fmla="*/ 0 h 1694"/>
                <a:gd name="T24" fmla="*/ 0 w 1098"/>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8" h="1694">
                  <a:moveTo>
                    <a:pt x="0" y="0"/>
                  </a:moveTo>
                  <a:lnTo>
                    <a:pt x="0" y="1694"/>
                  </a:lnTo>
                  <a:lnTo>
                    <a:pt x="1098" y="1694"/>
                  </a:lnTo>
                  <a:lnTo>
                    <a:pt x="1098" y="1397"/>
                  </a:lnTo>
                  <a:lnTo>
                    <a:pt x="321" y="1397"/>
                  </a:lnTo>
                  <a:lnTo>
                    <a:pt x="321" y="973"/>
                  </a:lnTo>
                  <a:lnTo>
                    <a:pt x="1030" y="973"/>
                  </a:lnTo>
                  <a:lnTo>
                    <a:pt x="1030" y="687"/>
                  </a:lnTo>
                  <a:lnTo>
                    <a:pt x="321" y="687"/>
                  </a:lnTo>
                  <a:lnTo>
                    <a:pt x="321" y="297"/>
                  </a:lnTo>
                  <a:lnTo>
                    <a:pt x="1098" y="297"/>
                  </a:lnTo>
                  <a:lnTo>
                    <a:pt x="1098"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7" name="Freeform 10">
              <a:extLst>
                <a:ext uri="{FF2B5EF4-FFF2-40B4-BE49-F238E27FC236}">
                  <a16:creationId xmlns:a16="http://schemas.microsoft.com/office/drawing/2014/main" id="{31922286-E237-1114-3A54-E1731611D66C}"/>
                </a:ext>
              </a:extLst>
            </p:cNvPr>
            <p:cNvSpPr>
              <a:spLocks noEditPoints="1"/>
            </p:cNvSpPr>
            <p:nvPr userDrawn="1"/>
          </p:nvSpPr>
          <p:spPr bwMode="auto">
            <a:xfrm>
              <a:off x="4481" y="3473"/>
              <a:ext cx="1215" cy="1694"/>
            </a:xfrm>
            <a:custGeom>
              <a:avLst/>
              <a:gdLst>
                <a:gd name="T0" fmla="*/ 406 w 860"/>
                <a:gd name="T1" fmla="*/ 791 h 1199"/>
                <a:gd name="T2" fmla="*/ 227 w 860"/>
                <a:gd name="T3" fmla="*/ 791 h 1199"/>
                <a:gd name="T4" fmla="*/ 227 w 860"/>
                <a:gd name="T5" fmla="*/ 1199 h 1199"/>
                <a:gd name="T6" fmla="*/ 0 w 860"/>
                <a:gd name="T7" fmla="*/ 1199 h 1199"/>
                <a:gd name="T8" fmla="*/ 0 w 860"/>
                <a:gd name="T9" fmla="*/ 0 h 1199"/>
                <a:gd name="T10" fmla="*/ 406 w 860"/>
                <a:gd name="T11" fmla="*/ 0 h 1199"/>
                <a:gd name="T12" fmla="*/ 860 w 860"/>
                <a:gd name="T13" fmla="*/ 396 h 1199"/>
                <a:gd name="T14" fmla="*/ 406 w 860"/>
                <a:gd name="T15" fmla="*/ 791 h 1199"/>
                <a:gd name="T16" fmla="*/ 394 w 860"/>
                <a:gd name="T17" fmla="*/ 194 h 1199"/>
                <a:gd name="T18" fmla="*/ 227 w 860"/>
                <a:gd name="T19" fmla="*/ 194 h 1199"/>
                <a:gd name="T20" fmla="*/ 227 w 860"/>
                <a:gd name="T21" fmla="*/ 598 h 1199"/>
                <a:gd name="T22" fmla="*/ 394 w 860"/>
                <a:gd name="T23" fmla="*/ 598 h 1199"/>
                <a:gd name="T24" fmla="*/ 621 w 860"/>
                <a:gd name="T25" fmla="*/ 396 h 1199"/>
                <a:gd name="T26" fmla="*/ 394 w 860"/>
                <a:gd name="T27" fmla="*/ 194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0" h="1199">
                  <a:moveTo>
                    <a:pt x="406" y="791"/>
                  </a:moveTo>
                  <a:cubicBezTo>
                    <a:pt x="227" y="791"/>
                    <a:pt x="227" y="791"/>
                    <a:pt x="227" y="791"/>
                  </a:cubicBezTo>
                  <a:cubicBezTo>
                    <a:pt x="227" y="1199"/>
                    <a:pt x="227" y="1199"/>
                    <a:pt x="227" y="1199"/>
                  </a:cubicBezTo>
                  <a:cubicBezTo>
                    <a:pt x="0" y="1199"/>
                    <a:pt x="0" y="1199"/>
                    <a:pt x="0" y="1199"/>
                  </a:cubicBezTo>
                  <a:cubicBezTo>
                    <a:pt x="0" y="0"/>
                    <a:pt x="0" y="0"/>
                    <a:pt x="0" y="0"/>
                  </a:cubicBezTo>
                  <a:cubicBezTo>
                    <a:pt x="406" y="0"/>
                    <a:pt x="406" y="0"/>
                    <a:pt x="406" y="0"/>
                  </a:cubicBezTo>
                  <a:cubicBezTo>
                    <a:pt x="661" y="0"/>
                    <a:pt x="860" y="116"/>
                    <a:pt x="860" y="396"/>
                  </a:cubicBezTo>
                  <a:cubicBezTo>
                    <a:pt x="860" y="671"/>
                    <a:pt x="659" y="791"/>
                    <a:pt x="406" y="791"/>
                  </a:cubicBezTo>
                  <a:moveTo>
                    <a:pt x="394" y="194"/>
                  </a:moveTo>
                  <a:cubicBezTo>
                    <a:pt x="227" y="194"/>
                    <a:pt x="227" y="194"/>
                    <a:pt x="227" y="194"/>
                  </a:cubicBezTo>
                  <a:cubicBezTo>
                    <a:pt x="227" y="598"/>
                    <a:pt x="227" y="598"/>
                    <a:pt x="227" y="598"/>
                  </a:cubicBezTo>
                  <a:cubicBezTo>
                    <a:pt x="394" y="598"/>
                    <a:pt x="394" y="598"/>
                    <a:pt x="394" y="598"/>
                  </a:cubicBezTo>
                  <a:cubicBezTo>
                    <a:pt x="525" y="598"/>
                    <a:pt x="621" y="534"/>
                    <a:pt x="621" y="396"/>
                  </a:cubicBezTo>
                  <a:cubicBezTo>
                    <a:pt x="621" y="252"/>
                    <a:pt x="525" y="194"/>
                    <a:pt x="394" y="19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8" name="Freeform 11">
              <a:extLst>
                <a:ext uri="{FF2B5EF4-FFF2-40B4-BE49-F238E27FC236}">
                  <a16:creationId xmlns:a16="http://schemas.microsoft.com/office/drawing/2014/main" id="{1B4DA78C-0EF6-B05D-F2D2-EFEDA343E394}"/>
                </a:ext>
              </a:extLst>
            </p:cNvPr>
            <p:cNvSpPr>
              <a:spLocks/>
            </p:cNvSpPr>
            <p:nvPr userDrawn="1"/>
          </p:nvSpPr>
          <p:spPr bwMode="auto">
            <a:xfrm>
              <a:off x="1945" y="3473"/>
              <a:ext cx="1720" cy="1694"/>
            </a:xfrm>
            <a:custGeom>
              <a:avLst/>
              <a:gdLst>
                <a:gd name="T0" fmla="*/ 1265 w 1720"/>
                <a:gd name="T1" fmla="*/ 0 h 1694"/>
                <a:gd name="T2" fmla="*/ 860 w 1720"/>
                <a:gd name="T3" fmla="*/ 996 h 1694"/>
                <a:gd name="T4" fmla="*/ 456 w 1720"/>
                <a:gd name="T5" fmla="*/ 0 h 1694"/>
                <a:gd name="T6" fmla="*/ 0 w 1720"/>
                <a:gd name="T7" fmla="*/ 0 h 1694"/>
                <a:gd name="T8" fmla="*/ 0 w 1720"/>
                <a:gd name="T9" fmla="*/ 1694 h 1694"/>
                <a:gd name="T10" fmla="*/ 303 w 1720"/>
                <a:gd name="T11" fmla="*/ 1694 h 1694"/>
                <a:gd name="T12" fmla="*/ 303 w 1720"/>
                <a:gd name="T13" fmla="*/ 428 h 1694"/>
                <a:gd name="T14" fmla="*/ 692 w 1720"/>
                <a:gd name="T15" fmla="*/ 1321 h 1694"/>
                <a:gd name="T16" fmla="*/ 709 w 1720"/>
                <a:gd name="T17" fmla="*/ 1321 h 1694"/>
                <a:gd name="T18" fmla="*/ 1012 w 1720"/>
                <a:gd name="T19" fmla="*/ 1321 h 1694"/>
                <a:gd name="T20" fmla="*/ 1029 w 1720"/>
                <a:gd name="T21" fmla="*/ 1321 h 1694"/>
                <a:gd name="T22" fmla="*/ 1416 w 1720"/>
                <a:gd name="T23" fmla="*/ 428 h 1694"/>
                <a:gd name="T24" fmla="*/ 1416 w 1720"/>
                <a:gd name="T25" fmla="*/ 1694 h 1694"/>
                <a:gd name="T26" fmla="*/ 1720 w 1720"/>
                <a:gd name="T27" fmla="*/ 1694 h 1694"/>
                <a:gd name="T28" fmla="*/ 1720 w 1720"/>
                <a:gd name="T29" fmla="*/ 0 h 1694"/>
                <a:gd name="T30" fmla="*/ 1265 w 1720"/>
                <a:gd name="T31"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20" h="1694">
                  <a:moveTo>
                    <a:pt x="1265" y="0"/>
                  </a:moveTo>
                  <a:lnTo>
                    <a:pt x="860" y="996"/>
                  </a:lnTo>
                  <a:lnTo>
                    <a:pt x="456" y="0"/>
                  </a:lnTo>
                  <a:lnTo>
                    <a:pt x="0" y="0"/>
                  </a:lnTo>
                  <a:lnTo>
                    <a:pt x="0" y="1694"/>
                  </a:lnTo>
                  <a:lnTo>
                    <a:pt x="303" y="1694"/>
                  </a:lnTo>
                  <a:lnTo>
                    <a:pt x="303" y="428"/>
                  </a:lnTo>
                  <a:lnTo>
                    <a:pt x="692" y="1321"/>
                  </a:lnTo>
                  <a:lnTo>
                    <a:pt x="709" y="1321"/>
                  </a:lnTo>
                  <a:lnTo>
                    <a:pt x="1012" y="1321"/>
                  </a:lnTo>
                  <a:lnTo>
                    <a:pt x="1029" y="1321"/>
                  </a:lnTo>
                  <a:lnTo>
                    <a:pt x="1416" y="428"/>
                  </a:lnTo>
                  <a:lnTo>
                    <a:pt x="1416" y="1694"/>
                  </a:lnTo>
                  <a:lnTo>
                    <a:pt x="1720" y="1694"/>
                  </a:lnTo>
                  <a:lnTo>
                    <a:pt x="1720" y="0"/>
                  </a:lnTo>
                  <a:lnTo>
                    <a:pt x="126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9" name="Freeform 12">
              <a:extLst>
                <a:ext uri="{FF2B5EF4-FFF2-40B4-BE49-F238E27FC236}">
                  <a16:creationId xmlns:a16="http://schemas.microsoft.com/office/drawing/2014/main" id="{A00F92FE-6EB2-0D0E-BFC9-559AD1E7A4E7}"/>
                </a:ext>
              </a:extLst>
            </p:cNvPr>
            <p:cNvSpPr>
              <a:spLocks/>
            </p:cNvSpPr>
            <p:nvPr userDrawn="1"/>
          </p:nvSpPr>
          <p:spPr bwMode="auto">
            <a:xfrm>
              <a:off x="0" y="3473"/>
              <a:ext cx="1113" cy="1694"/>
            </a:xfrm>
            <a:custGeom>
              <a:avLst/>
              <a:gdLst>
                <a:gd name="T0" fmla="*/ 0 w 1113"/>
                <a:gd name="T1" fmla="*/ 0 h 1694"/>
                <a:gd name="T2" fmla="*/ 0 w 1113"/>
                <a:gd name="T3" fmla="*/ 297 h 1694"/>
                <a:gd name="T4" fmla="*/ 397 w 1113"/>
                <a:gd name="T5" fmla="*/ 297 h 1694"/>
                <a:gd name="T6" fmla="*/ 397 w 1113"/>
                <a:gd name="T7" fmla="*/ 1397 h 1694"/>
                <a:gd name="T8" fmla="*/ 0 w 1113"/>
                <a:gd name="T9" fmla="*/ 1397 h 1694"/>
                <a:gd name="T10" fmla="*/ 0 w 1113"/>
                <a:gd name="T11" fmla="*/ 1694 h 1694"/>
                <a:gd name="T12" fmla="*/ 1113 w 1113"/>
                <a:gd name="T13" fmla="*/ 1694 h 1694"/>
                <a:gd name="T14" fmla="*/ 1113 w 1113"/>
                <a:gd name="T15" fmla="*/ 1397 h 1694"/>
                <a:gd name="T16" fmla="*/ 717 w 1113"/>
                <a:gd name="T17" fmla="*/ 1397 h 1694"/>
                <a:gd name="T18" fmla="*/ 717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7" y="297"/>
                  </a:lnTo>
                  <a:lnTo>
                    <a:pt x="397" y="1397"/>
                  </a:lnTo>
                  <a:lnTo>
                    <a:pt x="0" y="1397"/>
                  </a:lnTo>
                  <a:lnTo>
                    <a:pt x="0" y="1694"/>
                  </a:lnTo>
                  <a:lnTo>
                    <a:pt x="1113" y="1694"/>
                  </a:lnTo>
                  <a:lnTo>
                    <a:pt x="1113" y="1397"/>
                  </a:lnTo>
                  <a:lnTo>
                    <a:pt x="717" y="1397"/>
                  </a:lnTo>
                  <a:lnTo>
                    <a:pt x="717" y="297"/>
                  </a:lnTo>
                  <a:lnTo>
                    <a:pt x="1113" y="297"/>
                  </a:lnTo>
                  <a:lnTo>
                    <a:pt x="1113"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grpSp>
    </p:spTree>
    <p:extLst>
      <p:ext uri="{BB962C8B-B14F-4D97-AF65-F5344CB8AC3E}">
        <p14:creationId xmlns:p14="http://schemas.microsoft.com/office/powerpoint/2010/main" val="1216125896"/>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Closing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1C1E3-6A7C-C21D-910D-C4B7DFFF5270}"/>
              </a:ext>
            </a:extLst>
          </p:cNvPr>
          <p:cNvSpPr>
            <a:spLocks noGrp="1"/>
          </p:cNvSpPr>
          <p:nvPr>
            <p:ph type="ctrTitle"/>
          </p:nvPr>
        </p:nvSpPr>
        <p:spPr>
          <a:xfrm>
            <a:off x="317251" y="3338719"/>
            <a:ext cx="9144000" cy="1828406"/>
          </a:xfrm>
        </p:spPr>
        <p:txBody>
          <a:bodyPr anchor="t"/>
          <a:lstStyle>
            <a:lvl1pPr algn="l">
              <a:defRPr sz="6400">
                <a:solidFill>
                  <a:schemeClr val="accent1"/>
                </a:solidFill>
              </a:defRPr>
            </a:lvl1pPr>
          </a:lstStyle>
          <a:p>
            <a:r>
              <a:rPr lang="en-GB"/>
              <a:t>Click to edit Master title style</a:t>
            </a:r>
            <a:endParaRPr lang="en-GB" dirty="0"/>
          </a:p>
        </p:txBody>
      </p:sp>
      <p:sp>
        <p:nvSpPr>
          <p:cNvPr id="18" name="Text Placeholder 17">
            <a:extLst>
              <a:ext uri="{FF2B5EF4-FFF2-40B4-BE49-F238E27FC236}">
                <a16:creationId xmlns:a16="http://schemas.microsoft.com/office/drawing/2014/main" id="{C1B026B9-3E51-5733-811C-2FA3BC73B238}"/>
              </a:ext>
            </a:extLst>
          </p:cNvPr>
          <p:cNvSpPr>
            <a:spLocks noGrp="1"/>
          </p:cNvSpPr>
          <p:nvPr>
            <p:ph type="body" sz="quarter" idx="10"/>
          </p:nvPr>
        </p:nvSpPr>
        <p:spPr>
          <a:xfrm>
            <a:off x="330271" y="5790130"/>
            <a:ext cx="5606484" cy="740845"/>
          </a:xfrm>
        </p:spPr>
        <p:txBody>
          <a:bodyPr anchor="b"/>
          <a:lstStyle>
            <a:lvl1pPr>
              <a:defRPr b="1">
                <a:solidFill>
                  <a:schemeClr val="accent1"/>
                </a:solidFill>
                <a:latin typeface="+mj-lt"/>
                <a:ea typeface="Inter Medium" panose="02000503000000020004" pitchFamily="2" charset="0"/>
              </a:defRPr>
            </a:lvl1pPr>
            <a:lvl2pPr>
              <a:defRPr>
                <a:solidFill>
                  <a:schemeClr val="accent1"/>
                </a:solidFill>
              </a:defRPr>
            </a:lvl2pPr>
            <a:lvl3pPr>
              <a:defRPr>
                <a:solidFill>
                  <a:schemeClr val="accent1"/>
                </a:solidFill>
                <a:latin typeface="Inter Medium" panose="02000503000000020004" pitchFamily="2" charset="0"/>
                <a:ea typeface="Inter Medium" panose="02000503000000020004" pitchFamily="2" charset="0"/>
              </a:defRPr>
            </a:lvl3pPr>
            <a:lvl4pPr>
              <a:defRPr>
                <a:solidFill>
                  <a:schemeClr val="accent1"/>
                </a:solidFill>
                <a:latin typeface="Inter Medium" panose="02000503000000020004" pitchFamily="2" charset="0"/>
                <a:ea typeface="Inter Medium" panose="02000503000000020004" pitchFamily="2" charset="0"/>
              </a:defRPr>
            </a:lvl4pPr>
            <a:lvl5pPr>
              <a:defRPr>
                <a:solidFill>
                  <a:schemeClr val="accent1"/>
                </a:solidFill>
                <a:latin typeface="Inter Medium" panose="02000503000000020004" pitchFamily="2" charset="0"/>
                <a:ea typeface="Inter Medium" panose="02000503000000020004" pitchFamily="2" charset="0"/>
              </a:defRPr>
            </a:lvl5pPr>
          </a:lstStyle>
          <a:p>
            <a:pPr lvl="0"/>
            <a:r>
              <a:rPr lang="en-GB"/>
              <a:t>Click to edit Master text styles</a:t>
            </a:r>
          </a:p>
        </p:txBody>
      </p:sp>
      <p:grpSp>
        <p:nvGrpSpPr>
          <p:cNvPr id="3" name="Group 4">
            <a:extLst>
              <a:ext uri="{FF2B5EF4-FFF2-40B4-BE49-F238E27FC236}">
                <a16:creationId xmlns:a16="http://schemas.microsoft.com/office/drawing/2014/main" id="{B9815FA8-AE01-67BC-5B0D-996D4CDAD192}"/>
              </a:ext>
            </a:extLst>
          </p:cNvPr>
          <p:cNvGrpSpPr>
            <a:grpSpLocks noChangeAspect="1"/>
          </p:cNvGrpSpPr>
          <p:nvPr userDrawn="1"/>
        </p:nvGrpSpPr>
        <p:grpSpPr bwMode="auto">
          <a:xfrm>
            <a:off x="330271" y="327819"/>
            <a:ext cx="3972600" cy="438124"/>
            <a:chOff x="0" y="3473"/>
            <a:chExt cx="15360" cy="1694"/>
          </a:xfrm>
          <a:solidFill>
            <a:schemeClr val="accent1"/>
          </a:solidFill>
        </p:grpSpPr>
        <p:sp>
          <p:nvSpPr>
            <p:cNvPr id="4" name="Freeform 5">
              <a:extLst>
                <a:ext uri="{FF2B5EF4-FFF2-40B4-BE49-F238E27FC236}">
                  <a16:creationId xmlns:a16="http://schemas.microsoft.com/office/drawing/2014/main" id="{FB1AA775-4CCE-276F-2BCF-CDB5A9211FDB}"/>
                </a:ext>
              </a:extLst>
            </p:cNvPr>
            <p:cNvSpPr>
              <a:spLocks/>
            </p:cNvSpPr>
            <p:nvPr userDrawn="1"/>
          </p:nvSpPr>
          <p:spPr bwMode="auto">
            <a:xfrm>
              <a:off x="14261" y="3473"/>
              <a:ext cx="1099" cy="1694"/>
            </a:xfrm>
            <a:custGeom>
              <a:avLst/>
              <a:gdLst>
                <a:gd name="T0" fmla="*/ 0 w 1099"/>
                <a:gd name="T1" fmla="*/ 0 h 1694"/>
                <a:gd name="T2" fmla="*/ 0 w 1099"/>
                <a:gd name="T3" fmla="*/ 1694 h 1694"/>
                <a:gd name="T4" fmla="*/ 1099 w 1099"/>
                <a:gd name="T5" fmla="*/ 1694 h 1694"/>
                <a:gd name="T6" fmla="*/ 1099 w 1099"/>
                <a:gd name="T7" fmla="*/ 1397 h 1694"/>
                <a:gd name="T8" fmla="*/ 319 w 1099"/>
                <a:gd name="T9" fmla="*/ 1397 h 1694"/>
                <a:gd name="T10" fmla="*/ 319 w 1099"/>
                <a:gd name="T11" fmla="*/ 0 h 1694"/>
                <a:gd name="T12" fmla="*/ 0 w 1099"/>
                <a:gd name="T13" fmla="*/ 0 h 1694"/>
              </a:gdLst>
              <a:ahLst/>
              <a:cxnLst>
                <a:cxn ang="0">
                  <a:pos x="T0" y="T1"/>
                </a:cxn>
                <a:cxn ang="0">
                  <a:pos x="T2" y="T3"/>
                </a:cxn>
                <a:cxn ang="0">
                  <a:pos x="T4" y="T5"/>
                </a:cxn>
                <a:cxn ang="0">
                  <a:pos x="T6" y="T7"/>
                </a:cxn>
                <a:cxn ang="0">
                  <a:pos x="T8" y="T9"/>
                </a:cxn>
                <a:cxn ang="0">
                  <a:pos x="T10" y="T11"/>
                </a:cxn>
                <a:cxn ang="0">
                  <a:pos x="T12" y="T13"/>
                </a:cxn>
              </a:cxnLst>
              <a:rect l="0" t="0" r="r" b="b"/>
              <a:pathLst>
                <a:path w="1099" h="1694">
                  <a:moveTo>
                    <a:pt x="0" y="0"/>
                  </a:moveTo>
                  <a:lnTo>
                    <a:pt x="0" y="1694"/>
                  </a:lnTo>
                  <a:lnTo>
                    <a:pt x="1099" y="1694"/>
                  </a:lnTo>
                  <a:lnTo>
                    <a:pt x="1099" y="1397"/>
                  </a:lnTo>
                  <a:lnTo>
                    <a:pt x="319" y="1397"/>
                  </a:lnTo>
                  <a:lnTo>
                    <a:pt x="319"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5" name="Freeform 6">
              <a:extLst>
                <a:ext uri="{FF2B5EF4-FFF2-40B4-BE49-F238E27FC236}">
                  <a16:creationId xmlns:a16="http://schemas.microsoft.com/office/drawing/2014/main" id="{D0FDD9D0-D471-8D20-94AE-C3BC73F88F8D}"/>
                </a:ext>
              </a:extLst>
            </p:cNvPr>
            <p:cNvSpPr>
              <a:spLocks noEditPoints="1"/>
            </p:cNvSpPr>
            <p:nvPr userDrawn="1"/>
          </p:nvSpPr>
          <p:spPr bwMode="auto">
            <a:xfrm>
              <a:off x="12002" y="3473"/>
              <a:ext cx="1535" cy="1694"/>
            </a:xfrm>
            <a:custGeom>
              <a:avLst/>
              <a:gdLst>
                <a:gd name="T0" fmla="*/ 556 w 1535"/>
                <a:gd name="T1" fmla="*/ 0 h 1694"/>
                <a:gd name="T2" fmla="*/ 0 w 1535"/>
                <a:gd name="T3" fmla="*/ 1694 h 1694"/>
                <a:gd name="T4" fmla="*/ 337 w 1535"/>
                <a:gd name="T5" fmla="*/ 1694 h 1694"/>
                <a:gd name="T6" fmla="*/ 453 w 1535"/>
                <a:gd name="T7" fmla="*/ 1321 h 1694"/>
                <a:gd name="T8" fmla="*/ 1083 w 1535"/>
                <a:gd name="T9" fmla="*/ 1321 h 1694"/>
                <a:gd name="T10" fmla="*/ 1197 w 1535"/>
                <a:gd name="T11" fmla="*/ 1694 h 1694"/>
                <a:gd name="T12" fmla="*/ 1535 w 1535"/>
                <a:gd name="T13" fmla="*/ 1694 h 1694"/>
                <a:gd name="T14" fmla="*/ 978 w 1535"/>
                <a:gd name="T15" fmla="*/ 0 h 1694"/>
                <a:gd name="T16" fmla="*/ 556 w 1535"/>
                <a:gd name="T17" fmla="*/ 0 h 1694"/>
                <a:gd name="T18" fmla="*/ 768 w 1535"/>
                <a:gd name="T19" fmla="*/ 301 h 1694"/>
                <a:gd name="T20" fmla="*/ 998 w 1535"/>
                <a:gd name="T21" fmla="*/ 1048 h 1694"/>
                <a:gd name="T22" fmla="*/ 536 w 1535"/>
                <a:gd name="T23" fmla="*/ 1048 h 1694"/>
                <a:gd name="T24" fmla="*/ 768 w 1535"/>
                <a:gd name="T25" fmla="*/ 301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35" h="1694">
                  <a:moveTo>
                    <a:pt x="556" y="0"/>
                  </a:moveTo>
                  <a:lnTo>
                    <a:pt x="0" y="1694"/>
                  </a:lnTo>
                  <a:lnTo>
                    <a:pt x="337" y="1694"/>
                  </a:lnTo>
                  <a:lnTo>
                    <a:pt x="453" y="1321"/>
                  </a:lnTo>
                  <a:lnTo>
                    <a:pt x="1083" y="1321"/>
                  </a:lnTo>
                  <a:lnTo>
                    <a:pt x="1197" y="1694"/>
                  </a:lnTo>
                  <a:lnTo>
                    <a:pt x="1535" y="1694"/>
                  </a:lnTo>
                  <a:lnTo>
                    <a:pt x="978" y="0"/>
                  </a:lnTo>
                  <a:lnTo>
                    <a:pt x="556" y="0"/>
                  </a:lnTo>
                  <a:close/>
                  <a:moveTo>
                    <a:pt x="768" y="301"/>
                  </a:moveTo>
                  <a:lnTo>
                    <a:pt x="998" y="1048"/>
                  </a:lnTo>
                  <a:lnTo>
                    <a:pt x="536" y="1048"/>
                  </a:lnTo>
                  <a:lnTo>
                    <a:pt x="768" y="3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6" name="Freeform 7">
              <a:extLst>
                <a:ext uri="{FF2B5EF4-FFF2-40B4-BE49-F238E27FC236}">
                  <a16:creationId xmlns:a16="http://schemas.microsoft.com/office/drawing/2014/main" id="{CD6C2A08-9069-9582-5D59-A51210F8CB78}"/>
                </a:ext>
              </a:extLst>
            </p:cNvPr>
            <p:cNvSpPr>
              <a:spLocks/>
            </p:cNvSpPr>
            <p:nvPr userDrawn="1"/>
          </p:nvSpPr>
          <p:spPr bwMode="auto">
            <a:xfrm>
              <a:off x="10250" y="3473"/>
              <a:ext cx="1113" cy="1694"/>
            </a:xfrm>
            <a:custGeom>
              <a:avLst/>
              <a:gdLst>
                <a:gd name="T0" fmla="*/ 0 w 1113"/>
                <a:gd name="T1" fmla="*/ 0 h 1694"/>
                <a:gd name="T2" fmla="*/ 0 w 1113"/>
                <a:gd name="T3" fmla="*/ 297 h 1694"/>
                <a:gd name="T4" fmla="*/ 396 w 1113"/>
                <a:gd name="T5" fmla="*/ 297 h 1694"/>
                <a:gd name="T6" fmla="*/ 396 w 1113"/>
                <a:gd name="T7" fmla="*/ 1397 h 1694"/>
                <a:gd name="T8" fmla="*/ 0 w 1113"/>
                <a:gd name="T9" fmla="*/ 1397 h 1694"/>
                <a:gd name="T10" fmla="*/ 0 w 1113"/>
                <a:gd name="T11" fmla="*/ 1694 h 1694"/>
                <a:gd name="T12" fmla="*/ 1113 w 1113"/>
                <a:gd name="T13" fmla="*/ 1694 h 1694"/>
                <a:gd name="T14" fmla="*/ 1113 w 1113"/>
                <a:gd name="T15" fmla="*/ 1397 h 1694"/>
                <a:gd name="T16" fmla="*/ 716 w 1113"/>
                <a:gd name="T17" fmla="*/ 1397 h 1694"/>
                <a:gd name="T18" fmla="*/ 716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6" y="297"/>
                  </a:lnTo>
                  <a:lnTo>
                    <a:pt x="396" y="1397"/>
                  </a:lnTo>
                  <a:lnTo>
                    <a:pt x="0" y="1397"/>
                  </a:lnTo>
                  <a:lnTo>
                    <a:pt x="0" y="1694"/>
                  </a:lnTo>
                  <a:lnTo>
                    <a:pt x="1113" y="1694"/>
                  </a:lnTo>
                  <a:lnTo>
                    <a:pt x="1113" y="1397"/>
                  </a:lnTo>
                  <a:lnTo>
                    <a:pt x="716" y="1397"/>
                  </a:lnTo>
                  <a:lnTo>
                    <a:pt x="716" y="297"/>
                  </a:lnTo>
                  <a:lnTo>
                    <a:pt x="1113" y="297"/>
                  </a:lnTo>
                  <a:lnTo>
                    <a:pt x="111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 name="Freeform 8">
              <a:extLst>
                <a:ext uri="{FF2B5EF4-FFF2-40B4-BE49-F238E27FC236}">
                  <a16:creationId xmlns:a16="http://schemas.microsoft.com/office/drawing/2014/main" id="{610C2D08-4FE4-C1FC-5226-E7A45B13D658}"/>
                </a:ext>
              </a:extLst>
            </p:cNvPr>
            <p:cNvSpPr>
              <a:spLocks noEditPoints="1"/>
            </p:cNvSpPr>
            <p:nvPr userDrawn="1"/>
          </p:nvSpPr>
          <p:spPr bwMode="auto">
            <a:xfrm>
              <a:off x="8263" y="3473"/>
              <a:ext cx="1317" cy="1694"/>
            </a:xfrm>
            <a:custGeom>
              <a:avLst/>
              <a:gdLst>
                <a:gd name="T0" fmla="*/ 884 w 932"/>
                <a:gd name="T1" fmla="*/ 372 h 1199"/>
                <a:gd name="T2" fmla="*/ 442 w 932"/>
                <a:gd name="T3" fmla="*/ 0 h 1199"/>
                <a:gd name="T4" fmla="*/ 0 w 932"/>
                <a:gd name="T5" fmla="*/ 0 h 1199"/>
                <a:gd name="T6" fmla="*/ 0 w 932"/>
                <a:gd name="T7" fmla="*/ 1199 h 1199"/>
                <a:gd name="T8" fmla="*/ 227 w 932"/>
                <a:gd name="T9" fmla="*/ 1199 h 1199"/>
                <a:gd name="T10" fmla="*/ 227 w 932"/>
                <a:gd name="T11" fmla="*/ 755 h 1199"/>
                <a:gd name="T12" fmla="*/ 418 w 932"/>
                <a:gd name="T13" fmla="*/ 755 h 1199"/>
                <a:gd name="T14" fmla="*/ 450 w 932"/>
                <a:gd name="T15" fmla="*/ 755 h 1199"/>
                <a:gd name="T16" fmla="*/ 681 w 932"/>
                <a:gd name="T17" fmla="*/ 1199 h 1199"/>
                <a:gd name="T18" fmla="*/ 932 w 932"/>
                <a:gd name="T19" fmla="*/ 1199 h 1199"/>
                <a:gd name="T20" fmla="*/ 676 w 932"/>
                <a:gd name="T21" fmla="*/ 707 h 1199"/>
                <a:gd name="T22" fmla="*/ 884 w 932"/>
                <a:gd name="T23" fmla="*/ 372 h 1199"/>
                <a:gd name="T24" fmla="*/ 645 w 932"/>
                <a:gd name="T25" fmla="*/ 372 h 1199"/>
                <a:gd name="T26" fmla="*/ 418 w 932"/>
                <a:gd name="T27" fmla="*/ 562 h 1199"/>
                <a:gd name="T28" fmla="*/ 227 w 932"/>
                <a:gd name="T29" fmla="*/ 562 h 1199"/>
                <a:gd name="T30" fmla="*/ 227 w 932"/>
                <a:gd name="T31" fmla="*/ 194 h 1199"/>
                <a:gd name="T32" fmla="*/ 418 w 932"/>
                <a:gd name="T33" fmla="*/ 194 h 1199"/>
                <a:gd name="T34" fmla="*/ 645 w 932"/>
                <a:gd name="T35" fmla="*/ 372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2" h="1199">
                  <a:moveTo>
                    <a:pt x="884" y="372"/>
                  </a:moveTo>
                  <a:cubicBezTo>
                    <a:pt x="884" y="92"/>
                    <a:pt x="693" y="0"/>
                    <a:pt x="442" y="0"/>
                  </a:cubicBezTo>
                  <a:cubicBezTo>
                    <a:pt x="0" y="0"/>
                    <a:pt x="0" y="0"/>
                    <a:pt x="0" y="0"/>
                  </a:cubicBezTo>
                  <a:cubicBezTo>
                    <a:pt x="0" y="1199"/>
                    <a:pt x="0" y="1199"/>
                    <a:pt x="0" y="1199"/>
                  </a:cubicBezTo>
                  <a:cubicBezTo>
                    <a:pt x="227" y="1199"/>
                    <a:pt x="227" y="1199"/>
                    <a:pt x="227" y="1199"/>
                  </a:cubicBezTo>
                  <a:cubicBezTo>
                    <a:pt x="227" y="755"/>
                    <a:pt x="227" y="755"/>
                    <a:pt x="227" y="755"/>
                  </a:cubicBezTo>
                  <a:cubicBezTo>
                    <a:pt x="418" y="755"/>
                    <a:pt x="418" y="755"/>
                    <a:pt x="418" y="755"/>
                  </a:cubicBezTo>
                  <a:cubicBezTo>
                    <a:pt x="429" y="755"/>
                    <a:pt x="439" y="755"/>
                    <a:pt x="450" y="755"/>
                  </a:cubicBezTo>
                  <a:cubicBezTo>
                    <a:pt x="681" y="1199"/>
                    <a:pt x="681" y="1199"/>
                    <a:pt x="681" y="1199"/>
                  </a:cubicBezTo>
                  <a:cubicBezTo>
                    <a:pt x="932" y="1199"/>
                    <a:pt x="932" y="1199"/>
                    <a:pt x="932" y="1199"/>
                  </a:cubicBezTo>
                  <a:cubicBezTo>
                    <a:pt x="676" y="707"/>
                    <a:pt x="676" y="707"/>
                    <a:pt x="676" y="707"/>
                  </a:cubicBezTo>
                  <a:cubicBezTo>
                    <a:pt x="801" y="652"/>
                    <a:pt x="884" y="545"/>
                    <a:pt x="884" y="372"/>
                  </a:cubicBezTo>
                  <a:moveTo>
                    <a:pt x="645" y="372"/>
                  </a:moveTo>
                  <a:cubicBezTo>
                    <a:pt x="645" y="516"/>
                    <a:pt x="562" y="562"/>
                    <a:pt x="418" y="562"/>
                  </a:cubicBezTo>
                  <a:cubicBezTo>
                    <a:pt x="227" y="562"/>
                    <a:pt x="227" y="562"/>
                    <a:pt x="227" y="562"/>
                  </a:cubicBezTo>
                  <a:cubicBezTo>
                    <a:pt x="227" y="194"/>
                    <a:pt x="227" y="194"/>
                    <a:pt x="227" y="194"/>
                  </a:cubicBezTo>
                  <a:cubicBezTo>
                    <a:pt x="418" y="194"/>
                    <a:pt x="418" y="194"/>
                    <a:pt x="418" y="194"/>
                  </a:cubicBezTo>
                  <a:cubicBezTo>
                    <a:pt x="574" y="194"/>
                    <a:pt x="645" y="252"/>
                    <a:pt x="645" y="3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7" name="Freeform 9">
              <a:extLst>
                <a:ext uri="{FF2B5EF4-FFF2-40B4-BE49-F238E27FC236}">
                  <a16:creationId xmlns:a16="http://schemas.microsoft.com/office/drawing/2014/main" id="{8010D1AF-A77E-06AA-9B05-D1DD5EE83096}"/>
                </a:ext>
              </a:extLst>
            </p:cNvPr>
            <p:cNvSpPr>
              <a:spLocks/>
            </p:cNvSpPr>
            <p:nvPr userDrawn="1"/>
          </p:nvSpPr>
          <p:spPr bwMode="auto">
            <a:xfrm>
              <a:off x="6369" y="3473"/>
              <a:ext cx="1098" cy="1694"/>
            </a:xfrm>
            <a:custGeom>
              <a:avLst/>
              <a:gdLst>
                <a:gd name="T0" fmla="*/ 0 w 1098"/>
                <a:gd name="T1" fmla="*/ 0 h 1694"/>
                <a:gd name="T2" fmla="*/ 0 w 1098"/>
                <a:gd name="T3" fmla="*/ 1694 h 1694"/>
                <a:gd name="T4" fmla="*/ 1098 w 1098"/>
                <a:gd name="T5" fmla="*/ 1694 h 1694"/>
                <a:gd name="T6" fmla="*/ 1098 w 1098"/>
                <a:gd name="T7" fmla="*/ 1397 h 1694"/>
                <a:gd name="T8" fmla="*/ 321 w 1098"/>
                <a:gd name="T9" fmla="*/ 1397 h 1694"/>
                <a:gd name="T10" fmla="*/ 321 w 1098"/>
                <a:gd name="T11" fmla="*/ 973 h 1694"/>
                <a:gd name="T12" fmla="*/ 1030 w 1098"/>
                <a:gd name="T13" fmla="*/ 973 h 1694"/>
                <a:gd name="T14" fmla="*/ 1030 w 1098"/>
                <a:gd name="T15" fmla="*/ 687 h 1694"/>
                <a:gd name="T16" fmla="*/ 321 w 1098"/>
                <a:gd name="T17" fmla="*/ 687 h 1694"/>
                <a:gd name="T18" fmla="*/ 321 w 1098"/>
                <a:gd name="T19" fmla="*/ 297 h 1694"/>
                <a:gd name="T20" fmla="*/ 1098 w 1098"/>
                <a:gd name="T21" fmla="*/ 297 h 1694"/>
                <a:gd name="T22" fmla="*/ 1098 w 1098"/>
                <a:gd name="T23" fmla="*/ 0 h 1694"/>
                <a:gd name="T24" fmla="*/ 0 w 1098"/>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8" h="1694">
                  <a:moveTo>
                    <a:pt x="0" y="0"/>
                  </a:moveTo>
                  <a:lnTo>
                    <a:pt x="0" y="1694"/>
                  </a:lnTo>
                  <a:lnTo>
                    <a:pt x="1098" y="1694"/>
                  </a:lnTo>
                  <a:lnTo>
                    <a:pt x="1098" y="1397"/>
                  </a:lnTo>
                  <a:lnTo>
                    <a:pt x="321" y="1397"/>
                  </a:lnTo>
                  <a:lnTo>
                    <a:pt x="321" y="973"/>
                  </a:lnTo>
                  <a:lnTo>
                    <a:pt x="1030" y="973"/>
                  </a:lnTo>
                  <a:lnTo>
                    <a:pt x="1030" y="687"/>
                  </a:lnTo>
                  <a:lnTo>
                    <a:pt x="321" y="687"/>
                  </a:lnTo>
                  <a:lnTo>
                    <a:pt x="321" y="297"/>
                  </a:lnTo>
                  <a:lnTo>
                    <a:pt x="1098" y="297"/>
                  </a:lnTo>
                  <a:lnTo>
                    <a:pt x="1098"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9" name="Freeform 10">
              <a:extLst>
                <a:ext uri="{FF2B5EF4-FFF2-40B4-BE49-F238E27FC236}">
                  <a16:creationId xmlns:a16="http://schemas.microsoft.com/office/drawing/2014/main" id="{98B53AE0-4719-5655-6BA0-0E7E9ECB8EC1}"/>
                </a:ext>
              </a:extLst>
            </p:cNvPr>
            <p:cNvSpPr>
              <a:spLocks noEditPoints="1"/>
            </p:cNvSpPr>
            <p:nvPr userDrawn="1"/>
          </p:nvSpPr>
          <p:spPr bwMode="auto">
            <a:xfrm>
              <a:off x="4481" y="3473"/>
              <a:ext cx="1215" cy="1694"/>
            </a:xfrm>
            <a:custGeom>
              <a:avLst/>
              <a:gdLst>
                <a:gd name="T0" fmla="*/ 406 w 860"/>
                <a:gd name="T1" fmla="*/ 791 h 1199"/>
                <a:gd name="T2" fmla="*/ 227 w 860"/>
                <a:gd name="T3" fmla="*/ 791 h 1199"/>
                <a:gd name="T4" fmla="*/ 227 w 860"/>
                <a:gd name="T5" fmla="*/ 1199 h 1199"/>
                <a:gd name="T6" fmla="*/ 0 w 860"/>
                <a:gd name="T7" fmla="*/ 1199 h 1199"/>
                <a:gd name="T8" fmla="*/ 0 w 860"/>
                <a:gd name="T9" fmla="*/ 0 h 1199"/>
                <a:gd name="T10" fmla="*/ 406 w 860"/>
                <a:gd name="T11" fmla="*/ 0 h 1199"/>
                <a:gd name="T12" fmla="*/ 860 w 860"/>
                <a:gd name="T13" fmla="*/ 396 h 1199"/>
                <a:gd name="T14" fmla="*/ 406 w 860"/>
                <a:gd name="T15" fmla="*/ 791 h 1199"/>
                <a:gd name="T16" fmla="*/ 394 w 860"/>
                <a:gd name="T17" fmla="*/ 194 h 1199"/>
                <a:gd name="T18" fmla="*/ 227 w 860"/>
                <a:gd name="T19" fmla="*/ 194 h 1199"/>
                <a:gd name="T20" fmla="*/ 227 w 860"/>
                <a:gd name="T21" fmla="*/ 598 h 1199"/>
                <a:gd name="T22" fmla="*/ 394 w 860"/>
                <a:gd name="T23" fmla="*/ 598 h 1199"/>
                <a:gd name="T24" fmla="*/ 621 w 860"/>
                <a:gd name="T25" fmla="*/ 396 h 1199"/>
                <a:gd name="T26" fmla="*/ 394 w 860"/>
                <a:gd name="T27" fmla="*/ 194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0" h="1199">
                  <a:moveTo>
                    <a:pt x="406" y="791"/>
                  </a:moveTo>
                  <a:cubicBezTo>
                    <a:pt x="227" y="791"/>
                    <a:pt x="227" y="791"/>
                    <a:pt x="227" y="791"/>
                  </a:cubicBezTo>
                  <a:cubicBezTo>
                    <a:pt x="227" y="1199"/>
                    <a:pt x="227" y="1199"/>
                    <a:pt x="227" y="1199"/>
                  </a:cubicBezTo>
                  <a:cubicBezTo>
                    <a:pt x="0" y="1199"/>
                    <a:pt x="0" y="1199"/>
                    <a:pt x="0" y="1199"/>
                  </a:cubicBezTo>
                  <a:cubicBezTo>
                    <a:pt x="0" y="0"/>
                    <a:pt x="0" y="0"/>
                    <a:pt x="0" y="0"/>
                  </a:cubicBezTo>
                  <a:cubicBezTo>
                    <a:pt x="406" y="0"/>
                    <a:pt x="406" y="0"/>
                    <a:pt x="406" y="0"/>
                  </a:cubicBezTo>
                  <a:cubicBezTo>
                    <a:pt x="661" y="0"/>
                    <a:pt x="860" y="116"/>
                    <a:pt x="860" y="396"/>
                  </a:cubicBezTo>
                  <a:cubicBezTo>
                    <a:pt x="860" y="671"/>
                    <a:pt x="659" y="791"/>
                    <a:pt x="406" y="791"/>
                  </a:cubicBezTo>
                  <a:moveTo>
                    <a:pt x="394" y="194"/>
                  </a:moveTo>
                  <a:cubicBezTo>
                    <a:pt x="227" y="194"/>
                    <a:pt x="227" y="194"/>
                    <a:pt x="227" y="194"/>
                  </a:cubicBezTo>
                  <a:cubicBezTo>
                    <a:pt x="227" y="598"/>
                    <a:pt x="227" y="598"/>
                    <a:pt x="227" y="598"/>
                  </a:cubicBezTo>
                  <a:cubicBezTo>
                    <a:pt x="394" y="598"/>
                    <a:pt x="394" y="598"/>
                    <a:pt x="394" y="598"/>
                  </a:cubicBezTo>
                  <a:cubicBezTo>
                    <a:pt x="525" y="598"/>
                    <a:pt x="621" y="534"/>
                    <a:pt x="621" y="396"/>
                  </a:cubicBezTo>
                  <a:cubicBezTo>
                    <a:pt x="621" y="252"/>
                    <a:pt x="525" y="194"/>
                    <a:pt x="394" y="19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0" name="Freeform 11">
              <a:extLst>
                <a:ext uri="{FF2B5EF4-FFF2-40B4-BE49-F238E27FC236}">
                  <a16:creationId xmlns:a16="http://schemas.microsoft.com/office/drawing/2014/main" id="{0AD6D1E9-D44F-9A59-4CB4-033C25A77DAC}"/>
                </a:ext>
              </a:extLst>
            </p:cNvPr>
            <p:cNvSpPr>
              <a:spLocks/>
            </p:cNvSpPr>
            <p:nvPr userDrawn="1"/>
          </p:nvSpPr>
          <p:spPr bwMode="auto">
            <a:xfrm>
              <a:off x="1945" y="3473"/>
              <a:ext cx="1720" cy="1694"/>
            </a:xfrm>
            <a:custGeom>
              <a:avLst/>
              <a:gdLst>
                <a:gd name="T0" fmla="*/ 1265 w 1720"/>
                <a:gd name="T1" fmla="*/ 0 h 1694"/>
                <a:gd name="T2" fmla="*/ 860 w 1720"/>
                <a:gd name="T3" fmla="*/ 996 h 1694"/>
                <a:gd name="T4" fmla="*/ 456 w 1720"/>
                <a:gd name="T5" fmla="*/ 0 h 1694"/>
                <a:gd name="T6" fmla="*/ 0 w 1720"/>
                <a:gd name="T7" fmla="*/ 0 h 1694"/>
                <a:gd name="T8" fmla="*/ 0 w 1720"/>
                <a:gd name="T9" fmla="*/ 1694 h 1694"/>
                <a:gd name="T10" fmla="*/ 303 w 1720"/>
                <a:gd name="T11" fmla="*/ 1694 h 1694"/>
                <a:gd name="T12" fmla="*/ 303 w 1720"/>
                <a:gd name="T13" fmla="*/ 428 h 1694"/>
                <a:gd name="T14" fmla="*/ 692 w 1720"/>
                <a:gd name="T15" fmla="*/ 1321 h 1694"/>
                <a:gd name="T16" fmla="*/ 709 w 1720"/>
                <a:gd name="T17" fmla="*/ 1321 h 1694"/>
                <a:gd name="T18" fmla="*/ 1012 w 1720"/>
                <a:gd name="T19" fmla="*/ 1321 h 1694"/>
                <a:gd name="T20" fmla="*/ 1029 w 1720"/>
                <a:gd name="T21" fmla="*/ 1321 h 1694"/>
                <a:gd name="T22" fmla="*/ 1416 w 1720"/>
                <a:gd name="T23" fmla="*/ 428 h 1694"/>
                <a:gd name="T24" fmla="*/ 1416 w 1720"/>
                <a:gd name="T25" fmla="*/ 1694 h 1694"/>
                <a:gd name="T26" fmla="*/ 1720 w 1720"/>
                <a:gd name="T27" fmla="*/ 1694 h 1694"/>
                <a:gd name="T28" fmla="*/ 1720 w 1720"/>
                <a:gd name="T29" fmla="*/ 0 h 1694"/>
                <a:gd name="T30" fmla="*/ 1265 w 1720"/>
                <a:gd name="T31"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20" h="1694">
                  <a:moveTo>
                    <a:pt x="1265" y="0"/>
                  </a:moveTo>
                  <a:lnTo>
                    <a:pt x="860" y="996"/>
                  </a:lnTo>
                  <a:lnTo>
                    <a:pt x="456" y="0"/>
                  </a:lnTo>
                  <a:lnTo>
                    <a:pt x="0" y="0"/>
                  </a:lnTo>
                  <a:lnTo>
                    <a:pt x="0" y="1694"/>
                  </a:lnTo>
                  <a:lnTo>
                    <a:pt x="303" y="1694"/>
                  </a:lnTo>
                  <a:lnTo>
                    <a:pt x="303" y="428"/>
                  </a:lnTo>
                  <a:lnTo>
                    <a:pt x="692" y="1321"/>
                  </a:lnTo>
                  <a:lnTo>
                    <a:pt x="709" y="1321"/>
                  </a:lnTo>
                  <a:lnTo>
                    <a:pt x="1012" y="1321"/>
                  </a:lnTo>
                  <a:lnTo>
                    <a:pt x="1029" y="1321"/>
                  </a:lnTo>
                  <a:lnTo>
                    <a:pt x="1416" y="428"/>
                  </a:lnTo>
                  <a:lnTo>
                    <a:pt x="1416" y="1694"/>
                  </a:lnTo>
                  <a:lnTo>
                    <a:pt x="1720" y="1694"/>
                  </a:lnTo>
                  <a:lnTo>
                    <a:pt x="1720" y="0"/>
                  </a:lnTo>
                  <a:lnTo>
                    <a:pt x="126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1" name="Freeform 12">
              <a:extLst>
                <a:ext uri="{FF2B5EF4-FFF2-40B4-BE49-F238E27FC236}">
                  <a16:creationId xmlns:a16="http://schemas.microsoft.com/office/drawing/2014/main" id="{F58ED361-0E2C-77F6-2830-FBB60D746483}"/>
                </a:ext>
              </a:extLst>
            </p:cNvPr>
            <p:cNvSpPr>
              <a:spLocks/>
            </p:cNvSpPr>
            <p:nvPr userDrawn="1"/>
          </p:nvSpPr>
          <p:spPr bwMode="auto">
            <a:xfrm>
              <a:off x="0" y="3473"/>
              <a:ext cx="1113" cy="1694"/>
            </a:xfrm>
            <a:custGeom>
              <a:avLst/>
              <a:gdLst>
                <a:gd name="T0" fmla="*/ 0 w 1113"/>
                <a:gd name="T1" fmla="*/ 0 h 1694"/>
                <a:gd name="T2" fmla="*/ 0 w 1113"/>
                <a:gd name="T3" fmla="*/ 297 h 1694"/>
                <a:gd name="T4" fmla="*/ 397 w 1113"/>
                <a:gd name="T5" fmla="*/ 297 h 1694"/>
                <a:gd name="T6" fmla="*/ 397 w 1113"/>
                <a:gd name="T7" fmla="*/ 1397 h 1694"/>
                <a:gd name="T8" fmla="*/ 0 w 1113"/>
                <a:gd name="T9" fmla="*/ 1397 h 1694"/>
                <a:gd name="T10" fmla="*/ 0 w 1113"/>
                <a:gd name="T11" fmla="*/ 1694 h 1694"/>
                <a:gd name="T12" fmla="*/ 1113 w 1113"/>
                <a:gd name="T13" fmla="*/ 1694 h 1694"/>
                <a:gd name="T14" fmla="*/ 1113 w 1113"/>
                <a:gd name="T15" fmla="*/ 1397 h 1694"/>
                <a:gd name="T16" fmla="*/ 717 w 1113"/>
                <a:gd name="T17" fmla="*/ 1397 h 1694"/>
                <a:gd name="T18" fmla="*/ 717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7" y="297"/>
                  </a:lnTo>
                  <a:lnTo>
                    <a:pt x="397" y="1397"/>
                  </a:lnTo>
                  <a:lnTo>
                    <a:pt x="0" y="1397"/>
                  </a:lnTo>
                  <a:lnTo>
                    <a:pt x="0" y="1694"/>
                  </a:lnTo>
                  <a:lnTo>
                    <a:pt x="1113" y="1694"/>
                  </a:lnTo>
                  <a:lnTo>
                    <a:pt x="1113" y="1397"/>
                  </a:lnTo>
                  <a:lnTo>
                    <a:pt x="717" y="1397"/>
                  </a:lnTo>
                  <a:lnTo>
                    <a:pt x="717" y="297"/>
                  </a:lnTo>
                  <a:lnTo>
                    <a:pt x="1113" y="297"/>
                  </a:lnTo>
                  <a:lnTo>
                    <a:pt x="111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grpSp>
    </p:spTree>
    <p:extLst>
      <p:ext uri="{BB962C8B-B14F-4D97-AF65-F5344CB8AC3E}">
        <p14:creationId xmlns:p14="http://schemas.microsoft.com/office/powerpoint/2010/main" val="1761819100"/>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Closing Slide Smok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1C1E3-6A7C-C21D-910D-C4B7DFFF5270}"/>
              </a:ext>
            </a:extLst>
          </p:cNvPr>
          <p:cNvSpPr>
            <a:spLocks noGrp="1"/>
          </p:cNvSpPr>
          <p:nvPr>
            <p:ph type="ctrTitle"/>
          </p:nvPr>
        </p:nvSpPr>
        <p:spPr>
          <a:xfrm>
            <a:off x="317251" y="3338719"/>
            <a:ext cx="9144000" cy="1828406"/>
          </a:xfrm>
        </p:spPr>
        <p:txBody>
          <a:bodyPr anchor="t"/>
          <a:lstStyle>
            <a:lvl1pPr algn="l">
              <a:defRPr sz="6400">
                <a:solidFill>
                  <a:schemeClr val="accent1"/>
                </a:solidFill>
              </a:defRPr>
            </a:lvl1pPr>
          </a:lstStyle>
          <a:p>
            <a:r>
              <a:rPr lang="en-GB"/>
              <a:t>Click to edit Master title style</a:t>
            </a:r>
            <a:endParaRPr lang="en-GB" dirty="0"/>
          </a:p>
        </p:txBody>
      </p:sp>
      <p:sp>
        <p:nvSpPr>
          <p:cNvPr id="18" name="Text Placeholder 17">
            <a:extLst>
              <a:ext uri="{FF2B5EF4-FFF2-40B4-BE49-F238E27FC236}">
                <a16:creationId xmlns:a16="http://schemas.microsoft.com/office/drawing/2014/main" id="{C1B026B9-3E51-5733-811C-2FA3BC73B238}"/>
              </a:ext>
            </a:extLst>
          </p:cNvPr>
          <p:cNvSpPr>
            <a:spLocks noGrp="1"/>
          </p:cNvSpPr>
          <p:nvPr>
            <p:ph type="body" sz="quarter" idx="10"/>
          </p:nvPr>
        </p:nvSpPr>
        <p:spPr>
          <a:xfrm>
            <a:off x="330271" y="5790130"/>
            <a:ext cx="5606484" cy="740845"/>
          </a:xfrm>
        </p:spPr>
        <p:txBody>
          <a:bodyPr anchor="b"/>
          <a:lstStyle>
            <a:lvl1pPr>
              <a:defRPr b="1">
                <a:solidFill>
                  <a:schemeClr val="accent1"/>
                </a:solidFill>
                <a:latin typeface="+mj-lt"/>
                <a:ea typeface="Inter Medium" panose="02000503000000020004" pitchFamily="2" charset="0"/>
              </a:defRPr>
            </a:lvl1pPr>
            <a:lvl2pPr>
              <a:defRPr>
                <a:solidFill>
                  <a:schemeClr val="accent1"/>
                </a:solidFill>
              </a:defRPr>
            </a:lvl2pPr>
            <a:lvl3pPr>
              <a:defRPr>
                <a:solidFill>
                  <a:schemeClr val="accent1"/>
                </a:solidFill>
                <a:latin typeface="Inter Medium" panose="02000503000000020004" pitchFamily="2" charset="0"/>
                <a:ea typeface="Inter Medium" panose="02000503000000020004" pitchFamily="2" charset="0"/>
              </a:defRPr>
            </a:lvl3pPr>
            <a:lvl4pPr>
              <a:defRPr>
                <a:solidFill>
                  <a:schemeClr val="accent1"/>
                </a:solidFill>
                <a:latin typeface="Inter Medium" panose="02000503000000020004" pitchFamily="2" charset="0"/>
                <a:ea typeface="Inter Medium" panose="02000503000000020004" pitchFamily="2" charset="0"/>
              </a:defRPr>
            </a:lvl4pPr>
            <a:lvl5pPr>
              <a:defRPr>
                <a:solidFill>
                  <a:schemeClr val="accent1"/>
                </a:solidFill>
                <a:latin typeface="Inter Medium" panose="02000503000000020004" pitchFamily="2" charset="0"/>
                <a:ea typeface="Inter Medium" panose="02000503000000020004" pitchFamily="2" charset="0"/>
              </a:defRPr>
            </a:lvl5pPr>
          </a:lstStyle>
          <a:p>
            <a:pPr lvl="0"/>
            <a:r>
              <a:rPr lang="en-GB"/>
              <a:t>Click to edit Master text styles</a:t>
            </a:r>
          </a:p>
        </p:txBody>
      </p:sp>
      <p:grpSp>
        <p:nvGrpSpPr>
          <p:cNvPr id="3" name="Group 4">
            <a:extLst>
              <a:ext uri="{FF2B5EF4-FFF2-40B4-BE49-F238E27FC236}">
                <a16:creationId xmlns:a16="http://schemas.microsoft.com/office/drawing/2014/main" id="{B9815FA8-AE01-67BC-5B0D-996D4CDAD192}"/>
              </a:ext>
            </a:extLst>
          </p:cNvPr>
          <p:cNvGrpSpPr>
            <a:grpSpLocks noChangeAspect="1"/>
          </p:cNvGrpSpPr>
          <p:nvPr userDrawn="1"/>
        </p:nvGrpSpPr>
        <p:grpSpPr bwMode="auto">
          <a:xfrm>
            <a:off x="330271" y="327819"/>
            <a:ext cx="3972600" cy="438124"/>
            <a:chOff x="0" y="3473"/>
            <a:chExt cx="15360" cy="1694"/>
          </a:xfrm>
          <a:solidFill>
            <a:schemeClr val="accent1"/>
          </a:solidFill>
        </p:grpSpPr>
        <p:sp>
          <p:nvSpPr>
            <p:cNvPr id="4" name="Freeform 5">
              <a:extLst>
                <a:ext uri="{FF2B5EF4-FFF2-40B4-BE49-F238E27FC236}">
                  <a16:creationId xmlns:a16="http://schemas.microsoft.com/office/drawing/2014/main" id="{FB1AA775-4CCE-276F-2BCF-CDB5A9211FDB}"/>
                </a:ext>
              </a:extLst>
            </p:cNvPr>
            <p:cNvSpPr>
              <a:spLocks/>
            </p:cNvSpPr>
            <p:nvPr userDrawn="1"/>
          </p:nvSpPr>
          <p:spPr bwMode="auto">
            <a:xfrm>
              <a:off x="14261" y="3473"/>
              <a:ext cx="1099" cy="1694"/>
            </a:xfrm>
            <a:custGeom>
              <a:avLst/>
              <a:gdLst>
                <a:gd name="T0" fmla="*/ 0 w 1099"/>
                <a:gd name="T1" fmla="*/ 0 h 1694"/>
                <a:gd name="T2" fmla="*/ 0 w 1099"/>
                <a:gd name="T3" fmla="*/ 1694 h 1694"/>
                <a:gd name="T4" fmla="*/ 1099 w 1099"/>
                <a:gd name="T5" fmla="*/ 1694 h 1694"/>
                <a:gd name="T6" fmla="*/ 1099 w 1099"/>
                <a:gd name="T7" fmla="*/ 1397 h 1694"/>
                <a:gd name="T8" fmla="*/ 319 w 1099"/>
                <a:gd name="T9" fmla="*/ 1397 h 1694"/>
                <a:gd name="T10" fmla="*/ 319 w 1099"/>
                <a:gd name="T11" fmla="*/ 0 h 1694"/>
                <a:gd name="T12" fmla="*/ 0 w 1099"/>
                <a:gd name="T13" fmla="*/ 0 h 1694"/>
              </a:gdLst>
              <a:ahLst/>
              <a:cxnLst>
                <a:cxn ang="0">
                  <a:pos x="T0" y="T1"/>
                </a:cxn>
                <a:cxn ang="0">
                  <a:pos x="T2" y="T3"/>
                </a:cxn>
                <a:cxn ang="0">
                  <a:pos x="T4" y="T5"/>
                </a:cxn>
                <a:cxn ang="0">
                  <a:pos x="T6" y="T7"/>
                </a:cxn>
                <a:cxn ang="0">
                  <a:pos x="T8" y="T9"/>
                </a:cxn>
                <a:cxn ang="0">
                  <a:pos x="T10" y="T11"/>
                </a:cxn>
                <a:cxn ang="0">
                  <a:pos x="T12" y="T13"/>
                </a:cxn>
              </a:cxnLst>
              <a:rect l="0" t="0" r="r" b="b"/>
              <a:pathLst>
                <a:path w="1099" h="1694">
                  <a:moveTo>
                    <a:pt x="0" y="0"/>
                  </a:moveTo>
                  <a:lnTo>
                    <a:pt x="0" y="1694"/>
                  </a:lnTo>
                  <a:lnTo>
                    <a:pt x="1099" y="1694"/>
                  </a:lnTo>
                  <a:lnTo>
                    <a:pt x="1099" y="1397"/>
                  </a:lnTo>
                  <a:lnTo>
                    <a:pt x="319" y="1397"/>
                  </a:lnTo>
                  <a:lnTo>
                    <a:pt x="319"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5" name="Freeform 6">
              <a:extLst>
                <a:ext uri="{FF2B5EF4-FFF2-40B4-BE49-F238E27FC236}">
                  <a16:creationId xmlns:a16="http://schemas.microsoft.com/office/drawing/2014/main" id="{D0FDD9D0-D471-8D20-94AE-C3BC73F88F8D}"/>
                </a:ext>
              </a:extLst>
            </p:cNvPr>
            <p:cNvSpPr>
              <a:spLocks noEditPoints="1"/>
            </p:cNvSpPr>
            <p:nvPr userDrawn="1"/>
          </p:nvSpPr>
          <p:spPr bwMode="auto">
            <a:xfrm>
              <a:off x="12002" y="3473"/>
              <a:ext cx="1535" cy="1694"/>
            </a:xfrm>
            <a:custGeom>
              <a:avLst/>
              <a:gdLst>
                <a:gd name="T0" fmla="*/ 556 w 1535"/>
                <a:gd name="T1" fmla="*/ 0 h 1694"/>
                <a:gd name="T2" fmla="*/ 0 w 1535"/>
                <a:gd name="T3" fmla="*/ 1694 h 1694"/>
                <a:gd name="T4" fmla="*/ 337 w 1535"/>
                <a:gd name="T5" fmla="*/ 1694 h 1694"/>
                <a:gd name="T6" fmla="*/ 453 w 1535"/>
                <a:gd name="T7" fmla="*/ 1321 h 1694"/>
                <a:gd name="T8" fmla="*/ 1083 w 1535"/>
                <a:gd name="T9" fmla="*/ 1321 h 1694"/>
                <a:gd name="T10" fmla="*/ 1197 w 1535"/>
                <a:gd name="T11" fmla="*/ 1694 h 1694"/>
                <a:gd name="T12" fmla="*/ 1535 w 1535"/>
                <a:gd name="T13" fmla="*/ 1694 h 1694"/>
                <a:gd name="T14" fmla="*/ 978 w 1535"/>
                <a:gd name="T15" fmla="*/ 0 h 1694"/>
                <a:gd name="T16" fmla="*/ 556 w 1535"/>
                <a:gd name="T17" fmla="*/ 0 h 1694"/>
                <a:gd name="T18" fmla="*/ 768 w 1535"/>
                <a:gd name="T19" fmla="*/ 301 h 1694"/>
                <a:gd name="T20" fmla="*/ 998 w 1535"/>
                <a:gd name="T21" fmla="*/ 1048 h 1694"/>
                <a:gd name="T22" fmla="*/ 536 w 1535"/>
                <a:gd name="T23" fmla="*/ 1048 h 1694"/>
                <a:gd name="T24" fmla="*/ 768 w 1535"/>
                <a:gd name="T25" fmla="*/ 301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35" h="1694">
                  <a:moveTo>
                    <a:pt x="556" y="0"/>
                  </a:moveTo>
                  <a:lnTo>
                    <a:pt x="0" y="1694"/>
                  </a:lnTo>
                  <a:lnTo>
                    <a:pt x="337" y="1694"/>
                  </a:lnTo>
                  <a:lnTo>
                    <a:pt x="453" y="1321"/>
                  </a:lnTo>
                  <a:lnTo>
                    <a:pt x="1083" y="1321"/>
                  </a:lnTo>
                  <a:lnTo>
                    <a:pt x="1197" y="1694"/>
                  </a:lnTo>
                  <a:lnTo>
                    <a:pt x="1535" y="1694"/>
                  </a:lnTo>
                  <a:lnTo>
                    <a:pt x="978" y="0"/>
                  </a:lnTo>
                  <a:lnTo>
                    <a:pt x="556" y="0"/>
                  </a:lnTo>
                  <a:close/>
                  <a:moveTo>
                    <a:pt x="768" y="301"/>
                  </a:moveTo>
                  <a:lnTo>
                    <a:pt x="998" y="1048"/>
                  </a:lnTo>
                  <a:lnTo>
                    <a:pt x="536" y="1048"/>
                  </a:lnTo>
                  <a:lnTo>
                    <a:pt x="768" y="3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6" name="Freeform 7">
              <a:extLst>
                <a:ext uri="{FF2B5EF4-FFF2-40B4-BE49-F238E27FC236}">
                  <a16:creationId xmlns:a16="http://schemas.microsoft.com/office/drawing/2014/main" id="{CD6C2A08-9069-9582-5D59-A51210F8CB78}"/>
                </a:ext>
              </a:extLst>
            </p:cNvPr>
            <p:cNvSpPr>
              <a:spLocks/>
            </p:cNvSpPr>
            <p:nvPr userDrawn="1"/>
          </p:nvSpPr>
          <p:spPr bwMode="auto">
            <a:xfrm>
              <a:off x="10250" y="3473"/>
              <a:ext cx="1113" cy="1694"/>
            </a:xfrm>
            <a:custGeom>
              <a:avLst/>
              <a:gdLst>
                <a:gd name="T0" fmla="*/ 0 w 1113"/>
                <a:gd name="T1" fmla="*/ 0 h 1694"/>
                <a:gd name="T2" fmla="*/ 0 w 1113"/>
                <a:gd name="T3" fmla="*/ 297 h 1694"/>
                <a:gd name="T4" fmla="*/ 396 w 1113"/>
                <a:gd name="T5" fmla="*/ 297 h 1694"/>
                <a:gd name="T6" fmla="*/ 396 w 1113"/>
                <a:gd name="T7" fmla="*/ 1397 h 1694"/>
                <a:gd name="T8" fmla="*/ 0 w 1113"/>
                <a:gd name="T9" fmla="*/ 1397 h 1694"/>
                <a:gd name="T10" fmla="*/ 0 w 1113"/>
                <a:gd name="T11" fmla="*/ 1694 h 1694"/>
                <a:gd name="T12" fmla="*/ 1113 w 1113"/>
                <a:gd name="T13" fmla="*/ 1694 h 1694"/>
                <a:gd name="T14" fmla="*/ 1113 w 1113"/>
                <a:gd name="T15" fmla="*/ 1397 h 1694"/>
                <a:gd name="T16" fmla="*/ 716 w 1113"/>
                <a:gd name="T17" fmla="*/ 1397 h 1694"/>
                <a:gd name="T18" fmla="*/ 716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6" y="297"/>
                  </a:lnTo>
                  <a:lnTo>
                    <a:pt x="396" y="1397"/>
                  </a:lnTo>
                  <a:lnTo>
                    <a:pt x="0" y="1397"/>
                  </a:lnTo>
                  <a:lnTo>
                    <a:pt x="0" y="1694"/>
                  </a:lnTo>
                  <a:lnTo>
                    <a:pt x="1113" y="1694"/>
                  </a:lnTo>
                  <a:lnTo>
                    <a:pt x="1113" y="1397"/>
                  </a:lnTo>
                  <a:lnTo>
                    <a:pt x="716" y="1397"/>
                  </a:lnTo>
                  <a:lnTo>
                    <a:pt x="716" y="297"/>
                  </a:lnTo>
                  <a:lnTo>
                    <a:pt x="1113" y="297"/>
                  </a:lnTo>
                  <a:lnTo>
                    <a:pt x="111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 name="Freeform 8">
              <a:extLst>
                <a:ext uri="{FF2B5EF4-FFF2-40B4-BE49-F238E27FC236}">
                  <a16:creationId xmlns:a16="http://schemas.microsoft.com/office/drawing/2014/main" id="{610C2D08-4FE4-C1FC-5226-E7A45B13D658}"/>
                </a:ext>
              </a:extLst>
            </p:cNvPr>
            <p:cNvSpPr>
              <a:spLocks noEditPoints="1"/>
            </p:cNvSpPr>
            <p:nvPr userDrawn="1"/>
          </p:nvSpPr>
          <p:spPr bwMode="auto">
            <a:xfrm>
              <a:off x="8263" y="3473"/>
              <a:ext cx="1317" cy="1694"/>
            </a:xfrm>
            <a:custGeom>
              <a:avLst/>
              <a:gdLst>
                <a:gd name="T0" fmla="*/ 884 w 932"/>
                <a:gd name="T1" fmla="*/ 372 h 1199"/>
                <a:gd name="T2" fmla="*/ 442 w 932"/>
                <a:gd name="T3" fmla="*/ 0 h 1199"/>
                <a:gd name="T4" fmla="*/ 0 w 932"/>
                <a:gd name="T5" fmla="*/ 0 h 1199"/>
                <a:gd name="T6" fmla="*/ 0 w 932"/>
                <a:gd name="T7" fmla="*/ 1199 h 1199"/>
                <a:gd name="T8" fmla="*/ 227 w 932"/>
                <a:gd name="T9" fmla="*/ 1199 h 1199"/>
                <a:gd name="T10" fmla="*/ 227 w 932"/>
                <a:gd name="T11" fmla="*/ 755 h 1199"/>
                <a:gd name="T12" fmla="*/ 418 w 932"/>
                <a:gd name="T13" fmla="*/ 755 h 1199"/>
                <a:gd name="T14" fmla="*/ 450 w 932"/>
                <a:gd name="T15" fmla="*/ 755 h 1199"/>
                <a:gd name="T16" fmla="*/ 681 w 932"/>
                <a:gd name="T17" fmla="*/ 1199 h 1199"/>
                <a:gd name="T18" fmla="*/ 932 w 932"/>
                <a:gd name="T19" fmla="*/ 1199 h 1199"/>
                <a:gd name="T20" fmla="*/ 676 w 932"/>
                <a:gd name="T21" fmla="*/ 707 h 1199"/>
                <a:gd name="T22" fmla="*/ 884 w 932"/>
                <a:gd name="T23" fmla="*/ 372 h 1199"/>
                <a:gd name="T24" fmla="*/ 645 w 932"/>
                <a:gd name="T25" fmla="*/ 372 h 1199"/>
                <a:gd name="T26" fmla="*/ 418 w 932"/>
                <a:gd name="T27" fmla="*/ 562 h 1199"/>
                <a:gd name="T28" fmla="*/ 227 w 932"/>
                <a:gd name="T29" fmla="*/ 562 h 1199"/>
                <a:gd name="T30" fmla="*/ 227 w 932"/>
                <a:gd name="T31" fmla="*/ 194 h 1199"/>
                <a:gd name="T32" fmla="*/ 418 w 932"/>
                <a:gd name="T33" fmla="*/ 194 h 1199"/>
                <a:gd name="T34" fmla="*/ 645 w 932"/>
                <a:gd name="T35" fmla="*/ 372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2" h="1199">
                  <a:moveTo>
                    <a:pt x="884" y="372"/>
                  </a:moveTo>
                  <a:cubicBezTo>
                    <a:pt x="884" y="92"/>
                    <a:pt x="693" y="0"/>
                    <a:pt x="442" y="0"/>
                  </a:cubicBezTo>
                  <a:cubicBezTo>
                    <a:pt x="0" y="0"/>
                    <a:pt x="0" y="0"/>
                    <a:pt x="0" y="0"/>
                  </a:cubicBezTo>
                  <a:cubicBezTo>
                    <a:pt x="0" y="1199"/>
                    <a:pt x="0" y="1199"/>
                    <a:pt x="0" y="1199"/>
                  </a:cubicBezTo>
                  <a:cubicBezTo>
                    <a:pt x="227" y="1199"/>
                    <a:pt x="227" y="1199"/>
                    <a:pt x="227" y="1199"/>
                  </a:cubicBezTo>
                  <a:cubicBezTo>
                    <a:pt x="227" y="755"/>
                    <a:pt x="227" y="755"/>
                    <a:pt x="227" y="755"/>
                  </a:cubicBezTo>
                  <a:cubicBezTo>
                    <a:pt x="418" y="755"/>
                    <a:pt x="418" y="755"/>
                    <a:pt x="418" y="755"/>
                  </a:cubicBezTo>
                  <a:cubicBezTo>
                    <a:pt x="429" y="755"/>
                    <a:pt x="439" y="755"/>
                    <a:pt x="450" y="755"/>
                  </a:cubicBezTo>
                  <a:cubicBezTo>
                    <a:pt x="681" y="1199"/>
                    <a:pt x="681" y="1199"/>
                    <a:pt x="681" y="1199"/>
                  </a:cubicBezTo>
                  <a:cubicBezTo>
                    <a:pt x="932" y="1199"/>
                    <a:pt x="932" y="1199"/>
                    <a:pt x="932" y="1199"/>
                  </a:cubicBezTo>
                  <a:cubicBezTo>
                    <a:pt x="676" y="707"/>
                    <a:pt x="676" y="707"/>
                    <a:pt x="676" y="707"/>
                  </a:cubicBezTo>
                  <a:cubicBezTo>
                    <a:pt x="801" y="652"/>
                    <a:pt x="884" y="545"/>
                    <a:pt x="884" y="372"/>
                  </a:cubicBezTo>
                  <a:moveTo>
                    <a:pt x="645" y="372"/>
                  </a:moveTo>
                  <a:cubicBezTo>
                    <a:pt x="645" y="516"/>
                    <a:pt x="562" y="562"/>
                    <a:pt x="418" y="562"/>
                  </a:cubicBezTo>
                  <a:cubicBezTo>
                    <a:pt x="227" y="562"/>
                    <a:pt x="227" y="562"/>
                    <a:pt x="227" y="562"/>
                  </a:cubicBezTo>
                  <a:cubicBezTo>
                    <a:pt x="227" y="194"/>
                    <a:pt x="227" y="194"/>
                    <a:pt x="227" y="194"/>
                  </a:cubicBezTo>
                  <a:cubicBezTo>
                    <a:pt x="418" y="194"/>
                    <a:pt x="418" y="194"/>
                    <a:pt x="418" y="194"/>
                  </a:cubicBezTo>
                  <a:cubicBezTo>
                    <a:pt x="574" y="194"/>
                    <a:pt x="645" y="252"/>
                    <a:pt x="645" y="3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7" name="Freeform 9">
              <a:extLst>
                <a:ext uri="{FF2B5EF4-FFF2-40B4-BE49-F238E27FC236}">
                  <a16:creationId xmlns:a16="http://schemas.microsoft.com/office/drawing/2014/main" id="{8010D1AF-A77E-06AA-9B05-D1DD5EE83096}"/>
                </a:ext>
              </a:extLst>
            </p:cNvPr>
            <p:cNvSpPr>
              <a:spLocks/>
            </p:cNvSpPr>
            <p:nvPr userDrawn="1"/>
          </p:nvSpPr>
          <p:spPr bwMode="auto">
            <a:xfrm>
              <a:off x="6369" y="3473"/>
              <a:ext cx="1098" cy="1694"/>
            </a:xfrm>
            <a:custGeom>
              <a:avLst/>
              <a:gdLst>
                <a:gd name="T0" fmla="*/ 0 w 1098"/>
                <a:gd name="T1" fmla="*/ 0 h 1694"/>
                <a:gd name="T2" fmla="*/ 0 w 1098"/>
                <a:gd name="T3" fmla="*/ 1694 h 1694"/>
                <a:gd name="T4" fmla="*/ 1098 w 1098"/>
                <a:gd name="T5" fmla="*/ 1694 h 1694"/>
                <a:gd name="T6" fmla="*/ 1098 w 1098"/>
                <a:gd name="T7" fmla="*/ 1397 h 1694"/>
                <a:gd name="T8" fmla="*/ 321 w 1098"/>
                <a:gd name="T9" fmla="*/ 1397 h 1694"/>
                <a:gd name="T10" fmla="*/ 321 w 1098"/>
                <a:gd name="T11" fmla="*/ 973 h 1694"/>
                <a:gd name="T12" fmla="*/ 1030 w 1098"/>
                <a:gd name="T13" fmla="*/ 973 h 1694"/>
                <a:gd name="T14" fmla="*/ 1030 w 1098"/>
                <a:gd name="T15" fmla="*/ 687 h 1694"/>
                <a:gd name="T16" fmla="*/ 321 w 1098"/>
                <a:gd name="T17" fmla="*/ 687 h 1694"/>
                <a:gd name="T18" fmla="*/ 321 w 1098"/>
                <a:gd name="T19" fmla="*/ 297 h 1694"/>
                <a:gd name="T20" fmla="*/ 1098 w 1098"/>
                <a:gd name="T21" fmla="*/ 297 h 1694"/>
                <a:gd name="T22" fmla="*/ 1098 w 1098"/>
                <a:gd name="T23" fmla="*/ 0 h 1694"/>
                <a:gd name="T24" fmla="*/ 0 w 1098"/>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8" h="1694">
                  <a:moveTo>
                    <a:pt x="0" y="0"/>
                  </a:moveTo>
                  <a:lnTo>
                    <a:pt x="0" y="1694"/>
                  </a:lnTo>
                  <a:lnTo>
                    <a:pt x="1098" y="1694"/>
                  </a:lnTo>
                  <a:lnTo>
                    <a:pt x="1098" y="1397"/>
                  </a:lnTo>
                  <a:lnTo>
                    <a:pt x="321" y="1397"/>
                  </a:lnTo>
                  <a:lnTo>
                    <a:pt x="321" y="973"/>
                  </a:lnTo>
                  <a:lnTo>
                    <a:pt x="1030" y="973"/>
                  </a:lnTo>
                  <a:lnTo>
                    <a:pt x="1030" y="687"/>
                  </a:lnTo>
                  <a:lnTo>
                    <a:pt x="321" y="687"/>
                  </a:lnTo>
                  <a:lnTo>
                    <a:pt x="321" y="297"/>
                  </a:lnTo>
                  <a:lnTo>
                    <a:pt x="1098" y="297"/>
                  </a:lnTo>
                  <a:lnTo>
                    <a:pt x="1098"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9" name="Freeform 10">
              <a:extLst>
                <a:ext uri="{FF2B5EF4-FFF2-40B4-BE49-F238E27FC236}">
                  <a16:creationId xmlns:a16="http://schemas.microsoft.com/office/drawing/2014/main" id="{98B53AE0-4719-5655-6BA0-0E7E9ECB8EC1}"/>
                </a:ext>
              </a:extLst>
            </p:cNvPr>
            <p:cNvSpPr>
              <a:spLocks noEditPoints="1"/>
            </p:cNvSpPr>
            <p:nvPr userDrawn="1"/>
          </p:nvSpPr>
          <p:spPr bwMode="auto">
            <a:xfrm>
              <a:off x="4481" y="3473"/>
              <a:ext cx="1215" cy="1694"/>
            </a:xfrm>
            <a:custGeom>
              <a:avLst/>
              <a:gdLst>
                <a:gd name="T0" fmla="*/ 406 w 860"/>
                <a:gd name="T1" fmla="*/ 791 h 1199"/>
                <a:gd name="T2" fmla="*/ 227 w 860"/>
                <a:gd name="T3" fmla="*/ 791 h 1199"/>
                <a:gd name="T4" fmla="*/ 227 w 860"/>
                <a:gd name="T5" fmla="*/ 1199 h 1199"/>
                <a:gd name="T6" fmla="*/ 0 w 860"/>
                <a:gd name="T7" fmla="*/ 1199 h 1199"/>
                <a:gd name="T8" fmla="*/ 0 w 860"/>
                <a:gd name="T9" fmla="*/ 0 h 1199"/>
                <a:gd name="T10" fmla="*/ 406 w 860"/>
                <a:gd name="T11" fmla="*/ 0 h 1199"/>
                <a:gd name="T12" fmla="*/ 860 w 860"/>
                <a:gd name="T13" fmla="*/ 396 h 1199"/>
                <a:gd name="T14" fmla="*/ 406 w 860"/>
                <a:gd name="T15" fmla="*/ 791 h 1199"/>
                <a:gd name="T16" fmla="*/ 394 w 860"/>
                <a:gd name="T17" fmla="*/ 194 h 1199"/>
                <a:gd name="T18" fmla="*/ 227 w 860"/>
                <a:gd name="T19" fmla="*/ 194 h 1199"/>
                <a:gd name="T20" fmla="*/ 227 w 860"/>
                <a:gd name="T21" fmla="*/ 598 h 1199"/>
                <a:gd name="T22" fmla="*/ 394 w 860"/>
                <a:gd name="T23" fmla="*/ 598 h 1199"/>
                <a:gd name="T24" fmla="*/ 621 w 860"/>
                <a:gd name="T25" fmla="*/ 396 h 1199"/>
                <a:gd name="T26" fmla="*/ 394 w 860"/>
                <a:gd name="T27" fmla="*/ 194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0" h="1199">
                  <a:moveTo>
                    <a:pt x="406" y="791"/>
                  </a:moveTo>
                  <a:cubicBezTo>
                    <a:pt x="227" y="791"/>
                    <a:pt x="227" y="791"/>
                    <a:pt x="227" y="791"/>
                  </a:cubicBezTo>
                  <a:cubicBezTo>
                    <a:pt x="227" y="1199"/>
                    <a:pt x="227" y="1199"/>
                    <a:pt x="227" y="1199"/>
                  </a:cubicBezTo>
                  <a:cubicBezTo>
                    <a:pt x="0" y="1199"/>
                    <a:pt x="0" y="1199"/>
                    <a:pt x="0" y="1199"/>
                  </a:cubicBezTo>
                  <a:cubicBezTo>
                    <a:pt x="0" y="0"/>
                    <a:pt x="0" y="0"/>
                    <a:pt x="0" y="0"/>
                  </a:cubicBezTo>
                  <a:cubicBezTo>
                    <a:pt x="406" y="0"/>
                    <a:pt x="406" y="0"/>
                    <a:pt x="406" y="0"/>
                  </a:cubicBezTo>
                  <a:cubicBezTo>
                    <a:pt x="661" y="0"/>
                    <a:pt x="860" y="116"/>
                    <a:pt x="860" y="396"/>
                  </a:cubicBezTo>
                  <a:cubicBezTo>
                    <a:pt x="860" y="671"/>
                    <a:pt x="659" y="791"/>
                    <a:pt x="406" y="791"/>
                  </a:cubicBezTo>
                  <a:moveTo>
                    <a:pt x="394" y="194"/>
                  </a:moveTo>
                  <a:cubicBezTo>
                    <a:pt x="227" y="194"/>
                    <a:pt x="227" y="194"/>
                    <a:pt x="227" y="194"/>
                  </a:cubicBezTo>
                  <a:cubicBezTo>
                    <a:pt x="227" y="598"/>
                    <a:pt x="227" y="598"/>
                    <a:pt x="227" y="598"/>
                  </a:cubicBezTo>
                  <a:cubicBezTo>
                    <a:pt x="394" y="598"/>
                    <a:pt x="394" y="598"/>
                    <a:pt x="394" y="598"/>
                  </a:cubicBezTo>
                  <a:cubicBezTo>
                    <a:pt x="525" y="598"/>
                    <a:pt x="621" y="534"/>
                    <a:pt x="621" y="396"/>
                  </a:cubicBezTo>
                  <a:cubicBezTo>
                    <a:pt x="621" y="252"/>
                    <a:pt x="525" y="194"/>
                    <a:pt x="394" y="19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0" name="Freeform 11">
              <a:extLst>
                <a:ext uri="{FF2B5EF4-FFF2-40B4-BE49-F238E27FC236}">
                  <a16:creationId xmlns:a16="http://schemas.microsoft.com/office/drawing/2014/main" id="{0AD6D1E9-D44F-9A59-4CB4-033C25A77DAC}"/>
                </a:ext>
              </a:extLst>
            </p:cNvPr>
            <p:cNvSpPr>
              <a:spLocks/>
            </p:cNvSpPr>
            <p:nvPr userDrawn="1"/>
          </p:nvSpPr>
          <p:spPr bwMode="auto">
            <a:xfrm>
              <a:off x="1945" y="3473"/>
              <a:ext cx="1720" cy="1694"/>
            </a:xfrm>
            <a:custGeom>
              <a:avLst/>
              <a:gdLst>
                <a:gd name="T0" fmla="*/ 1265 w 1720"/>
                <a:gd name="T1" fmla="*/ 0 h 1694"/>
                <a:gd name="T2" fmla="*/ 860 w 1720"/>
                <a:gd name="T3" fmla="*/ 996 h 1694"/>
                <a:gd name="T4" fmla="*/ 456 w 1720"/>
                <a:gd name="T5" fmla="*/ 0 h 1694"/>
                <a:gd name="T6" fmla="*/ 0 w 1720"/>
                <a:gd name="T7" fmla="*/ 0 h 1694"/>
                <a:gd name="T8" fmla="*/ 0 w 1720"/>
                <a:gd name="T9" fmla="*/ 1694 h 1694"/>
                <a:gd name="T10" fmla="*/ 303 w 1720"/>
                <a:gd name="T11" fmla="*/ 1694 h 1694"/>
                <a:gd name="T12" fmla="*/ 303 w 1720"/>
                <a:gd name="T13" fmla="*/ 428 h 1694"/>
                <a:gd name="T14" fmla="*/ 692 w 1720"/>
                <a:gd name="T15" fmla="*/ 1321 h 1694"/>
                <a:gd name="T16" fmla="*/ 709 w 1720"/>
                <a:gd name="T17" fmla="*/ 1321 h 1694"/>
                <a:gd name="T18" fmla="*/ 1012 w 1720"/>
                <a:gd name="T19" fmla="*/ 1321 h 1694"/>
                <a:gd name="T20" fmla="*/ 1029 w 1720"/>
                <a:gd name="T21" fmla="*/ 1321 h 1694"/>
                <a:gd name="T22" fmla="*/ 1416 w 1720"/>
                <a:gd name="T23" fmla="*/ 428 h 1694"/>
                <a:gd name="T24" fmla="*/ 1416 w 1720"/>
                <a:gd name="T25" fmla="*/ 1694 h 1694"/>
                <a:gd name="T26" fmla="*/ 1720 w 1720"/>
                <a:gd name="T27" fmla="*/ 1694 h 1694"/>
                <a:gd name="T28" fmla="*/ 1720 w 1720"/>
                <a:gd name="T29" fmla="*/ 0 h 1694"/>
                <a:gd name="T30" fmla="*/ 1265 w 1720"/>
                <a:gd name="T31"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20" h="1694">
                  <a:moveTo>
                    <a:pt x="1265" y="0"/>
                  </a:moveTo>
                  <a:lnTo>
                    <a:pt x="860" y="996"/>
                  </a:lnTo>
                  <a:lnTo>
                    <a:pt x="456" y="0"/>
                  </a:lnTo>
                  <a:lnTo>
                    <a:pt x="0" y="0"/>
                  </a:lnTo>
                  <a:lnTo>
                    <a:pt x="0" y="1694"/>
                  </a:lnTo>
                  <a:lnTo>
                    <a:pt x="303" y="1694"/>
                  </a:lnTo>
                  <a:lnTo>
                    <a:pt x="303" y="428"/>
                  </a:lnTo>
                  <a:lnTo>
                    <a:pt x="692" y="1321"/>
                  </a:lnTo>
                  <a:lnTo>
                    <a:pt x="709" y="1321"/>
                  </a:lnTo>
                  <a:lnTo>
                    <a:pt x="1012" y="1321"/>
                  </a:lnTo>
                  <a:lnTo>
                    <a:pt x="1029" y="1321"/>
                  </a:lnTo>
                  <a:lnTo>
                    <a:pt x="1416" y="428"/>
                  </a:lnTo>
                  <a:lnTo>
                    <a:pt x="1416" y="1694"/>
                  </a:lnTo>
                  <a:lnTo>
                    <a:pt x="1720" y="1694"/>
                  </a:lnTo>
                  <a:lnTo>
                    <a:pt x="1720" y="0"/>
                  </a:lnTo>
                  <a:lnTo>
                    <a:pt x="126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1" name="Freeform 12">
              <a:extLst>
                <a:ext uri="{FF2B5EF4-FFF2-40B4-BE49-F238E27FC236}">
                  <a16:creationId xmlns:a16="http://schemas.microsoft.com/office/drawing/2014/main" id="{F58ED361-0E2C-77F6-2830-FBB60D746483}"/>
                </a:ext>
              </a:extLst>
            </p:cNvPr>
            <p:cNvSpPr>
              <a:spLocks/>
            </p:cNvSpPr>
            <p:nvPr userDrawn="1"/>
          </p:nvSpPr>
          <p:spPr bwMode="auto">
            <a:xfrm>
              <a:off x="0" y="3473"/>
              <a:ext cx="1113" cy="1694"/>
            </a:xfrm>
            <a:custGeom>
              <a:avLst/>
              <a:gdLst>
                <a:gd name="T0" fmla="*/ 0 w 1113"/>
                <a:gd name="T1" fmla="*/ 0 h 1694"/>
                <a:gd name="T2" fmla="*/ 0 w 1113"/>
                <a:gd name="T3" fmla="*/ 297 h 1694"/>
                <a:gd name="T4" fmla="*/ 397 w 1113"/>
                <a:gd name="T5" fmla="*/ 297 h 1694"/>
                <a:gd name="T6" fmla="*/ 397 w 1113"/>
                <a:gd name="T7" fmla="*/ 1397 h 1694"/>
                <a:gd name="T8" fmla="*/ 0 w 1113"/>
                <a:gd name="T9" fmla="*/ 1397 h 1694"/>
                <a:gd name="T10" fmla="*/ 0 w 1113"/>
                <a:gd name="T11" fmla="*/ 1694 h 1694"/>
                <a:gd name="T12" fmla="*/ 1113 w 1113"/>
                <a:gd name="T13" fmla="*/ 1694 h 1694"/>
                <a:gd name="T14" fmla="*/ 1113 w 1113"/>
                <a:gd name="T15" fmla="*/ 1397 h 1694"/>
                <a:gd name="T16" fmla="*/ 717 w 1113"/>
                <a:gd name="T17" fmla="*/ 1397 h 1694"/>
                <a:gd name="T18" fmla="*/ 717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7" y="297"/>
                  </a:lnTo>
                  <a:lnTo>
                    <a:pt x="397" y="1397"/>
                  </a:lnTo>
                  <a:lnTo>
                    <a:pt x="0" y="1397"/>
                  </a:lnTo>
                  <a:lnTo>
                    <a:pt x="0" y="1694"/>
                  </a:lnTo>
                  <a:lnTo>
                    <a:pt x="1113" y="1694"/>
                  </a:lnTo>
                  <a:lnTo>
                    <a:pt x="1113" y="1397"/>
                  </a:lnTo>
                  <a:lnTo>
                    <a:pt x="717" y="1397"/>
                  </a:lnTo>
                  <a:lnTo>
                    <a:pt x="717" y="297"/>
                  </a:lnTo>
                  <a:lnTo>
                    <a:pt x="1113" y="297"/>
                  </a:lnTo>
                  <a:lnTo>
                    <a:pt x="111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grpSp>
    </p:spTree>
    <p:extLst>
      <p:ext uri="{BB962C8B-B14F-4D97-AF65-F5344CB8AC3E}">
        <p14:creationId xmlns:p14="http://schemas.microsoft.com/office/powerpoint/2010/main" val="2408184500"/>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Closing Slide Khaki">
    <p:bg>
      <p:bgPr>
        <a:solidFill>
          <a:srgbClr val="FBF7D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1C1E3-6A7C-C21D-910D-C4B7DFFF5270}"/>
              </a:ext>
            </a:extLst>
          </p:cNvPr>
          <p:cNvSpPr>
            <a:spLocks noGrp="1"/>
          </p:cNvSpPr>
          <p:nvPr>
            <p:ph type="ctrTitle"/>
          </p:nvPr>
        </p:nvSpPr>
        <p:spPr>
          <a:xfrm>
            <a:off x="317251" y="3338719"/>
            <a:ext cx="9144000" cy="1828406"/>
          </a:xfrm>
        </p:spPr>
        <p:txBody>
          <a:bodyPr anchor="t"/>
          <a:lstStyle>
            <a:lvl1pPr algn="l">
              <a:defRPr sz="6400">
                <a:solidFill>
                  <a:schemeClr val="accent1"/>
                </a:solidFill>
              </a:defRPr>
            </a:lvl1pPr>
          </a:lstStyle>
          <a:p>
            <a:r>
              <a:rPr lang="en-GB"/>
              <a:t>Click to edit Master title style</a:t>
            </a:r>
            <a:endParaRPr lang="en-GB" dirty="0"/>
          </a:p>
        </p:txBody>
      </p:sp>
      <p:sp>
        <p:nvSpPr>
          <p:cNvPr id="18" name="Text Placeholder 17">
            <a:extLst>
              <a:ext uri="{FF2B5EF4-FFF2-40B4-BE49-F238E27FC236}">
                <a16:creationId xmlns:a16="http://schemas.microsoft.com/office/drawing/2014/main" id="{C1B026B9-3E51-5733-811C-2FA3BC73B238}"/>
              </a:ext>
            </a:extLst>
          </p:cNvPr>
          <p:cNvSpPr>
            <a:spLocks noGrp="1"/>
          </p:cNvSpPr>
          <p:nvPr>
            <p:ph type="body" sz="quarter" idx="10"/>
          </p:nvPr>
        </p:nvSpPr>
        <p:spPr>
          <a:xfrm>
            <a:off x="330271" y="5790130"/>
            <a:ext cx="5606484" cy="740845"/>
          </a:xfrm>
        </p:spPr>
        <p:txBody>
          <a:bodyPr anchor="b"/>
          <a:lstStyle>
            <a:lvl1pPr>
              <a:defRPr b="1">
                <a:solidFill>
                  <a:schemeClr val="accent1"/>
                </a:solidFill>
                <a:latin typeface="+mj-lt"/>
                <a:ea typeface="Inter Medium" panose="02000503000000020004" pitchFamily="2" charset="0"/>
              </a:defRPr>
            </a:lvl1pPr>
            <a:lvl2pPr>
              <a:defRPr>
                <a:solidFill>
                  <a:schemeClr val="accent1"/>
                </a:solidFill>
              </a:defRPr>
            </a:lvl2pPr>
            <a:lvl3pPr>
              <a:defRPr>
                <a:solidFill>
                  <a:schemeClr val="accent1"/>
                </a:solidFill>
                <a:latin typeface="Inter Medium" panose="02000503000000020004" pitchFamily="2" charset="0"/>
                <a:ea typeface="Inter Medium" panose="02000503000000020004" pitchFamily="2" charset="0"/>
              </a:defRPr>
            </a:lvl3pPr>
            <a:lvl4pPr>
              <a:defRPr>
                <a:solidFill>
                  <a:schemeClr val="accent1"/>
                </a:solidFill>
                <a:latin typeface="Inter Medium" panose="02000503000000020004" pitchFamily="2" charset="0"/>
                <a:ea typeface="Inter Medium" panose="02000503000000020004" pitchFamily="2" charset="0"/>
              </a:defRPr>
            </a:lvl4pPr>
            <a:lvl5pPr>
              <a:defRPr>
                <a:solidFill>
                  <a:schemeClr val="accent1"/>
                </a:solidFill>
                <a:latin typeface="Inter Medium" panose="02000503000000020004" pitchFamily="2" charset="0"/>
                <a:ea typeface="Inter Medium" panose="02000503000000020004" pitchFamily="2" charset="0"/>
              </a:defRPr>
            </a:lvl5pPr>
          </a:lstStyle>
          <a:p>
            <a:pPr lvl="0"/>
            <a:r>
              <a:rPr lang="en-GB"/>
              <a:t>Click to edit Master text styles</a:t>
            </a:r>
          </a:p>
        </p:txBody>
      </p:sp>
      <p:grpSp>
        <p:nvGrpSpPr>
          <p:cNvPr id="3" name="Group 4">
            <a:extLst>
              <a:ext uri="{FF2B5EF4-FFF2-40B4-BE49-F238E27FC236}">
                <a16:creationId xmlns:a16="http://schemas.microsoft.com/office/drawing/2014/main" id="{B9815FA8-AE01-67BC-5B0D-996D4CDAD192}"/>
              </a:ext>
            </a:extLst>
          </p:cNvPr>
          <p:cNvGrpSpPr>
            <a:grpSpLocks noChangeAspect="1"/>
          </p:cNvGrpSpPr>
          <p:nvPr userDrawn="1"/>
        </p:nvGrpSpPr>
        <p:grpSpPr bwMode="auto">
          <a:xfrm>
            <a:off x="330271" y="327819"/>
            <a:ext cx="3972600" cy="438124"/>
            <a:chOff x="0" y="3473"/>
            <a:chExt cx="15360" cy="1694"/>
          </a:xfrm>
          <a:solidFill>
            <a:schemeClr val="accent1"/>
          </a:solidFill>
        </p:grpSpPr>
        <p:sp>
          <p:nvSpPr>
            <p:cNvPr id="4" name="Freeform 5">
              <a:extLst>
                <a:ext uri="{FF2B5EF4-FFF2-40B4-BE49-F238E27FC236}">
                  <a16:creationId xmlns:a16="http://schemas.microsoft.com/office/drawing/2014/main" id="{FB1AA775-4CCE-276F-2BCF-CDB5A9211FDB}"/>
                </a:ext>
              </a:extLst>
            </p:cNvPr>
            <p:cNvSpPr>
              <a:spLocks/>
            </p:cNvSpPr>
            <p:nvPr userDrawn="1"/>
          </p:nvSpPr>
          <p:spPr bwMode="auto">
            <a:xfrm>
              <a:off x="14261" y="3473"/>
              <a:ext cx="1099" cy="1694"/>
            </a:xfrm>
            <a:custGeom>
              <a:avLst/>
              <a:gdLst>
                <a:gd name="T0" fmla="*/ 0 w 1099"/>
                <a:gd name="T1" fmla="*/ 0 h 1694"/>
                <a:gd name="T2" fmla="*/ 0 w 1099"/>
                <a:gd name="T3" fmla="*/ 1694 h 1694"/>
                <a:gd name="T4" fmla="*/ 1099 w 1099"/>
                <a:gd name="T5" fmla="*/ 1694 h 1694"/>
                <a:gd name="T6" fmla="*/ 1099 w 1099"/>
                <a:gd name="T7" fmla="*/ 1397 h 1694"/>
                <a:gd name="T8" fmla="*/ 319 w 1099"/>
                <a:gd name="T9" fmla="*/ 1397 h 1694"/>
                <a:gd name="T10" fmla="*/ 319 w 1099"/>
                <a:gd name="T11" fmla="*/ 0 h 1694"/>
                <a:gd name="T12" fmla="*/ 0 w 1099"/>
                <a:gd name="T13" fmla="*/ 0 h 1694"/>
              </a:gdLst>
              <a:ahLst/>
              <a:cxnLst>
                <a:cxn ang="0">
                  <a:pos x="T0" y="T1"/>
                </a:cxn>
                <a:cxn ang="0">
                  <a:pos x="T2" y="T3"/>
                </a:cxn>
                <a:cxn ang="0">
                  <a:pos x="T4" y="T5"/>
                </a:cxn>
                <a:cxn ang="0">
                  <a:pos x="T6" y="T7"/>
                </a:cxn>
                <a:cxn ang="0">
                  <a:pos x="T8" y="T9"/>
                </a:cxn>
                <a:cxn ang="0">
                  <a:pos x="T10" y="T11"/>
                </a:cxn>
                <a:cxn ang="0">
                  <a:pos x="T12" y="T13"/>
                </a:cxn>
              </a:cxnLst>
              <a:rect l="0" t="0" r="r" b="b"/>
              <a:pathLst>
                <a:path w="1099" h="1694">
                  <a:moveTo>
                    <a:pt x="0" y="0"/>
                  </a:moveTo>
                  <a:lnTo>
                    <a:pt x="0" y="1694"/>
                  </a:lnTo>
                  <a:lnTo>
                    <a:pt x="1099" y="1694"/>
                  </a:lnTo>
                  <a:lnTo>
                    <a:pt x="1099" y="1397"/>
                  </a:lnTo>
                  <a:lnTo>
                    <a:pt x="319" y="1397"/>
                  </a:lnTo>
                  <a:lnTo>
                    <a:pt x="319"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5" name="Freeform 6">
              <a:extLst>
                <a:ext uri="{FF2B5EF4-FFF2-40B4-BE49-F238E27FC236}">
                  <a16:creationId xmlns:a16="http://schemas.microsoft.com/office/drawing/2014/main" id="{D0FDD9D0-D471-8D20-94AE-C3BC73F88F8D}"/>
                </a:ext>
              </a:extLst>
            </p:cNvPr>
            <p:cNvSpPr>
              <a:spLocks noEditPoints="1"/>
            </p:cNvSpPr>
            <p:nvPr userDrawn="1"/>
          </p:nvSpPr>
          <p:spPr bwMode="auto">
            <a:xfrm>
              <a:off x="12002" y="3473"/>
              <a:ext cx="1535" cy="1694"/>
            </a:xfrm>
            <a:custGeom>
              <a:avLst/>
              <a:gdLst>
                <a:gd name="T0" fmla="*/ 556 w 1535"/>
                <a:gd name="T1" fmla="*/ 0 h 1694"/>
                <a:gd name="T2" fmla="*/ 0 w 1535"/>
                <a:gd name="T3" fmla="*/ 1694 h 1694"/>
                <a:gd name="T4" fmla="*/ 337 w 1535"/>
                <a:gd name="T5" fmla="*/ 1694 h 1694"/>
                <a:gd name="T6" fmla="*/ 453 w 1535"/>
                <a:gd name="T7" fmla="*/ 1321 h 1694"/>
                <a:gd name="T8" fmla="*/ 1083 w 1535"/>
                <a:gd name="T9" fmla="*/ 1321 h 1694"/>
                <a:gd name="T10" fmla="*/ 1197 w 1535"/>
                <a:gd name="T11" fmla="*/ 1694 h 1694"/>
                <a:gd name="T12" fmla="*/ 1535 w 1535"/>
                <a:gd name="T13" fmla="*/ 1694 h 1694"/>
                <a:gd name="T14" fmla="*/ 978 w 1535"/>
                <a:gd name="T15" fmla="*/ 0 h 1694"/>
                <a:gd name="T16" fmla="*/ 556 w 1535"/>
                <a:gd name="T17" fmla="*/ 0 h 1694"/>
                <a:gd name="T18" fmla="*/ 768 w 1535"/>
                <a:gd name="T19" fmla="*/ 301 h 1694"/>
                <a:gd name="T20" fmla="*/ 998 w 1535"/>
                <a:gd name="T21" fmla="*/ 1048 h 1694"/>
                <a:gd name="T22" fmla="*/ 536 w 1535"/>
                <a:gd name="T23" fmla="*/ 1048 h 1694"/>
                <a:gd name="T24" fmla="*/ 768 w 1535"/>
                <a:gd name="T25" fmla="*/ 301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35" h="1694">
                  <a:moveTo>
                    <a:pt x="556" y="0"/>
                  </a:moveTo>
                  <a:lnTo>
                    <a:pt x="0" y="1694"/>
                  </a:lnTo>
                  <a:lnTo>
                    <a:pt x="337" y="1694"/>
                  </a:lnTo>
                  <a:lnTo>
                    <a:pt x="453" y="1321"/>
                  </a:lnTo>
                  <a:lnTo>
                    <a:pt x="1083" y="1321"/>
                  </a:lnTo>
                  <a:lnTo>
                    <a:pt x="1197" y="1694"/>
                  </a:lnTo>
                  <a:lnTo>
                    <a:pt x="1535" y="1694"/>
                  </a:lnTo>
                  <a:lnTo>
                    <a:pt x="978" y="0"/>
                  </a:lnTo>
                  <a:lnTo>
                    <a:pt x="556" y="0"/>
                  </a:lnTo>
                  <a:close/>
                  <a:moveTo>
                    <a:pt x="768" y="301"/>
                  </a:moveTo>
                  <a:lnTo>
                    <a:pt x="998" y="1048"/>
                  </a:lnTo>
                  <a:lnTo>
                    <a:pt x="536" y="1048"/>
                  </a:lnTo>
                  <a:lnTo>
                    <a:pt x="768" y="3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6" name="Freeform 7">
              <a:extLst>
                <a:ext uri="{FF2B5EF4-FFF2-40B4-BE49-F238E27FC236}">
                  <a16:creationId xmlns:a16="http://schemas.microsoft.com/office/drawing/2014/main" id="{CD6C2A08-9069-9582-5D59-A51210F8CB78}"/>
                </a:ext>
              </a:extLst>
            </p:cNvPr>
            <p:cNvSpPr>
              <a:spLocks/>
            </p:cNvSpPr>
            <p:nvPr userDrawn="1"/>
          </p:nvSpPr>
          <p:spPr bwMode="auto">
            <a:xfrm>
              <a:off x="10250" y="3473"/>
              <a:ext cx="1113" cy="1694"/>
            </a:xfrm>
            <a:custGeom>
              <a:avLst/>
              <a:gdLst>
                <a:gd name="T0" fmla="*/ 0 w 1113"/>
                <a:gd name="T1" fmla="*/ 0 h 1694"/>
                <a:gd name="T2" fmla="*/ 0 w 1113"/>
                <a:gd name="T3" fmla="*/ 297 h 1694"/>
                <a:gd name="T4" fmla="*/ 396 w 1113"/>
                <a:gd name="T5" fmla="*/ 297 h 1694"/>
                <a:gd name="T6" fmla="*/ 396 w 1113"/>
                <a:gd name="T7" fmla="*/ 1397 h 1694"/>
                <a:gd name="T8" fmla="*/ 0 w 1113"/>
                <a:gd name="T9" fmla="*/ 1397 h 1694"/>
                <a:gd name="T10" fmla="*/ 0 w 1113"/>
                <a:gd name="T11" fmla="*/ 1694 h 1694"/>
                <a:gd name="T12" fmla="*/ 1113 w 1113"/>
                <a:gd name="T13" fmla="*/ 1694 h 1694"/>
                <a:gd name="T14" fmla="*/ 1113 w 1113"/>
                <a:gd name="T15" fmla="*/ 1397 h 1694"/>
                <a:gd name="T16" fmla="*/ 716 w 1113"/>
                <a:gd name="T17" fmla="*/ 1397 h 1694"/>
                <a:gd name="T18" fmla="*/ 716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6" y="297"/>
                  </a:lnTo>
                  <a:lnTo>
                    <a:pt x="396" y="1397"/>
                  </a:lnTo>
                  <a:lnTo>
                    <a:pt x="0" y="1397"/>
                  </a:lnTo>
                  <a:lnTo>
                    <a:pt x="0" y="1694"/>
                  </a:lnTo>
                  <a:lnTo>
                    <a:pt x="1113" y="1694"/>
                  </a:lnTo>
                  <a:lnTo>
                    <a:pt x="1113" y="1397"/>
                  </a:lnTo>
                  <a:lnTo>
                    <a:pt x="716" y="1397"/>
                  </a:lnTo>
                  <a:lnTo>
                    <a:pt x="716" y="297"/>
                  </a:lnTo>
                  <a:lnTo>
                    <a:pt x="1113" y="297"/>
                  </a:lnTo>
                  <a:lnTo>
                    <a:pt x="111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 name="Freeform 8">
              <a:extLst>
                <a:ext uri="{FF2B5EF4-FFF2-40B4-BE49-F238E27FC236}">
                  <a16:creationId xmlns:a16="http://schemas.microsoft.com/office/drawing/2014/main" id="{610C2D08-4FE4-C1FC-5226-E7A45B13D658}"/>
                </a:ext>
              </a:extLst>
            </p:cNvPr>
            <p:cNvSpPr>
              <a:spLocks noEditPoints="1"/>
            </p:cNvSpPr>
            <p:nvPr userDrawn="1"/>
          </p:nvSpPr>
          <p:spPr bwMode="auto">
            <a:xfrm>
              <a:off x="8263" y="3473"/>
              <a:ext cx="1317" cy="1694"/>
            </a:xfrm>
            <a:custGeom>
              <a:avLst/>
              <a:gdLst>
                <a:gd name="T0" fmla="*/ 884 w 932"/>
                <a:gd name="T1" fmla="*/ 372 h 1199"/>
                <a:gd name="T2" fmla="*/ 442 w 932"/>
                <a:gd name="T3" fmla="*/ 0 h 1199"/>
                <a:gd name="T4" fmla="*/ 0 w 932"/>
                <a:gd name="T5" fmla="*/ 0 h 1199"/>
                <a:gd name="T6" fmla="*/ 0 w 932"/>
                <a:gd name="T7" fmla="*/ 1199 h 1199"/>
                <a:gd name="T8" fmla="*/ 227 w 932"/>
                <a:gd name="T9" fmla="*/ 1199 h 1199"/>
                <a:gd name="T10" fmla="*/ 227 w 932"/>
                <a:gd name="T11" fmla="*/ 755 h 1199"/>
                <a:gd name="T12" fmla="*/ 418 w 932"/>
                <a:gd name="T13" fmla="*/ 755 h 1199"/>
                <a:gd name="T14" fmla="*/ 450 w 932"/>
                <a:gd name="T15" fmla="*/ 755 h 1199"/>
                <a:gd name="T16" fmla="*/ 681 w 932"/>
                <a:gd name="T17" fmla="*/ 1199 h 1199"/>
                <a:gd name="T18" fmla="*/ 932 w 932"/>
                <a:gd name="T19" fmla="*/ 1199 h 1199"/>
                <a:gd name="T20" fmla="*/ 676 w 932"/>
                <a:gd name="T21" fmla="*/ 707 h 1199"/>
                <a:gd name="T22" fmla="*/ 884 w 932"/>
                <a:gd name="T23" fmla="*/ 372 h 1199"/>
                <a:gd name="T24" fmla="*/ 645 w 932"/>
                <a:gd name="T25" fmla="*/ 372 h 1199"/>
                <a:gd name="T26" fmla="*/ 418 w 932"/>
                <a:gd name="T27" fmla="*/ 562 h 1199"/>
                <a:gd name="T28" fmla="*/ 227 w 932"/>
                <a:gd name="T29" fmla="*/ 562 h 1199"/>
                <a:gd name="T30" fmla="*/ 227 w 932"/>
                <a:gd name="T31" fmla="*/ 194 h 1199"/>
                <a:gd name="T32" fmla="*/ 418 w 932"/>
                <a:gd name="T33" fmla="*/ 194 h 1199"/>
                <a:gd name="T34" fmla="*/ 645 w 932"/>
                <a:gd name="T35" fmla="*/ 372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2" h="1199">
                  <a:moveTo>
                    <a:pt x="884" y="372"/>
                  </a:moveTo>
                  <a:cubicBezTo>
                    <a:pt x="884" y="92"/>
                    <a:pt x="693" y="0"/>
                    <a:pt x="442" y="0"/>
                  </a:cubicBezTo>
                  <a:cubicBezTo>
                    <a:pt x="0" y="0"/>
                    <a:pt x="0" y="0"/>
                    <a:pt x="0" y="0"/>
                  </a:cubicBezTo>
                  <a:cubicBezTo>
                    <a:pt x="0" y="1199"/>
                    <a:pt x="0" y="1199"/>
                    <a:pt x="0" y="1199"/>
                  </a:cubicBezTo>
                  <a:cubicBezTo>
                    <a:pt x="227" y="1199"/>
                    <a:pt x="227" y="1199"/>
                    <a:pt x="227" y="1199"/>
                  </a:cubicBezTo>
                  <a:cubicBezTo>
                    <a:pt x="227" y="755"/>
                    <a:pt x="227" y="755"/>
                    <a:pt x="227" y="755"/>
                  </a:cubicBezTo>
                  <a:cubicBezTo>
                    <a:pt x="418" y="755"/>
                    <a:pt x="418" y="755"/>
                    <a:pt x="418" y="755"/>
                  </a:cubicBezTo>
                  <a:cubicBezTo>
                    <a:pt x="429" y="755"/>
                    <a:pt x="439" y="755"/>
                    <a:pt x="450" y="755"/>
                  </a:cubicBezTo>
                  <a:cubicBezTo>
                    <a:pt x="681" y="1199"/>
                    <a:pt x="681" y="1199"/>
                    <a:pt x="681" y="1199"/>
                  </a:cubicBezTo>
                  <a:cubicBezTo>
                    <a:pt x="932" y="1199"/>
                    <a:pt x="932" y="1199"/>
                    <a:pt x="932" y="1199"/>
                  </a:cubicBezTo>
                  <a:cubicBezTo>
                    <a:pt x="676" y="707"/>
                    <a:pt x="676" y="707"/>
                    <a:pt x="676" y="707"/>
                  </a:cubicBezTo>
                  <a:cubicBezTo>
                    <a:pt x="801" y="652"/>
                    <a:pt x="884" y="545"/>
                    <a:pt x="884" y="372"/>
                  </a:cubicBezTo>
                  <a:moveTo>
                    <a:pt x="645" y="372"/>
                  </a:moveTo>
                  <a:cubicBezTo>
                    <a:pt x="645" y="516"/>
                    <a:pt x="562" y="562"/>
                    <a:pt x="418" y="562"/>
                  </a:cubicBezTo>
                  <a:cubicBezTo>
                    <a:pt x="227" y="562"/>
                    <a:pt x="227" y="562"/>
                    <a:pt x="227" y="562"/>
                  </a:cubicBezTo>
                  <a:cubicBezTo>
                    <a:pt x="227" y="194"/>
                    <a:pt x="227" y="194"/>
                    <a:pt x="227" y="194"/>
                  </a:cubicBezTo>
                  <a:cubicBezTo>
                    <a:pt x="418" y="194"/>
                    <a:pt x="418" y="194"/>
                    <a:pt x="418" y="194"/>
                  </a:cubicBezTo>
                  <a:cubicBezTo>
                    <a:pt x="574" y="194"/>
                    <a:pt x="645" y="252"/>
                    <a:pt x="645" y="3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7" name="Freeform 9">
              <a:extLst>
                <a:ext uri="{FF2B5EF4-FFF2-40B4-BE49-F238E27FC236}">
                  <a16:creationId xmlns:a16="http://schemas.microsoft.com/office/drawing/2014/main" id="{8010D1AF-A77E-06AA-9B05-D1DD5EE83096}"/>
                </a:ext>
              </a:extLst>
            </p:cNvPr>
            <p:cNvSpPr>
              <a:spLocks/>
            </p:cNvSpPr>
            <p:nvPr userDrawn="1"/>
          </p:nvSpPr>
          <p:spPr bwMode="auto">
            <a:xfrm>
              <a:off x="6369" y="3473"/>
              <a:ext cx="1098" cy="1694"/>
            </a:xfrm>
            <a:custGeom>
              <a:avLst/>
              <a:gdLst>
                <a:gd name="T0" fmla="*/ 0 w 1098"/>
                <a:gd name="T1" fmla="*/ 0 h 1694"/>
                <a:gd name="T2" fmla="*/ 0 w 1098"/>
                <a:gd name="T3" fmla="*/ 1694 h 1694"/>
                <a:gd name="T4" fmla="*/ 1098 w 1098"/>
                <a:gd name="T5" fmla="*/ 1694 h 1694"/>
                <a:gd name="T6" fmla="*/ 1098 w 1098"/>
                <a:gd name="T7" fmla="*/ 1397 h 1694"/>
                <a:gd name="T8" fmla="*/ 321 w 1098"/>
                <a:gd name="T9" fmla="*/ 1397 h 1694"/>
                <a:gd name="T10" fmla="*/ 321 w 1098"/>
                <a:gd name="T11" fmla="*/ 973 h 1694"/>
                <a:gd name="T12" fmla="*/ 1030 w 1098"/>
                <a:gd name="T13" fmla="*/ 973 h 1694"/>
                <a:gd name="T14" fmla="*/ 1030 w 1098"/>
                <a:gd name="T15" fmla="*/ 687 h 1694"/>
                <a:gd name="T16" fmla="*/ 321 w 1098"/>
                <a:gd name="T17" fmla="*/ 687 h 1694"/>
                <a:gd name="T18" fmla="*/ 321 w 1098"/>
                <a:gd name="T19" fmla="*/ 297 h 1694"/>
                <a:gd name="T20" fmla="*/ 1098 w 1098"/>
                <a:gd name="T21" fmla="*/ 297 h 1694"/>
                <a:gd name="T22" fmla="*/ 1098 w 1098"/>
                <a:gd name="T23" fmla="*/ 0 h 1694"/>
                <a:gd name="T24" fmla="*/ 0 w 1098"/>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8" h="1694">
                  <a:moveTo>
                    <a:pt x="0" y="0"/>
                  </a:moveTo>
                  <a:lnTo>
                    <a:pt x="0" y="1694"/>
                  </a:lnTo>
                  <a:lnTo>
                    <a:pt x="1098" y="1694"/>
                  </a:lnTo>
                  <a:lnTo>
                    <a:pt x="1098" y="1397"/>
                  </a:lnTo>
                  <a:lnTo>
                    <a:pt x="321" y="1397"/>
                  </a:lnTo>
                  <a:lnTo>
                    <a:pt x="321" y="973"/>
                  </a:lnTo>
                  <a:lnTo>
                    <a:pt x="1030" y="973"/>
                  </a:lnTo>
                  <a:lnTo>
                    <a:pt x="1030" y="687"/>
                  </a:lnTo>
                  <a:lnTo>
                    <a:pt x="321" y="687"/>
                  </a:lnTo>
                  <a:lnTo>
                    <a:pt x="321" y="297"/>
                  </a:lnTo>
                  <a:lnTo>
                    <a:pt x="1098" y="297"/>
                  </a:lnTo>
                  <a:lnTo>
                    <a:pt x="1098"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9" name="Freeform 10">
              <a:extLst>
                <a:ext uri="{FF2B5EF4-FFF2-40B4-BE49-F238E27FC236}">
                  <a16:creationId xmlns:a16="http://schemas.microsoft.com/office/drawing/2014/main" id="{98B53AE0-4719-5655-6BA0-0E7E9ECB8EC1}"/>
                </a:ext>
              </a:extLst>
            </p:cNvPr>
            <p:cNvSpPr>
              <a:spLocks noEditPoints="1"/>
            </p:cNvSpPr>
            <p:nvPr userDrawn="1"/>
          </p:nvSpPr>
          <p:spPr bwMode="auto">
            <a:xfrm>
              <a:off x="4481" y="3473"/>
              <a:ext cx="1215" cy="1694"/>
            </a:xfrm>
            <a:custGeom>
              <a:avLst/>
              <a:gdLst>
                <a:gd name="T0" fmla="*/ 406 w 860"/>
                <a:gd name="T1" fmla="*/ 791 h 1199"/>
                <a:gd name="T2" fmla="*/ 227 w 860"/>
                <a:gd name="T3" fmla="*/ 791 h 1199"/>
                <a:gd name="T4" fmla="*/ 227 w 860"/>
                <a:gd name="T5" fmla="*/ 1199 h 1199"/>
                <a:gd name="T6" fmla="*/ 0 w 860"/>
                <a:gd name="T7" fmla="*/ 1199 h 1199"/>
                <a:gd name="T8" fmla="*/ 0 w 860"/>
                <a:gd name="T9" fmla="*/ 0 h 1199"/>
                <a:gd name="T10" fmla="*/ 406 w 860"/>
                <a:gd name="T11" fmla="*/ 0 h 1199"/>
                <a:gd name="T12" fmla="*/ 860 w 860"/>
                <a:gd name="T13" fmla="*/ 396 h 1199"/>
                <a:gd name="T14" fmla="*/ 406 w 860"/>
                <a:gd name="T15" fmla="*/ 791 h 1199"/>
                <a:gd name="T16" fmla="*/ 394 w 860"/>
                <a:gd name="T17" fmla="*/ 194 h 1199"/>
                <a:gd name="T18" fmla="*/ 227 w 860"/>
                <a:gd name="T19" fmla="*/ 194 h 1199"/>
                <a:gd name="T20" fmla="*/ 227 w 860"/>
                <a:gd name="T21" fmla="*/ 598 h 1199"/>
                <a:gd name="T22" fmla="*/ 394 w 860"/>
                <a:gd name="T23" fmla="*/ 598 h 1199"/>
                <a:gd name="T24" fmla="*/ 621 w 860"/>
                <a:gd name="T25" fmla="*/ 396 h 1199"/>
                <a:gd name="T26" fmla="*/ 394 w 860"/>
                <a:gd name="T27" fmla="*/ 194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0" h="1199">
                  <a:moveTo>
                    <a:pt x="406" y="791"/>
                  </a:moveTo>
                  <a:cubicBezTo>
                    <a:pt x="227" y="791"/>
                    <a:pt x="227" y="791"/>
                    <a:pt x="227" y="791"/>
                  </a:cubicBezTo>
                  <a:cubicBezTo>
                    <a:pt x="227" y="1199"/>
                    <a:pt x="227" y="1199"/>
                    <a:pt x="227" y="1199"/>
                  </a:cubicBezTo>
                  <a:cubicBezTo>
                    <a:pt x="0" y="1199"/>
                    <a:pt x="0" y="1199"/>
                    <a:pt x="0" y="1199"/>
                  </a:cubicBezTo>
                  <a:cubicBezTo>
                    <a:pt x="0" y="0"/>
                    <a:pt x="0" y="0"/>
                    <a:pt x="0" y="0"/>
                  </a:cubicBezTo>
                  <a:cubicBezTo>
                    <a:pt x="406" y="0"/>
                    <a:pt x="406" y="0"/>
                    <a:pt x="406" y="0"/>
                  </a:cubicBezTo>
                  <a:cubicBezTo>
                    <a:pt x="661" y="0"/>
                    <a:pt x="860" y="116"/>
                    <a:pt x="860" y="396"/>
                  </a:cubicBezTo>
                  <a:cubicBezTo>
                    <a:pt x="860" y="671"/>
                    <a:pt x="659" y="791"/>
                    <a:pt x="406" y="791"/>
                  </a:cubicBezTo>
                  <a:moveTo>
                    <a:pt x="394" y="194"/>
                  </a:moveTo>
                  <a:cubicBezTo>
                    <a:pt x="227" y="194"/>
                    <a:pt x="227" y="194"/>
                    <a:pt x="227" y="194"/>
                  </a:cubicBezTo>
                  <a:cubicBezTo>
                    <a:pt x="227" y="598"/>
                    <a:pt x="227" y="598"/>
                    <a:pt x="227" y="598"/>
                  </a:cubicBezTo>
                  <a:cubicBezTo>
                    <a:pt x="394" y="598"/>
                    <a:pt x="394" y="598"/>
                    <a:pt x="394" y="598"/>
                  </a:cubicBezTo>
                  <a:cubicBezTo>
                    <a:pt x="525" y="598"/>
                    <a:pt x="621" y="534"/>
                    <a:pt x="621" y="396"/>
                  </a:cubicBezTo>
                  <a:cubicBezTo>
                    <a:pt x="621" y="252"/>
                    <a:pt x="525" y="194"/>
                    <a:pt x="394" y="19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0" name="Freeform 11">
              <a:extLst>
                <a:ext uri="{FF2B5EF4-FFF2-40B4-BE49-F238E27FC236}">
                  <a16:creationId xmlns:a16="http://schemas.microsoft.com/office/drawing/2014/main" id="{0AD6D1E9-D44F-9A59-4CB4-033C25A77DAC}"/>
                </a:ext>
              </a:extLst>
            </p:cNvPr>
            <p:cNvSpPr>
              <a:spLocks/>
            </p:cNvSpPr>
            <p:nvPr userDrawn="1"/>
          </p:nvSpPr>
          <p:spPr bwMode="auto">
            <a:xfrm>
              <a:off x="1945" y="3473"/>
              <a:ext cx="1720" cy="1694"/>
            </a:xfrm>
            <a:custGeom>
              <a:avLst/>
              <a:gdLst>
                <a:gd name="T0" fmla="*/ 1265 w 1720"/>
                <a:gd name="T1" fmla="*/ 0 h 1694"/>
                <a:gd name="T2" fmla="*/ 860 w 1720"/>
                <a:gd name="T3" fmla="*/ 996 h 1694"/>
                <a:gd name="T4" fmla="*/ 456 w 1720"/>
                <a:gd name="T5" fmla="*/ 0 h 1694"/>
                <a:gd name="T6" fmla="*/ 0 w 1720"/>
                <a:gd name="T7" fmla="*/ 0 h 1694"/>
                <a:gd name="T8" fmla="*/ 0 w 1720"/>
                <a:gd name="T9" fmla="*/ 1694 h 1694"/>
                <a:gd name="T10" fmla="*/ 303 w 1720"/>
                <a:gd name="T11" fmla="*/ 1694 h 1694"/>
                <a:gd name="T12" fmla="*/ 303 w 1720"/>
                <a:gd name="T13" fmla="*/ 428 h 1694"/>
                <a:gd name="T14" fmla="*/ 692 w 1720"/>
                <a:gd name="T15" fmla="*/ 1321 h 1694"/>
                <a:gd name="T16" fmla="*/ 709 w 1720"/>
                <a:gd name="T17" fmla="*/ 1321 h 1694"/>
                <a:gd name="T18" fmla="*/ 1012 w 1720"/>
                <a:gd name="T19" fmla="*/ 1321 h 1694"/>
                <a:gd name="T20" fmla="*/ 1029 w 1720"/>
                <a:gd name="T21" fmla="*/ 1321 h 1694"/>
                <a:gd name="T22" fmla="*/ 1416 w 1720"/>
                <a:gd name="T23" fmla="*/ 428 h 1694"/>
                <a:gd name="T24" fmla="*/ 1416 w 1720"/>
                <a:gd name="T25" fmla="*/ 1694 h 1694"/>
                <a:gd name="T26" fmla="*/ 1720 w 1720"/>
                <a:gd name="T27" fmla="*/ 1694 h 1694"/>
                <a:gd name="T28" fmla="*/ 1720 w 1720"/>
                <a:gd name="T29" fmla="*/ 0 h 1694"/>
                <a:gd name="T30" fmla="*/ 1265 w 1720"/>
                <a:gd name="T31"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20" h="1694">
                  <a:moveTo>
                    <a:pt x="1265" y="0"/>
                  </a:moveTo>
                  <a:lnTo>
                    <a:pt x="860" y="996"/>
                  </a:lnTo>
                  <a:lnTo>
                    <a:pt x="456" y="0"/>
                  </a:lnTo>
                  <a:lnTo>
                    <a:pt x="0" y="0"/>
                  </a:lnTo>
                  <a:lnTo>
                    <a:pt x="0" y="1694"/>
                  </a:lnTo>
                  <a:lnTo>
                    <a:pt x="303" y="1694"/>
                  </a:lnTo>
                  <a:lnTo>
                    <a:pt x="303" y="428"/>
                  </a:lnTo>
                  <a:lnTo>
                    <a:pt x="692" y="1321"/>
                  </a:lnTo>
                  <a:lnTo>
                    <a:pt x="709" y="1321"/>
                  </a:lnTo>
                  <a:lnTo>
                    <a:pt x="1012" y="1321"/>
                  </a:lnTo>
                  <a:lnTo>
                    <a:pt x="1029" y="1321"/>
                  </a:lnTo>
                  <a:lnTo>
                    <a:pt x="1416" y="428"/>
                  </a:lnTo>
                  <a:lnTo>
                    <a:pt x="1416" y="1694"/>
                  </a:lnTo>
                  <a:lnTo>
                    <a:pt x="1720" y="1694"/>
                  </a:lnTo>
                  <a:lnTo>
                    <a:pt x="1720" y="0"/>
                  </a:lnTo>
                  <a:lnTo>
                    <a:pt x="126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1" name="Freeform 12">
              <a:extLst>
                <a:ext uri="{FF2B5EF4-FFF2-40B4-BE49-F238E27FC236}">
                  <a16:creationId xmlns:a16="http://schemas.microsoft.com/office/drawing/2014/main" id="{F58ED361-0E2C-77F6-2830-FBB60D746483}"/>
                </a:ext>
              </a:extLst>
            </p:cNvPr>
            <p:cNvSpPr>
              <a:spLocks/>
            </p:cNvSpPr>
            <p:nvPr userDrawn="1"/>
          </p:nvSpPr>
          <p:spPr bwMode="auto">
            <a:xfrm>
              <a:off x="0" y="3473"/>
              <a:ext cx="1113" cy="1694"/>
            </a:xfrm>
            <a:custGeom>
              <a:avLst/>
              <a:gdLst>
                <a:gd name="T0" fmla="*/ 0 w 1113"/>
                <a:gd name="T1" fmla="*/ 0 h 1694"/>
                <a:gd name="T2" fmla="*/ 0 w 1113"/>
                <a:gd name="T3" fmla="*/ 297 h 1694"/>
                <a:gd name="T4" fmla="*/ 397 w 1113"/>
                <a:gd name="T5" fmla="*/ 297 h 1694"/>
                <a:gd name="T6" fmla="*/ 397 w 1113"/>
                <a:gd name="T7" fmla="*/ 1397 h 1694"/>
                <a:gd name="T8" fmla="*/ 0 w 1113"/>
                <a:gd name="T9" fmla="*/ 1397 h 1694"/>
                <a:gd name="T10" fmla="*/ 0 w 1113"/>
                <a:gd name="T11" fmla="*/ 1694 h 1694"/>
                <a:gd name="T12" fmla="*/ 1113 w 1113"/>
                <a:gd name="T13" fmla="*/ 1694 h 1694"/>
                <a:gd name="T14" fmla="*/ 1113 w 1113"/>
                <a:gd name="T15" fmla="*/ 1397 h 1694"/>
                <a:gd name="T16" fmla="*/ 717 w 1113"/>
                <a:gd name="T17" fmla="*/ 1397 h 1694"/>
                <a:gd name="T18" fmla="*/ 717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7" y="297"/>
                  </a:lnTo>
                  <a:lnTo>
                    <a:pt x="397" y="1397"/>
                  </a:lnTo>
                  <a:lnTo>
                    <a:pt x="0" y="1397"/>
                  </a:lnTo>
                  <a:lnTo>
                    <a:pt x="0" y="1694"/>
                  </a:lnTo>
                  <a:lnTo>
                    <a:pt x="1113" y="1694"/>
                  </a:lnTo>
                  <a:lnTo>
                    <a:pt x="1113" y="1397"/>
                  </a:lnTo>
                  <a:lnTo>
                    <a:pt x="717" y="1397"/>
                  </a:lnTo>
                  <a:lnTo>
                    <a:pt x="717" y="297"/>
                  </a:lnTo>
                  <a:lnTo>
                    <a:pt x="1113" y="297"/>
                  </a:lnTo>
                  <a:lnTo>
                    <a:pt x="111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grpSp>
    </p:spTree>
    <p:extLst>
      <p:ext uri="{BB962C8B-B14F-4D97-AF65-F5344CB8AC3E}">
        <p14:creationId xmlns:p14="http://schemas.microsoft.com/office/powerpoint/2010/main" val="1595170055"/>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Closing Slide Blu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1C1E3-6A7C-C21D-910D-C4B7DFFF5270}"/>
              </a:ext>
            </a:extLst>
          </p:cNvPr>
          <p:cNvSpPr>
            <a:spLocks noGrp="1"/>
          </p:cNvSpPr>
          <p:nvPr>
            <p:ph type="ctrTitle"/>
          </p:nvPr>
        </p:nvSpPr>
        <p:spPr>
          <a:xfrm>
            <a:off x="317251" y="3338719"/>
            <a:ext cx="9144000" cy="1828406"/>
          </a:xfrm>
        </p:spPr>
        <p:txBody>
          <a:bodyPr anchor="t"/>
          <a:lstStyle>
            <a:lvl1pPr algn="l">
              <a:defRPr sz="6400">
                <a:solidFill>
                  <a:schemeClr val="bg1"/>
                </a:solidFill>
              </a:defRPr>
            </a:lvl1pPr>
          </a:lstStyle>
          <a:p>
            <a:r>
              <a:rPr lang="en-GB"/>
              <a:t>Click to edit Master title style</a:t>
            </a:r>
            <a:endParaRPr lang="en-GB" dirty="0"/>
          </a:p>
        </p:txBody>
      </p:sp>
      <p:sp>
        <p:nvSpPr>
          <p:cNvPr id="18" name="Text Placeholder 17">
            <a:extLst>
              <a:ext uri="{FF2B5EF4-FFF2-40B4-BE49-F238E27FC236}">
                <a16:creationId xmlns:a16="http://schemas.microsoft.com/office/drawing/2014/main" id="{C1B026B9-3E51-5733-811C-2FA3BC73B238}"/>
              </a:ext>
            </a:extLst>
          </p:cNvPr>
          <p:cNvSpPr>
            <a:spLocks noGrp="1"/>
          </p:cNvSpPr>
          <p:nvPr>
            <p:ph type="body" sz="quarter" idx="10"/>
          </p:nvPr>
        </p:nvSpPr>
        <p:spPr>
          <a:xfrm>
            <a:off x="330271" y="5878288"/>
            <a:ext cx="5606484" cy="652688"/>
          </a:xfrm>
        </p:spPr>
        <p:txBody>
          <a:bodyPr anchor="b"/>
          <a:lstStyle>
            <a:lvl1pPr>
              <a:defRPr b="1">
                <a:solidFill>
                  <a:schemeClr val="bg1"/>
                </a:solidFill>
                <a:latin typeface="+mj-lt"/>
                <a:ea typeface="Inter Medium" panose="02000503000000020004" pitchFamily="2" charset="0"/>
              </a:defRPr>
            </a:lvl1pPr>
            <a:lvl2pPr>
              <a:defRPr>
                <a:solidFill>
                  <a:schemeClr val="bg1"/>
                </a:solidFill>
              </a:defRPr>
            </a:lvl2pPr>
            <a:lvl3pPr>
              <a:defRPr>
                <a:solidFill>
                  <a:schemeClr val="bg1"/>
                </a:solidFill>
                <a:latin typeface="Inter Medium" panose="02000503000000020004" pitchFamily="2" charset="0"/>
                <a:ea typeface="Inter Medium" panose="02000503000000020004" pitchFamily="2" charset="0"/>
              </a:defRPr>
            </a:lvl3pPr>
            <a:lvl4pPr>
              <a:defRPr>
                <a:solidFill>
                  <a:schemeClr val="bg1"/>
                </a:solidFill>
                <a:latin typeface="Inter Medium" panose="02000503000000020004" pitchFamily="2" charset="0"/>
                <a:ea typeface="Inter Medium" panose="02000503000000020004" pitchFamily="2" charset="0"/>
              </a:defRPr>
            </a:lvl4pPr>
            <a:lvl5pPr>
              <a:defRPr>
                <a:solidFill>
                  <a:schemeClr val="bg1"/>
                </a:solidFill>
                <a:latin typeface="Inter Medium" panose="02000503000000020004" pitchFamily="2" charset="0"/>
                <a:ea typeface="Inter Medium" panose="02000503000000020004" pitchFamily="2" charset="0"/>
              </a:defRPr>
            </a:lvl5pPr>
          </a:lstStyle>
          <a:p>
            <a:pPr lvl="0"/>
            <a:r>
              <a:rPr lang="en-GB"/>
              <a:t>Click to edit Master text styles</a:t>
            </a:r>
          </a:p>
        </p:txBody>
      </p:sp>
      <p:grpSp>
        <p:nvGrpSpPr>
          <p:cNvPr id="3" name="Group 4">
            <a:extLst>
              <a:ext uri="{FF2B5EF4-FFF2-40B4-BE49-F238E27FC236}">
                <a16:creationId xmlns:a16="http://schemas.microsoft.com/office/drawing/2014/main" id="{49CC1682-CCAA-5EE1-585E-F7C4434F1C5E}"/>
              </a:ext>
            </a:extLst>
          </p:cNvPr>
          <p:cNvGrpSpPr>
            <a:grpSpLocks noChangeAspect="1"/>
          </p:cNvGrpSpPr>
          <p:nvPr userDrawn="1"/>
        </p:nvGrpSpPr>
        <p:grpSpPr bwMode="auto">
          <a:xfrm>
            <a:off x="330271" y="327819"/>
            <a:ext cx="3972600" cy="438124"/>
            <a:chOff x="0" y="3473"/>
            <a:chExt cx="15360" cy="1694"/>
          </a:xfrm>
        </p:grpSpPr>
        <p:sp>
          <p:nvSpPr>
            <p:cNvPr id="4" name="Freeform 5">
              <a:extLst>
                <a:ext uri="{FF2B5EF4-FFF2-40B4-BE49-F238E27FC236}">
                  <a16:creationId xmlns:a16="http://schemas.microsoft.com/office/drawing/2014/main" id="{770403FB-3386-A0FE-3E9D-A2925EF0E8F0}"/>
                </a:ext>
              </a:extLst>
            </p:cNvPr>
            <p:cNvSpPr>
              <a:spLocks/>
            </p:cNvSpPr>
            <p:nvPr userDrawn="1"/>
          </p:nvSpPr>
          <p:spPr bwMode="auto">
            <a:xfrm>
              <a:off x="14261" y="3473"/>
              <a:ext cx="1099" cy="1694"/>
            </a:xfrm>
            <a:custGeom>
              <a:avLst/>
              <a:gdLst>
                <a:gd name="T0" fmla="*/ 0 w 1099"/>
                <a:gd name="T1" fmla="*/ 0 h 1694"/>
                <a:gd name="T2" fmla="*/ 0 w 1099"/>
                <a:gd name="T3" fmla="*/ 1694 h 1694"/>
                <a:gd name="T4" fmla="*/ 1099 w 1099"/>
                <a:gd name="T5" fmla="*/ 1694 h 1694"/>
                <a:gd name="T6" fmla="*/ 1099 w 1099"/>
                <a:gd name="T7" fmla="*/ 1397 h 1694"/>
                <a:gd name="T8" fmla="*/ 319 w 1099"/>
                <a:gd name="T9" fmla="*/ 1397 h 1694"/>
                <a:gd name="T10" fmla="*/ 319 w 1099"/>
                <a:gd name="T11" fmla="*/ 0 h 1694"/>
                <a:gd name="T12" fmla="*/ 0 w 1099"/>
                <a:gd name="T13" fmla="*/ 0 h 1694"/>
              </a:gdLst>
              <a:ahLst/>
              <a:cxnLst>
                <a:cxn ang="0">
                  <a:pos x="T0" y="T1"/>
                </a:cxn>
                <a:cxn ang="0">
                  <a:pos x="T2" y="T3"/>
                </a:cxn>
                <a:cxn ang="0">
                  <a:pos x="T4" y="T5"/>
                </a:cxn>
                <a:cxn ang="0">
                  <a:pos x="T6" y="T7"/>
                </a:cxn>
                <a:cxn ang="0">
                  <a:pos x="T8" y="T9"/>
                </a:cxn>
                <a:cxn ang="0">
                  <a:pos x="T10" y="T11"/>
                </a:cxn>
                <a:cxn ang="0">
                  <a:pos x="T12" y="T13"/>
                </a:cxn>
              </a:cxnLst>
              <a:rect l="0" t="0" r="r" b="b"/>
              <a:pathLst>
                <a:path w="1099" h="1694">
                  <a:moveTo>
                    <a:pt x="0" y="0"/>
                  </a:moveTo>
                  <a:lnTo>
                    <a:pt x="0" y="1694"/>
                  </a:lnTo>
                  <a:lnTo>
                    <a:pt x="1099" y="1694"/>
                  </a:lnTo>
                  <a:lnTo>
                    <a:pt x="1099" y="1397"/>
                  </a:lnTo>
                  <a:lnTo>
                    <a:pt x="319" y="1397"/>
                  </a:lnTo>
                  <a:lnTo>
                    <a:pt x="319"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5" name="Freeform 6">
              <a:extLst>
                <a:ext uri="{FF2B5EF4-FFF2-40B4-BE49-F238E27FC236}">
                  <a16:creationId xmlns:a16="http://schemas.microsoft.com/office/drawing/2014/main" id="{C2CDC1DE-179E-04D4-B493-BF069DE85D67}"/>
                </a:ext>
              </a:extLst>
            </p:cNvPr>
            <p:cNvSpPr>
              <a:spLocks noEditPoints="1"/>
            </p:cNvSpPr>
            <p:nvPr userDrawn="1"/>
          </p:nvSpPr>
          <p:spPr bwMode="auto">
            <a:xfrm>
              <a:off x="12002" y="3473"/>
              <a:ext cx="1535" cy="1694"/>
            </a:xfrm>
            <a:custGeom>
              <a:avLst/>
              <a:gdLst>
                <a:gd name="T0" fmla="*/ 556 w 1535"/>
                <a:gd name="T1" fmla="*/ 0 h 1694"/>
                <a:gd name="T2" fmla="*/ 0 w 1535"/>
                <a:gd name="T3" fmla="*/ 1694 h 1694"/>
                <a:gd name="T4" fmla="*/ 337 w 1535"/>
                <a:gd name="T5" fmla="*/ 1694 h 1694"/>
                <a:gd name="T6" fmla="*/ 453 w 1535"/>
                <a:gd name="T7" fmla="*/ 1321 h 1694"/>
                <a:gd name="T8" fmla="*/ 1083 w 1535"/>
                <a:gd name="T9" fmla="*/ 1321 h 1694"/>
                <a:gd name="T10" fmla="*/ 1197 w 1535"/>
                <a:gd name="T11" fmla="*/ 1694 h 1694"/>
                <a:gd name="T12" fmla="*/ 1535 w 1535"/>
                <a:gd name="T13" fmla="*/ 1694 h 1694"/>
                <a:gd name="T14" fmla="*/ 978 w 1535"/>
                <a:gd name="T15" fmla="*/ 0 h 1694"/>
                <a:gd name="T16" fmla="*/ 556 w 1535"/>
                <a:gd name="T17" fmla="*/ 0 h 1694"/>
                <a:gd name="T18" fmla="*/ 768 w 1535"/>
                <a:gd name="T19" fmla="*/ 301 h 1694"/>
                <a:gd name="T20" fmla="*/ 998 w 1535"/>
                <a:gd name="T21" fmla="*/ 1048 h 1694"/>
                <a:gd name="T22" fmla="*/ 536 w 1535"/>
                <a:gd name="T23" fmla="*/ 1048 h 1694"/>
                <a:gd name="T24" fmla="*/ 768 w 1535"/>
                <a:gd name="T25" fmla="*/ 301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35" h="1694">
                  <a:moveTo>
                    <a:pt x="556" y="0"/>
                  </a:moveTo>
                  <a:lnTo>
                    <a:pt x="0" y="1694"/>
                  </a:lnTo>
                  <a:lnTo>
                    <a:pt x="337" y="1694"/>
                  </a:lnTo>
                  <a:lnTo>
                    <a:pt x="453" y="1321"/>
                  </a:lnTo>
                  <a:lnTo>
                    <a:pt x="1083" y="1321"/>
                  </a:lnTo>
                  <a:lnTo>
                    <a:pt x="1197" y="1694"/>
                  </a:lnTo>
                  <a:lnTo>
                    <a:pt x="1535" y="1694"/>
                  </a:lnTo>
                  <a:lnTo>
                    <a:pt x="978" y="0"/>
                  </a:lnTo>
                  <a:lnTo>
                    <a:pt x="556" y="0"/>
                  </a:lnTo>
                  <a:close/>
                  <a:moveTo>
                    <a:pt x="768" y="301"/>
                  </a:moveTo>
                  <a:lnTo>
                    <a:pt x="998" y="1048"/>
                  </a:lnTo>
                  <a:lnTo>
                    <a:pt x="536" y="1048"/>
                  </a:lnTo>
                  <a:lnTo>
                    <a:pt x="768" y="3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6" name="Freeform 7">
              <a:extLst>
                <a:ext uri="{FF2B5EF4-FFF2-40B4-BE49-F238E27FC236}">
                  <a16:creationId xmlns:a16="http://schemas.microsoft.com/office/drawing/2014/main" id="{B9A68412-C85B-6332-8B98-2635795BBA04}"/>
                </a:ext>
              </a:extLst>
            </p:cNvPr>
            <p:cNvSpPr>
              <a:spLocks/>
            </p:cNvSpPr>
            <p:nvPr userDrawn="1"/>
          </p:nvSpPr>
          <p:spPr bwMode="auto">
            <a:xfrm>
              <a:off x="10250" y="3473"/>
              <a:ext cx="1113" cy="1694"/>
            </a:xfrm>
            <a:custGeom>
              <a:avLst/>
              <a:gdLst>
                <a:gd name="T0" fmla="*/ 0 w 1113"/>
                <a:gd name="T1" fmla="*/ 0 h 1694"/>
                <a:gd name="T2" fmla="*/ 0 w 1113"/>
                <a:gd name="T3" fmla="*/ 297 h 1694"/>
                <a:gd name="T4" fmla="*/ 396 w 1113"/>
                <a:gd name="T5" fmla="*/ 297 h 1694"/>
                <a:gd name="T6" fmla="*/ 396 w 1113"/>
                <a:gd name="T7" fmla="*/ 1397 h 1694"/>
                <a:gd name="T8" fmla="*/ 0 w 1113"/>
                <a:gd name="T9" fmla="*/ 1397 h 1694"/>
                <a:gd name="T10" fmla="*/ 0 w 1113"/>
                <a:gd name="T11" fmla="*/ 1694 h 1694"/>
                <a:gd name="T12" fmla="*/ 1113 w 1113"/>
                <a:gd name="T13" fmla="*/ 1694 h 1694"/>
                <a:gd name="T14" fmla="*/ 1113 w 1113"/>
                <a:gd name="T15" fmla="*/ 1397 h 1694"/>
                <a:gd name="T16" fmla="*/ 716 w 1113"/>
                <a:gd name="T17" fmla="*/ 1397 h 1694"/>
                <a:gd name="T18" fmla="*/ 716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6" y="297"/>
                  </a:lnTo>
                  <a:lnTo>
                    <a:pt x="396" y="1397"/>
                  </a:lnTo>
                  <a:lnTo>
                    <a:pt x="0" y="1397"/>
                  </a:lnTo>
                  <a:lnTo>
                    <a:pt x="0" y="1694"/>
                  </a:lnTo>
                  <a:lnTo>
                    <a:pt x="1113" y="1694"/>
                  </a:lnTo>
                  <a:lnTo>
                    <a:pt x="1113" y="1397"/>
                  </a:lnTo>
                  <a:lnTo>
                    <a:pt x="716" y="1397"/>
                  </a:lnTo>
                  <a:lnTo>
                    <a:pt x="716" y="297"/>
                  </a:lnTo>
                  <a:lnTo>
                    <a:pt x="1113" y="297"/>
                  </a:lnTo>
                  <a:lnTo>
                    <a:pt x="1113"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 name="Freeform 8">
              <a:extLst>
                <a:ext uri="{FF2B5EF4-FFF2-40B4-BE49-F238E27FC236}">
                  <a16:creationId xmlns:a16="http://schemas.microsoft.com/office/drawing/2014/main" id="{D9ECB875-34C4-65FF-6CDA-1356F6BC767F}"/>
                </a:ext>
              </a:extLst>
            </p:cNvPr>
            <p:cNvSpPr>
              <a:spLocks noEditPoints="1"/>
            </p:cNvSpPr>
            <p:nvPr userDrawn="1"/>
          </p:nvSpPr>
          <p:spPr bwMode="auto">
            <a:xfrm>
              <a:off x="8263" y="3473"/>
              <a:ext cx="1317" cy="1694"/>
            </a:xfrm>
            <a:custGeom>
              <a:avLst/>
              <a:gdLst>
                <a:gd name="T0" fmla="*/ 884 w 932"/>
                <a:gd name="T1" fmla="*/ 372 h 1199"/>
                <a:gd name="T2" fmla="*/ 442 w 932"/>
                <a:gd name="T3" fmla="*/ 0 h 1199"/>
                <a:gd name="T4" fmla="*/ 0 w 932"/>
                <a:gd name="T5" fmla="*/ 0 h 1199"/>
                <a:gd name="T6" fmla="*/ 0 w 932"/>
                <a:gd name="T7" fmla="*/ 1199 h 1199"/>
                <a:gd name="T8" fmla="*/ 227 w 932"/>
                <a:gd name="T9" fmla="*/ 1199 h 1199"/>
                <a:gd name="T10" fmla="*/ 227 w 932"/>
                <a:gd name="T11" fmla="*/ 755 h 1199"/>
                <a:gd name="T12" fmla="*/ 418 w 932"/>
                <a:gd name="T13" fmla="*/ 755 h 1199"/>
                <a:gd name="T14" fmla="*/ 450 w 932"/>
                <a:gd name="T15" fmla="*/ 755 h 1199"/>
                <a:gd name="T16" fmla="*/ 681 w 932"/>
                <a:gd name="T17" fmla="*/ 1199 h 1199"/>
                <a:gd name="T18" fmla="*/ 932 w 932"/>
                <a:gd name="T19" fmla="*/ 1199 h 1199"/>
                <a:gd name="T20" fmla="*/ 676 w 932"/>
                <a:gd name="T21" fmla="*/ 707 h 1199"/>
                <a:gd name="T22" fmla="*/ 884 w 932"/>
                <a:gd name="T23" fmla="*/ 372 h 1199"/>
                <a:gd name="T24" fmla="*/ 645 w 932"/>
                <a:gd name="T25" fmla="*/ 372 h 1199"/>
                <a:gd name="T26" fmla="*/ 418 w 932"/>
                <a:gd name="T27" fmla="*/ 562 h 1199"/>
                <a:gd name="T28" fmla="*/ 227 w 932"/>
                <a:gd name="T29" fmla="*/ 562 h 1199"/>
                <a:gd name="T30" fmla="*/ 227 w 932"/>
                <a:gd name="T31" fmla="*/ 194 h 1199"/>
                <a:gd name="T32" fmla="*/ 418 w 932"/>
                <a:gd name="T33" fmla="*/ 194 h 1199"/>
                <a:gd name="T34" fmla="*/ 645 w 932"/>
                <a:gd name="T35" fmla="*/ 372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2" h="1199">
                  <a:moveTo>
                    <a:pt x="884" y="372"/>
                  </a:moveTo>
                  <a:cubicBezTo>
                    <a:pt x="884" y="92"/>
                    <a:pt x="693" y="0"/>
                    <a:pt x="442" y="0"/>
                  </a:cubicBezTo>
                  <a:cubicBezTo>
                    <a:pt x="0" y="0"/>
                    <a:pt x="0" y="0"/>
                    <a:pt x="0" y="0"/>
                  </a:cubicBezTo>
                  <a:cubicBezTo>
                    <a:pt x="0" y="1199"/>
                    <a:pt x="0" y="1199"/>
                    <a:pt x="0" y="1199"/>
                  </a:cubicBezTo>
                  <a:cubicBezTo>
                    <a:pt x="227" y="1199"/>
                    <a:pt x="227" y="1199"/>
                    <a:pt x="227" y="1199"/>
                  </a:cubicBezTo>
                  <a:cubicBezTo>
                    <a:pt x="227" y="755"/>
                    <a:pt x="227" y="755"/>
                    <a:pt x="227" y="755"/>
                  </a:cubicBezTo>
                  <a:cubicBezTo>
                    <a:pt x="418" y="755"/>
                    <a:pt x="418" y="755"/>
                    <a:pt x="418" y="755"/>
                  </a:cubicBezTo>
                  <a:cubicBezTo>
                    <a:pt x="429" y="755"/>
                    <a:pt x="439" y="755"/>
                    <a:pt x="450" y="755"/>
                  </a:cubicBezTo>
                  <a:cubicBezTo>
                    <a:pt x="681" y="1199"/>
                    <a:pt x="681" y="1199"/>
                    <a:pt x="681" y="1199"/>
                  </a:cubicBezTo>
                  <a:cubicBezTo>
                    <a:pt x="932" y="1199"/>
                    <a:pt x="932" y="1199"/>
                    <a:pt x="932" y="1199"/>
                  </a:cubicBezTo>
                  <a:cubicBezTo>
                    <a:pt x="676" y="707"/>
                    <a:pt x="676" y="707"/>
                    <a:pt x="676" y="707"/>
                  </a:cubicBezTo>
                  <a:cubicBezTo>
                    <a:pt x="801" y="652"/>
                    <a:pt x="884" y="545"/>
                    <a:pt x="884" y="372"/>
                  </a:cubicBezTo>
                  <a:moveTo>
                    <a:pt x="645" y="372"/>
                  </a:moveTo>
                  <a:cubicBezTo>
                    <a:pt x="645" y="516"/>
                    <a:pt x="562" y="562"/>
                    <a:pt x="418" y="562"/>
                  </a:cubicBezTo>
                  <a:cubicBezTo>
                    <a:pt x="227" y="562"/>
                    <a:pt x="227" y="562"/>
                    <a:pt x="227" y="562"/>
                  </a:cubicBezTo>
                  <a:cubicBezTo>
                    <a:pt x="227" y="194"/>
                    <a:pt x="227" y="194"/>
                    <a:pt x="227" y="194"/>
                  </a:cubicBezTo>
                  <a:cubicBezTo>
                    <a:pt x="418" y="194"/>
                    <a:pt x="418" y="194"/>
                    <a:pt x="418" y="194"/>
                  </a:cubicBezTo>
                  <a:cubicBezTo>
                    <a:pt x="574" y="194"/>
                    <a:pt x="645" y="252"/>
                    <a:pt x="645" y="37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7" name="Freeform 9">
              <a:extLst>
                <a:ext uri="{FF2B5EF4-FFF2-40B4-BE49-F238E27FC236}">
                  <a16:creationId xmlns:a16="http://schemas.microsoft.com/office/drawing/2014/main" id="{D3B5B848-7A8D-931B-DFC2-C5B37B8DB6F5}"/>
                </a:ext>
              </a:extLst>
            </p:cNvPr>
            <p:cNvSpPr>
              <a:spLocks/>
            </p:cNvSpPr>
            <p:nvPr userDrawn="1"/>
          </p:nvSpPr>
          <p:spPr bwMode="auto">
            <a:xfrm>
              <a:off x="6369" y="3473"/>
              <a:ext cx="1098" cy="1694"/>
            </a:xfrm>
            <a:custGeom>
              <a:avLst/>
              <a:gdLst>
                <a:gd name="T0" fmla="*/ 0 w 1098"/>
                <a:gd name="T1" fmla="*/ 0 h 1694"/>
                <a:gd name="T2" fmla="*/ 0 w 1098"/>
                <a:gd name="T3" fmla="*/ 1694 h 1694"/>
                <a:gd name="T4" fmla="*/ 1098 w 1098"/>
                <a:gd name="T5" fmla="*/ 1694 h 1694"/>
                <a:gd name="T6" fmla="*/ 1098 w 1098"/>
                <a:gd name="T7" fmla="*/ 1397 h 1694"/>
                <a:gd name="T8" fmla="*/ 321 w 1098"/>
                <a:gd name="T9" fmla="*/ 1397 h 1694"/>
                <a:gd name="T10" fmla="*/ 321 w 1098"/>
                <a:gd name="T11" fmla="*/ 973 h 1694"/>
                <a:gd name="T12" fmla="*/ 1030 w 1098"/>
                <a:gd name="T13" fmla="*/ 973 h 1694"/>
                <a:gd name="T14" fmla="*/ 1030 w 1098"/>
                <a:gd name="T15" fmla="*/ 687 h 1694"/>
                <a:gd name="T16" fmla="*/ 321 w 1098"/>
                <a:gd name="T17" fmla="*/ 687 h 1694"/>
                <a:gd name="T18" fmla="*/ 321 w 1098"/>
                <a:gd name="T19" fmla="*/ 297 h 1694"/>
                <a:gd name="T20" fmla="*/ 1098 w 1098"/>
                <a:gd name="T21" fmla="*/ 297 h 1694"/>
                <a:gd name="T22" fmla="*/ 1098 w 1098"/>
                <a:gd name="T23" fmla="*/ 0 h 1694"/>
                <a:gd name="T24" fmla="*/ 0 w 1098"/>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8" h="1694">
                  <a:moveTo>
                    <a:pt x="0" y="0"/>
                  </a:moveTo>
                  <a:lnTo>
                    <a:pt x="0" y="1694"/>
                  </a:lnTo>
                  <a:lnTo>
                    <a:pt x="1098" y="1694"/>
                  </a:lnTo>
                  <a:lnTo>
                    <a:pt x="1098" y="1397"/>
                  </a:lnTo>
                  <a:lnTo>
                    <a:pt x="321" y="1397"/>
                  </a:lnTo>
                  <a:lnTo>
                    <a:pt x="321" y="973"/>
                  </a:lnTo>
                  <a:lnTo>
                    <a:pt x="1030" y="973"/>
                  </a:lnTo>
                  <a:lnTo>
                    <a:pt x="1030" y="687"/>
                  </a:lnTo>
                  <a:lnTo>
                    <a:pt x="321" y="687"/>
                  </a:lnTo>
                  <a:lnTo>
                    <a:pt x="321" y="297"/>
                  </a:lnTo>
                  <a:lnTo>
                    <a:pt x="1098" y="297"/>
                  </a:lnTo>
                  <a:lnTo>
                    <a:pt x="1098"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9" name="Freeform 10">
              <a:extLst>
                <a:ext uri="{FF2B5EF4-FFF2-40B4-BE49-F238E27FC236}">
                  <a16:creationId xmlns:a16="http://schemas.microsoft.com/office/drawing/2014/main" id="{361AABDF-9542-DBC6-6388-ABE2035BE7BC}"/>
                </a:ext>
              </a:extLst>
            </p:cNvPr>
            <p:cNvSpPr>
              <a:spLocks noEditPoints="1"/>
            </p:cNvSpPr>
            <p:nvPr userDrawn="1"/>
          </p:nvSpPr>
          <p:spPr bwMode="auto">
            <a:xfrm>
              <a:off x="4481" y="3473"/>
              <a:ext cx="1215" cy="1694"/>
            </a:xfrm>
            <a:custGeom>
              <a:avLst/>
              <a:gdLst>
                <a:gd name="T0" fmla="*/ 406 w 860"/>
                <a:gd name="T1" fmla="*/ 791 h 1199"/>
                <a:gd name="T2" fmla="*/ 227 w 860"/>
                <a:gd name="T3" fmla="*/ 791 h 1199"/>
                <a:gd name="T4" fmla="*/ 227 w 860"/>
                <a:gd name="T5" fmla="*/ 1199 h 1199"/>
                <a:gd name="T6" fmla="*/ 0 w 860"/>
                <a:gd name="T7" fmla="*/ 1199 h 1199"/>
                <a:gd name="T8" fmla="*/ 0 w 860"/>
                <a:gd name="T9" fmla="*/ 0 h 1199"/>
                <a:gd name="T10" fmla="*/ 406 w 860"/>
                <a:gd name="T11" fmla="*/ 0 h 1199"/>
                <a:gd name="T12" fmla="*/ 860 w 860"/>
                <a:gd name="T13" fmla="*/ 396 h 1199"/>
                <a:gd name="T14" fmla="*/ 406 w 860"/>
                <a:gd name="T15" fmla="*/ 791 h 1199"/>
                <a:gd name="T16" fmla="*/ 394 w 860"/>
                <a:gd name="T17" fmla="*/ 194 h 1199"/>
                <a:gd name="T18" fmla="*/ 227 w 860"/>
                <a:gd name="T19" fmla="*/ 194 h 1199"/>
                <a:gd name="T20" fmla="*/ 227 w 860"/>
                <a:gd name="T21" fmla="*/ 598 h 1199"/>
                <a:gd name="T22" fmla="*/ 394 w 860"/>
                <a:gd name="T23" fmla="*/ 598 h 1199"/>
                <a:gd name="T24" fmla="*/ 621 w 860"/>
                <a:gd name="T25" fmla="*/ 396 h 1199"/>
                <a:gd name="T26" fmla="*/ 394 w 860"/>
                <a:gd name="T27" fmla="*/ 194 h 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0" h="1199">
                  <a:moveTo>
                    <a:pt x="406" y="791"/>
                  </a:moveTo>
                  <a:cubicBezTo>
                    <a:pt x="227" y="791"/>
                    <a:pt x="227" y="791"/>
                    <a:pt x="227" y="791"/>
                  </a:cubicBezTo>
                  <a:cubicBezTo>
                    <a:pt x="227" y="1199"/>
                    <a:pt x="227" y="1199"/>
                    <a:pt x="227" y="1199"/>
                  </a:cubicBezTo>
                  <a:cubicBezTo>
                    <a:pt x="0" y="1199"/>
                    <a:pt x="0" y="1199"/>
                    <a:pt x="0" y="1199"/>
                  </a:cubicBezTo>
                  <a:cubicBezTo>
                    <a:pt x="0" y="0"/>
                    <a:pt x="0" y="0"/>
                    <a:pt x="0" y="0"/>
                  </a:cubicBezTo>
                  <a:cubicBezTo>
                    <a:pt x="406" y="0"/>
                    <a:pt x="406" y="0"/>
                    <a:pt x="406" y="0"/>
                  </a:cubicBezTo>
                  <a:cubicBezTo>
                    <a:pt x="661" y="0"/>
                    <a:pt x="860" y="116"/>
                    <a:pt x="860" y="396"/>
                  </a:cubicBezTo>
                  <a:cubicBezTo>
                    <a:pt x="860" y="671"/>
                    <a:pt x="659" y="791"/>
                    <a:pt x="406" y="791"/>
                  </a:cubicBezTo>
                  <a:moveTo>
                    <a:pt x="394" y="194"/>
                  </a:moveTo>
                  <a:cubicBezTo>
                    <a:pt x="227" y="194"/>
                    <a:pt x="227" y="194"/>
                    <a:pt x="227" y="194"/>
                  </a:cubicBezTo>
                  <a:cubicBezTo>
                    <a:pt x="227" y="598"/>
                    <a:pt x="227" y="598"/>
                    <a:pt x="227" y="598"/>
                  </a:cubicBezTo>
                  <a:cubicBezTo>
                    <a:pt x="394" y="598"/>
                    <a:pt x="394" y="598"/>
                    <a:pt x="394" y="598"/>
                  </a:cubicBezTo>
                  <a:cubicBezTo>
                    <a:pt x="525" y="598"/>
                    <a:pt x="621" y="534"/>
                    <a:pt x="621" y="396"/>
                  </a:cubicBezTo>
                  <a:cubicBezTo>
                    <a:pt x="621" y="252"/>
                    <a:pt x="525" y="194"/>
                    <a:pt x="394" y="19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0" name="Freeform 11">
              <a:extLst>
                <a:ext uri="{FF2B5EF4-FFF2-40B4-BE49-F238E27FC236}">
                  <a16:creationId xmlns:a16="http://schemas.microsoft.com/office/drawing/2014/main" id="{057C10C3-A39D-D1F6-3C50-91EC9A5E76EF}"/>
                </a:ext>
              </a:extLst>
            </p:cNvPr>
            <p:cNvSpPr>
              <a:spLocks/>
            </p:cNvSpPr>
            <p:nvPr userDrawn="1"/>
          </p:nvSpPr>
          <p:spPr bwMode="auto">
            <a:xfrm>
              <a:off x="1945" y="3473"/>
              <a:ext cx="1720" cy="1694"/>
            </a:xfrm>
            <a:custGeom>
              <a:avLst/>
              <a:gdLst>
                <a:gd name="T0" fmla="*/ 1265 w 1720"/>
                <a:gd name="T1" fmla="*/ 0 h 1694"/>
                <a:gd name="T2" fmla="*/ 860 w 1720"/>
                <a:gd name="T3" fmla="*/ 996 h 1694"/>
                <a:gd name="T4" fmla="*/ 456 w 1720"/>
                <a:gd name="T5" fmla="*/ 0 h 1694"/>
                <a:gd name="T6" fmla="*/ 0 w 1720"/>
                <a:gd name="T7" fmla="*/ 0 h 1694"/>
                <a:gd name="T8" fmla="*/ 0 w 1720"/>
                <a:gd name="T9" fmla="*/ 1694 h 1694"/>
                <a:gd name="T10" fmla="*/ 303 w 1720"/>
                <a:gd name="T11" fmla="*/ 1694 h 1694"/>
                <a:gd name="T12" fmla="*/ 303 w 1720"/>
                <a:gd name="T13" fmla="*/ 428 h 1694"/>
                <a:gd name="T14" fmla="*/ 692 w 1720"/>
                <a:gd name="T15" fmla="*/ 1321 h 1694"/>
                <a:gd name="T16" fmla="*/ 709 w 1720"/>
                <a:gd name="T17" fmla="*/ 1321 h 1694"/>
                <a:gd name="T18" fmla="*/ 1012 w 1720"/>
                <a:gd name="T19" fmla="*/ 1321 h 1694"/>
                <a:gd name="T20" fmla="*/ 1029 w 1720"/>
                <a:gd name="T21" fmla="*/ 1321 h 1694"/>
                <a:gd name="T22" fmla="*/ 1416 w 1720"/>
                <a:gd name="T23" fmla="*/ 428 h 1694"/>
                <a:gd name="T24" fmla="*/ 1416 w 1720"/>
                <a:gd name="T25" fmla="*/ 1694 h 1694"/>
                <a:gd name="T26" fmla="*/ 1720 w 1720"/>
                <a:gd name="T27" fmla="*/ 1694 h 1694"/>
                <a:gd name="T28" fmla="*/ 1720 w 1720"/>
                <a:gd name="T29" fmla="*/ 0 h 1694"/>
                <a:gd name="T30" fmla="*/ 1265 w 1720"/>
                <a:gd name="T31"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20" h="1694">
                  <a:moveTo>
                    <a:pt x="1265" y="0"/>
                  </a:moveTo>
                  <a:lnTo>
                    <a:pt x="860" y="996"/>
                  </a:lnTo>
                  <a:lnTo>
                    <a:pt x="456" y="0"/>
                  </a:lnTo>
                  <a:lnTo>
                    <a:pt x="0" y="0"/>
                  </a:lnTo>
                  <a:lnTo>
                    <a:pt x="0" y="1694"/>
                  </a:lnTo>
                  <a:lnTo>
                    <a:pt x="303" y="1694"/>
                  </a:lnTo>
                  <a:lnTo>
                    <a:pt x="303" y="428"/>
                  </a:lnTo>
                  <a:lnTo>
                    <a:pt x="692" y="1321"/>
                  </a:lnTo>
                  <a:lnTo>
                    <a:pt x="709" y="1321"/>
                  </a:lnTo>
                  <a:lnTo>
                    <a:pt x="1012" y="1321"/>
                  </a:lnTo>
                  <a:lnTo>
                    <a:pt x="1029" y="1321"/>
                  </a:lnTo>
                  <a:lnTo>
                    <a:pt x="1416" y="428"/>
                  </a:lnTo>
                  <a:lnTo>
                    <a:pt x="1416" y="1694"/>
                  </a:lnTo>
                  <a:lnTo>
                    <a:pt x="1720" y="1694"/>
                  </a:lnTo>
                  <a:lnTo>
                    <a:pt x="1720" y="0"/>
                  </a:lnTo>
                  <a:lnTo>
                    <a:pt x="126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21" name="Freeform 12">
              <a:extLst>
                <a:ext uri="{FF2B5EF4-FFF2-40B4-BE49-F238E27FC236}">
                  <a16:creationId xmlns:a16="http://schemas.microsoft.com/office/drawing/2014/main" id="{E4DD9B4A-92B0-0B9A-755B-A13B032A85A5}"/>
                </a:ext>
              </a:extLst>
            </p:cNvPr>
            <p:cNvSpPr>
              <a:spLocks/>
            </p:cNvSpPr>
            <p:nvPr userDrawn="1"/>
          </p:nvSpPr>
          <p:spPr bwMode="auto">
            <a:xfrm>
              <a:off x="0" y="3473"/>
              <a:ext cx="1113" cy="1694"/>
            </a:xfrm>
            <a:custGeom>
              <a:avLst/>
              <a:gdLst>
                <a:gd name="T0" fmla="*/ 0 w 1113"/>
                <a:gd name="T1" fmla="*/ 0 h 1694"/>
                <a:gd name="T2" fmla="*/ 0 w 1113"/>
                <a:gd name="T3" fmla="*/ 297 h 1694"/>
                <a:gd name="T4" fmla="*/ 397 w 1113"/>
                <a:gd name="T5" fmla="*/ 297 h 1694"/>
                <a:gd name="T6" fmla="*/ 397 w 1113"/>
                <a:gd name="T7" fmla="*/ 1397 h 1694"/>
                <a:gd name="T8" fmla="*/ 0 w 1113"/>
                <a:gd name="T9" fmla="*/ 1397 h 1694"/>
                <a:gd name="T10" fmla="*/ 0 w 1113"/>
                <a:gd name="T11" fmla="*/ 1694 h 1694"/>
                <a:gd name="T12" fmla="*/ 1113 w 1113"/>
                <a:gd name="T13" fmla="*/ 1694 h 1694"/>
                <a:gd name="T14" fmla="*/ 1113 w 1113"/>
                <a:gd name="T15" fmla="*/ 1397 h 1694"/>
                <a:gd name="T16" fmla="*/ 717 w 1113"/>
                <a:gd name="T17" fmla="*/ 1397 h 1694"/>
                <a:gd name="T18" fmla="*/ 717 w 1113"/>
                <a:gd name="T19" fmla="*/ 297 h 1694"/>
                <a:gd name="T20" fmla="*/ 1113 w 1113"/>
                <a:gd name="T21" fmla="*/ 297 h 1694"/>
                <a:gd name="T22" fmla="*/ 1113 w 1113"/>
                <a:gd name="T23" fmla="*/ 0 h 1694"/>
                <a:gd name="T24" fmla="*/ 0 w 1113"/>
                <a:gd name="T25" fmla="*/ 0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1694">
                  <a:moveTo>
                    <a:pt x="0" y="0"/>
                  </a:moveTo>
                  <a:lnTo>
                    <a:pt x="0" y="297"/>
                  </a:lnTo>
                  <a:lnTo>
                    <a:pt x="397" y="297"/>
                  </a:lnTo>
                  <a:lnTo>
                    <a:pt x="397" y="1397"/>
                  </a:lnTo>
                  <a:lnTo>
                    <a:pt x="0" y="1397"/>
                  </a:lnTo>
                  <a:lnTo>
                    <a:pt x="0" y="1694"/>
                  </a:lnTo>
                  <a:lnTo>
                    <a:pt x="1113" y="1694"/>
                  </a:lnTo>
                  <a:lnTo>
                    <a:pt x="1113" y="1397"/>
                  </a:lnTo>
                  <a:lnTo>
                    <a:pt x="717" y="1397"/>
                  </a:lnTo>
                  <a:lnTo>
                    <a:pt x="717" y="297"/>
                  </a:lnTo>
                  <a:lnTo>
                    <a:pt x="1113" y="297"/>
                  </a:lnTo>
                  <a:lnTo>
                    <a:pt x="1113"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grpSp>
    </p:spTree>
    <p:extLst>
      <p:ext uri="{BB962C8B-B14F-4D97-AF65-F5344CB8AC3E}">
        <p14:creationId xmlns:p14="http://schemas.microsoft.com/office/powerpoint/2010/main" val="3000926829"/>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36668-9440-2FC4-1A20-CEA2160E17C3}"/>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BAA156BD-F388-30EA-2720-04061953B80B}"/>
              </a:ext>
            </a:extLst>
          </p:cNvPr>
          <p:cNvSpPr>
            <a:spLocks noGrp="1"/>
          </p:cNvSpPr>
          <p:nvPr>
            <p:ph type="dt" sz="half" idx="10"/>
          </p:nvPr>
        </p:nvSpPr>
        <p:spPr/>
        <p:txBody>
          <a:bodyPr/>
          <a:lstStyle/>
          <a:p>
            <a:r>
              <a:rPr lang="en-GB"/>
              <a:t>07/10/2026</a:t>
            </a:r>
          </a:p>
        </p:txBody>
      </p:sp>
      <p:sp>
        <p:nvSpPr>
          <p:cNvPr id="4" name="Footer Placeholder 3">
            <a:extLst>
              <a:ext uri="{FF2B5EF4-FFF2-40B4-BE49-F238E27FC236}">
                <a16:creationId xmlns:a16="http://schemas.microsoft.com/office/drawing/2014/main" id="{93FDBFEE-0509-16B7-5DAE-5E0DB02DD78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EAB126A-2C1E-4241-BBEB-C3AA6FE6222E}"/>
              </a:ext>
            </a:extLst>
          </p:cNvPr>
          <p:cNvSpPr>
            <a:spLocks noGrp="1"/>
          </p:cNvSpPr>
          <p:nvPr>
            <p:ph type="sldNum" sz="quarter" idx="12"/>
          </p:nvPr>
        </p:nvSpPr>
        <p:spPr/>
        <p:txBody>
          <a:bodyPr/>
          <a:lstStyle/>
          <a:p>
            <a:fld id="{CBA53E11-492D-48B3-9F9B-09541CA2A39A}" type="slidenum">
              <a:rPr lang="en-GB" smtClean="0"/>
              <a:t>‹#›</a:t>
            </a:fld>
            <a:endParaRPr lang="en-GB"/>
          </a:p>
        </p:txBody>
      </p:sp>
      <p:sp>
        <p:nvSpPr>
          <p:cNvPr id="7" name="Subtitle 2">
            <a:extLst>
              <a:ext uri="{FF2B5EF4-FFF2-40B4-BE49-F238E27FC236}">
                <a16:creationId xmlns:a16="http://schemas.microsoft.com/office/drawing/2014/main" id="{42358139-EACE-E729-C3E3-AD890A6D0F80}"/>
              </a:ext>
            </a:extLst>
          </p:cNvPr>
          <p:cNvSpPr>
            <a:spLocks noGrp="1"/>
          </p:cNvSpPr>
          <p:nvPr>
            <p:ph type="subTitle" idx="13"/>
          </p:nvPr>
        </p:nvSpPr>
        <p:spPr>
          <a:xfrm>
            <a:off x="325800" y="620196"/>
            <a:ext cx="11540763"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endParaRPr lang="en-GB" dirty="0"/>
          </a:p>
        </p:txBody>
      </p:sp>
    </p:spTree>
    <p:extLst>
      <p:ext uri="{BB962C8B-B14F-4D97-AF65-F5344CB8AC3E}">
        <p14:creationId xmlns:p14="http://schemas.microsoft.com/office/powerpoint/2010/main" val="1711818251"/>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Only Smok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36668-9440-2FC4-1A20-CEA2160E17C3}"/>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BAA156BD-F388-30EA-2720-04061953B80B}"/>
              </a:ext>
            </a:extLst>
          </p:cNvPr>
          <p:cNvSpPr>
            <a:spLocks noGrp="1"/>
          </p:cNvSpPr>
          <p:nvPr>
            <p:ph type="dt" sz="half" idx="10"/>
          </p:nvPr>
        </p:nvSpPr>
        <p:spPr/>
        <p:txBody>
          <a:bodyPr/>
          <a:lstStyle/>
          <a:p>
            <a:r>
              <a:rPr lang="en-GB"/>
              <a:t>07/10/2026</a:t>
            </a:r>
          </a:p>
        </p:txBody>
      </p:sp>
      <p:sp>
        <p:nvSpPr>
          <p:cNvPr id="4" name="Footer Placeholder 3">
            <a:extLst>
              <a:ext uri="{FF2B5EF4-FFF2-40B4-BE49-F238E27FC236}">
                <a16:creationId xmlns:a16="http://schemas.microsoft.com/office/drawing/2014/main" id="{93FDBFEE-0509-16B7-5DAE-5E0DB02DD78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EAB126A-2C1E-4241-BBEB-C3AA6FE6222E}"/>
              </a:ext>
            </a:extLst>
          </p:cNvPr>
          <p:cNvSpPr>
            <a:spLocks noGrp="1"/>
          </p:cNvSpPr>
          <p:nvPr>
            <p:ph type="sldNum" sz="quarter" idx="12"/>
          </p:nvPr>
        </p:nvSpPr>
        <p:spPr/>
        <p:txBody>
          <a:bodyPr/>
          <a:lstStyle/>
          <a:p>
            <a:fld id="{CBA53E11-492D-48B3-9F9B-09541CA2A39A}" type="slidenum">
              <a:rPr lang="en-GB" smtClean="0"/>
              <a:t>‹#›</a:t>
            </a:fld>
            <a:endParaRPr lang="en-GB"/>
          </a:p>
        </p:txBody>
      </p:sp>
      <p:sp>
        <p:nvSpPr>
          <p:cNvPr id="7" name="Subtitle 2">
            <a:extLst>
              <a:ext uri="{FF2B5EF4-FFF2-40B4-BE49-F238E27FC236}">
                <a16:creationId xmlns:a16="http://schemas.microsoft.com/office/drawing/2014/main" id="{42358139-EACE-E729-C3E3-AD890A6D0F80}"/>
              </a:ext>
            </a:extLst>
          </p:cNvPr>
          <p:cNvSpPr>
            <a:spLocks noGrp="1"/>
          </p:cNvSpPr>
          <p:nvPr>
            <p:ph type="subTitle" idx="13"/>
          </p:nvPr>
        </p:nvSpPr>
        <p:spPr>
          <a:xfrm>
            <a:off x="325800" y="620196"/>
            <a:ext cx="11540763"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endParaRPr lang="en-GB" dirty="0"/>
          </a:p>
        </p:txBody>
      </p:sp>
    </p:spTree>
    <p:extLst>
      <p:ext uri="{BB962C8B-B14F-4D97-AF65-F5344CB8AC3E}">
        <p14:creationId xmlns:p14="http://schemas.microsoft.com/office/powerpoint/2010/main" val="1437015067"/>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Only Khaki">
    <p:bg>
      <p:bgPr>
        <a:solidFill>
          <a:srgbClr val="FBF7D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36668-9440-2FC4-1A20-CEA2160E17C3}"/>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BAA156BD-F388-30EA-2720-04061953B80B}"/>
              </a:ext>
            </a:extLst>
          </p:cNvPr>
          <p:cNvSpPr>
            <a:spLocks noGrp="1"/>
          </p:cNvSpPr>
          <p:nvPr>
            <p:ph type="dt" sz="half" idx="10"/>
          </p:nvPr>
        </p:nvSpPr>
        <p:spPr/>
        <p:txBody>
          <a:bodyPr/>
          <a:lstStyle/>
          <a:p>
            <a:r>
              <a:rPr lang="en-GB"/>
              <a:t>07/10/2026</a:t>
            </a:r>
          </a:p>
        </p:txBody>
      </p:sp>
      <p:sp>
        <p:nvSpPr>
          <p:cNvPr id="4" name="Footer Placeholder 3">
            <a:extLst>
              <a:ext uri="{FF2B5EF4-FFF2-40B4-BE49-F238E27FC236}">
                <a16:creationId xmlns:a16="http://schemas.microsoft.com/office/drawing/2014/main" id="{93FDBFEE-0509-16B7-5DAE-5E0DB02DD78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EAB126A-2C1E-4241-BBEB-C3AA6FE6222E}"/>
              </a:ext>
            </a:extLst>
          </p:cNvPr>
          <p:cNvSpPr>
            <a:spLocks noGrp="1"/>
          </p:cNvSpPr>
          <p:nvPr>
            <p:ph type="sldNum" sz="quarter" idx="12"/>
          </p:nvPr>
        </p:nvSpPr>
        <p:spPr/>
        <p:txBody>
          <a:bodyPr/>
          <a:lstStyle/>
          <a:p>
            <a:fld id="{CBA53E11-492D-48B3-9F9B-09541CA2A39A}" type="slidenum">
              <a:rPr lang="en-GB" smtClean="0"/>
              <a:t>‹#›</a:t>
            </a:fld>
            <a:endParaRPr lang="en-GB"/>
          </a:p>
        </p:txBody>
      </p:sp>
      <p:sp>
        <p:nvSpPr>
          <p:cNvPr id="7" name="Subtitle 2">
            <a:extLst>
              <a:ext uri="{FF2B5EF4-FFF2-40B4-BE49-F238E27FC236}">
                <a16:creationId xmlns:a16="http://schemas.microsoft.com/office/drawing/2014/main" id="{42358139-EACE-E729-C3E3-AD890A6D0F80}"/>
              </a:ext>
            </a:extLst>
          </p:cNvPr>
          <p:cNvSpPr>
            <a:spLocks noGrp="1"/>
          </p:cNvSpPr>
          <p:nvPr>
            <p:ph type="subTitle" idx="13"/>
          </p:nvPr>
        </p:nvSpPr>
        <p:spPr>
          <a:xfrm>
            <a:off x="325800" y="620196"/>
            <a:ext cx="11540763" cy="371567"/>
          </a:xfrm>
        </p:spPr>
        <p:txBody>
          <a:bodyPr/>
          <a:lstStyle>
            <a:lvl1pPr marL="0" indent="0" algn="l">
              <a:lnSpc>
                <a:spcPct val="90000"/>
              </a:lnSpc>
              <a:buNone/>
              <a:defRPr sz="2600">
                <a:solidFill>
                  <a:schemeClr val="accent3"/>
                </a:solidFill>
                <a:latin typeface="+mn-lt"/>
                <a:ea typeface="Inter Medium" panose="02000503000000020004" pitchFamily="2" charset="0"/>
              </a:defRPr>
            </a:lvl1pPr>
            <a:lvl2pPr marL="342882" indent="0" algn="ctr">
              <a:buNone/>
              <a:defRPr sz="1500"/>
            </a:lvl2pPr>
            <a:lvl3pPr marL="685765" indent="0" algn="ctr">
              <a:buNone/>
              <a:defRPr sz="1350"/>
            </a:lvl3pPr>
            <a:lvl4pPr marL="1028647" indent="0" algn="ctr">
              <a:buNone/>
              <a:defRPr sz="1200"/>
            </a:lvl4pPr>
            <a:lvl5pPr marL="1371530" indent="0" algn="ctr">
              <a:buNone/>
              <a:defRPr sz="1200"/>
            </a:lvl5pPr>
            <a:lvl6pPr marL="1714412" indent="0" algn="ctr">
              <a:buNone/>
              <a:defRPr sz="1200"/>
            </a:lvl6pPr>
            <a:lvl7pPr marL="2057295" indent="0" algn="ctr">
              <a:buNone/>
              <a:defRPr sz="1200"/>
            </a:lvl7pPr>
            <a:lvl8pPr marL="2400177" indent="0" algn="ctr">
              <a:buNone/>
              <a:defRPr sz="1200"/>
            </a:lvl8pPr>
            <a:lvl9pPr marL="2743060" indent="0" algn="ctr">
              <a:buNone/>
              <a:defRPr sz="1200"/>
            </a:lvl9pPr>
          </a:lstStyle>
          <a:p>
            <a:r>
              <a:rPr lang="en-GB"/>
              <a:t>Click to edit Master subtitle style</a:t>
            </a:r>
            <a:endParaRPr lang="en-GB" dirty="0"/>
          </a:p>
        </p:txBody>
      </p:sp>
    </p:spTree>
    <p:extLst>
      <p:ext uri="{BB962C8B-B14F-4D97-AF65-F5344CB8AC3E}">
        <p14:creationId xmlns:p14="http://schemas.microsoft.com/office/powerpoint/2010/main" val="258909866"/>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0B01DE9-7247-71C2-3301-8F43BD947000}"/>
              </a:ext>
            </a:extLst>
          </p:cNvPr>
          <p:cNvSpPr>
            <a:spLocks noGrp="1"/>
          </p:cNvSpPr>
          <p:nvPr>
            <p:ph type="dt" sz="half" idx="10"/>
          </p:nvPr>
        </p:nvSpPr>
        <p:spPr/>
        <p:txBody>
          <a:bodyPr/>
          <a:lstStyle/>
          <a:p>
            <a:r>
              <a:rPr lang="en-GB"/>
              <a:t>07/10/2026</a:t>
            </a:r>
          </a:p>
        </p:txBody>
      </p:sp>
      <p:sp>
        <p:nvSpPr>
          <p:cNvPr id="3" name="Footer Placeholder 2">
            <a:extLst>
              <a:ext uri="{FF2B5EF4-FFF2-40B4-BE49-F238E27FC236}">
                <a16:creationId xmlns:a16="http://schemas.microsoft.com/office/drawing/2014/main" id="{A0F1F649-B08E-D628-15EF-6CAEE9855C9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C0EDFB5-B3BA-ADA8-4600-FCDAFA1A852F}"/>
              </a:ext>
            </a:extLst>
          </p:cNvPr>
          <p:cNvSpPr>
            <a:spLocks noGrp="1"/>
          </p:cNvSpPr>
          <p:nvPr>
            <p:ph type="sldNum" sz="quarter" idx="12"/>
          </p:nvPr>
        </p:nvSpPr>
        <p:spPr/>
        <p:txBody>
          <a:bodyPr/>
          <a:lstStyle/>
          <a:p>
            <a:fld id="{CBA53E11-492D-48B3-9F9B-09541CA2A39A}" type="slidenum">
              <a:rPr lang="en-GB" smtClean="0"/>
              <a:t>‹#›</a:t>
            </a:fld>
            <a:endParaRPr lang="en-GB"/>
          </a:p>
        </p:txBody>
      </p:sp>
    </p:spTree>
    <p:extLst>
      <p:ext uri="{BB962C8B-B14F-4D97-AF65-F5344CB8AC3E}">
        <p14:creationId xmlns:p14="http://schemas.microsoft.com/office/powerpoint/2010/main" val="1964464979"/>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Smoke">
    <p:bg>
      <p:bgPr>
        <a:solidFill>
          <a:schemeClr val="bg2"/>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0B01DE9-7247-71C2-3301-8F43BD947000}"/>
              </a:ext>
            </a:extLst>
          </p:cNvPr>
          <p:cNvSpPr>
            <a:spLocks noGrp="1"/>
          </p:cNvSpPr>
          <p:nvPr>
            <p:ph type="dt" sz="half" idx="10"/>
          </p:nvPr>
        </p:nvSpPr>
        <p:spPr/>
        <p:txBody>
          <a:bodyPr/>
          <a:lstStyle/>
          <a:p>
            <a:r>
              <a:rPr lang="en-GB"/>
              <a:t>07/10/2026</a:t>
            </a:r>
          </a:p>
        </p:txBody>
      </p:sp>
      <p:sp>
        <p:nvSpPr>
          <p:cNvPr id="3" name="Footer Placeholder 2">
            <a:extLst>
              <a:ext uri="{FF2B5EF4-FFF2-40B4-BE49-F238E27FC236}">
                <a16:creationId xmlns:a16="http://schemas.microsoft.com/office/drawing/2014/main" id="{A0F1F649-B08E-D628-15EF-6CAEE9855C9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C0EDFB5-B3BA-ADA8-4600-FCDAFA1A852F}"/>
              </a:ext>
            </a:extLst>
          </p:cNvPr>
          <p:cNvSpPr>
            <a:spLocks noGrp="1"/>
          </p:cNvSpPr>
          <p:nvPr>
            <p:ph type="sldNum" sz="quarter" idx="12"/>
          </p:nvPr>
        </p:nvSpPr>
        <p:spPr/>
        <p:txBody>
          <a:bodyPr/>
          <a:lstStyle/>
          <a:p>
            <a:fld id="{CBA53E11-492D-48B3-9F9B-09541CA2A39A}" type="slidenum">
              <a:rPr lang="en-GB" smtClean="0"/>
              <a:t>‹#›</a:t>
            </a:fld>
            <a:endParaRPr lang="en-GB"/>
          </a:p>
        </p:txBody>
      </p:sp>
    </p:spTree>
    <p:extLst>
      <p:ext uri="{BB962C8B-B14F-4D97-AF65-F5344CB8AC3E}">
        <p14:creationId xmlns:p14="http://schemas.microsoft.com/office/powerpoint/2010/main" val="3757168227"/>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Khaki">
    <p:bg>
      <p:bgPr>
        <a:solidFill>
          <a:srgbClr val="FBF7DC"/>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0B01DE9-7247-71C2-3301-8F43BD947000}"/>
              </a:ext>
            </a:extLst>
          </p:cNvPr>
          <p:cNvSpPr>
            <a:spLocks noGrp="1"/>
          </p:cNvSpPr>
          <p:nvPr>
            <p:ph type="dt" sz="half" idx="10"/>
          </p:nvPr>
        </p:nvSpPr>
        <p:spPr/>
        <p:txBody>
          <a:bodyPr/>
          <a:lstStyle/>
          <a:p>
            <a:r>
              <a:rPr lang="en-GB"/>
              <a:t>07/10/2026</a:t>
            </a:r>
          </a:p>
        </p:txBody>
      </p:sp>
      <p:sp>
        <p:nvSpPr>
          <p:cNvPr id="3" name="Footer Placeholder 2">
            <a:extLst>
              <a:ext uri="{FF2B5EF4-FFF2-40B4-BE49-F238E27FC236}">
                <a16:creationId xmlns:a16="http://schemas.microsoft.com/office/drawing/2014/main" id="{A0F1F649-B08E-D628-15EF-6CAEE9855C9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C0EDFB5-B3BA-ADA8-4600-FCDAFA1A852F}"/>
              </a:ext>
            </a:extLst>
          </p:cNvPr>
          <p:cNvSpPr>
            <a:spLocks noGrp="1"/>
          </p:cNvSpPr>
          <p:nvPr>
            <p:ph type="sldNum" sz="quarter" idx="12"/>
          </p:nvPr>
        </p:nvSpPr>
        <p:spPr/>
        <p:txBody>
          <a:bodyPr/>
          <a:lstStyle/>
          <a:p>
            <a:fld id="{CBA53E11-492D-48B3-9F9B-09541CA2A39A}" type="slidenum">
              <a:rPr lang="en-GB" smtClean="0"/>
              <a:t>‹#›</a:t>
            </a:fld>
            <a:endParaRPr lang="en-GB"/>
          </a:p>
        </p:txBody>
      </p:sp>
    </p:spTree>
    <p:extLst>
      <p:ext uri="{BB962C8B-B14F-4D97-AF65-F5344CB8AC3E}">
        <p14:creationId xmlns:p14="http://schemas.microsoft.com/office/powerpoint/2010/main" val="4188112911"/>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00F4440-CEDC-0D92-E0D5-5C1E3B59B1DA}"/>
              </a:ext>
            </a:extLst>
          </p:cNvPr>
          <p:cNvSpPr>
            <a:spLocks noGrp="1"/>
          </p:cNvSpPr>
          <p:nvPr>
            <p:ph type="title"/>
          </p:nvPr>
        </p:nvSpPr>
        <p:spPr>
          <a:xfrm>
            <a:off x="325800" y="252000"/>
            <a:ext cx="11540763" cy="378044"/>
          </a:xfrm>
          <a:prstGeom prst="rect">
            <a:avLst/>
          </a:prstGeom>
        </p:spPr>
        <p:txBody>
          <a:bodyPr vert="horz" lIns="0" tIns="0" rIns="0" bIns="0" rtlCol="0" anchor="t">
            <a:noAutofit/>
          </a:bodyPr>
          <a:lstStyle/>
          <a:p>
            <a:r>
              <a:rPr lang="en-GB"/>
              <a:t>Click to edit Master title style</a:t>
            </a:r>
            <a:endParaRPr lang="en-GB" dirty="0"/>
          </a:p>
        </p:txBody>
      </p:sp>
      <p:sp>
        <p:nvSpPr>
          <p:cNvPr id="3" name="Text Placeholder 2">
            <a:extLst>
              <a:ext uri="{FF2B5EF4-FFF2-40B4-BE49-F238E27FC236}">
                <a16:creationId xmlns:a16="http://schemas.microsoft.com/office/drawing/2014/main" id="{DBCA021F-8558-9528-DA3D-486CCDBEB58F}"/>
              </a:ext>
            </a:extLst>
          </p:cNvPr>
          <p:cNvSpPr>
            <a:spLocks noGrp="1"/>
          </p:cNvSpPr>
          <p:nvPr>
            <p:ph type="body" idx="1"/>
          </p:nvPr>
        </p:nvSpPr>
        <p:spPr>
          <a:xfrm>
            <a:off x="326232" y="1394619"/>
            <a:ext cx="11541025" cy="4866481"/>
          </a:xfrm>
          <a:prstGeom prst="rect">
            <a:avLst/>
          </a:prstGeom>
        </p:spPr>
        <p:txBody>
          <a:bodyPr vert="horz" lIns="0" tIns="0" rIns="0" bIns="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a:extLst>
              <a:ext uri="{FF2B5EF4-FFF2-40B4-BE49-F238E27FC236}">
                <a16:creationId xmlns:a16="http://schemas.microsoft.com/office/drawing/2014/main" id="{1CD1A8F0-AC4B-E4A0-94D0-99C4BFD973A7}"/>
              </a:ext>
            </a:extLst>
          </p:cNvPr>
          <p:cNvSpPr>
            <a:spLocks noGrp="1"/>
          </p:cNvSpPr>
          <p:nvPr>
            <p:ph type="dt" sz="half" idx="2"/>
          </p:nvPr>
        </p:nvSpPr>
        <p:spPr>
          <a:xfrm>
            <a:off x="10641349" y="6393702"/>
            <a:ext cx="1233647" cy="137270"/>
          </a:xfrm>
          <a:prstGeom prst="rect">
            <a:avLst/>
          </a:prstGeom>
        </p:spPr>
        <p:txBody>
          <a:bodyPr vert="horz" lIns="0" tIns="0" rIns="0" bIns="0" rtlCol="0" anchor="b">
            <a:noAutofit/>
          </a:bodyPr>
          <a:lstStyle>
            <a:lvl1pPr algn="r">
              <a:defRPr sz="850">
                <a:solidFill>
                  <a:schemeClr val="accent1"/>
                </a:solidFill>
              </a:defRPr>
            </a:lvl1pPr>
          </a:lstStyle>
          <a:p>
            <a:r>
              <a:rPr lang="en-GB"/>
              <a:t>07/10/2026</a:t>
            </a:r>
          </a:p>
        </p:txBody>
      </p:sp>
      <p:sp>
        <p:nvSpPr>
          <p:cNvPr id="5" name="Footer Placeholder 4">
            <a:extLst>
              <a:ext uri="{FF2B5EF4-FFF2-40B4-BE49-F238E27FC236}">
                <a16:creationId xmlns:a16="http://schemas.microsoft.com/office/drawing/2014/main" id="{5EC0FC7A-298A-77A0-6596-56B0B3FD8C37}"/>
              </a:ext>
            </a:extLst>
          </p:cNvPr>
          <p:cNvSpPr>
            <a:spLocks noGrp="1"/>
          </p:cNvSpPr>
          <p:nvPr>
            <p:ph type="ftr" sz="quarter" idx="3"/>
          </p:nvPr>
        </p:nvSpPr>
        <p:spPr>
          <a:xfrm>
            <a:off x="1965261" y="6393702"/>
            <a:ext cx="3423452" cy="137272"/>
          </a:xfrm>
          <a:prstGeom prst="rect">
            <a:avLst/>
          </a:prstGeom>
        </p:spPr>
        <p:txBody>
          <a:bodyPr vert="horz" lIns="0" tIns="0" rIns="0" bIns="0" rtlCol="0" anchor="b">
            <a:noAutofit/>
          </a:bodyPr>
          <a:lstStyle>
            <a:lvl1pPr algn="l">
              <a:defRPr sz="850">
                <a:solidFill>
                  <a:schemeClr val="accent1"/>
                </a:solidFill>
              </a:defRPr>
            </a:lvl1pPr>
          </a:lstStyle>
          <a:p>
            <a:endParaRPr lang="en-GB" dirty="0"/>
          </a:p>
        </p:txBody>
      </p:sp>
      <p:sp>
        <p:nvSpPr>
          <p:cNvPr id="6" name="Slide Number Placeholder 5">
            <a:extLst>
              <a:ext uri="{FF2B5EF4-FFF2-40B4-BE49-F238E27FC236}">
                <a16:creationId xmlns:a16="http://schemas.microsoft.com/office/drawing/2014/main" id="{B4517C40-7EB7-0CFD-6F6C-54AE57DE17D5}"/>
              </a:ext>
            </a:extLst>
          </p:cNvPr>
          <p:cNvSpPr>
            <a:spLocks noGrp="1"/>
          </p:cNvSpPr>
          <p:nvPr>
            <p:ph type="sldNum" sz="quarter" idx="4"/>
          </p:nvPr>
        </p:nvSpPr>
        <p:spPr>
          <a:xfrm>
            <a:off x="5936755" y="6393702"/>
            <a:ext cx="318491" cy="137272"/>
          </a:xfrm>
          <a:prstGeom prst="rect">
            <a:avLst/>
          </a:prstGeom>
        </p:spPr>
        <p:txBody>
          <a:bodyPr vert="horz" lIns="0" tIns="0" rIns="0" bIns="0" rtlCol="0" anchor="b">
            <a:noAutofit/>
          </a:bodyPr>
          <a:lstStyle>
            <a:lvl1pPr algn="ctr">
              <a:defRPr sz="850" b="1">
                <a:solidFill>
                  <a:schemeClr val="accent1"/>
                </a:solidFill>
              </a:defRPr>
            </a:lvl1pPr>
          </a:lstStyle>
          <a:p>
            <a:fld id="{CBA53E11-492D-48B3-9F9B-09541CA2A39A}" type="slidenum">
              <a:rPr lang="en-GB" smtClean="0"/>
              <a:pPr/>
              <a:t>‹#›</a:t>
            </a:fld>
            <a:endParaRPr lang="en-GB"/>
          </a:p>
        </p:txBody>
      </p:sp>
      <p:sp>
        <p:nvSpPr>
          <p:cNvPr id="7" name="TextBox 6">
            <a:extLst>
              <a:ext uri="{FF2B5EF4-FFF2-40B4-BE49-F238E27FC236}">
                <a16:creationId xmlns:a16="http://schemas.microsoft.com/office/drawing/2014/main" id="{D296CDD9-97E9-735B-8549-0F3AE3CCAC58}"/>
              </a:ext>
            </a:extLst>
          </p:cNvPr>
          <p:cNvSpPr txBox="1"/>
          <p:nvPr userDrawn="1"/>
        </p:nvSpPr>
        <p:spPr>
          <a:xfrm>
            <a:off x="326232" y="6393702"/>
            <a:ext cx="1780474" cy="269874"/>
          </a:xfrm>
          <a:prstGeom prst="rect">
            <a:avLst/>
          </a:prstGeom>
          <a:noFill/>
        </p:spPr>
        <p:txBody>
          <a:bodyPr wrap="square" lIns="0" tIns="0" rIns="0" bIns="0" rtlCol="0" anchor="b">
            <a:noAutofit/>
          </a:bodyPr>
          <a:lstStyle/>
          <a:p>
            <a:pPr algn="l"/>
            <a:r>
              <a:rPr lang="en-US" sz="850" b="0" dirty="0">
                <a:solidFill>
                  <a:schemeClr val="accent1"/>
                </a:solidFill>
                <a:latin typeface="+mj-lt"/>
              </a:rPr>
              <a:t>Imperial College London</a:t>
            </a:r>
          </a:p>
          <a:p>
            <a:pPr algn="l"/>
            <a:r>
              <a:rPr lang="en-US" sz="900" b="0" dirty="0">
                <a:solidFill>
                  <a:schemeClr val="accent1"/>
                </a:solidFill>
              </a:rPr>
              <a:t>t.ashton-key22@imperial.ac.uk</a:t>
            </a:r>
            <a:endParaRPr lang="en-US" sz="850" b="0" dirty="0">
              <a:solidFill>
                <a:schemeClr val="accent1"/>
              </a:solidFill>
              <a:latin typeface="+mj-lt"/>
            </a:endParaRPr>
          </a:p>
        </p:txBody>
      </p:sp>
    </p:spTree>
    <p:extLst>
      <p:ext uri="{BB962C8B-B14F-4D97-AF65-F5344CB8AC3E}">
        <p14:creationId xmlns:p14="http://schemas.microsoft.com/office/powerpoint/2010/main" val="1145082161"/>
      </p:ext>
    </p:extLst>
  </p:cSld>
  <p:clrMap bg1="lt1" tx1="dk1" bg2="lt2" tx2="dk2" accent1="accent1" accent2="accent2" accent3="accent3" accent4="accent4" accent5="accent5" accent6="accent6" hlink="hlink" folHlink="folHlink"/>
  <p:sldLayoutIdLst>
    <p:sldLayoutId id="2147483656" r:id="rId1"/>
    <p:sldLayoutId id="2147483679" r:id="rId2"/>
    <p:sldLayoutId id="2147483680" r:id="rId3"/>
    <p:sldLayoutId id="2147483649" r:id="rId4"/>
    <p:sldLayoutId id="2147483657" r:id="rId5"/>
    <p:sldLayoutId id="2147483658" r:id="rId6"/>
    <p:sldLayoutId id="2147483681" r:id="rId7"/>
    <p:sldLayoutId id="2147483682" r:id="rId8"/>
    <p:sldLayoutId id="2147483675" r:id="rId9"/>
    <p:sldLayoutId id="2147483650" r:id="rId10"/>
    <p:sldLayoutId id="2147483683" r:id="rId11"/>
    <p:sldLayoutId id="2147483684" r:id="rId12"/>
    <p:sldLayoutId id="2147483652" r:id="rId13"/>
    <p:sldLayoutId id="2147483685" r:id="rId14"/>
    <p:sldLayoutId id="2147483686" r:id="rId15"/>
    <p:sldLayoutId id="2147483659" r:id="rId16"/>
    <p:sldLayoutId id="2147483687" r:id="rId17"/>
    <p:sldLayoutId id="2147483688" r:id="rId18"/>
    <p:sldLayoutId id="2147483660" r:id="rId19"/>
    <p:sldLayoutId id="2147483689" r:id="rId20"/>
    <p:sldLayoutId id="2147483690" r:id="rId21"/>
    <p:sldLayoutId id="2147483677" r:id="rId22"/>
    <p:sldLayoutId id="2147483691" r:id="rId23"/>
    <p:sldLayoutId id="2147483692" r:id="rId24"/>
    <p:sldLayoutId id="2147483676" r:id="rId25"/>
    <p:sldLayoutId id="2147483667" r:id="rId26"/>
    <p:sldLayoutId id="2147483693" r:id="rId27"/>
    <p:sldLayoutId id="2147483694" r:id="rId28"/>
    <p:sldLayoutId id="2147483666" r:id="rId29"/>
    <p:sldLayoutId id="2147483661" r:id="rId30"/>
    <p:sldLayoutId id="2147483695" r:id="rId31"/>
    <p:sldLayoutId id="2147483696" r:id="rId32"/>
    <p:sldLayoutId id="2147483669" r:id="rId33"/>
    <p:sldLayoutId id="2147483697" r:id="rId34"/>
    <p:sldLayoutId id="2147483698" r:id="rId35"/>
    <p:sldLayoutId id="2147483678" r:id="rId36"/>
    <p:sldLayoutId id="2147483699" r:id="rId37"/>
    <p:sldLayoutId id="2147483700" r:id="rId38"/>
    <p:sldLayoutId id="2147483662" r:id="rId39"/>
    <p:sldLayoutId id="2147483701" r:id="rId40"/>
    <p:sldLayoutId id="2147483702" r:id="rId41"/>
    <p:sldLayoutId id="2147483663" r:id="rId42"/>
    <p:sldLayoutId id="2147483703" r:id="rId43"/>
    <p:sldLayoutId id="2147483704" r:id="rId44"/>
    <p:sldLayoutId id="2147483664" r:id="rId45"/>
    <p:sldLayoutId id="2147483705" r:id="rId46"/>
    <p:sldLayoutId id="2147483706" r:id="rId47"/>
    <p:sldLayoutId id="2147483665" r:id="rId48"/>
    <p:sldLayoutId id="2147483671" r:id="rId49"/>
    <p:sldLayoutId id="2147483707" r:id="rId50"/>
    <p:sldLayoutId id="2147483708" r:id="rId51"/>
    <p:sldLayoutId id="2147483670" r:id="rId52"/>
    <p:sldLayoutId id="2147483672" r:id="rId53"/>
    <p:sldLayoutId id="2147483674" r:id="rId54"/>
    <p:sldLayoutId id="2147483709" r:id="rId55"/>
    <p:sldLayoutId id="2147483710" r:id="rId56"/>
    <p:sldLayoutId id="2147483673" r:id="rId57"/>
    <p:sldLayoutId id="2147483654" r:id="rId58"/>
    <p:sldLayoutId id="2147483711" r:id="rId59"/>
    <p:sldLayoutId id="2147483712" r:id="rId60"/>
    <p:sldLayoutId id="2147483655" r:id="rId61"/>
    <p:sldLayoutId id="2147483713" r:id="rId62"/>
    <p:sldLayoutId id="2147483714" r:id="rId63"/>
  </p:sldLayoutIdLst>
  <p:transition>
    <p:fade/>
  </p:transition>
  <p:hf sldNum="0" hdr="0" ftr="0"/>
  <p:txStyles>
    <p:titleStyle>
      <a:lvl1pPr algn="l" defTabSz="685765" rtl="0" eaLnBrk="1" latinLnBrk="0" hangingPunct="1">
        <a:lnSpc>
          <a:spcPct val="90000"/>
        </a:lnSpc>
        <a:spcBef>
          <a:spcPct val="0"/>
        </a:spcBef>
        <a:buNone/>
        <a:defRPr sz="2600" b="1" kern="1200">
          <a:solidFill>
            <a:schemeClr val="accent1"/>
          </a:solidFill>
          <a:latin typeface="+mj-lt"/>
          <a:ea typeface="+mj-ea"/>
          <a:cs typeface="+mj-cs"/>
        </a:defRPr>
      </a:lvl1pPr>
    </p:titleStyle>
    <p:bodyStyle>
      <a:lvl1pPr marL="0" indent="0" algn="l" defTabSz="685765" rtl="0" eaLnBrk="1" latinLnBrk="0" hangingPunct="1">
        <a:lnSpc>
          <a:spcPct val="105000"/>
        </a:lnSpc>
        <a:spcBef>
          <a:spcPts val="0"/>
        </a:spcBef>
        <a:buFont typeface="Arial" panose="020B0604020202020204" pitchFamily="34" charset="0"/>
        <a:buNone/>
        <a:defRPr sz="2000" kern="1200">
          <a:solidFill>
            <a:schemeClr val="tx1"/>
          </a:solidFill>
          <a:latin typeface="+mn-lt"/>
          <a:ea typeface="+mn-ea"/>
          <a:cs typeface="+mn-cs"/>
        </a:defRPr>
      </a:lvl1pPr>
      <a:lvl2pPr marL="0" indent="0" algn="l" defTabSz="685765" rtl="0" eaLnBrk="1" latinLnBrk="0" hangingPunct="1">
        <a:lnSpc>
          <a:spcPct val="105000"/>
        </a:lnSpc>
        <a:spcBef>
          <a:spcPts val="0"/>
        </a:spcBef>
        <a:buFont typeface="Arial" panose="020B0604020202020204" pitchFamily="34" charset="0"/>
        <a:buNone/>
        <a:defRPr sz="2000" b="0" kern="1200">
          <a:solidFill>
            <a:schemeClr val="tx1"/>
          </a:solidFill>
          <a:latin typeface="+mj-lt"/>
          <a:ea typeface="+mn-ea"/>
          <a:cs typeface="+mn-cs"/>
        </a:defRPr>
      </a:lvl2pPr>
      <a:lvl3pPr marL="161991" indent="-161991" algn="l" defTabSz="685765" rtl="0" eaLnBrk="1" latinLnBrk="0" hangingPunct="1">
        <a:lnSpc>
          <a:spcPct val="105000"/>
        </a:lnSpc>
        <a:spcBef>
          <a:spcPts val="0"/>
        </a:spcBef>
        <a:buClr>
          <a:schemeClr val="accent1"/>
        </a:buClr>
        <a:buFont typeface="Arial" panose="020B0604020202020204" pitchFamily="34" charset="0"/>
        <a:buChar char="•"/>
        <a:defRPr sz="2000" kern="1200">
          <a:solidFill>
            <a:schemeClr val="tx1"/>
          </a:solidFill>
          <a:latin typeface="+mn-lt"/>
          <a:ea typeface="+mn-ea"/>
          <a:cs typeface="+mn-cs"/>
        </a:defRPr>
      </a:lvl3pPr>
      <a:lvl4pPr marL="323984" indent="-161991" algn="l" defTabSz="685765" rtl="0" eaLnBrk="1" latinLnBrk="0" hangingPunct="1">
        <a:lnSpc>
          <a:spcPct val="105000"/>
        </a:lnSpc>
        <a:spcBef>
          <a:spcPts val="0"/>
        </a:spcBef>
        <a:buClr>
          <a:schemeClr val="accent1"/>
        </a:buClr>
        <a:buFont typeface="Arial" panose="020B0604020202020204" pitchFamily="34" charset="0"/>
        <a:buChar char="•"/>
        <a:defRPr sz="2000" kern="1200">
          <a:solidFill>
            <a:schemeClr val="tx1"/>
          </a:solidFill>
          <a:latin typeface="+mn-lt"/>
          <a:ea typeface="+mn-ea"/>
          <a:cs typeface="+mn-cs"/>
        </a:defRPr>
      </a:lvl4pPr>
      <a:lvl5pPr marL="485975" indent="-161991" algn="l" defTabSz="685765" rtl="0" eaLnBrk="1" latinLnBrk="0" hangingPunct="1">
        <a:lnSpc>
          <a:spcPct val="105000"/>
        </a:lnSpc>
        <a:spcBef>
          <a:spcPts val="0"/>
        </a:spcBef>
        <a:buClr>
          <a:schemeClr val="accent1"/>
        </a:buClr>
        <a:buFont typeface="Arial" panose="020B0604020202020204" pitchFamily="34" charset="0"/>
        <a:buChar char="•"/>
        <a:defRPr sz="2000" kern="1200">
          <a:solidFill>
            <a:schemeClr val="tx1"/>
          </a:solidFill>
          <a:latin typeface="+mn-lt"/>
          <a:ea typeface="+mn-ea"/>
          <a:cs typeface="+mn-cs"/>
        </a:defRPr>
      </a:lvl5pPr>
      <a:lvl6pPr marL="1885853" indent="-171441" algn="l" defTabSz="685765" rtl="0" eaLnBrk="1" latinLnBrk="0" hangingPunct="1">
        <a:lnSpc>
          <a:spcPct val="90000"/>
        </a:lnSpc>
        <a:spcBef>
          <a:spcPts val="375"/>
        </a:spcBef>
        <a:buFont typeface="Arial" panose="020B0604020202020204" pitchFamily="34" charset="0"/>
        <a:buChar char="•"/>
        <a:defRPr sz="1600" kern="1200">
          <a:solidFill>
            <a:schemeClr val="tx1"/>
          </a:solidFill>
          <a:latin typeface="+mn-lt"/>
          <a:ea typeface="+mn-ea"/>
          <a:cs typeface="+mn-cs"/>
        </a:defRPr>
      </a:lvl6pPr>
      <a:lvl7pPr marL="2228736" indent="-171441" algn="l" defTabSz="685765" rtl="0" eaLnBrk="1" latinLnBrk="0" hangingPunct="1">
        <a:lnSpc>
          <a:spcPct val="90000"/>
        </a:lnSpc>
        <a:spcBef>
          <a:spcPts val="375"/>
        </a:spcBef>
        <a:buFont typeface="Arial" panose="020B0604020202020204" pitchFamily="34" charset="0"/>
        <a:buChar char="•"/>
        <a:defRPr sz="1600" kern="1200">
          <a:solidFill>
            <a:schemeClr val="tx1"/>
          </a:solidFill>
          <a:latin typeface="+mn-lt"/>
          <a:ea typeface="+mn-ea"/>
          <a:cs typeface="+mn-cs"/>
        </a:defRPr>
      </a:lvl7pPr>
      <a:lvl8pPr marL="2571618" indent="-171441" algn="l" defTabSz="685765" rtl="0" eaLnBrk="1" latinLnBrk="0" hangingPunct="1">
        <a:lnSpc>
          <a:spcPct val="90000"/>
        </a:lnSpc>
        <a:spcBef>
          <a:spcPts val="375"/>
        </a:spcBef>
        <a:buFont typeface="Arial" panose="020B0604020202020204" pitchFamily="34" charset="0"/>
        <a:buChar char="•"/>
        <a:defRPr sz="1600" kern="1200">
          <a:solidFill>
            <a:schemeClr val="tx1"/>
          </a:solidFill>
          <a:latin typeface="+mn-lt"/>
          <a:ea typeface="+mn-ea"/>
          <a:cs typeface="+mn-cs"/>
        </a:defRPr>
      </a:lvl8pPr>
      <a:lvl9pPr marL="2914501" indent="-171441" algn="l" defTabSz="685765" rtl="0" eaLnBrk="1" latinLnBrk="0" hangingPunct="1">
        <a:lnSpc>
          <a:spcPct val="90000"/>
        </a:lnSpc>
        <a:spcBef>
          <a:spcPts val="375"/>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685765" rtl="0" eaLnBrk="1" latinLnBrk="0" hangingPunct="1">
        <a:defRPr sz="1600" kern="1200">
          <a:solidFill>
            <a:schemeClr val="tx1"/>
          </a:solidFill>
          <a:latin typeface="+mn-lt"/>
          <a:ea typeface="+mn-ea"/>
          <a:cs typeface="+mn-cs"/>
        </a:defRPr>
      </a:lvl1pPr>
      <a:lvl2pPr marL="342882" algn="l" defTabSz="685765" rtl="0" eaLnBrk="1" latinLnBrk="0" hangingPunct="1">
        <a:defRPr sz="1600" kern="1200">
          <a:solidFill>
            <a:schemeClr val="tx1"/>
          </a:solidFill>
          <a:latin typeface="+mn-lt"/>
          <a:ea typeface="+mn-ea"/>
          <a:cs typeface="+mn-cs"/>
        </a:defRPr>
      </a:lvl2pPr>
      <a:lvl3pPr marL="685765" algn="l" defTabSz="685765" rtl="0" eaLnBrk="1" latinLnBrk="0" hangingPunct="1">
        <a:defRPr sz="1600" kern="1200">
          <a:solidFill>
            <a:schemeClr val="tx1"/>
          </a:solidFill>
          <a:latin typeface="+mn-lt"/>
          <a:ea typeface="+mn-ea"/>
          <a:cs typeface="+mn-cs"/>
        </a:defRPr>
      </a:lvl3pPr>
      <a:lvl4pPr marL="1028647" algn="l" defTabSz="685765" rtl="0" eaLnBrk="1" latinLnBrk="0" hangingPunct="1">
        <a:defRPr sz="1600" kern="1200">
          <a:solidFill>
            <a:schemeClr val="tx1"/>
          </a:solidFill>
          <a:latin typeface="+mn-lt"/>
          <a:ea typeface="+mn-ea"/>
          <a:cs typeface="+mn-cs"/>
        </a:defRPr>
      </a:lvl4pPr>
      <a:lvl5pPr marL="1371530" algn="l" defTabSz="685765" rtl="0" eaLnBrk="1" latinLnBrk="0" hangingPunct="1">
        <a:defRPr sz="1600" kern="1200">
          <a:solidFill>
            <a:schemeClr val="tx1"/>
          </a:solidFill>
          <a:latin typeface="+mn-lt"/>
          <a:ea typeface="+mn-ea"/>
          <a:cs typeface="+mn-cs"/>
        </a:defRPr>
      </a:lvl5pPr>
      <a:lvl6pPr marL="1714412" algn="l" defTabSz="685765" rtl="0" eaLnBrk="1" latinLnBrk="0" hangingPunct="1">
        <a:defRPr sz="1600" kern="1200">
          <a:solidFill>
            <a:schemeClr val="tx1"/>
          </a:solidFill>
          <a:latin typeface="+mn-lt"/>
          <a:ea typeface="+mn-ea"/>
          <a:cs typeface="+mn-cs"/>
        </a:defRPr>
      </a:lvl6pPr>
      <a:lvl7pPr marL="2057295" algn="l" defTabSz="685765" rtl="0" eaLnBrk="1" latinLnBrk="0" hangingPunct="1">
        <a:defRPr sz="1600" kern="1200">
          <a:solidFill>
            <a:schemeClr val="tx1"/>
          </a:solidFill>
          <a:latin typeface="+mn-lt"/>
          <a:ea typeface="+mn-ea"/>
          <a:cs typeface="+mn-cs"/>
        </a:defRPr>
      </a:lvl7pPr>
      <a:lvl8pPr marL="2400177" algn="l" defTabSz="685765" rtl="0" eaLnBrk="1" latinLnBrk="0" hangingPunct="1">
        <a:defRPr sz="1600" kern="1200">
          <a:solidFill>
            <a:schemeClr val="tx1"/>
          </a:solidFill>
          <a:latin typeface="+mn-lt"/>
          <a:ea typeface="+mn-ea"/>
          <a:cs typeface="+mn-cs"/>
        </a:defRPr>
      </a:lvl8pPr>
      <a:lvl9pPr marL="2743060" algn="l" defTabSz="685765" rtl="0" eaLnBrk="1" latinLnBrk="0" hangingPunct="1">
        <a:defRPr sz="16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2160" userDrawn="1">
          <p15:clr>
            <a:srgbClr val="F26B43"/>
          </p15:clr>
        </p15:guide>
        <p15:guide id="3" pos="206" userDrawn="1">
          <p15:clr>
            <a:srgbClr val="F26B43"/>
          </p15:clr>
        </p15:guide>
        <p15:guide id="4" pos="7475" userDrawn="1">
          <p15:clr>
            <a:srgbClr val="F26B43"/>
          </p15:clr>
        </p15:guide>
        <p15:guide id="5" orient="horz" pos="207" userDrawn="1">
          <p15:clr>
            <a:srgbClr val="F26B43"/>
          </p15:clr>
        </p15:guide>
        <p15:guide id="6" orient="horz" pos="4114" userDrawn="1">
          <p15:clr>
            <a:srgbClr val="F26B43"/>
          </p15:clr>
        </p15:guide>
        <p15:guide id="7" orient="horz" pos="3944" userDrawn="1">
          <p15:clr>
            <a:srgbClr val="F26B43"/>
          </p15:clr>
        </p15:guide>
        <p15:guide id="8" orient="horz" pos="879" userDrawn="1">
          <p15:clr>
            <a:srgbClr val="F26B43"/>
          </p15:clr>
        </p15:guide>
        <p15:guide id="9" pos="3723" userDrawn="1">
          <p15:clr>
            <a:srgbClr val="F26B43"/>
          </p15:clr>
        </p15:guide>
        <p15:guide id="10" pos="395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1.xml"/><Relationship Id="rId6" Type="http://schemas.openxmlformats.org/officeDocument/2006/relationships/image" Target="../media/image10.gif"/><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240.png"/><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1.xml"/><Relationship Id="rId6" Type="http://schemas.openxmlformats.org/officeDocument/2006/relationships/image" Target="../media/image13.png"/><Relationship Id="rId5" Type="http://schemas.openxmlformats.org/officeDocument/2006/relationships/image" Target="../media/image27.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F7CC57-32B4-5651-C726-27956387C3E7}"/>
            </a:ext>
          </a:extLst>
        </p:cNvPr>
        <p:cNvGrpSpPr/>
        <p:nvPr/>
      </p:nvGrpSpPr>
      <p:grpSpPr>
        <a:xfrm>
          <a:off x="0" y="0"/>
          <a:ext cx="0" cy="0"/>
          <a:chOff x="0" y="0"/>
          <a:chExt cx="0" cy="0"/>
        </a:xfrm>
      </p:grpSpPr>
      <p:pic>
        <p:nvPicPr>
          <p:cNvPr id="10" name="Content Placeholder 9" descr="A purple and pink object with grid&#10;&#10;AI-generated content may be incorrect.">
            <a:extLst>
              <a:ext uri="{FF2B5EF4-FFF2-40B4-BE49-F238E27FC236}">
                <a16:creationId xmlns:a16="http://schemas.microsoft.com/office/drawing/2014/main" id="{34720919-177A-D926-1C09-3F4E48E01489}"/>
              </a:ext>
            </a:extLst>
          </p:cNvPr>
          <p:cNvPicPr>
            <a:picLocks noChangeAspect="1"/>
          </p:cNvPicPr>
          <p:nvPr/>
        </p:nvPicPr>
        <p:blipFill>
          <a:blip r:embed="rId2">
            <a:extLst>
              <a:ext uri="{28A0092B-C50C-407E-A947-70E740481C1C}">
                <a14:useLocalDpi xmlns:a14="http://schemas.microsoft.com/office/drawing/2010/main" val="0"/>
              </a:ext>
            </a:extLst>
          </a:blip>
          <a:srcRect l="31540" t="24939" r="33418" b="25097"/>
          <a:stretch>
            <a:fillRect/>
          </a:stretch>
        </p:blipFill>
        <p:spPr>
          <a:xfrm>
            <a:off x="8778240" y="1106096"/>
            <a:ext cx="3291839" cy="4693754"/>
          </a:xfrm>
          <a:prstGeom prst="rect">
            <a:avLst/>
          </a:prstGeom>
        </p:spPr>
      </p:pic>
      <p:sp>
        <p:nvSpPr>
          <p:cNvPr id="2" name="Title 1">
            <a:extLst>
              <a:ext uri="{FF2B5EF4-FFF2-40B4-BE49-F238E27FC236}">
                <a16:creationId xmlns:a16="http://schemas.microsoft.com/office/drawing/2014/main" id="{60380337-D626-AC7B-5E8D-3144BB486543}"/>
              </a:ext>
            </a:extLst>
          </p:cNvPr>
          <p:cNvSpPr>
            <a:spLocks noGrp="1"/>
          </p:cNvSpPr>
          <p:nvPr>
            <p:ph type="ctrTitle"/>
          </p:nvPr>
        </p:nvSpPr>
        <p:spPr>
          <a:xfrm>
            <a:off x="317251" y="1428571"/>
            <a:ext cx="9007502" cy="1847942"/>
          </a:xfrm>
        </p:spPr>
        <p:txBody>
          <a:bodyPr/>
          <a:lstStyle/>
          <a:p>
            <a:r>
              <a:rPr lang="en-GB" sz="4000" dirty="0"/>
              <a:t>Electromagnetic Fluid Turbulence Simulations of Edge Tokamak Plasmas with Hermes-3</a:t>
            </a:r>
          </a:p>
        </p:txBody>
      </p:sp>
      <p:sp>
        <p:nvSpPr>
          <p:cNvPr id="3" name="Subtitle 2">
            <a:extLst>
              <a:ext uri="{FF2B5EF4-FFF2-40B4-BE49-F238E27FC236}">
                <a16:creationId xmlns:a16="http://schemas.microsoft.com/office/drawing/2014/main" id="{8B7FCD95-DD6E-BAAA-DD32-3D1E187DA719}"/>
              </a:ext>
            </a:extLst>
          </p:cNvPr>
          <p:cNvSpPr>
            <a:spLocks noGrp="1"/>
          </p:cNvSpPr>
          <p:nvPr>
            <p:ph type="subTitle" idx="1"/>
          </p:nvPr>
        </p:nvSpPr>
        <p:spPr>
          <a:xfrm>
            <a:off x="317251" y="3276513"/>
            <a:ext cx="9144000" cy="1322348"/>
          </a:xfrm>
        </p:spPr>
        <p:txBody>
          <a:bodyPr/>
          <a:lstStyle/>
          <a:p>
            <a:r>
              <a:rPr lang="en-US" sz="2000" b="1" dirty="0"/>
              <a:t>T Ashton-Key</a:t>
            </a:r>
            <a:r>
              <a:rPr lang="en-US" sz="2000" b="1" baseline="30000" dirty="0"/>
              <a:t>1</a:t>
            </a:r>
            <a:br>
              <a:rPr lang="en-US" sz="2000" dirty="0"/>
            </a:br>
            <a:r>
              <a:rPr lang="en-US" sz="2000" dirty="0"/>
              <a:t>Y. Andrew</a:t>
            </a:r>
            <a:r>
              <a:rPr lang="en-US" sz="2000" baseline="30000" dirty="0"/>
              <a:t>1</a:t>
            </a:r>
            <a:r>
              <a:rPr lang="en-US" sz="2000" dirty="0"/>
              <a:t>, B. Dudson</a:t>
            </a:r>
            <a:r>
              <a:rPr lang="en-US" sz="2000" baseline="30000" dirty="0"/>
              <a:t>2</a:t>
            </a:r>
            <a:r>
              <a:rPr lang="en-US" sz="2000" dirty="0"/>
              <a:t>, R. Kingham</a:t>
            </a:r>
            <a:r>
              <a:rPr lang="en-US" sz="2000" baseline="30000" dirty="0"/>
              <a:t>1</a:t>
            </a:r>
            <a:r>
              <a:rPr lang="en-US" sz="2000" dirty="0"/>
              <a:t>, E. Kim</a:t>
            </a:r>
            <a:r>
              <a:rPr lang="en-US" sz="2000" baseline="30000" dirty="0"/>
              <a:t>3,4</a:t>
            </a:r>
            <a:endParaRPr lang="en-US" sz="2000" dirty="0"/>
          </a:p>
          <a:p>
            <a:endParaRPr lang="en-US" sz="1600" dirty="0"/>
          </a:p>
          <a:p>
            <a:r>
              <a:rPr lang="en-GB" sz="1600" dirty="0"/>
              <a:t>1 Blackett Laboratory, Imperial College London, UK</a:t>
            </a:r>
          </a:p>
          <a:p>
            <a:r>
              <a:rPr lang="en-GB" sz="1600" dirty="0"/>
              <a:t>2 Lawrence Livermore National Laboratory, USA</a:t>
            </a:r>
          </a:p>
          <a:p>
            <a:r>
              <a:rPr lang="en-GB" sz="1600" dirty="0"/>
              <a:t>3 Fluid and Complex System Research Centre, Coventry University, UK </a:t>
            </a:r>
          </a:p>
          <a:p>
            <a:r>
              <a:rPr lang="en-GB" sz="1600" dirty="0"/>
              <a:t>4 Nuclear Research Institute for Future Technology and Policy, </a:t>
            </a:r>
            <a:br>
              <a:rPr lang="en-GB" sz="1600" dirty="0"/>
            </a:br>
            <a:r>
              <a:rPr lang="en-GB" sz="1600" dirty="0"/>
              <a:t>   Seoul National University, Korea</a:t>
            </a:r>
            <a:br>
              <a:rPr lang="en-GB" sz="1600" dirty="0"/>
            </a:br>
            <a:endParaRPr lang="en-GB" sz="1600" dirty="0"/>
          </a:p>
          <a:p>
            <a:endParaRPr lang="en-US" sz="2000" dirty="0"/>
          </a:p>
        </p:txBody>
      </p:sp>
      <p:sp>
        <p:nvSpPr>
          <p:cNvPr id="6" name="Text Placeholder 5">
            <a:extLst>
              <a:ext uri="{FF2B5EF4-FFF2-40B4-BE49-F238E27FC236}">
                <a16:creationId xmlns:a16="http://schemas.microsoft.com/office/drawing/2014/main" id="{17ADEF3F-453F-A867-067C-B77BAD46761F}"/>
              </a:ext>
            </a:extLst>
          </p:cNvPr>
          <p:cNvSpPr>
            <a:spLocks noGrp="1"/>
          </p:cNvSpPr>
          <p:nvPr>
            <p:ph type="body" sz="quarter" idx="10"/>
          </p:nvPr>
        </p:nvSpPr>
        <p:spPr>
          <a:xfrm>
            <a:off x="317251" y="5059006"/>
            <a:ext cx="5579198" cy="740845"/>
          </a:xfrm>
        </p:spPr>
        <p:txBody>
          <a:bodyPr/>
          <a:lstStyle/>
          <a:p>
            <a:r>
              <a:rPr lang="en-US" sz="1400" b="0" dirty="0"/>
              <a:t>e-mail (speaker): t.ashton-key22@imperial.ac.uk</a:t>
            </a:r>
          </a:p>
        </p:txBody>
      </p:sp>
      <p:sp>
        <p:nvSpPr>
          <p:cNvPr id="5" name="TextBox 4">
            <a:extLst>
              <a:ext uri="{FF2B5EF4-FFF2-40B4-BE49-F238E27FC236}">
                <a16:creationId xmlns:a16="http://schemas.microsoft.com/office/drawing/2014/main" id="{86A3273C-B96C-3C97-65D8-D98D61E67A7C}"/>
              </a:ext>
            </a:extLst>
          </p:cNvPr>
          <p:cNvSpPr txBox="1"/>
          <p:nvPr/>
        </p:nvSpPr>
        <p:spPr>
          <a:xfrm>
            <a:off x="242823" y="838411"/>
            <a:ext cx="6921796" cy="369332"/>
          </a:xfrm>
          <a:prstGeom prst="rect">
            <a:avLst/>
          </a:prstGeom>
          <a:noFill/>
        </p:spPr>
        <p:txBody>
          <a:bodyPr wrap="square">
            <a:spAutoFit/>
          </a:bodyPr>
          <a:lstStyle/>
          <a:p>
            <a:pPr marL="0" marR="0" lvl="0" indent="0" algn="l" defTabSz="914353" rtl="0" eaLnBrk="1" fontAlgn="auto" latinLnBrk="0" hangingPunct="1">
              <a:lnSpc>
                <a:spcPct val="100000"/>
              </a:lnSpc>
              <a:spcBef>
                <a:spcPts val="0"/>
              </a:spcBef>
              <a:spcAft>
                <a:spcPts val="0"/>
              </a:spcAft>
              <a:buClrTx/>
              <a:buSzTx/>
              <a:buFontTx/>
              <a:buNone/>
              <a:tabLst/>
              <a:defRPr/>
            </a:pPr>
            <a:r>
              <a:rPr kumimoji="0" lang="en-GB" b="0" i="0" u="none" strike="noStrike" kern="1200" cap="none" spc="0" normalizeH="0" baseline="0" noProof="0" dirty="0">
                <a:ln>
                  <a:noFill/>
                </a:ln>
                <a:solidFill>
                  <a:srgbClr val="0000CD"/>
                </a:solidFill>
                <a:effectLst/>
                <a:uLnTx/>
                <a:uFillTx/>
                <a:latin typeface="Arial"/>
                <a:ea typeface="+mn-ea"/>
                <a:cs typeface="+mn-cs"/>
              </a:rPr>
              <a:t>UKAEA Exhaust Code Workshop 2026</a:t>
            </a:r>
          </a:p>
        </p:txBody>
      </p:sp>
      <p:sp>
        <p:nvSpPr>
          <p:cNvPr id="7" name="TextBox 6">
            <a:extLst>
              <a:ext uri="{FF2B5EF4-FFF2-40B4-BE49-F238E27FC236}">
                <a16:creationId xmlns:a16="http://schemas.microsoft.com/office/drawing/2014/main" id="{776E6753-6BF0-219E-0CE1-D0858E81A29D}"/>
              </a:ext>
            </a:extLst>
          </p:cNvPr>
          <p:cNvSpPr txBox="1"/>
          <p:nvPr/>
        </p:nvSpPr>
        <p:spPr>
          <a:xfrm>
            <a:off x="10473070" y="3253563"/>
            <a:ext cx="0" cy="0"/>
          </a:xfrm>
          <a:prstGeom prst="rect">
            <a:avLst/>
          </a:prstGeom>
          <a:noFill/>
        </p:spPr>
        <p:txBody>
          <a:bodyPr wrap="none" lIns="0" tIns="0" rIns="0" bIns="0" rtlCol="0">
            <a:noAutofit/>
          </a:bodyPr>
          <a:lstStyle/>
          <a:p>
            <a:pPr algn="l">
              <a:lnSpc>
                <a:spcPct val="105000"/>
              </a:lnSpc>
            </a:pPr>
            <a:endParaRPr lang="en-GB" sz="1600" dirty="0">
              <a:solidFill>
                <a:schemeClr val="tx1"/>
              </a:solidFill>
            </a:endParaRPr>
          </a:p>
        </p:txBody>
      </p:sp>
      <p:sp>
        <p:nvSpPr>
          <p:cNvPr id="8" name="TextBox 7">
            <a:extLst>
              <a:ext uri="{FF2B5EF4-FFF2-40B4-BE49-F238E27FC236}">
                <a16:creationId xmlns:a16="http://schemas.microsoft.com/office/drawing/2014/main" id="{B0433778-CBBB-AE56-437A-0DC7D231F00E}"/>
              </a:ext>
            </a:extLst>
          </p:cNvPr>
          <p:cNvSpPr txBox="1"/>
          <p:nvPr/>
        </p:nvSpPr>
        <p:spPr>
          <a:xfrm>
            <a:off x="7605824" y="5930423"/>
            <a:ext cx="4586176" cy="838411"/>
          </a:xfrm>
          <a:prstGeom prst="rect">
            <a:avLst/>
          </a:prstGeom>
          <a:noFill/>
        </p:spPr>
        <p:txBody>
          <a:bodyPr wrap="square" lIns="0" tIns="0" rIns="0" bIns="0" rtlCol="0">
            <a:normAutofit fontScale="85000" lnSpcReduction="20000"/>
          </a:bodyPr>
          <a:lstStyle/>
          <a:p>
            <a:pPr>
              <a:lnSpc>
                <a:spcPct val="105000"/>
              </a:lnSpc>
            </a:pPr>
            <a:endParaRPr lang="en-GB" sz="200" dirty="0"/>
          </a:p>
          <a:p>
            <a:pPr>
              <a:lnSpc>
                <a:spcPct val="105000"/>
              </a:lnSpc>
            </a:pPr>
            <a:r>
              <a:rPr lang="en-GB" sz="800" b="1" dirty="0"/>
              <a:t>Disclaimer</a:t>
            </a:r>
            <a:r>
              <a:rPr lang="en-GB" sz="800" dirty="0"/>
              <a:t>: This report was prepared as an account of work sponsored by an agency of the United States Government. Neither the United States Government nor any agency thereof, nor any of their employees, makes any warranty, express or implied, or assumes any legal liability or responsibility for the accuracy, completeness, or usefulness of any information, apparatus, product, or process disclosed, or represents that its use would not infringe privately owned rights. Reference herein to any specific commercial product, process, or service by trade name, trademark, manufacturer, or otherwise does not necessarily constitute or imply its endorsement, recommendation, or </a:t>
            </a:r>
            <a:r>
              <a:rPr lang="en-GB" sz="800" dirty="0" err="1"/>
              <a:t>favoring</a:t>
            </a:r>
            <a:r>
              <a:rPr lang="en-GB" sz="800" dirty="0"/>
              <a:t> by the United States Government or any agency thereof. The views and opinions of authors expressed herein do not necessarily state or reflect those of the United States Government or any agency thereof.}</a:t>
            </a:r>
            <a:endParaRPr lang="en-GB" sz="800" dirty="0">
              <a:solidFill>
                <a:schemeClr val="tx1"/>
              </a:solidFill>
            </a:endParaRPr>
          </a:p>
        </p:txBody>
      </p:sp>
      <p:sp>
        <p:nvSpPr>
          <p:cNvPr id="9" name="TextBox 8">
            <a:extLst>
              <a:ext uri="{FF2B5EF4-FFF2-40B4-BE49-F238E27FC236}">
                <a16:creationId xmlns:a16="http://schemas.microsoft.com/office/drawing/2014/main" id="{29042EDE-D22B-6180-A747-656CA1566950}"/>
              </a:ext>
            </a:extLst>
          </p:cNvPr>
          <p:cNvSpPr txBox="1"/>
          <p:nvPr/>
        </p:nvSpPr>
        <p:spPr>
          <a:xfrm>
            <a:off x="159583" y="5926379"/>
            <a:ext cx="7423250" cy="931621"/>
          </a:xfrm>
          <a:prstGeom prst="rect">
            <a:avLst/>
          </a:prstGeom>
          <a:noFill/>
        </p:spPr>
        <p:txBody>
          <a:bodyPr wrap="square" lIns="0" tIns="0" rIns="0" bIns="0" rtlCol="0">
            <a:normAutofit/>
          </a:bodyPr>
          <a:lstStyle/>
          <a:p>
            <a:pPr>
              <a:lnSpc>
                <a:spcPct val="105000"/>
              </a:lnSpc>
            </a:pPr>
            <a:r>
              <a:rPr lang="en-GB" sz="1000" b="1" dirty="0"/>
              <a:t>Acknowledgement</a:t>
            </a:r>
            <a:r>
              <a:rPr lang="en-GB" sz="1000" dirty="0"/>
              <a:t>: I would like to thank Tokamak Energy for their support in pursuing this work. Work supported by EPSRC Centre for Doctoral Training in Nuclear Energy Futures, EP/S023844/1. Prepared in part by LLNL under Contract DE-AC52-07NA27344, using NERSC Perlmutter resources under project mp2. Hermes-3 (LLNL-CODE-845139) is available on </a:t>
            </a:r>
            <a:r>
              <a:rPr lang="en-GB" sz="1000" dirty="0" err="1"/>
              <a:t>Github</a:t>
            </a:r>
            <a:r>
              <a:rPr lang="en-GB" sz="1000" dirty="0"/>
              <a:t> under the GPL-3 license. This material is based upon work supported by the U.S. Department of Energy, Office of Science, Office of Fusion Energy Sciences, using the DIII-D National Fusion Facility, a DOE Office of Science user facility, under Award(s) DE-FC02-04ER54698.</a:t>
            </a:r>
          </a:p>
        </p:txBody>
      </p:sp>
      <p:pic>
        <p:nvPicPr>
          <p:cNvPr id="15" name="Picture 14">
            <a:extLst>
              <a:ext uri="{FF2B5EF4-FFF2-40B4-BE49-F238E27FC236}">
                <a16:creationId xmlns:a16="http://schemas.microsoft.com/office/drawing/2014/main" id="{E06E9C6C-FF14-A98C-652D-CA6220A261CA}"/>
              </a:ext>
            </a:extLst>
          </p:cNvPr>
          <p:cNvPicPr>
            <a:picLocks noChangeAspect="1"/>
          </p:cNvPicPr>
          <p:nvPr/>
        </p:nvPicPr>
        <p:blipFill>
          <a:blip r:embed="rId3"/>
          <a:stretch>
            <a:fillRect/>
          </a:stretch>
        </p:blipFill>
        <p:spPr>
          <a:xfrm>
            <a:off x="11485365" y="89166"/>
            <a:ext cx="616890" cy="616890"/>
          </a:xfrm>
          <a:prstGeom prst="rect">
            <a:avLst/>
          </a:prstGeom>
        </p:spPr>
      </p:pic>
      <p:pic>
        <p:nvPicPr>
          <p:cNvPr id="16" name="Picture 2" descr="Nuclear Energy Futures Centre for Doctoral Training">
            <a:extLst>
              <a:ext uri="{FF2B5EF4-FFF2-40B4-BE49-F238E27FC236}">
                <a16:creationId xmlns:a16="http://schemas.microsoft.com/office/drawing/2014/main" id="{DB708655-5276-492C-7642-F9C7E9E88D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90135" y="52517"/>
            <a:ext cx="608024" cy="60588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A blue and black logo&#10;&#10;AI-generated content may be incorrect.">
            <a:extLst>
              <a:ext uri="{FF2B5EF4-FFF2-40B4-BE49-F238E27FC236}">
                <a16:creationId xmlns:a16="http://schemas.microsoft.com/office/drawing/2014/main" id="{0970F2C0-636C-D33B-E0CE-9082A3F6F03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49373" y="-257789"/>
            <a:ext cx="1297109" cy="1297109"/>
          </a:xfrm>
          <a:prstGeom prst="rect">
            <a:avLst/>
          </a:prstGeom>
        </p:spPr>
      </p:pic>
      <p:pic>
        <p:nvPicPr>
          <p:cNvPr id="19" name="Graphic 18">
            <a:extLst>
              <a:ext uri="{FF2B5EF4-FFF2-40B4-BE49-F238E27FC236}">
                <a16:creationId xmlns:a16="http://schemas.microsoft.com/office/drawing/2014/main" id="{12CEB73D-842D-4228-49F0-A7FBB775698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521829" y="134117"/>
            <a:ext cx="1635971" cy="395920"/>
          </a:xfrm>
          <a:prstGeom prst="rect">
            <a:avLst/>
          </a:prstGeom>
        </p:spPr>
      </p:pic>
      <p:pic>
        <p:nvPicPr>
          <p:cNvPr id="21" name="Picture 20">
            <a:extLst>
              <a:ext uri="{FF2B5EF4-FFF2-40B4-BE49-F238E27FC236}">
                <a16:creationId xmlns:a16="http://schemas.microsoft.com/office/drawing/2014/main" id="{74E49435-1A79-3457-3CC5-F9508FFDAE0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104707" y="135050"/>
            <a:ext cx="1297109" cy="497225"/>
          </a:xfrm>
          <a:prstGeom prst="rect">
            <a:avLst/>
          </a:prstGeom>
        </p:spPr>
      </p:pic>
    </p:spTree>
    <p:extLst>
      <p:ext uri="{BB962C8B-B14F-4D97-AF65-F5344CB8AC3E}">
        <p14:creationId xmlns:p14="http://schemas.microsoft.com/office/powerpoint/2010/main" val="3035115975"/>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F9AED-F012-8AF5-2F72-0019CEB69878}"/>
              </a:ext>
            </a:extLst>
          </p:cNvPr>
          <p:cNvSpPr>
            <a:spLocks noGrp="1"/>
          </p:cNvSpPr>
          <p:nvPr>
            <p:ph type="title"/>
          </p:nvPr>
        </p:nvSpPr>
        <p:spPr/>
        <p:txBody>
          <a:bodyPr/>
          <a:lstStyle/>
          <a:p>
            <a:r>
              <a:rPr lang="en-GB" dirty="0"/>
              <a:t>3D Turbulence Simulations with Hermes-3</a:t>
            </a:r>
          </a:p>
        </p:txBody>
      </p:sp>
      <p:sp>
        <p:nvSpPr>
          <p:cNvPr id="3" name="Content Placeholder 2">
            <a:extLst>
              <a:ext uri="{FF2B5EF4-FFF2-40B4-BE49-F238E27FC236}">
                <a16:creationId xmlns:a16="http://schemas.microsoft.com/office/drawing/2014/main" id="{DF22D157-FD3A-A21C-4FD2-BE33F8A65A69}"/>
              </a:ext>
            </a:extLst>
          </p:cNvPr>
          <p:cNvSpPr>
            <a:spLocks noGrp="1"/>
          </p:cNvSpPr>
          <p:nvPr>
            <p:ph idx="1"/>
          </p:nvPr>
        </p:nvSpPr>
        <p:spPr>
          <a:xfrm>
            <a:off x="325801" y="1394619"/>
            <a:ext cx="4373200" cy="4866481"/>
          </a:xfrm>
        </p:spPr>
        <p:txBody>
          <a:bodyPr/>
          <a:lstStyle/>
          <a:p>
            <a:pPr lvl="2"/>
            <a:endParaRPr lang="en-GB" dirty="0"/>
          </a:p>
          <a:p>
            <a:pPr lvl="2"/>
            <a:endParaRPr lang="en-GB" dirty="0"/>
          </a:p>
          <a:p>
            <a:pPr lvl="2"/>
            <a:endParaRPr lang="en-GB" dirty="0"/>
          </a:p>
        </p:txBody>
      </p:sp>
      <p:sp>
        <p:nvSpPr>
          <p:cNvPr id="4" name="Date Placeholder 3">
            <a:extLst>
              <a:ext uri="{FF2B5EF4-FFF2-40B4-BE49-F238E27FC236}">
                <a16:creationId xmlns:a16="http://schemas.microsoft.com/office/drawing/2014/main" id="{57DE198A-07B3-CD3C-4A10-5821F427A7D2}"/>
              </a:ext>
            </a:extLst>
          </p:cNvPr>
          <p:cNvSpPr>
            <a:spLocks noGrp="1"/>
          </p:cNvSpPr>
          <p:nvPr>
            <p:ph type="dt" sz="half" idx="10"/>
          </p:nvPr>
        </p:nvSpPr>
        <p:spPr/>
        <p:txBody>
          <a:bodyPr/>
          <a:lstStyle/>
          <a:p>
            <a:r>
              <a:rPr lang="en-GB"/>
              <a:t>07/10/2026</a:t>
            </a:r>
            <a:endParaRPr lang="en-GB" dirty="0"/>
          </a:p>
        </p:txBody>
      </p:sp>
      <p:sp>
        <p:nvSpPr>
          <p:cNvPr id="13" name="Subtitle 12">
            <a:extLst>
              <a:ext uri="{FF2B5EF4-FFF2-40B4-BE49-F238E27FC236}">
                <a16:creationId xmlns:a16="http://schemas.microsoft.com/office/drawing/2014/main" id="{C1066C5E-8F66-D041-1801-AA07C2D73F39}"/>
              </a:ext>
            </a:extLst>
          </p:cNvPr>
          <p:cNvSpPr>
            <a:spLocks noGrp="1"/>
          </p:cNvSpPr>
          <p:nvPr>
            <p:ph type="subTitle" idx="13"/>
          </p:nvPr>
        </p:nvSpPr>
        <p:spPr/>
        <p:txBody>
          <a:bodyPr/>
          <a:lstStyle/>
          <a:p>
            <a:r>
              <a:rPr lang="en-GB" dirty="0"/>
              <a:t>Impact of EM features on Transport</a:t>
            </a:r>
          </a:p>
        </p:txBody>
      </p:sp>
      <p:sp>
        <p:nvSpPr>
          <p:cNvPr id="5" name="Content Placeholder 5">
            <a:extLst>
              <a:ext uri="{FF2B5EF4-FFF2-40B4-BE49-F238E27FC236}">
                <a16:creationId xmlns:a16="http://schemas.microsoft.com/office/drawing/2014/main" id="{60E056FC-B5DF-C9A2-F750-CE80198D5FA8}"/>
              </a:ext>
            </a:extLst>
          </p:cNvPr>
          <p:cNvSpPr txBox="1">
            <a:spLocks/>
          </p:cNvSpPr>
          <p:nvPr/>
        </p:nvSpPr>
        <p:spPr>
          <a:xfrm>
            <a:off x="1132794" y="1157885"/>
            <a:ext cx="2324390" cy="371567"/>
          </a:xfrm>
          <a:prstGeom prst="rect">
            <a:avLst/>
          </a:prstGeom>
        </p:spPr>
        <p:txBody>
          <a:bodyPr vert="horz" lIns="0" tIns="0" rIns="0" bIns="0" rtlCol="0">
            <a:noAutofit/>
          </a:bodyPr>
          <a:lstStyle>
            <a:lvl1pPr marL="0" indent="0" algn="l" defTabSz="685765" rtl="0" eaLnBrk="1" latinLnBrk="0" hangingPunct="1">
              <a:lnSpc>
                <a:spcPct val="105000"/>
              </a:lnSpc>
              <a:spcBef>
                <a:spcPts val="0"/>
              </a:spcBef>
              <a:buFont typeface="Arial" panose="020B0604020202020204" pitchFamily="34" charset="0"/>
              <a:buNone/>
              <a:defRPr sz="2000" kern="1200">
                <a:solidFill>
                  <a:schemeClr val="tx1"/>
                </a:solidFill>
                <a:latin typeface="+mn-lt"/>
                <a:ea typeface="+mn-ea"/>
                <a:cs typeface="+mn-cs"/>
              </a:defRPr>
            </a:lvl1pPr>
            <a:lvl2pPr marL="0" indent="0" algn="l" defTabSz="685765" rtl="0" eaLnBrk="1" latinLnBrk="0" hangingPunct="1">
              <a:lnSpc>
                <a:spcPct val="105000"/>
              </a:lnSpc>
              <a:spcBef>
                <a:spcPts val="0"/>
              </a:spcBef>
              <a:buFont typeface="Arial" panose="020B0604020202020204" pitchFamily="34" charset="0"/>
              <a:buNone/>
              <a:defRPr sz="2000" b="0" kern="1200">
                <a:solidFill>
                  <a:schemeClr val="tx1"/>
                </a:solidFill>
                <a:latin typeface="+mj-lt"/>
                <a:ea typeface="+mn-ea"/>
                <a:cs typeface="+mn-cs"/>
              </a:defRPr>
            </a:lvl2pPr>
            <a:lvl3pPr marL="161991" indent="-161991" algn="l" defTabSz="685765" rtl="0" eaLnBrk="1" latinLnBrk="0" hangingPunct="1">
              <a:lnSpc>
                <a:spcPct val="105000"/>
              </a:lnSpc>
              <a:spcBef>
                <a:spcPts val="0"/>
              </a:spcBef>
              <a:buClr>
                <a:schemeClr val="accent1"/>
              </a:buClr>
              <a:buFont typeface="Arial" panose="020B0604020202020204" pitchFamily="34" charset="0"/>
              <a:buChar char="•"/>
              <a:defRPr sz="2000" kern="1200">
                <a:solidFill>
                  <a:schemeClr val="tx1"/>
                </a:solidFill>
                <a:latin typeface="+mn-lt"/>
                <a:ea typeface="+mn-ea"/>
                <a:cs typeface="+mn-cs"/>
              </a:defRPr>
            </a:lvl3pPr>
            <a:lvl4pPr marL="323984" indent="-161991" algn="l" defTabSz="685765" rtl="0" eaLnBrk="1" latinLnBrk="0" hangingPunct="1">
              <a:lnSpc>
                <a:spcPct val="105000"/>
              </a:lnSpc>
              <a:spcBef>
                <a:spcPts val="0"/>
              </a:spcBef>
              <a:buClr>
                <a:schemeClr val="accent1"/>
              </a:buClr>
              <a:buFont typeface="Arial" panose="020B0604020202020204" pitchFamily="34" charset="0"/>
              <a:buChar char="•"/>
              <a:defRPr sz="2000" kern="1200">
                <a:solidFill>
                  <a:schemeClr val="tx1"/>
                </a:solidFill>
                <a:latin typeface="+mn-lt"/>
                <a:ea typeface="+mn-ea"/>
                <a:cs typeface="+mn-cs"/>
              </a:defRPr>
            </a:lvl4pPr>
            <a:lvl5pPr marL="485975" indent="-161991" algn="l" defTabSz="685765" rtl="0" eaLnBrk="1" latinLnBrk="0" hangingPunct="1">
              <a:lnSpc>
                <a:spcPct val="105000"/>
              </a:lnSpc>
              <a:spcBef>
                <a:spcPts val="0"/>
              </a:spcBef>
              <a:buClr>
                <a:schemeClr val="accent1"/>
              </a:buClr>
              <a:buFont typeface="Arial" panose="020B0604020202020204" pitchFamily="34" charset="0"/>
              <a:buChar char="•"/>
              <a:defRPr sz="2000" kern="1200">
                <a:solidFill>
                  <a:schemeClr val="tx1"/>
                </a:solidFill>
                <a:latin typeface="+mn-lt"/>
                <a:ea typeface="+mn-ea"/>
                <a:cs typeface="+mn-cs"/>
              </a:defRPr>
            </a:lvl5pPr>
            <a:lvl6pPr marL="1885853" indent="-171441" algn="l" defTabSz="685765" rtl="0" eaLnBrk="1" latinLnBrk="0" hangingPunct="1">
              <a:lnSpc>
                <a:spcPct val="90000"/>
              </a:lnSpc>
              <a:spcBef>
                <a:spcPts val="375"/>
              </a:spcBef>
              <a:buFont typeface="Arial" panose="020B0604020202020204" pitchFamily="34" charset="0"/>
              <a:buChar char="•"/>
              <a:defRPr sz="1600" kern="1200">
                <a:solidFill>
                  <a:schemeClr val="tx1"/>
                </a:solidFill>
                <a:latin typeface="+mn-lt"/>
                <a:ea typeface="+mn-ea"/>
                <a:cs typeface="+mn-cs"/>
              </a:defRPr>
            </a:lvl6pPr>
            <a:lvl7pPr marL="2228736" indent="-171441" algn="l" defTabSz="685765" rtl="0" eaLnBrk="1" latinLnBrk="0" hangingPunct="1">
              <a:lnSpc>
                <a:spcPct val="90000"/>
              </a:lnSpc>
              <a:spcBef>
                <a:spcPts val="375"/>
              </a:spcBef>
              <a:buFont typeface="Arial" panose="020B0604020202020204" pitchFamily="34" charset="0"/>
              <a:buChar char="•"/>
              <a:defRPr sz="1600" kern="1200">
                <a:solidFill>
                  <a:schemeClr val="tx1"/>
                </a:solidFill>
                <a:latin typeface="+mn-lt"/>
                <a:ea typeface="+mn-ea"/>
                <a:cs typeface="+mn-cs"/>
              </a:defRPr>
            </a:lvl7pPr>
            <a:lvl8pPr marL="2571618" indent="-171441" algn="l" defTabSz="685765" rtl="0" eaLnBrk="1" latinLnBrk="0" hangingPunct="1">
              <a:lnSpc>
                <a:spcPct val="90000"/>
              </a:lnSpc>
              <a:spcBef>
                <a:spcPts val="375"/>
              </a:spcBef>
              <a:buFont typeface="Arial" panose="020B0604020202020204" pitchFamily="34" charset="0"/>
              <a:buChar char="•"/>
              <a:defRPr sz="1600" kern="1200">
                <a:solidFill>
                  <a:schemeClr val="tx1"/>
                </a:solidFill>
                <a:latin typeface="+mn-lt"/>
                <a:ea typeface="+mn-ea"/>
                <a:cs typeface="+mn-cs"/>
              </a:defRPr>
            </a:lvl8pPr>
            <a:lvl9pPr marL="2914501" indent="-171441" algn="l" defTabSz="685765" rtl="0" eaLnBrk="1" latinLnBrk="0" hangingPunct="1">
              <a:lnSpc>
                <a:spcPct val="90000"/>
              </a:lnSpc>
              <a:spcBef>
                <a:spcPts val="375"/>
              </a:spcBef>
              <a:buFont typeface="Arial" panose="020B0604020202020204" pitchFamily="34" charset="0"/>
              <a:buChar char="•"/>
              <a:defRPr sz="1600" kern="1200">
                <a:solidFill>
                  <a:schemeClr val="tx1"/>
                </a:solidFill>
                <a:latin typeface="+mn-lt"/>
                <a:ea typeface="+mn-ea"/>
                <a:cs typeface="+mn-cs"/>
              </a:defRPr>
            </a:lvl9pPr>
          </a:lstStyle>
          <a:p>
            <a:pPr marL="0" lvl="2" indent="0">
              <a:buNone/>
            </a:pPr>
            <a:r>
              <a:rPr lang="en-GB" dirty="0"/>
              <a:t>Three simulations:</a:t>
            </a:r>
          </a:p>
          <a:p>
            <a:pPr lvl="2"/>
            <a:endParaRPr lang="en-GB" dirty="0"/>
          </a:p>
        </p:txBody>
      </p:sp>
      <mc:AlternateContent xmlns:mc="http://schemas.openxmlformats.org/markup-compatibility/2006">
        <mc:Choice xmlns:a14="http://schemas.microsoft.com/office/drawing/2010/main" Requires="a14">
          <p:graphicFrame>
            <p:nvGraphicFramePr>
              <p:cNvPr id="6" name="Table 5">
                <a:extLst>
                  <a:ext uri="{FF2B5EF4-FFF2-40B4-BE49-F238E27FC236}">
                    <a16:creationId xmlns:a16="http://schemas.microsoft.com/office/drawing/2014/main" id="{702E3F0B-3E38-DB8F-A781-04A10E885F07}"/>
                  </a:ext>
                </a:extLst>
              </p:cNvPr>
              <p:cNvGraphicFramePr>
                <a:graphicFrameLocks noGrp="1"/>
              </p:cNvGraphicFramePr>
              <p:nvPr>
                <p:extLst>
                  <p:ext uri="{D42A27DB-BD31-4B8C-83A1-F6EECF244321}">
                    <p14:modId xmlns:p14="http://schemas.microsoft.com/office/powerpoint/2010/main" val="4135948640"/>
                  </p:ext>
                </p:extLst>
              </p:nvPr>
            </p:nvGraphicFramePr>
            <p:xfrm>
              <a:off x="662834" y="1569676"/>
              <a:ext cx="3425752" cy="1483360"/>
            </p:xfrm>
            <a:graphic>
              <a:graphicData uri="http://schemas.openxmlformats.org/drawingml/2006/table">
                <a:tbl>
                  <a:tblPr firstRow="1" bandRow="1">
                    <a:tableStyleId>{69012ECD-51FC-41F1-AA8D-1B2483CD663E}</a:tableStyleId>
                  </a:tblPr>
                  <a:tblGrid>
                    <a:gridCol w="928156">
                      <a:extLst>
                        <a:ext uri="{9D8B030D-6E8A-4147-A177-3AD203B41FA5}">
                          <a16:colId xmlns:a16="http://schemas.microsoft.com/office/drawing/2014/main" val="3607218471"/>
                        </a:ext>
                      </a:extLst>
                    </a:gridCol>
                    <a:gridCol w="843785">
                      <a:extLst>
                        <a:ext uri="{9D8B030D-6E8A-4147-A177-3AD203B41FA5}">
                          <a16:colId xmlns:a16="http://schemas.microsoft.com/office/drawing/2014/main" val="4248065814"/>
                        </a:ext>
                      </a:extLst>
                    </a:gridCol>
                    <a:gridCol w="662286">
                      <a:extLst>
                        <a:ext uri="{9D8B030D-6E8A-4147-A177-3AD203B41FA5}">
                          <a16:colId xmlns:a16="http://schemas.microsoft.com/office/drawing/2014/main" val="3217485755"/>
                        </a:ext>
                      </a:extLst>
                    </a:gridCol>
                    <a:gridCol w="991525">
                      <a:extLst>
                        <a:ext uri="{9D8B030D-6E8A-4147-A177-3AD203B41FA5}">
                          <a16:colId xmlns:a16="http://schemas.microsoft.com/office/drawing/2014/main" val="41569882"/>
                        </a:ext>
                      </a:extLst>
                    </a:gridCol>
                  </a:tblGrid>
                  <a:tr h="370840">
                    <a:tc>
                      <a:txBody>
                        <a:bodyPr/>
                        <a:lstStyle/>
                        <a:p>
                          <a:endParaRPr lang="en-GB" dirty="0"/>
                        </a:p>
                      </a:txBody>
                      <a:tcPr>
                        <a:lnR w="12700" cap="flat" cmpd="sng" algn="ctr">
                          <a:solidFill>
                            <a:schemeClr val="tx1"/>
                          </a:solidFill>
                          <a:prstDash val="solid"/>
                          <a:round/>
                          <a:headEnd type="none" w="med" len="med"/>
                          <a:tailEnd type="none" w="med" len="med"/>
                        </a:lnR>
                        <a:noFill/>
                      </a:tcPr>
                    </a:tc>
                    <a:tc>
                      <a:txBody>
                        <a:bodyPr/>
                        <a:lstStyle/>
                        <a:p>
                          <a:r>
                            <a:rPr lang="en-GB" dirty="0">
                              <a:solidFill>
                                <a:schemeClr val="tx1"/>
                              </a:solidFill>
                            </a:rPr>
                            <a:t>N.C. </a:t>
                          </a:r>
                          <a14:m>
                            <m:oMath xmlns:m="http://schemas.openxmlformats.org/officeDocument/2006/math">
                              <m:sSub>
                                <m:sSubPr>
                                  <m:ctrlPr>
                                    <a:rPr lang="en-GB" b="1" i="1" smtClean="0">
                                      <a:solidFill>
                                        <a:schemeClr val="tx1"/>
                                      </a:solidFill>
                                      <a:latin typeface="Cambria Math" panose="02040503050406030204" pitchFamily="18" charset="0"/>
                                    </a:rPr>
                                  </m:ctrlPr>
                                </m:sSubPr>
                                <m:e>
                                  <m:r>
                                    <a:rPr lang="en-GB" b="1" i="1" smtClean="0">
                                      <a:solidFill>
                                        <a:schemeClr val="tx1"/>
                                      </a:solidFill>
                                      <a:latin typeface="Cambria Math" panose="02040503050406030204" pitchFamily="18" charset="0"/>
                                    </a:rPr>
                                    <m:t>𝜼</m:t>
                                  </m:r>
                                </m:e>
                                <m:sub>
                                  <m:r>
                                    <a:rPr lang="en-GB" b="1" i="1" smtClean="0">
                                      <a:solidFill>
                                        <a:schemeClr val="tx1"/>
                                      </a:solidFill>
                                      <a:latin typeface="Cambria Math" panose="02040503050406030204" pitchFamily="18" charset="0"/>
                                    </a:rPr>
                                    <m:t>𝒊</m:t>
                                  </m:r>
                                </m:sub>
                              </m:sSub>
                            </m:oMath>
                          </a14:m>
                          <a:endParaRPr lang="en-GB" dirty="0">
                            <a:solidFill>
                              <a:schemeClr val="tx1"/>
                            </a:solidFill>
                          </a:endParaRPr>
                        </a:p>
                      </a:txBody>
                      <a:tcPr>
                        <a:lnL w="12700" cap="flat" cmpd="sng" algn="ctr">
                          <a:solidFill>
                            <a:schemeClr val="tx1"/>
                          </a:solidFill>
                          <a:prstDash val="solid"/>
                          <a:round/>
                          <a:headEnd type="none" w="med" len="med"/>
                          <a:tailEnd type="none" w="med" len="med"/>
                        </a:lnL>
                        <a:noFill/>
                      </a:tcPr>
                    </a:tc>
                    <a:tc>
                      <a:txBody>
                        <a:bodyPr/>
                        <a:lstStyle/>
                        <a:p>
                          <a:pPr/>
                          <a14:m>
                            <m:oMathPara xmlns:m="http://schemas.openxmlformats.org/officeDocument/2006/math">
                              <m:oMath>
                                <m:sSub>
                                  <m:sSubPr>
                                    <m:ctrlPr>
                                      <a:rPr lang="en-GB" b="1" i="1" smtClean="0">
                                        <a:solidFill>
                                          <a:schemeClr val="tx1"/>
                                        </a:solidFill>
                                        <a:latin typeface="Cambria Math" panose="02040503050406030204" pitchFamily="18" charset="0"/>
                                      </a:rPr>
                                    </m:ctrlPr>
                                  </m:sSubPr>
                                  <m:e>
                                    <m:r>
                                      <a:rPr lang="en-GB" b="1" i="1" smtClean="0">
                                        <a:solidFill>
                                          <a:schemeClr val="tx1"/>
                                        </a:solidFill>
                                        <a:latin typeface="Cambria Math" panose="02040503050406030204" pitchFamily="18" charset="0"/>
                                      </a:rPr>
                                      <m:t>𝑨</m:t>
                                    </m:r>
                                  </m:e>
                                  <m:sub>
                                    <m:r>
                                      <a:rPr lang="en-GB" b="1" i="1" smtClean="0">
                                        <a:solidFill>
                                          <a:schemeClr val="tx1"/>
                                        </a:solidFill>
                                        <a:latin typeface="Cambria Math" panose="02040503050406030204" pitchFamily="18" charset="0"/>
                                      </a:rPr>
                                      <m:t>∥</m:t>
                                    </m:r>
                                  </m:sub>
                                </m:sSub>
                              </m:oMath>
                            </m:oMathPara>
                          </a14:m>
                          <a:endParaRPr lang="en-GB" dirty="0">
                            <a:solidFill>
                              <a:schemeClr val="tx1"/>
                            </a:solidFill>
                          </a:endParaRPr>
                        </a:p>
                      </a:txBody>
                      <a:tcPr>
                        <a:noFill/>
                      </a:tcPr>
                    </a:tc>
                    <a:tc>
                      <a:txBody>
                        <a:bodyPr/>
                        <a:lstStyle/>
                        <a:p>
                          <a:pPr/>
                          <a14:m>
                            <m:oMathPara xmlns:m="http://schemas.openxmlformats.org/officeDocument/2006/math">
                              <m:oMath>
                                <m:d>
                                  <m:dPr>
                                    <m:ctrlPr>
                                      <a:rPr lang="en-GB" b="1" i="1" smtClean="0">
                                        <a:solidFill>
                                          <a:schemeClr val="tx1"/>
                                        </a:solidFill>
                                        <a:latin typeface="Cambria Math" panose="02040503050406030204" pitchFamily="18" charset="0"/>
                                      </a:rPr>
                                    </m:ctrlPr>
                                  </m:dPr>
                                  <m:e>
                                    <m:r>
                                      <a:rPr lang="en-GB" b="1" i="1" smtClean="0">
                                        <a:solidFill>
                                          <a:schemeClr val="tx1"/>
                                        </a:solidFill>
                                        <a:latin typeface="Cambria Math" panose="02040503050406030204" pitchFamily="18" charset="0"/>
                                      </a:rPr>
                                      <m:t>𝜹</m:t>
                                    </m:r>
                                    <m:r>
                                      <a:rPr lang="en-GB" b="1" i="1" smtClean="0">
                                        <a:solidFill>
                                          <a:schemeClr val="tx1"/>
                                        </a:solidFill>
                                        <a:latin typeface="Cambria Math" panose="02040503050406030204" pitchFamily="18" charset="0"/>
                                      </a:rPr>
                                      <m:t>𝒃</m:t>
                                    </m:r>
                                    <m:r>
                                      <a:rPr lang="en-GB" b="1" i="1" smtClean="0">
                                        <a:solidFill>
                                          <a:schemeClr val="tx1"/>
                                        </a:solidFill>
                                        <a:latin typeface="Cambria Math" panose="02040503050406030204" pitchFamily="18" charset="0"/>
                                      </a:rPr>
                                      <m:t>⋅</m:t>
                                    </m:r>
                                    <m:r>
                                      <a:rPr lang="en-GB" b="1" i="0" smtClean="0">
                                        <a:solidFill>
                                          <a:schemeClr val="tx1"/>
                                        </a:solidFill>
                                        <a:latin typeface="Cambria Math" panose="02040503050406030204" pitchFamily="18" charset="0"/>
                                      </a:rPr>
                                      <m:t>𝛁</m:t>
                                    </m:r>
                                  </m:e>
                                </m:d>
                                <m:r>
                                  <a:rPr lang="en-GB" b="1" i="0" smtClean="0">
                                    <a:solidFill>
                                      <a:schemeClr val="tx1"/>
                                    </a:solidFill>
                                    <a:latin typeface="Cambria Math" panose="02040503050406030204" pitchFamily="18" charset="0"/>
                                  </a:rPr>
                                  <m:t>𝐟</m:t>
                                </m:r>
                              </m:oMath>
                            </m:oMathPara>
                          </a14:m>
                          <a:endParaRPr lang="en-GB" dirty="0">
                            <a:solidFill>
                              <a:schemeClr val="tx1"/>
                            </a:solidFill>
                          </a:endParaRPr>
                        </a:p>
                      </a:txBody>
                      <a:tcPr>
                        <a:noFill/>
                      </a:tcPr>
                    </a:tc>
                    <a:extLst>
                      <a:ext uri="{0D108BD9-81ED-4DB2-BD59-A6C34878D82A}">
                        <a16:rowId xmlns:a16="http://schemas.microsoft.com/office/drawing/2014/main" val="79353626"/>
                      </a:ext>
                    </a:extLst>
                  </a:tr>
                  <a:tr h="370840">
                    <a:tc>
                      <a:txBody>
                        <a:bodyPr/>
                        <a:lstStyle/>
                        <a:p>
                          <a:r>
                            <a:rPr lang="en-GB" b="1" dirty="0">
                              <a:solidFill>
                                <a:schemeClr val="bg1"/>
                              </a:solidFill>
                            </a:rPr>
                            <a:t>ES</a:t>
                          </a:r>
                        </a:p>
                      </a:txBody>
                      <a:tcPr>
                        <a:lnR w="12700" cap="flat" cmpd="sng" algn="ctr">
                          <a:solidFill>
                            <a:schemeClr val="tx1"/>
                          </a:solidFill>
                          <a:prstDash val="solid"/>
                          <a:round/>
                          <a:headEnd type="none" w="med" len="med"/>
                          <a:tailEnd type="none" w="med" len="med"/>
                        </a:lnR>
                        <a:solidFill>
                          <a:schemeClr val="accent4"/>
                        </a:solidFill>
                      </a:tcPr>
                    </a:tc>
                    <a:tc>
                      <a:txBody>
                        <a:bodyPr/>
                        <a:lstStyle/>
                        <a:p>
                          <a:r>
                            <a:rPr lang="en-GB" dirty="0">
                              <a:solidFill>
                                <a:srgbClr val="006400"/>
                              </a:solidFill>
                            </a:rPr>
                            <a:t>Yes</a:t>
                          </a:r>
                        </a:p>
                      </a:txBody>
                      <a:tcPr>
                        <a:lnL w="12700" cap="flat" cmpd="sng" algn="ctr">
                          <a:solidFill>
                            <a:schemeClr val="tx1"/>
                          </a:solidFill>
                          <a:prstDash val="solid"/>
                          <a:round/>
                          <a:headEnd type="none" w="med" len="med"/>
                          <a:tailEnd type="none" w="med" len="med"/>
                        </a:lnL>
                        <a:solidFill>
                          <a:schemeClr val="accent6">
                            <a:lumMod val="10000"/>
                            <a:lumOff val="90000"/>
                          </a:schemeClr>
                        </a:solidFill>
                      </a:tcPr>
                    </a:tc>
                    <a:tc>
                      <a:txBody>
                        <a:bodyPr/>
                        <a:lstStyle/>
                        <a:p>
                          <a:r>
                            <a:rPr lang="en-GB" dirty="0">
                              <a:solidFill>
                                <a:srgbClr val="C00000"/>
                              </a:solidFill>
                            </a:rPr>
                            <a:t>No</a:t>
                          </a:r>
                        </a:p>
                      </a:txBody>
                      <a:tcPr>
                        <a:solidFill>
                          <a:schemeClr val="accent4">
                            <a:lumMod val="20000"/>
                            <a:lumOff val="80000"/>
                          </a:schemeClr>
                        </a:solidFill>
                      </a:tcPr>
                    </a:tc>
                    <a:tc>
                      <a:txBody>
                        <a:bodyPr/>
                        <a:lstStyle/>
                        <a:p>
                          <a:r>
                            <a:rPr lang="en-GB" dirty="0">
                              <a:solidFill>
                                <a:srgbClr val="C00000"/>
                              </a:solidFill>
                            </a:rPr>
                            <a:t>No</a:t>
                          </a:r>
                        </a:p>
                      </a:txBody>
                      <a:tcPr>
                        <a:solidFill>
                          <a:schemeClr val="accent4">
                            <a:lumMod val="20000"/>
                            <a:lumOff val="80000"/>
                          </a:schemeClr>
                        </a:solidFill>
                      </a:tcPr>
                    </a:tc>
                    <a:extLst>
                      <a:ext uri="{0D108BD9-81ED-4DB2-BD59-A6C34878D82A}">
                        <a16:rowId xmlns:a16="http://schemas.microsoft.com/office/drawing/2014/main" val="2472001511"/>
                      </a:ext>
                    </a:extLst>
                  </a:tr>
                  <a:tr h="370840">
                    <a:tc>
                      <a:txBody>
                        <a:bodyPr/>
                        <a:lstStyle/>
                        <a:p>
                          <a:r>
                            <a:rPr lang="en-GB" b="1" dirty="0">
                              <a:solidFill>
                                <a:schemeClr val="bg1"/>
                              </a:solidFill>
                            </a:rPr>
                            <a:t>EM</a:t>
                          </a:r>
                        </a:p>
                      </a:txBody>
                      <a:tcPr>
                        <a:lnR w="12700" cap="flat" cmpd="sng" algn="ctr">
                          <a:solidFill>
                            <a:schemeClr val="tx1"/>
                          </a:solidFill>
                          <a:prstDash val="solid"/>
                          <a:round/>
                          <a:headEnd type="none" w="med" len="med"/>
                          <a:tailEnd type="none" w="med" len="med"/>
                        </a:lnR>
                        <a:solidFill>
                          <a:schemeClr val="accent1"/>
                        </a:solidFill>
                      </a:tcPr>
                    </a:tc>
                    <a:tc>
                      <a:txBody>
                        <a:bodyPr/>
                        <a:lstStyle/>
                        <a:p>
                          <a:r>
                            <a:rPr lang="en-GB" dirty="0">
                              <a:solidFill>
                                <a:srgbClr val="006400"/>
                              </a:solidFill>
                            </a:rPr>
                            <a:t>Yes</a:t>
                          </a:r>
                        </a:p>
                      </a:txBody>
                      <a:tcPr>
                        <a:lnL w="12700" cap="flat" cmpd="sng" algn="ctr">
                          <a:solidFill>
                            <a:schemeClr val="tx1"/>
                          </a:solidFill>
                          <a:prstDash val="solid"/>
                          <a:round/>
                          <a:headEnd type="none" w="med" len="med"/>
                          <a:tailEnd type="none" w="med" len="med"/>
                        </a:lnL>
                        <a:solidFill>
                          <a:schemeClr val="accent6">
                            <a:lumMod val="10000"/>
                            <a:lumOff val="90000"/>
                          </a:schemeClr>
                        </a:solidFill>
                      </a:tcPr>
                    </a:tc>
                    <a:tc>
                      <a:txBody>
                        <a:bodyPr/>
                        <a:lstStyle/>
                        <a:p>
                          <a:r>
                            <a:rPr lang="en-GB" dirty="0">
                              <a:solidFill>
                                <a:srgbClr val="006400"/>
                              </a:solidFill>
                            </a:rPr>
                            <a:t>Yes</a:t>
                          </a:r>
                        </a:p>
                      </a:txBody>
                      <a:tcPr>
                        <a:solidFill>
                          <a:schemeClr val="accent6">
                            <a:lumMod val="10000"/>
                            <a:lumOff val="90000"/>
                          </a:schemeClr>
                        </a:solidFill>
                      </a:tcPr>
                    </a:tc>
                    <a:tc>
                      <a:txBody>
                        <a:bodyPr/>
                        <a:lstStyle/>
                        <a:p>
                          <a:r>
                            <a:rPr lang="en-GB" dirty="0">
                              <a:solidFill>
                                <a:srgbClr val="C00000"/>
                              </a:solidFill>
                            </a:rPr>
                            <a:t>No</a:t>
                          </a:r>
                        </a:p>
                      </a:txBody>
                      <a:tcPr>
                        <a:solidFill>
                          <a:schemeClr val="accent4">
                            <a:lumMod val="20000"/>
                            <a:lumOff val="80000"/>
                          </a:schemeClr>
                        </a:solidFill>
                      </a:tcPr>
                    </a:tc>
                    <a:extLst>
                      <a:ext uri="{0D108BD9-81ED-4DB2-BD59-A6C34878D82A}">
                        <a16:rowId xmlns:a16="http://schemas.microsoft.com/office/drawing/2014/main" val="2381927936"/>
                      </a:ext>
                    </a:extLst>
                  </a:tr>
                  <a:tr h="370840">
                    <a:tc>
                      <a:txBody>
                        <a:bodyPr/>
                        <a:lstStyle/>
                        <a:p>
                          <a:r>
                            <a:rPr lang="en-GB" b="1" dirty="0">
                              <a:solidFill>
                                <a:schemeClr val="bg1"/>
                              </a:solidFill>
                            </a:rPr>
                            <a:t>Flutter</a:t>
                          </a:r>
                        </a:p>
                      </a:txBody>
                      <a:tcPr>
                        <a:lnR w="12700" cap="flat" cmpd="sng" algn="ctr">
                          <a:solidFill>
                            <a:schemeClr val="tx1"/>
                          </a:solidFill>
                          <a:prstDash val="solid"/>
                          <a:round/>
                          <a:headEnd type="none" w="med" len="med"/>
                          <a:tailEnd type="none" w="med" len="med"/>
                        </a:lnR>
                        <a:solidFill>
                          <a:schemeClr val="accent6"/>
                        </a:solidFill>
                      </a:tcPr>
                    </a:tc>
                    <a:tc>
                      <a:txBody>
                        <a:bodyPr/>
                        <a:lstStyle/>
                        <a:p>
                          <a:r>
                            <a:rPr lang="en-GB" dirty="0">
                              <a:solidFill>
                                <a:srgbClr val="006400"/>
                              </a:solidFill>
                            </a:rPr>
                            <a:t>Yes</a:t>
                          </a:r>
                        </a:p>
                      </a:txBody>
                      <a:tcPr>
                        <a:lnL w="12700" cap="flat" cmpd="sng" algn="ctr">
                          <a:solidFill>
                            <a:schemeClr val="tx1"/>
                          </a:solidFill>
                          <a:prstDash val="solid"/>
                          <a:round/>
                          <a:headEnd type="none" w="med" len="med"/>
                          <a:tailEnd type="none" w="med" len="med"/>
                        </a:lnL>
                        <a:solidFill>
                          <a:schemeClr val="accent6">
                            <a:lumMod val="10000"/>
                            <a:lumOff val="90000"/>
                          </a:schemeClr>
                        </a:solidFill>
                      </a:tcPr>
                    </a:tc>
                    <a:tc>
                      <a:txBody>
                        <a:bodyPr/>
                        <a:lstStyle/>
                        <a:p>
                          <a:r>
                            <a:rPr lang="en-GB" dirty="0">
                              <a:solidFill>
                                <a:srgbClr val="006400"/>
                              </a:solidFill>
                            </a:rPr>
                            <a:t>Yes</a:t>
                          </a:r>
                        </a:p>
                      </a:txBody>
                      <a:tcPr>
                        <a:solidFill>
                          <a:schemeClr val="accent6">
                            <a:lumMod val="10000"/>
                            <a:lumOff val="90000"/>
                          </a:schemeClr>
                        </a:solidFill>
                      </a:tcPr>
                    </a:tc>
                    <a:tc>
                      <a:txBody>
                        <a:bodyPr/>
                        <a:lstStyle/>
                        <a:p>
                          <a:r>
                            <a:rPr lang="en-GB" dirty="0">
                              <a:solidFill>
                                <a:srgbClr val="006400"/>
                              </a:solidFill>
                            </a:rPr>
                            <a:t>Yes</a:t>
                          </a:r>
                        </a:p>
                      </a:txBody>
                      <a:tcPr>
                        <a:solidFill>
                          <a:schemeClr val="accent6">
                            <a:lumMod val="10000"/>
                            <a:lumOff val="90000"/>
                          </a:schemeClr>
                        </a:solidFill>
                      </a:tcPr>
                    </a:tc>
                    <a:extLst>
                      <a:ext uri="{0D108BD9-81ED-4DB2-BD59-A6C34878D82A}">
                        <a16:rowId xmlns:a16="http://schemas.microsoft.com/office/drawing/2014/main" val="655513515"/>
                      </a:ext>
                    </a:extLst>
                  </a:tr>
                </a:tbl>
              </a:graphicData>
            </a:graphic>
          </p:graphicFrame>
        </mc:Choice>
        <mc:Fallback>
          <p:graphicFrame>
            <p:nvGraphicFramePr>
              <p:cNvPr id="6" name="Table 5">
                <a:extLst>
                  <a:ext uri="{FF2B5EF4-FFF2-40B4-BE49-F238E27FC236}">
                    <a16:creationId xmlns:a16="http://schemas.microsoft.com/office/drawing/2014/main" id="{702E3F0B-3E38-DB8F-A781-04A10E885F07}"/>
                  </a:ext>
                </a:extLst>
              </p:cNvPr>
              <p:cNvGraphicFramePr>
                <a:graphicFrameLocks noGrp="1"/>
              </p:cNvGraphicFramePr>
              <p:nvPr>
                <p:extLst>
                  <p:ext uri="{D42A27DB-BD31-4B8C-83A1-F6EECF244321}">
                    <p14:modId xmlns:p14="http://schemas.microsoft.com/office/powerpoint/2010/main" val="4135948640"/>
                  </p:ext>
                </p:extLst>
              </p:nvPr>
            </p:nvGraphicFramePr>
            <p:xfrm>
              <a:off x="662834" y="1569676"/>
              <a:ext cx="3425752" cy="1483360"/>
            </p:xfrm>
            <a:graphic>
              <a:graphicData uri="http://schemas.openxmlformats.org/drawingml/2006/table">
                <a:tbl>
                  <a:tblPr firstRow="1" bandRow="1">
                    <a:tableStyleId>{69012ECD-51FC-41F1-AA8D-1B2483CD663E}</a:tableStyleId>
                  </a:tblPr>
                  <a:tblGrid>
                    <a:gridCol w="928156">
                      <a:extLst>
                        <a:ext uri="{9D8B030D-6E8A-4147-A177-3AD203B41FA5}">
                          <a16:colId xmlns:a16="http://schemas.microsoft.com/office/drawing/2014/main" val="3607218471"/>
                        </a:ext>
                      </a:extLst>
                    </a:gridCol>
                    <a:gridCol w="843785">
                      <a:extLst>
                        <a:ext uri="{9D8B030D-6E8A-4147-A177-3AD203B41FA5}">
                          <a16:colId xmlns:a16="http://schemas.microsoft.com/office/drawing/2014/main" val="4248065814"/>
                        </a:ext>
                      </a:extLst>
                    </a:gridCol>
                    <a:gridCol w="662286">
                      <a:extLst>
                        <a:ext uri="{9D8B030D-6E8A-4147-A177-3AD203B41FA5}">
                          <a16:colId xmlns:a16="http://schemas.microsoft.com/office/drawing/2014/main" val="3217485755"/>
                        </a:ext>
                      </a:extLst>
                    </a:gridCol>
                    <a:gridCol w="991525">
                      <a:extLst>
                        <a:ext uri="{9D8B030D-6E8A-4147-A177-3AD203B41FA5}">
                          <a16:colId xmlns:a16="http://schemas.microsoft.com/office/drawing/2014/main" val="41569882"/>
                        </a:ext>
                      </a:extLst>
                    </a:gridCol>
                  </a:tblGrid>
                  <a:tr h="370840">
                    <a:tc>
                      <a:txBody>
                        <a:bodyPr/>
                        <a:lstStyle/>
                        <a:p>
                          <a:endParaRPr lang="en-GB" dirty="0"/>
                        </a:p>
                      </a:txBody>
                      <a:tcPr>
                        <a:lnR w="12700" cap="flat" cmpd="sng" algn="ctr">
                          <a:solidFill>
                            <a:schemeClr val="tx1"/>
                          </a:solidFill>
                          <a:prstDash val="solid"/>
                          <a:round/>
                          <a:headEnd type="none" w="med" len="med"/>
                          <a:tailEnd type="none" w="med" len="med"/>
                        </a:lnR>
                        <a:noFill/>
                      </a:tcPr>
                    </a:tc>
                    <a:tc>
                      <a:txBody>
                        <a:bodyPr/>
                        <a:lstStyle/>
                        <a:p>
                          <a:endParaRPr lang="en-US"/>
                        </a:p>
                      </a:txBody>
                      <a:tcPr>
                        <a:lnL w="12700" cap="flat" cmpd="sng" algn="ctr">
                          <a:solidFill>
                            <a:schemeClr val="tx1"/>
                          </a:solidFill>
                          <a:prstDash val="solid"/>
                          <a:round/>
                          <a:headEnd type="none" w="med" len="med"/>
                          <a:tailEnd type="none" w="med" len="med"/>
                        </a:lnL>
                        <a:blipFill>
                          <a:blip r:embed="rId3"/>
                          <a:stretch>
                            <a:fillRect l="-110448" t="-3333" r="-195522" b="-306667"/>
                          </a:stretch>
                        </a:blipFill>
                      </a:tcPr>
                    </a:tc>
                    <a:tc>
                      <a:txBody>
                        <a:bodyPr/>
                        <a:lstStyle/>
                        <a:p>
                          <a:endParaRPr lang="en-US"/>
                        </a:p>
                      </a:txBody>
                      <a:tcPr>
                        <a:blipFill>
                          <a:blip r:embed="rId3"/>
                          <a:stretch>
                            <a:fillRect l="-271154" t="-3333" r="-151923" b="-306667"/>
                          </a:stretch>
                        </a:blipFill>
                      </a:tcPr>
                    </a:tc>
                    <a:tc>
                      <a:txBody>
                        <a:bodyPr/>
                        <a:lstStyle/>
                        <a:p>
                          <a:endParaRPr lang="en-US"/>
                        </a:p>
                      </a:txBody>
                      <a:tcPr>
                        <a:blipFill>
                          <a:blip r:embed="rId3"/>
                          <a:stretch>
                            <a:fillRect l="-247436" t="-3333" r="-1282" b="-306667"/>
                          </a:stretch>
                        </a:blipFill>
                      </a:tcPr>
                    </a:tc>
                    <a:extLst>
                      <a:ext uri="{0D108BD9-81ED-4DB2-BD59-A6C34878D82A}">
                        <a16:rowId xmlns:a16="http://schemas.microsoft.com/office/drawing/2014/main" val="79353626"/>
                      </a:ext>
                    </a:extLst>
                  </a:tr>
                  <a:tr h="370840">
                    <a:tc>
                      <a:txBody>
                        <a:bodyPr/>
                        <a:lstStyle/>
                        <a:p>
                          <a:r>
                            <a:rPr lang="en-GB" b="1" dirty="0">
                              <a:solidFill>
                                <a:schemeClr val="bg1"/>
                              </a:solidFill>
                            </a:rPr>
                            <a:t>ES</a:t>
                          </a:r>
                        </a:p>
                      </a:txBody>
                      <a:tcPr>
                        <a:lnR w="12700" cap="flat" cmpd="sng" algn="ctr">
                          <a:solidFill>
                            <a:schemeClr val="tx1"/>
                          </a:solidFill>
                          <a:prstDash val="solid"/>
                          <a:round/>
                          <a:headEnd type="none" w="med" len="med"/>
                          <a:tailEnd type="none" w="med" len="med"/>
                        </a:lnR>
                        <a:solidFill>
                          <a:schemeClr val="accent4"/>
                        </a:solidFill>
                      </a:tcPr>
                    </a:tc>
                    <a:tc>
                      <a:txBody>
                        <a:bodyPr/>
                        <a:lstStyle/>
                        <a:p>
                          <a:r>
                            <a:rPr lang="en-GB" dirty="0">
                              <a:solidFill>
                                <a:srgbClr val="006400"/>
                              </a:solidFill>
                            </a:rPr>
                            <a:t>Yes</a:t>
                          </a:r>
                        </a:p>
                      </a:txBody>
                      <a:tcPr>
                        <a:lnL w="12700" cap="flat" cmpd="sng" algn="ctr">
                          <a:solidFill>
                            <a:schemeClr val="tx1"/>
                          </a:solidFill>
                          <a:prstDash val="solid"/>
                          <a:round/>
                          <a:headEnd type="none" w="med" len="med"/>
                          <a:tailEnd type="none" w="med" len="med"/>
                        </a:lnL>
                        <a:solidFill>
                          <a:schemeClr val="accent6">
                            <a:lumMod val="10000"/>
                            <a:lumOff val="90000"/>
                          </a:schemeClr>
                        </a:solidFill>
                      </a:tcPr>
                    </a:tc>
                    <a:tc>
                      <a:txBody>
                        <a:bodyPr/>
                        <a:lstStyle/>
                        <a:p>
                          <a:r>
                            <a:rPr lang="en-GB" dirty="0">
                              <a:solidFill>
                                <a:srgbClr val="C00000"/>
                              </a:solidFill>
                            </a:rPr>
                            <a:t>No</a:t>
                          </a:r>
                        </a:p>
                      </a:txBody>
                      <a:tcPr>
                        <a:solidFill>
                          <a:schemeClr val="accent4">
                            <a:lumMod val="20000"/>
                            <a:lumOff val="80000"/>
                          </a:schemeClr>
                        </a:solidFill>
                      </a:tcPr>
                    </a:tc>
                    <a:tc>
                      <a:txBody>
                        <a:bodyPr/>
                        <a:lstStyle/>
                        <a:p>
                          <a:r>
                            <a:rPr lang="en-GB" dirty="0">
                              <a:solidFill>
                                <a:srgbClr val="C00000"/>
                              </a:solidFill>
                            </a:rPr>
                            <a:t>No</a:t>
                          </a:r>
                        </a:p>
                      </a:txBody>
                      <a:tcPr>
                        <a:solidFill>
                          <a:schemeClr val="accent4">
                            <a:lumMod val="20000"/>
                            <a:lumOff val="80000"/>
                          </a:schemeClr>
                        </a:solidFill>
                      </a:tcPr>
                    </a:tc>
                    <a:extLst>
                      <a:ext uri="{0D108BD9-81ED-4DB2-BD59-A6C34878D82A}">
                        <a16:rowId xmlns:a16="http://schemas.microsoft.com/office/drawing/2014/main" val="2472001511"/>
                      </a:ext>
                    </a:extLst>
                  </a:tr>
                  <a:tr h="370840">
                    <a:tc>
                      <a:txBody>
                        <a:bodyPr/>
                        <a:lstStyle/>
                        <a:p>
                          <a:r>
                            <a:rPr lang="en-GB" b="1" dirty="0">
                              <a:solidFill>
                                <a:schemeClr val="bg1"/>
                              </a:solidFill>
                            </a:rPr>
                            <a:t>EM</a:t>
                          </a:r>
                        </a:p>
                      </a:txBody>
                      <a:tcPr>
                        <a:lnR w="12700" cap="flat" cmpd="sng" algn="ctr">
                          <a:solidFill>
                            <a:schemeClr val="tx1"/>
                          </a:solidFill>
                          <a:prstDash val="solid"/>
                          <a:round/>
                          <a:headEnd type="none" w="med" len="med"/>
                          <a:tailEnd type="none" w="med" len="med"/>
                        </a:lnR>
                        <a:solidFill>
                          <a:schemeClr val="accent1"/>
                        </a:solidFill>
                      </a:tcPr>
                    </a:tc>
                    <a:tc>
                      <a:txBody>
                        <a:bodyPr/>
                        <a:lstStyle/>
                        <a:p>
                          <a:r>
                            <a:rPr lang="en-GB" dirty="0">
                              <a:solidFill>
                                <a:srgbClr val="006400"/>
                              </a:solidFill>
                            </a:rPr>
                            <a:t>Yes</a:t>
                          </a:r>
                        </a:p>
                      </a:txBody>
                      <a:tcPr>
                        <a:lnL w="12700" cap="flat" cmpd="sng" algn="ctr">
                          <a:solidFill>
                            <a:schemeClr val="tx1"/>
                          </a:solidFill>
                          <a:prstDash val="solid"/>
                          <a:round/>
                          <a:headEnd type="none" w="med" len="med"/>
                          <a:tailEnd type="none" w="med" len="med"/>
                        </a:lnL>
                        <a:solidFill>
                          <a:schemeClr val="accent6">
                            <a:lumMod val="10000"/>
                            <a:lumOff val="90000"/>
                          </a:schemeClr>
                        </a:solidFill>
                      </a:tcPr>
                    </a:tc>
                    <a:tc>
                      <a:txBody>
                        <a:bodyPr/>
                        <a:lstStyle/>
                        <a:p>
                          <a:r>
                            <a:rPr lang="en-GB" dirty="0">
                              <a:solidFill>
                                <a:srgbClr val="006400"/>
                              </a:solidFill>
                            </a:rPr>
                            <a:t>Yes</a:t>
                          </a:r>
                        </a:p>
                      </a:txBody>
                      <a:tcPr>
                        <a:solidFill>
                          <a:schemeClr val="accent6">
                            <a:lumMod val="10000"/>
                            <a:lumOff val="90000"/>
                          </a:schemeClr>
                        </a:solidFill>
                      </a:tcPr>
                    </a:tc>
                    <a:tc>
                      <a:txBody>
                        <a:bodyPr/>
                        <a:lstStyle/>
                        <a:p>
                          <a:r>
                            <a:rPr lang="en-GB" dirty="0">
                              <a:solidFill>
                                <a:srgbClr val="C00000"/>
                              </a:solidFill>
                            </a:rPr>
                            <a:t>No</a:t>
                          </a:r>
                        </a:p>
                      </a:txBody>
                      <a:tcPr>
                        <a:solidFill>
                          <a:schemeClr val="accent4">
                            <a:lumMod val="20000"/>
                            <a:lumOff val="80000"/>
                          </a:schemeClr>
                        </a:solidFill>
                      </a:tcPr>
                    </a:tc>
                    <a:extLst>
                      <a:ext uri="{0D108BD9-81ED-4DB2-BD59-A6C34878D82A}">
                        <a16:rowId xmlns:a16="http://schemas.microsoft.com/office/drawing/2014/main" val="2381927936"/>
                      </a:ext>
                    </a:extLst>
                  </a:tr>
                  <a:tr h="370840">
                    <a:tc>
                      <a:txBody>
                        <a:bodyPr/>
                        <a:lstStyle/>
                        <a:p>
                          <a:r>
                            <a:rPr lang="en-GB" b="1" dirty="0">
                              <a:solidFill>
                                <a:schemeClr val="bg1"/>
                              </a:solidFill>
                            </a:rPr>
                            <a:t>Flutter</a:t>
                          </a:r>
                        </a:p>
                      </a:txBody>
                      <a:tcPr>
                        <a:lnR w="12700" cap="flat" cmpd="sng" algn="ctr">
                          <a:solidFill>
                            <a:schemeClr val="tx1"/>
                          </a:solidFill>
                          <a:prstDash val="solid"/>
                          <a:round/>
                          <a:headEnd type="none" w="med" len="med"/>
                          <a:tailEnd type="none" w="med" len="med"/>
                        </a:lnR>
                        <a:solidFill>
                          <a:schemeClr val="accent6"/>
                        </a:solidFill>
                      </a:tcPr>
                    </a:tc>
                    <a:tc>
                      <a:txBody>
                        <a:bodyPr/>
                        <a:lstStyle/>
                        <a:p>
                          <a:r>
                            <a:rPr lang="en-GB" dirty="0">
                              <a:solidFill>
                                <a:srgbClr val="006400"/>
                              </a:solidFill>
                            </a:rPr>
                            <a:t>Yes</a:t>
                          </a:r>
                        </a:p>
                      </a:txBody>
                      <a:tcPr>
                        <a:lnL w="12700" cap="flat" cmpd="sng" algn="ctr">
                          <a:solidFill>
                            <a:schemeClr val="tx1"/>
                          </a:solidFill>
                          <a:prstDash val="solid"/>
                          <a:round/>
                          <a:headEnd type="none" w="med" len="med"/>
                          <a:tailEnd type="none" w="med" len="med"/>
                        </a:lnL>
                        <a:solidFill>
                          <a:schemeClr val="accent6">
                            <a:lumMod val="10000"/>
                            <a:lumOff val="90000"/>
                          </a:schemeClr>
                        </a:solidFill>
                      </a:tcPr>
                    </a:tc>
                    <a:tc>
                      <a:txBody>
                        <a:bodyPr/>
                        <a:lstStyle/>
                        <a:p>
                          <a:r>
                            <a:rPr lang="en-GB" dirty="0">
                              <a:solidFill>
                                <a:srgbClr val="006400"/>
                              </a:solidFill>
                            </a:rPr>
                            <a:t>Yes</a:t>
                          </a:r>
                        </a:p>
                      </a:txBody>
                      <a:tcPr>
                        <a:solidFill>
                          <a:schemeClr val="accent6">
                            <a:lumMod val="10000"/>
                            <a:lumOff val="90000"/>
                          </a:schemeClr>
                        </a:solidFill>
                      </a:tcPr>
                    </a:tc>
                    <a:tc>
                      <a:txBody>
                        <a:bodyPr/>
                        <a:lstStyle/>
                        <a:p>
                          <a:r>
                            <a:rPr lang="en-GB" dirty="0">
                              <a:solidFill>
                                <a:srgbClr val="006400"/>
                              </a:solidFill>
                            </a:rPr>
                            <a:t>Yes</a:t>
                          </a:r>
                        </a:p>
                      </a:txBody>
                      <a:tcPr>
                        <a:solidFill>
                          <a:schemeClr val="accent6">
                            <a:lumMod val="10000"/>
                            <a:lumOff val="90000"/>
                          </a:schemeClr>
                        </a:solidFill>
                      </a:tcPr>
                    </a:tc>
                    <a:extLst>
                      <a:ext uri="{0D108BD9-81ED-4DB2-BD59-A6C34878D82A}">
                        <a16:rowId xmlns:a16="http://schemas.microsoft.com/office/drawing/2014/main" val="655513515"/>
                      </a:ext>
                    </a:extLst>
                  </a:tr>
                </a:tbl>
              </a:graphicData>
            </a:graphic>
          </p:graphicFrame>
        </mc:Fallback>
      </mc:AlternateContent>
      <p:grpSp>
        <p:nvGrpSpPr>
          <p:cNvPr id="8" name="Group 7">
            <a:extLst>
              <a:ext uri="{FF2B5EF4-FFF2-40B4-BE49-F238E27FC236}">
                <a16:creationId xmlns:a16="http://schemas.microsoft.com/office/drawing/2014/main" id="{EF4842B2-5A79-6C31-D81B-BCBA430145AB}"/>
              </a:ext>
            </a:extLst>
          </p:cNvPr>
          <p:cNvGrpSpPr/>
          <p:nvPr/>
        </p:nvGrpSpPr>
        <p:grpSpPr>
          <a:xfrm>
            <a:off x="3173966" y="3265049"/>
            <a:ext cx="1503667" cy="2814652"/>
            <a:chOff x="10222333" y="1423383"/>
            <a:chExt cx="1668027" cy="3122311"/>
          </a:xfrm>
        </p:grpSpPr>
        <p:pic>
          <p:nvPicPr>
            <p:cNvPr id="9" name="Picture 8">
              <a:extLst>
                <a:ext uri="{FF2B5EF4-FFF2-40B4-BE49-F238E27FC236}">
                  <a16:creationId xmlns:a16="http://schemas.microsoft.com/office/drawing/2014/main" id="{33ACDC85-E883-7ACA-16A1-2B6B4992367E}"/>
                </a:ext>
              </a:extLst>
            </p:cNvPr>
            <p:cNvPicPr>
              <a:picLocks noChangeAspect="1"/>
            </p:cNvPicPr>
            <p:nvPr/>
          </p:nvPicPr>
          <p:blipFill>
            <a:blip r:embed="rId4">
              <a:extLst>
                <a:ext uri="{28A0092B-C50C-407E-A947-70E740481C1C}">
                  <a14:useLocalDpi xmlns:a14="http://schemas.microsoft.com/office/drawing/2010/main" val="0"/>
                </a:ext>
              </a:extLst>
            </a:blip>
            <a:srcRect l="9663" t="9469" r="64511" b="9798"/>
            <a:stretch>
              <a:fillRect/>
            </a:stretch>
          </p:blipFill>
          <p:spPr>
            <a:xfrm>
              <a:off x="10222333" y="1423383"/>
              <a:ext cx="1668027" cy="3122311"/>
            </a:xfrm>
            <a:prstGeom prst="rect">
              <a:avLst/>
            </a:prstGeom>
          </p:spPr>
        </p:pic>
        <p:sp>
          <p:nvSpPr>
            <p:cNvPr id="10" name="Oval 9">
              <a:extLst>
                <a:ext uri="{FF2B5EF4-FFF2-40B4-BE49-F238E27FC236}">
                  <a16:creationId xmlns:a16="http://schemas.microsoft.com/office/drawing/2014/main" id="{6FB9A8F0-FD4A-705C-A499-D66F752BADA5}"/>
                </a:ext>
              </a:extLst>
            </p:cNvPr>
            <p:cNvSpPr/>
            <p:nvPr/>
          </p:nvSpPr>
          <p:spPr>
            <a:xfrm>
              <a:off x="11456764" y="1464378"/>
              <a:ext cx="349380" cy="3207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solidFill>
                  <a:schemeClr val="bg1"/>
                </a:solidFill>
              </a:endParaRPr>
            </a:p>
          </p:txBody>
        </p:sp>
      </p:grpSp>
      <mc:AlternateContent xmlns:mc="http://schemas.openxmlformats.org/markup-compatibility/2006">
        <mc:Choice xmlns:a14="http://schemas.microsoft.com/office/drawing/2010/main" Requires="a14">
          <p:sp>
            <p:nvSpPr>
              <p:cNvPr id="12" name="TextBox 11">
                <a:extLst>
                  <a:ext uri="{FF2B5EF4-FFF2-40B4-BE49-F238E27FC236}">
                    <a16:creationId xmlns:a16="http://schemas.microsoft.com/office/drawing/2014/main" id="{579A7712-9AC3-C904-7E54-30CB0DBDB1F2}"/>
                  </a:ext>
                </a:extLst>
              </p:cNvPr>
              <p:cNvSpPr txBox="1"/>
              <p:nvPr/>
            </p:nvSpPr>
            <p:spPr>
              <a:xfrm>
                <a:off x="381638" y="3265049"/>
                <a:ext cx="2792328" cy="2683620"/>
              </a:xfrm>
              <a:prstGeom prst="rect">
                <a:avLst/>
              </a:prstGeom>
              <a:noFill/>
            </p:spPr>
            <p:txBody>
              <a:bodyPr wrap="square">
                <a:spAutoFit/>
              </a:bodyPr>
              <a:lstStyle/>
              <a:p>
                <a:pPr marL="0" lvl="2" defTabSz="685765">
                  <a:lnSpc>
                    <a:spcPct val="105000"/>
                  </a:lnSpc>
                  <a:buClr>
                    <a:srgbClr val="0000CD"/>
                  </a:buClr>
                  <a:defRPr/>
                </a:pPr>
                <a:r>
                  <a:rPr lang="en-GB" sz="2000" dirty="0"/>
                  <a:t>Based on DIII-D shot #185469</a:t>
                </a:r>
              </a:p>
              <a:p>
                <a:pPr marL="0" lvl="2" defTabSz="685765">
                  <a:lnSpc>
                    <a:spcPct val="105000"/>
                  </a:lnSpc>
                  <a:buClr>
                    <a:srgbClr val="0000CD"/>
                  </a:buClr>
                  <a:defRPr/>
                </a:pPr>
                <a:endParaRPr kumimoji="0" lang="en-GB" sz="2000" b="0" i="0" u="none" strike="noStrike" kern="1200" cap="none" spc="0" normalizeH="0" baseline="0" noProof="0" dirty="0">
                  <a:ln>
                    <a:noFill/>
                  </a:ln>
                  <a:solidFill>
                    <a:prstClr val="black"/>
                  </a:solidFill>
                  <a:effectLst/>
                  <a:uLnTx/>
                  <a:uFillTx/>
                  <a:latin typeface="Arial"/>
                  <a:ea typeface="+mn-ea"/>
                  <a:cs typeface="+mn-cs"/>
                </a:endParaRPr>
              </a:p>
              <a:p>
                <a:pPr marL="0" lvl="2" defTabSz="685765">
                  <a:lnSpc>
                    <a:spcPct val="105000"/>
                  </a:lnSpc>
                  <a:buClr>
                    <a:srgbClr val="0000CD"/>
                  </a:buClr>
                  <a:defRPr/>
                </a:pPr>
                <a:r>
                  <a:rPr kumimoji="0" lang="en-GB" sz="2000" b="0" i="0" u="none" strike="noStrike" kern="1200" cap="none" spc="0" normalizeH="0" baseline="0" noProof="0" dirty="0">
                    <a:ln>
                      <a:noFill/>
                    </a:ln>
                    <a:solidFill>
                      <a:prstClr val="black"/>
                    </a:solidFill>
                    <a:effectLst/>
                    <a:uLnTx/>
                    <a:uFillTx/>
                    <a:latin typeface="Arial"/>
                    <a:ea typeface="+mn-ea"/>
                    <a:cs typeface="+mn-cs"/>
                  </a:rPr>
                  <a:t>1/5</a:t>
                </a:r>
                <a:r>
                  <a:rPr kumimoji="0" lang="en-GB" sz="2000" b="0" i="0" u="none" strike="noStrike" kern="1200" cap="none" spc="0" normalizeH="0" baseline="30000" noProof="0" dirty="0">
                    <a:ln>
                      <a:noFill/>
                    </a:ln>
                    <a:solidFill>
                      <a:prstClr val="black"/>
                    </a:solidFill>
                    <a:effectLst/>
                    <a:uLnTx/>
                    <a:uFillTx/>
                    <a:latin typeface="Arial"/>
                    <a:ea typeface="+mn-ea"/>
                    <a:cs typeface="+mn-cs"/>
                  </a:rPr>
                  <a:t>th</a:t>
                </a:r>
                <a:r>
                  <a:rPr kumimoji="0" lang="en-GB" sz="2000" b="0" i="0" u="none" strike="noStrike" kern="1200" cap="none" spc="0" normalizeH="0" baseline="0" noProof="0" dirty="0">
                    <a:ln>
                      <a:noFill/>
                    </a:ln>
                    <a:solidFill>
                      <a:prstClr val="black"/>
                    </a:solidFill>
                    <a:effectLst/>
                    <a:uLnTx/>
                    <a:uFillTx/>
                    <a:latin typeface="Arial"/>
                    <a:ea typeface="+mn-ea"/>
                    <a:cs typeface="+mn-cs"/>
                  </a:rPr>
                  <a:t> of torus</a:t>
                </a:r>
              </a:p>
              <a:p>
                <a:pPr marL="0" lvl="2" defTabSz="685765">
                  <a:lnSpc>
                    <a:spcPct val="105000"/>
                  </a:lnSpc>
                  <a:buClr>
                    <a:srgbClr val="0000CD"/>
                  </a:buClr>
                  <a:defRPr/>
                </a:pPr>
                <a:endParaRPr kumimoji="0" lang="en-GB" sz="2000" b="0" i="0" u="none" strike="noStrike" kern="1200" cap="none" spc="0" normalizeH="0" baseline="0" noProof="0" dirty="0">
                  <a:ln>
                    <a:noFill/>
                  </a:ln>
                  <a:solidFill>
                    <a:prstClr val="black"/>
                  </a:solidFill>
                  <a:effectLst/>
                  <a:uLnTx/>
                  <a:uFillTx/>
                  <a:latin typeface="Arial"/>
                  <a:ea typeface="+mn-ea"/>
                  <a:cs typeface="+mn-cs"/>
                </a:endParaRPr>
              </a:p>
              <a:p>
                <a:pPr marL="0" lvl="2" defTabSz="685765">
                  <a:lnSpc>
                    <a:spcPct val="105000"/>
                  </a:lnSpc>
                  <a:buClr>
                    <a:srgbClr val="0000CD"/>
                  </a:buClr>
                  <a:defRPr/>
                </a:pPr>
                <a:r>
                  <a:rPr lang="en-GB" sz="2000" dirty="0">
                    <a:solidFill>
                      <a:prstClr val="black"/>
                    </a:solidFill>
                    <a:latin typeface="Arial"/>
                  </a:rPr>
                  <a:t>Core sources:</a:t>
                </a:r>
                <a:endParaRPr kumimoji="0" lang="en-GB" sz="2000" b="0" i="0" u="none" strike="noStrike" kern="1200" cap="none" spc="0" normalizeH="0" baseline="0" noProof="0" dirty="0">
                  <a:ln>
                    <a:noFill/>
                  </a:ln>
                  <a:solidFill>
                    <a:prstClr val="black"/>
                  </a:solidFill>
                  <a:effectLst/>
                  <a:uLnTx/>
                  <a:uFillTx/>
                  <a:latin typeface="Arial"/>
                  <a:ea typeface="+mn-ea"/>
                  <a:cs typeface="+mn-cs"/>
                </a:endParaRPr>
              </a:p>
              <a:p>
                <a:pPr marL="28799" lvl="3" indent="-161991" defTabSz="685765">
                  <a:lnSpc>
                    <a:spcPct val="105000"/>
                  </a:lnSpc>
                  <a:buClr>
                    <a:srgbClr val="0000CD"/>
                  </a:buClr>
                  <a:buFont typeface="Arial" panose="020B0604020202020204" pitchFamily="34" charset="0"/>
                  <a:buChar char="•"/>
                  <a:defRPr/>
                </a:pPr>
                <a14:m>
                  <m:oMath xmlns:m="http://schemas.openxmlformats.org/officeDocument/2006/math">
                    <m:sSub>
                      <m:sSubPr>
                        <m:ctrlPr>
                          <a:rPr kumimoji="0" lang="en-GB"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GB"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𝑆</m:t>
                        </m:r>
                      </m:e>
                      <m:sub>
                        <m:r>
                          <a:rPr kumimoji="0" lang="en-GB"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𝑁</m:t>
                        </m:r>
                      </m:sub>
                    </m:sSub>
                    <m:r>
                      <a:rPr kumimoji="0" lang="en-GB"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=1.5×</m:t>
                    </m:r>
                    <m:sSup>
                      <m:sSupPr>
                        <m:ctrlPr>
                          <a:rPr kumimoji="0" lang="en-GB"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GB"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10</m:t>
                        </m:r>
                      </m:e>
                      <m:sup>
                        <m:r>
                          <a:rPr kumimoji="0" lang="en-GB"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22</m:t>
                        </m:r>
                      </m:sup>
                    </m:sSup>
                    <m:r>
                      <a:rPr kumimoji="0" lang="en-GB"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sSup>
                      <m:sSupPr>
                        <m:ctrlPr>
                          <a:rPr kumimoji="0" lang="en-GB" sz="20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m:rPr>
                            <m:sty m:val="p"/>
                          </m:rPr>
                          <a:rPr kumimoji="0" lang="en-GB" sz="20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s</m:t>
                        </m:r>
                      </m:e>
                      <m:sup>
                        <m:r>
                          <a:rPr kumimoji="0" lang="en-GB" sz="20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sup>
                    </m:sSup>
                  </m:oMath>
                </a14:m>
                <a:endParaRPr kumimoji="0" lang="en-GB" sz="2000" b="0" i="0" u="none" strike="noStrike" kern="1200" cap="none" spc="0" normalizeH="0" baseline="0" noProof="0" dirty="0">
                  <a:ln>
                    <a:noFill/>
                  </a:ln>
                  <a:solidFill>
                    <a:prstClr val="black"/>
                  </a:solidFill>
                  <a:effectLst/>
                  <a:uLnTx/>
                  <a:uFillTx/>
                  <a:latin typeface="Arial"/>
                  <a:ea typeface="+mn-ea"/>
                  <a:cs typeface="+mn-cs"/>
                </a:endParaRPr>
              </a:p>
              <a:p>
                <a:pPr marL="28799" lvl="3" indent="-161991" defTabSz="685765">
                  <a:lnSpc>
                    <a:spcPct val="105000"/>
                  </a:lnSpc>
                  <a:buClr>
                    <a:srgbClr val="0000CD"/>
                  </a:buClr>
                  <a:buFont typeface="Arial" panose="020B0604020202020204" pitchFamily="34" charset="0"/>
                  <a:buChar char="•"/>
                  <a:defRPr/>
                </a:pPr>
                <a14:m>
                  <m:oMath xmlns:m="http://schemas.openxmlformats.org/officeDocument/2006/math">
                    <m:sSub>
                      <m:sSubPr>
                        <m:ctrlPr>
                          <a:rPr kumimoji="0" lang="en-GB"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GB"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𝑆</m:t>
                        </m:r>
                      </m:e>
                      <m:sub>
                        <m:r>
                          <a:rPr kumimoji="0" lang="en-GB"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𝑃</m:t>
                        </m:r>
                        <m:r>
                          <a:rPr kumimoji="0" lang="en-GB"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GB"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𝑒</m:t>
                        </m:r>
                      </m:sub>
                    </m:sSub>
                    <m:r>
                      <a:rPr kumimoji="0" lang="en-GB"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Sub>
                      <m:sSubPr>
                        <m:ctrlPr>
                          <a:rPr kumimoji="0" lang="en-GB"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GB"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𝑆</m:t>
                        </m:r>
                      </m:e>
                      <m:sub>
                        <m:r>
                          <a:rPr kumimoji="0" lang="en-GB"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𝑃</m:t>
                        </m:r>
                        <m:r>
                          <a:rPr kumimoji="0" lang="en-GB"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GB"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𝑖</m:t>
                        </m:r>
                      </m:sub>
                    </m:sSub>
                    <m:r>
                      <a:rPr kumimoji="0" lang="en-GB"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=0.5 </m:t>
                    </m:r>
                    <m:r>
                      <m:rPr>
                        <m:sty m:val="p"/>
                      </m:rPr>
                      <a:rPr kumimoji="0" lang="en-GB" sz="20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MW</m:t>
                    </m:r>
                  </m:oMath>
                </a14:m>
                <a:endParaRPr lang="en-GB" dirty="0"/>
              </a:p>
            </p:txBody>
          </p:sp>
        </mc:Choice>
        <mc:Fallback>
          <p:sp>
            <p:nvSpPr>
              <p:cNvPr id="12" name="TextBox 11">
                <a:extLst>
                  <a:ext uri="{FF2B5EF4-FFF2-40B4-BE49-F238E27FC236}">
                    <a16:creationId xmlns:a16="http://schemas.microsoft.com/office/drawing/2014/main" id="{579A7712-9AC3-C904-7E54-30CB0DBDB1F2}"/>
                  </a:ext>
                </a:extLst>
              </p:cNvPr>
              <p:cNvSpPr txBox="1">
                <a:spLocks noRot="1" noChangeAspect="1" noMove="1" noResize="1" noEditPoints="1" noAdjustHandles="1" noChangeArrowheads="1" noChangeShapeType="1" noTextEdit="1"/>
              </p:cNvSpPr>
              <p:nvPr/>
            </p:nvSpPr>
            <p:spPr>
              <a:xfrm>
                <a:off x="381638" y="3265049"/>
                <a:ext cx="2792328" cy="2683620"/>
              </a:xfrm>
              <a:prstGeom prst="rect">
                <a:avLst/>
              </a:prstGeom>
              <a:blipFill>
                <a:blip r:embed="rId5"/>
                <a:stretch>
                  <a:fillRect l="-2715" t="-1415" b="-1415"/>
                </a:stretch>
              </a:blipFill>
            </p:spPr>
            <p:txBody>
              <a:bodyPr/>
              <a:lstStyle/>
              <a:p>
                <a:r>
                  <a:rPr lang="en-GB">
                    <a:noFill/>
                  </a:rPr>
                  <a:t> </a:t>
                </a:r>
              </a:p>
            </p:txBody>
          </p:sp>
        </mc:Fallback>
      </mc:AlternateContent>
      <p:grpSp>
        <p:nvGrpSpPr>
          <p:cNvPr id="15" name="Group 14">
            <a:extLst>
              <a:ext uri="{FF2B5EF4-FFF2-40B4-BE49-F238E27FC236}">
                <a16:creationId xmlns:a16="http://schemas.microsoft.com/office/drawing/2014/main" id="{D3D321C6-8747-EDAD-4D1E-7C982F9814A1}"/>
              </a:ext>
            </a:extLst>
          </p:cNvPr>
          <p:cNvGrpSpPr/>
          <p:nvPr/>
        </p:nvGrpSpPr>
        <p:grpSpPr>
          <a:xfrm>
            <a:off x="4766587" y="1058083"/>
            <a:ext cx="7425413" cy="5539551"/>
            <a:chOff x="4766587" y="1058083"/>
            <a:chExt cx="7425413" cy="5539551"/>
          </a:xfrm>
        </p:grpSpPr>
        <p:pic>
          <p:nvPicPr>
            <p:cNvPr id="19" name="Picture 18">
              <a:extLst>
                <a:ext uri="{FF2B5EF4-FFF2-40B4-BE49-F238E27FC236}">
                  <a16:creationId xmlns:a16="http://schemas.microsoft.com/office/drawing/2014/main" id="{99766102-3D40-7877-3B16-4F54F8C71696}"/>
                </a:ext>
              </a:extLst>
            </p:cNvPr>
            <p:cNvPicPr>
              <a:picLocks noChangeAspect="1"/>
            </p:cNvPicPr>
            <p:nvPr/>
          </p:nvPicPr>
          <p:blipFill>
            <a:blip r:embed="rId6">
              <a:extLst>
                <a:ext uri="{28A0092B-C50C-407E-A947-70E740481C1C}">
                  <a14:useLocalDpi xmlns:a14="http://schemas.microsoft.com/office/drawing/2010/main" val="0"/>
                </a:ext>
              </a:extLst>
            </a:blip>
            <a:srcRect l="472" t="1000"/>
            <a:stretch>
              <a:fillRect/>
            </a:stretch>
          </p:blipFill>
          <p:spPr>
            <a:xfrm>
              <a:off x="4766587" y="1058083"/>
              <a:ext cx="7425413" cy="5539551"/>
            </a:xfrm>
            <a:prstGeom prst="rect">
              <a:avLst/>
            </a:prstGeom>
          </p:spPr>
        </p:pic>
        <p:pic>
          <p:nvPicPr>
            <p:cNvPr id="14" name="Picture 13">
              <a:extLst>
                <a:ext uri="{FF2B5EF4-FFF2-40B4-BE49-F238E27FC236}">
                  <a16:creationId xmlns:a16="http://schemas.microsoft.com/office/drawing/2014/main" id="{86ED221B-104B-7594-25C8-E8528367B224}"/>
                </a:ext>
              </a:extLst>
            </p:cNvPr>
            <p:cNvPicPr>
              <a:picLocks noChangeAspect="1"/>
            </p:cNvPicPr>
            <p:nvPr/>
          </p:nvPicPr>
          <p:blipFill>
            <a:blip r:embed="rId7">
              <a:extLst>
                <a:ext uri="{28A0092B-C50C-407E-A947-70E740481C1C}">
                  <a14:useLocalDpi xmlns:a14="http://schemas.microsoft.com/office/drawing/2010/main" val="0"/>
                </a:ext>
              </a:extLst>
            </a:blip>
            <a:srcRect l="88183" t="1469"/>
            <a:stretch>
              <a:fillRect/>
            </a:stretch>
          </p:blipFill>
          <p:spPr>
            <a:xfrm>
              <a:off x="11297540" y="1058083"/>
              <a:ext cx="885914" cy="5539551"/>
            </a:xfrm>
            <a:prstGeom prst="rect">
              <a:avLst/>
            </a:prstGeom>
          </p:spPr>
        </p:pic>
      </p:grpSp>
    </p:spTree>
    <p:extLst>
      <p:ext uri="{BB962C8B-B14F-4D97-AF65-F5344CB8AC3E}">
        <p14:creationId xmlns:p14="http://schemas.microsoft.com/office/powerpoint/2010/main" val="1827060453"/>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B36FC-BB82-B04E-1AE7-787963FAD202}"/>
              </a:ext>
            </a:extLst>
          </p:cNvPr>
          <p:cNvSpPr>
            <a:spLocks noGrp="1"/>
          </p:cNvSpPr>
          <p:nvPr>
            <p:ph type="title"/>
          </p:nvPr>
        </p:nvSpPr>
        <p:spPr/>
        <p:txBody>
          <a:bodyPr/>
          <a:lstStyle/>
          <a:p>
            <a:r>
              <a:rPr lang="en-GB" dirty="0"/>
              <a:t>Transport analysis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4EDB04C-0355-1607-B5DE-A179C777C9DD}"/>
                  </a:ext>
                </a:extLst>
              </p:cNvPr>
              <p:cNvSpPr>
                <a:spLocks noGrp="1"/>
              </p:cNvSpPr>
              <p:nvPr>
                <p:ph idx="1"/>
              </p:nvPr>
            </p:nvSpPr>
            <p:spPr/>
            <p:txBody>
              <a:bodyPr/>
              <a:lstStyle/>
              <a:p>
                <a:pPr lvl="2"/>
                <a:r>
                  <a:rPr lang="en-GB" dirty="0"/>
                  <a:t>Total radial particle flux</a:t>
                </a:r>
                <a:r>
                  <a:rPr lang="en-GB" i="1" dirty="0">
                    <a:latin typeface="Cambria Math" panose="02040503050406030204" pitchFamily="18" charset="0"/>
                  </a:rPr>
                  <a:t> </a:t>
                </a:r>
              </a:p>
              <a:p>
                <a:pPr lvl="3"/>
                <a14:m>
                  <m:oMath xmlns:m="http://schemas.openxmlformats.org/officeDocument/2006/math">
                    <m:sSub>
                      <m:sSubPr>
                        <m:ctrlPr>
                          <a:rPr lang="en-GB" b="0" i="0" smtClean="0">
                            <a:latin typeface="Cambria Math" panose="02040503050406030204" pitchFamily="18" charset="0"/>
                          </a:rPr>
                        </m:ctrlPr>
                      </m:sSubPr>
                      <m:e>
                        <m:r>
                          <m:rPr>
                            <m:sty m:val="p"/>
                          </m:rPr>
                          <a:rPr lang="en-GB" b="0" i="0" smtClean="0">
                            <a:latin typeface="Cambria Math" panose="02040503050406030204" pitchFamily="18" charset="0"/>
                          </a:rPr>
                          <m:t>Γ</m:t>
                        </m:r>
                      </m:e>
                      <m:sub>
                        <m:r>
                          <a:rPr lang="en-GB" b="0" i="1" smtClean="0">
                            <a:latin typeface="Cambria Math" panose="02040503050406030204" pitchFamily="18" charset="0"/>
                          </a:rPr>
                          <m:t>𝑛</m:t>
                        </m:r>
                      </m:sub>
                    </m:sSub>
                    <m:r>
                      <a:rPr lang="en-GB" b="0" i="1" smtClean="0">
                        <a:latin typeface="Cambria Math" panose="02040503050406030204" pitchFamily="18" charset="0"/>
                      </a:rPr>
                      <m:t>=</m:t>
                    </m:r>
                    <m:d>
                      <m:dPr>
                        <m:begChr m:val="⟨"/>
                        <m:endChr m:val="⟩"/>
                        <m:ctrlPr>
                          <a:rPr lang="en-GB" b="0" i="1" smtClean="0">
                            <a:latin typeface="Cambria Math" panose="02040503050406030204" pitchFamily="18" charset="0"/>
                          </a:rPr>
                        </m:ctrlPr>
                      </m:dPr>
                      <m:e>
                        <m:r>
                          <a:rPr lang="en-GB" b="0" i="1" smtClean="0">
                            <a:latin typeface="Cambria Math" panose="02040503050406030204" pitchFamily="18" charset="0"/>
                          </a:rPr>
                          <m:t>𝑛</m:t>
                        </m:r>
                      </m:e>
                    </m:d>
                    <m:d>
                      <m:dPr>
                        <m:begChr m:val="⟨"/>
                        <m:endChr m:val="⟩"/>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𝑣</m:t>
                            </m:r>
                          </m:e>
                          <m:sub>
                            <m:r>
                              <a:rPr lang="en-GB" b="0" i="1" smtClean="0">
                                <a:latin typeface="Cambria Math" panose="02040503050406030204" pitchFamily="18" charset="0"/>
                              </a:rPr>
                              <m:t>𝑟</m:t>
                            </m:r>
                          </m:sub>
                        </m:sSub>
                      </m:e>
                    </m:d>
                    <m:r>
                      <a:rPr lang="en-GB" b="0" i="1" smtClean="0">
                        <a:latin typeface="Cambria Math" panose="02040503050406030204" pitchFamily="18" charset="0"/>
                      </a:rPr>
                      <m:t>+</m:t>
                    </m:r>
                    <m:d>
                      <m:dPr>
                        <m:begChr m:val="⟨"/>
                        <m:endChr m:val="⟩"/>
                        <m:ctrlPr>
                          <a:rPr lang="en-GB" b="0" i="1" smtClean="0">
                            <a:latin typeface="Cambria Math" panose="02040503050406030204" pitchFamily="18" charset="0"/>
                          </a:rPr>
                        </m:ctrlPr>
                      </m:dPr>
                      <m:e>
                        <m:r>
                          <a:rPr lang="en-GB" b="0" i="1" smtClean="0">
                            <a:latin typeface="Cambria Math" panose="02040503050406030204" pitchFamily="18" charset="0"/>
                          </a:rPr>
                          <m:t>𝛿</m:t>
                        </m:r>
                        <m:r>
                          <a:rPr lang="en-GB" b="0" i="1" smtClean="0">
                            <a:latin typeface="Cambria Math" panose="02040503050406030204" pitchFamily="18" charset="0"/>
                          </a:rPr>
                          <m:t>𝑛</m:t>
                        </m:r>
                        <m:r>
                          <a:rPr lang="en-GB" b="0" i="1" smtClean="0">
                            <a:latin typeface="Cambria Math" panose="02040503050406030204" pitchFamily="18" charset="0"/>
                          </a:rPr>
                          <m:t> </m:t>
                        </m:r>
                        <m:r>
                          <a:rPr lang="en-GB" b="0" i="1" smtClean="0">
                            <a:latin typeface="Cambria Math" panose="02040503050406030204" pitchFamily="18" charset="0"/>
                          </a:rPr>
                          <m:t>𝛿</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𝑣</m:t>
                            </m:r>
                          </m:e>
                          <m:sub>
                            <m:r>
                              <a:rPr lang="en-GB" b="0" i="1" smtClean="0">
                                <a:latin typeface="Cambria Math" panose="02040503050406030204" pitchFamily="18" charset="0"/>
                              </a:rPr>
                              <m:t>𝑟</m:t>
                            </m:r>
                          </m:sub>
                        </m:sSub>
                      </m:e>
                    </m:d>
                    <m:d>
                      <m:dPr>
                        <m:begChr m:val="["/>
                        <m:endChr m:val="]"/>
                        <m:ctrlPr>
                          <a:rPr lang="en-GB" b="0" i="1" smtClean="0">
                            <a:latin typeface="Cambria Math" panose="02040503050406030204" pitchFamily="18" charset="0"/>
                          </a:rPr>
                        </m:ctrlPr>
                      </m:dPr>
                      <m:e>
                        <m:r>
                          <a:rPr lang="en-GB" b="0" i="1" smtClean="0">
                            <a:latin typeface="Cambria Math" panose="02040503050406030204" pitchFamily="18" charset="0"/>
                          </a:rPr>
                          <m:t>+</m:t>
                        </m:r>
                        <m:d>
                          <m:dPr>
                            <m:begChr m:val="⟨"/>
                            <m:endChr m:val="⟩"/>
                            <m:ctrlPr>
                              <a:rPr lang="en-GB" b="0" i="1" smtClean="0">
                                <a:latin typeface="Cambria Math" panose="02040503050406030204" pitchFamily="18" charset="0"/>
                              </a:rPr>
                            </m:ctrlPr>
                          </m:dPr>
                          <m:e>
                            <m:f>
                              <m:fPr>
                                <m:ctrlPr>
                                  <a:rPr lang="en-GB" b="0" i="1" smtClean="0">
                                    <a:latin typeface="Cambria Math" panose="02040503050406030204" pitchFamily="18" charset="0"/>
                                  </a:rPr>
                                </m:ctrlPr>
                              </m:fPr>
                              <m:num>
                                <m:r>
                                  <a:rPr lang="en-GB" b="0" i="1" smtClean="0">
                                    <a:latin typeface="Cambria Math" panose="02040503050406030204" pitchFamily="18" charset="0"/>
                                  </a:rPr>
                                  <m:t>𝑛</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𝑣</m:t>
                                    </m:r>
                                  </m:e>
                                  <m:sub>
                                    <m:r>
                                      <a:rPr lang="en-GB" b="0" i="1" smtClean="0">
                                        <a:latin typeface="Cambria Math" panose="02040503050406030204" pitchFamily="18" charset="0"/>
                                      </a:rPr>
                                      <m:t>𝑒</m:t>
                                    </m:r>
                                    <m:r>
                                      <a:rPr lang="en-GB" b="0" i="1" smtClean="0">
                                        <a:latin typeface="Cambria Math" panose="02040503050406030204" pitchFamily="18" charset="0"/>
                                      </a:rPr>
                                      <m:t>∥</m:t>
                                    </m:r>
                                  </m:sub>
                                </m:sSub>
                                <m:r>
                                  <a:rPr lang="en-GB" b="0" i="1" smtClean="0">
                                    <a:latin typeface="Cambria Math" panose="02040503050406030204" pitchFamily="18" charset="0"/>
                                  </a:rPr>
                                  <m:t>𝛿</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𝐵</m:t>
                                    </m:r>
                                  </m:e>
                                  <m:sub>
                                    <m:r>
                                      <a:rPr lang="en-GB" b="0" i="1" smtClean="0">
                                        <a:latin typeface="Cambria Math" panose="02040503050406030204" pitchFamily="18" charset="0"/>
                                      </a:rPr>
                                      <m:t>𝑟</m:t>
                                    </m:r>
                                  </m:sub>
                                </m:sSub>
                              </m:num>
                              <m:den>
                                <m:sSub>
                                  <m:sSubPr>
                                    <m:ctrlPr>
                                      <a:rPr lang="en-GB" b="0" i="1" smtClean="0">
                                        <a:latin typeface="Cambria Math" panose="02040503050406030204" pitchFamily="18" charset="0"/>
                                      </a:rPr>
                                    </m:ctrlPr>
                                  </m:sSubPr>
                                  <m:e>
                                    <m:r>
                                      <a:rPr lang="en-GB" b="0" i="1" smtClean="0">
                                        <a:latin typeface="Cambria Math" panose="02040503050406030204" pitchFamily="18" charset="0"/>
                                      </a:rPr>
                                      <m:t>𝐵</m:t>
                                    </m:r>
                                  </m:e>
                                  <m:sub>
                                    <m:r>
                                      <a:rPr lang="en-GB" b="0" i="1" smtClean="0">
                                        <a:latin typeface="Cambria Math" panose="02040503050406030204" pitchFamily="18" charset="0"/>
                                      </a:rPr>
                                      <m:t>0</m:t>
                                    </m:r>
                                  </m:sub>
                                </m:sSub>
                              </m:den>
                            </m:f>
                          </m:e>
                        </m:d>
                      </m:e>
                    </m:d>
                    <m:r>
                      <a:rPr lang="en-GB" b="0" i="1" smtClean="0">
                        <a:latin typeface="Cambria Math" panose="02040503050406030204" pitchFamily="18" charset="0"/>
                      </a:rPr>
                      <m:t> </m:t>
                    </m:r>
                  </m:oMath>
                </a14:m>
                <a:endParaRPr lang="en-GB" dirty="0"/>
              </a:p>
              <a:p>
                <a:pPr lvl="3"/>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𝑣</m:t>
                        </m:r>
                      </m:e>
                      <m:sub>
                        <m:r>
                          <a:rPr lang="en-GB" b="0" i="1" smtClean="0">
                            <a:latin typeface="Cambria Math" panose="02040503050406030204" pitchFamily="18" charset="0"/>
                          </a:rPr>
                          <m:t>𝑟</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𝑣</m:t>
                        </m:r>
                      </m:e>
                      <m:sub>
                        <m:r>
                          <a:rPr lang="en-GB" b="0" i="1" smtClean="0">
                            <a:latin typeface="Cambria Math" panose="02040503050406030204" pitchFamily="18" charset="0"/>
                          </a:rPr>
                          <m:t>𝐸</m:t>
                        </m:r>
                        <m:r>
                          <a:rPr lang="en-GB" b="0" i="1" smtClean="0">
                            <a:latin typeface="Cambria Math" panose="02040503050406030204" pitchFamily="18" charset="0"/>
                          </a:rPr>
                          <m:t>×</m:t>
                        </m:r>
                        <m:r>
                          <a:rPr lang="en-GB" b="0" i="1" smtClean="0">
                            <a:latin typeface="Cambria Math" panose="02040503050406030204" pitchFamily="18" charset="0"/>
                          </a:rPr>
                          <m:t>𝐵</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𝑣</m:t>
                        </m:r>
                      </m:e>
                      <m:sub>
                        <m:r>
                          <a:rPr lang="en-GB" b="0" i="1" smtClean="0">
                            <a:latin typeface="Cambria Math" panose="02040503050406030204" pitchFamily="18" charset="0"/>
                          </a:rPr>
                          <m:t>𝑑𝑖𝑎</m:t>
                        </m:r>
                      </m:sub>
                    </m:sSub>
                  </m:oMath>
                </a14:m>
                <a:endParaRPr lang="en-GB" dirty="0"/>
              </a:p>
              <a:p>
                <a:pPr lvl="2"/>
                <a:r>
                  <a:rPr lang="en-GB" dirty="0"/>
                  <a:t>Integrated over the flux surface</a:t>
                </a:r>
              </a:p>
              <a:p>
                <a:endParaRPr lang="en-GB" dirty="0"/>
              </a:p>
            </p:txBody>
          </p:sp>
        </mc:Choice>
        <mc:Fallback xmlns="">
          <p:sp>
            <p:nvSpPr>
              <p:cNvPr id="3" name="Content Placeholder 2">
                <a:extLst>
                  <a:ext uri="{FF2B5EF4-FFF2-40B4-BE49-F238E27FC236}">
                    <a16:creationId xmlns:a16="http://schemas.microsoft.com/office/drawing/2014/main" id="{04EDB04C-0355-1607-B5DE-A179C777C9DD}"/>
                  </a:ext>
                </a:extLst>
              </p:cNvPr>
              <p:cNvSpPr>
                <a:spLocks noGrp="1" noRot="1" noChangeAspect="1" noMove="1" noResize="1" noEditPoints="1" noAdjustHandles="1" noChangeArrowheads="1" noChangeShapeType="1" noTextEdit="1"/>
              </p:cNvSpPr>
              <p:nvPr>
                <p:ph idx="1"/>
              </p:nvPr>
            </p:nvSpPr>
            <p:spPr>
              <a:blipFill>
                <a:blip r:embed="rId3"/>
                <a:stretch>
                  <a:fillRect l="-1209" t="-1563"/>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9C5F1C1F-9A73-D241-7975-05BCDC8A3720}"/>
              </a:ext>
            </a:extLst>
          </p:cNvPr>
          <p:cNvSpPr>
            <a:spLocks noGrp="1"/>
          </p:cNvSpPr>
          <p:nvPr>
            <p:ph type="dt" sz="half" idx="10"/>
          </p:nvPr>
        </p:nvSpPr>
        <p:spPr/>
        <p:txBody>
          <a:bodyPr/>
          <a:lstStyle/>
          <a:p>
            <a:r>
              <a:rPr lang="en-GB"/>
              <a:t>07/10/2026</a:t>
            </a:r>
          </a:p>
        </p:txBody>
      </p:sp>
      <p:sp>
        <p:nvSpPr>
          <p:cNvPr id="7" name="Subtitle 6">
            <a:extLst>
              <a:ext uri="{FF2B5EF4-FFF2-40B4-BE49-F238E27FC236}">
                <a16:creationId xmlns:a16="http://schemas.microsoft.com/office/drawing/2014/main" id="{4FA37A08-6B17-842B-6BC1-F8B9F7A20BDB}"/>
              </a:ext>
            </a:extLst>
          </p:cNvPr>
          <p:cNvSpPr>
            <a:spLocks noGrp="1"/>
          </p:cNvSpPr>
          <p:nvPr>
            <p:ph type="subTitle" idx="13"/>
          </p:nvPr>
        </p:nvSpPr>
        <p:spPr/>
        <p:txBody>
          <a:bodyPr/>
          <a:lstStyle/>
          <a:p>
            <a:r>
              <a:rPr lang="en-GB" dirty="0"/>
              <a:t>Contributions to radial particle flux</a:t>
            </a:r>
          </a:p>
        </p:txBody>
      </p:sp>
      <p:pic>
        <p:nvPicPr>
          <p:cNvPr id="9" name="Picture 8">
            <a:extLst>
              <a:ext uri="{FF2B5EF4-FFF2-40B4-BE49-F238E27FC236}">
                <a16:creationId xmlns:a16="http://schemas.microsoft.com/office/drawing/2014/main" id="{569379BB-14D8-5B52-0460-DD8F26EB99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96205" y="1359959"/>
            <a:ext cx="6110961" cy="4073974"/>
          </a:xfrm>
          <a:prstGeom prst="rect">
            <a:avLst/>
          </a:prstGeom>
        </p:spPr>
      </p:pic>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6EC8C97E-43B0-94EE-846E-205C24D78432}"/>
                  </a:ext>
                </a:extLst>
              </p:cNvPr>
              <p:cNvSpPr txBox="1"/>
              <p:nvPr/>
            </p:nvSpPr>
            <p:spPr>
              <a:xfrm>
                <a:off x="6877972" y="1032900"/>
                <a:ext cx="3293806" cy="281563"/>
              </a:xfrm>
              <a:prstGeom prst="rect">
                <a:avLst/>
              </a:prstGeom>
              <a:noFill/>
            </p:spPr>
            <p:txBody>
              <a:bodyPr wrap="none" lIns="0" tIns="0" rIns="0" bIns="0" rtlCol="0">
                <a:noAutofit/>
              </a:bodyPr>
              <a:lstStyle/>
              <a:p>
                <a:pPr algn="l">
                  <a:lnSpc>
                    <a:spcPct val="105000"/>
                  </a:lnSpc>
                </a:pPr>
                <a:r>
                  <a:rPr lang="en-GB" sz="1600" dirty="0">
                    <a:solidFill>
                      <a:schemeClr val="accent1"/>
                    </a:solidFill>
                  </a:rPr>
                  <a:t>Integrated particle flux at </a:t>
                </a:r>
                <a14:m>
                  <m:oMath xmlns:m="http://schemas.openxmlformats.org/officeDocument/2006/math">
                    <m:r>
                      <a:rPr lang="en-GB" sz="1600" b="0" i="1" smtClean="0">
                        <a:solidFill>
                          <a:schemeClr val="accent1"/>
                        </a:solidFill>
                        <a:latin typeface="Cambria Math" panose="02040503050406030204" pitchFamily="18" charset="0"/>
                      </a:rPr>
                      <m:t>𝜓</m:t>
                    </m:r>
                    <m:r>
                      <a:rPr lang="en-GB" sz="1600" b="0" i="1" smtClean="0">
                        <a:solidFill>
                          <a:schemeClr val="accent1"/>
                        </a:solidFill>
                        <a:latin typeface="Cambria Math" panose="02040503050406030204" pitchFamily="18" charset="0"/>
                      </a:rPr>
                      <m:t>=0.999</m:t>
                    </m:r>
                  </m:oMath>
                </a14:m>
                <a:endParaRPr lang="en-GB" sz="1600" dirty="0">
                  <a:solidFill>
                    <a:schemeClr val="accent1"/>
                  </a:solidFill>
                </a:endParaRPr>
              </a:p>
            </p:txBody>
          </p:sp>
        </mc:Choice>
        <mc:Fallback xmlns="">
          <p:sp>
            <p:nvSpPr>
              <p:cNvPr id="12" name="TextBox 11">
                <a:extLst>
                  <a:ext uri="{FF2B5EF4-FFF2-40B4-BE49-F238E27FC236}">
                    <a16:creationId xmlns:a16="http://schemas.microsoft.com/office/drawing/2014/main" id="{6EC8C97E-43B0-94EE-846E-205C24D78432}"/>
                  </a:ext>
                </a:extLst>
              </p:cNvPr>
              <p:cNvSpPr txBox="1">
                <a:spLocks noRot="1" noChangeAspect="1" noMove="1" noResize="1" noEditPoints="1" noAdjustHandles="1" noChangeArrowheads="1" noChangeShapeType="1" noTextEdit="1"/>
              </p:cNvSpPr>
              <p:nvPr/>
            </p:nvSpPr>
            <p:spPr>
              <a:xfrm>
                <a:off x="6877972" y="1032900"/>
                <a:ext cx="3293806" cy="281563"/>
              </a:xfrm>
              <a:prstGeom prst="rect">
                <a:avLst/>
              </a:prstGeom>
              <a:blipFill>
                <a:blip r:embed="rId5"/>
                <a:stretch>
                  <a:fillRect l="-3831" t="-26087" b="-26087"/>
                </a:stretch>
              </a:blipFill>
            </p:spPr>
            <p:txBody>
              <a:bodyPr/>
              <a:lstStyle/>
              <a:p>
                <a:r>
                  <a:rPr lang="en-GB">
                    <a:noFill/>
                  </a:rPr>
                  <a:t> </a:t>
                </a:r>
              </a:p>
            </p:txBody>
          </p:sp>
        </mc:Fallback>
      </mc:AlternateContent>
      <p:pic>
        <p:nvPicPr>
          <p:cNvPr id="8" name="Picture 7">
            <a:extLst>
              <a:ext uri="{FF2B5EF4-FFF2-40B4-BE49-F238E27FC236}">
                <a16:creationId xmlns:a16="http://schemas.microsoft.com/office/drawing/2014/main" id="{95EE8D8A-0DE1-E700-F2AC-0416414F2610}"/>
              </a:ext>
            </a:extLst>
          </p:cNvPr>
          <p:cNvPicPr>
            <a:picLocks noChangeAspect="1"/>
          </p:cNvPicPr>
          <p:nvPr/>
        </p:nvPicPr>
        <p:blipFill>
          <a:blip r:embed="rId4">
            <a:extLst>
              <a:ext uri="{28A0092B-C50C-407E-A947-70E740481C1C}">
                <a14:useLocalDpi xmlns:a14="http://schemas.microsoft.com/office/drawing/2010/main" val="0"/>
              </a:ext>
            </a:extLst>
          </a:blip>
          <a:srcRect r="53736"/>
          <a:stretch>
            <a:fillRect/>
          </a:stretch>
        </p:blipFill>
        <p:spPr>
          <a:xfrm>
            <a:off x="5621486" y="1359959"/>
            <a:ext cx="2827189" cy="4073974"/>
          </a:xfrm>
          <a:prstGeom prst="rect">
            <a:avLst/>
          </a:prstGeom>
        </p:spPr>
      </p:pic>
      <p:sp>
        <p:nvSpPr>
          <p:cNvPr id="13" name="TextBox 12">
            <a:extLst>
              <a:ext uri="{FF2B5EF4-FFF2-40B4-BE49-F238E27FC236}">
                <a16:creationId xmlns:a16="http://schemas.microsoft.com/office/drawing/2014/main" id="{B10874C3-C4F6-F329-F3E2-2351A1D8332C}"/>
              </a:ext>
            </a:extLst>
          </p:cNvPr>
          <p:cNvSpPr txBox="1"/>
          <p:nvPr/>
        </p:nvSpPr>
        <p:spPr>
          <a:xfrm>
            <a:off x="6257365" y="5513294"/>
            <a:ext cx="0" cy="0"/>
          </a:xfrm>
          <a:prstGeom prst="rect">
            <a:avLst/>
          </a:prstGeom>
          <a:noFill/>
        </p:spPr>
        <p:txBody>
          <a:bodyPr wrap="none" lIns="0" tIns="0" rIns="0" bIns="0" rtlCol="0">
            <a:noAutofit/>
          </a:bodyPr>
          <a:lstStyle/>
          <a:p>
            <a:pPr algn="l">
              <a:lnSpc>
                <a:spcPct val="105000"/>
              </a:lnSpc>
            </a:pPr>
            <a:endParaRPr lang="en-GB" sz="1600" dirty="0">
              <a:solidFill>
                <a:schemeClr val="tx1"/>
              </a:solidFill>
            </a:endParaRPr>
          </a:p>
        </p:txBody>
      </p:sp>
      <mc:AlternateContent xmlns:mc="http://schemas.openxmlformats.org/markup-compatibility/2006">
        <mc:Choice xmlns:a14="http://schemas.microsoft.com/office/drawing/2010/main" Requires="a14">
          <p:sp>
            <p:nvSpPr>
              <p:cNvPr id="14" name="Content Placeholder 2">
                <a:extLst>
                  <a:ext uri="{FF2B5EF4-FFF2-40B4-BE49-F238E27FC236}">
                    <a16:creationId xmlns:a16="http://schemas.microsoft.com/office/drawing/2014/main" id="{8B80CD24-8C46-FB1D-9A66-D559D1D3F847}"/>
                  </a:ext>
                </a:extLst>
              </p:cNvPr>
              <p:cNvSpPr txBox="1">
                <a:spLocks/>
              </p:cNvSpPr>
              <p:nvPr/>
            </p:nvSpPr>
            <p:spPr>
              <a:xfrm>
                <a:off x="5621486" y="5413129"/>
                <a:ext cx="5405102" cy="914271"/>
              </a:xfrm>
              <a:prstGeom prst="rect">
                <a:avLst/>
              </a:prstGeom>
            </p:spPr>
            <p:txBody>
              <a:bodyPr vert="horz" lIns="0" tIns="0" rIns="0" bIns="0" rtlCol="0">
                <a:noAutofit/>
              </a:bodyPr>
              <a:lstStyle>
                <a:lvl1pPr marL="0" indent="0" algn="l" defTabSz="685765" rtl="0" eaLnBrk="1" latinLnBrk="0" hangingPunct="1">
                  <a:lnSpc>
                    <a:spcPct val="105000"/>
                  </a:lnSpc>
                  <a:spcBef>
                    <a:spcPts val="0"/>
                  </a:spcBef>
                  <a:buFont typeface="Arial" panose="020B0604020202020204" pitchFamily="34" charset="0"/>
                  <a:buNone/>
                  <a:defRPr sz="2000" kern="1200">
                    <a:solidFill>
                      <a:schemeClr val="tx1"/>
                    </a:solidFill>
                    <a:latin typeface="+mn-lt"/>
                    <a:ea typeface="+mn-ea"/>
                    <a:cs typeface="+mn-cs"/>
                  </a:defRPr>
                </a:lvl1pPr>
                <a:lvl2pPr marL="0" indent="0" algn="l" defTabSz="685765" rtl="0" eaLnBrk="1" latinLnBrk="0" hangingPunct="1">
                  <a:lnSpc>
                    <a:spcPct val="105000"/>
                  </a:lnSpc>
                  <a:spcBef>
                    <a:spcPts val="0"/>
                  </a:spcBef>
                  <a:buFont typeface="Arial" panose="020B0604020202020204" pitchFamily="34" charset="0"/>
                  <a:buNone/>
                  <a:defRPr sz="2000" b="0" kern="1200">
                    <a:solidFill>
                      <a:schemeClr val="tx1"/>
                    </a:solidFill>
                    <a:latin typeface="+mj-lt"/>
                    <a:ea typeface="+mn-ea"/>
                    <a:cs typeface="+mn-cs"/>
                  </a:defRPr>
                </a:lvl2pPr>
                <a:lvl3pPr marL="161991" indent="-161991" algn="l" defTabSz="685765" rtl="0" eaLnBrk="1" latinLnBrk="0" hangingPunct="1">
                  <a:lnSpc>
                    <a:spcPct val="105000"/>
                  </a:lnSpc>
                  <a:spcBef>
                    <a:spcPts val="0"/>
                  </a:spcBef>
                  <a:buClr>
                    <a:schemeClr val="accent1"/>
                  </a:buClr>
                  <a:buFont typeface="Arial" panose="020B0604020202020204" pitchFamily="34" charset="0"/>
                  <a:buChar char="•"/>
                  <a:defRPr sz="2000" kern="1200">
                    <a:solidFill>
                      <a:schemeClr val="tx1"/>
                    </a:solidFill>
                    <a:latin typeface="+mn-lt"/>
                    <a:ea typeface="+mn-ea"/>
                    <a:cs typeface="+mn-cs"/>
                  </a:defRPr>
                </a:lvl3pPr>
                <a:lvl4pPr marL="323984" indent="-161991" algn="l" defTabSz="685765" rtl="0" eaLnBrk="1" latinLnBrk="0" hangingPunct="1">
                  <a:lnSpc>
                    <a:spcPct val="105000"/>
                  </a:lnSpc>
                  <a:spcBef>
                    <a:spcPts val="0"/>
                  </a:spcBef>
                  <a:buClr>
                    <a:schemeClr val="accent1"/>
                  </a:buClr>
                  <a:buFont typeface="Arial" panose="020B0604020202020204" pitchFamily="34" charset="0"/>
                  <a:buChar char="•"/>
                  <a:defRPr sz="2000" kern="1200">
                    <a:solidFill>
                      <a:schemeClr val="tx1"/>
                    </a:solidFill>
                    <a:latin typeface="+mn-lt"/>
                    <a:ea typeface="+mn-ea"/>
                    <a:cs typeface="+mn-cs"/>
                  </a:defRPr>
                </a:lvl4pPr>
                <a:lvl5pPr marL="485975" indent="-161991" algn="l" defTabSz="685765" rtl="0" eaLnBrk="1" latinLnBrk="0" hangingPunct="1">
                  <a:lnSpc>
                    <a:spcPct val="105000"/>
                  </a:lnSpc>
                  <a:spcBef>
                    <a:spcPts val="0"/>
                  </a:spcBef>
                  <a:buClr>
                    <a:schemeClr val="accent1"/>
                  </a:buClr>
                  <a:buFont typeface="Arial" panose="020B0604020202020204" pitchFamily="34" charset="0"/>
                  <a:buChar char="•"/>
                  <a:defRPr sz="2000" kern="1200">
                    <a:solidFill>
                      <a:schemeClr val="tx1"/>
                    </a:solidFill>
                    <a:latin typeface="+mn-lt"/>
                    <a:ea typeface="+mn-ea"/>
                    <a:cs typeface="+mn-cs"/>
                  </a:defRPr>
                </a:lvl5pPr>
                <a:lvl6pPr marL="1885853" indent="-171441" algn="l" defTabSz="685765" rtl="0" eaLnBrk="1" latinLnBrk="0" hangingPunct="1">
                  <a:lnSpc>
                    <a:spcPct val="90000"/>
                  </a:lnSpc>
                  <a:spcBef>
                    <a:spcPts val="375"/>
                  </a:spcBef>
                  <a:buFont typeface="Arial" panose="020B0604020202020204" pitchFamily="34" charset="0"/>
                  <a:buChar char="•"/>
                  <a:defRPr sz="1600" kern="1200">
                    <a:solidFill>
                      <a:schemeClr val="tx1"/>
                    </a:solidFill>
                    <a:latin typeface="+mn-lt"/>
                    <a:ea typeface="+mn-ea"/>
                    <a:cs typeface="+mn-cs"/>
                  </a:defRPr>
                </a:lvl6pPr>
                <a:lvl7pPr marL="2228736" indent="-171441" algn="l" defTabSz="685765" rtl="0" eaLnBrk="1" latinLnBrk="0" hangingPunct="1">
                  <a:lnSpc>
                    <a:spcPct val="90000"/>
                  </a:lnSpc>
                  <a:spcBef>
                    <a:spcPts val="375"/>
                  </a:spcBef>
                  <a:buFont typeface="Arial" panose="020B0604020202020204" pitchFamily="34" charset="0"/>
                  <a:buChar char="•"/>
                  <a:defRPr sz="1600" kern="1200">
                    <a:solidFill>
                      <a:schemeClr val="tx1"/>
                    </a:solidFill>
                    <a:latin typeface="+mn-lt"/>
                    <a:ea typeface="+mn-ea"/>
                    <a:cs typeface="+mn-cs"/>
                  </a:defRPr>
                </a:lvl7pPr>
                <a:lvl8pPr marL="2571618" indent="-171441" algn="l" defTabSz="685765" rtl="0" eaLnBrk="1" latinLnBrk="0" hangingPunct="1">
                  <a:lnSpc>
                    <a:spcPct val="90000"/>
                  </a:lnSpc>
                  <a:spcBef>
                    <a:spcPts val="375"/>
                  </a:spcBef>
                  <a:buFont typeface="Arial" panose="020B0604020202020204" pitchFamily="34" charset="0"/>
                  <a:buChar char="•"/>
                  <a:defRPr sz="1600" kern="1200">
                    <a:solidFill>
                      <a:schemeClr val="tx1"/>
                    </a:solidFill>
                    <a:latin typeface="+mn-lt"/>
                    <a:ea typeface="+mn-ea"/>
                    <a:cs typeface="+mn-cs"/>
                  </a:defRPr>
                </a:lvl8pPr>
                <a:lvl9pPr marL="2914501" indent="-171441" algn="l" defTabSz="685765" rtl="0" eaLnBrk="1" latinLnBrk="0" hangingPunct="1">
                  <a:lnSpc>
                    <a:spcPct val="90000"/>
                  </a:lnSpc>
                  <a:spcBef>
                    <a:spcPts val="375"/>
                  </a:spcBef>
                  <a:buFont typeface="Arial" panose="020B0604020202020204" pitchFamily="34" charset="0"/>
                  <a:buChar char="•"/>
                  <a:defRPr sz="1600" kern="1200">
                    <a:solidFill>
                      <a:schemeClr val="tx1"/>
                    </a:solidFill>
                    <a:latin typeface="+mn-lt"/>
                    <a:ea typeface="+mn-ea"/>
                    <a:cs typeface="+mn-cs"/>
                  </a:defRPr>
                </a:lvl9pPr>
              </a:lstStyle>
              <a:p>
                <a:pPr lvl="2"/>
                <a:r>
                  <a:rPr lang="en-GB" dirty="0"/>
                  <a:t>Mean flux is the dotted and dashed line</a:t>
                </a:r>
              </a:p>
              <a:p>
                <a:pPr lvl="2"/>
                <a:r>
                  <a:rPr lang="en-GB" dirty="0"/>
                  <a:t>Radial transport driven by </a:t>
                </a:r>
                <a14:m>
                  <m:oMath xmlns:m="http://schemas.openxmlformats.org/officeDocument/2006/math">
                    <m:r>
                      <a:rPr lang="en-GB" b="0" i="1" smtClean="0">
                        <a:latin typeface="Cambria Math" panose="02040503050406030204" pitchFamily="18" charset="0"/>
                      </a:rPr>
                      <m:t>⟨</m:t>
                    </m:r>
                    <m:r>
                      <a:rPr lang="en-GB" b="0" i="1" smtClean="0">
                        <a:latin typeface="Cambria Math" panose="02040503050406030204" pitchFamily="18" charset="0"/>
                      </a:rPr>
                      <m:t>𝛿</m:t>
                    </m:r>
                    <m:r>
                      <a:rPr lang="en-GB" b="0" i="1" smtClean="0">
                        <a:latin typeface="Cambria Math" panose="02040503050406030204" pitchFamily="18" charset="0"/>
                      </a:rPr>
                      <m:t>𝑛</m:t>
                    </m:r>
                    <m:r>
                      <a:rPr lang="en-GB" b="0" i="1" smtClean="0">
                        <a:latin typeface="Cambria Math" panose="02040503050406030204" pitchFamily="18" charset="0"/>
                      </a:rPr>
                      <m:t> </m:t>
                    </m:r>
                    <m:r>
                      <a:rPr lang="en-GB" b="0" i="1" smtClean="0">
                        <a:latin typeface="Cambria Math" panose="02040503050406030204" pitchFamily="18" charset="0"/>
                      </a:rPr>
                      <m:t>𝛿</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𝑣</m:t>
                        </m:r>
                      </m:e>
                      <m:sub>
                        <m:r>
                          <a:rPr lang="en-GB" b="0" i="1" smtClean="0">
                            <a:latin typeface="Cambria Math" panose="02040503050406030204" pitchFamily="18" charset="0"/>
                          </a:rPr>
                          <m:t>𝐸</m:t>
                        </m:r>
                        <m:r>
                          <a:rPr lang="en-GB" b="0" i="1" smtClean="0">
                            <a:latin typeface="Cambria Math" panose="02040503050406030204" pitchFamily="18" charset="0"/>
                          </a:rPr>
                          <m:t>×</m:t>
                        </m:r>
                        <m:r>
                          <a:rPr lang="en-GB" b="0" i="1" smtClean="0">
                            <a:latin typeface="Cambria Math" panose="02040503050406030204" pitchFamily="18" charset="0"/>
                          </a:rPr>
                          <m:t>𝐵</m:t>
                        </m:r>
                        <m:r>
                          <a:rPr lang="en-GB" b="0" i="1" smtClean="0">
                            <a:latin typeface="Cambria Math" panose="02040503050406030204" pitchFamily="18" charset="0"/>
                          </a:rPr>
                          <m:t>,</m:t>
                        </m:r>
                        <m:r>
                          <a:rPr lang="en-GB" b="0" i="1" smtClean="0">
                            <a:latin typeface="Cambria Math" panose="02040503050406030204" pitchFamily="18" charset="0"/>
                          </a:rPr>
                          <m:t>𝑟</m:t>
                        </m:r>
                      </m:sub>
                    </m:sSub>
                    <m:r>
                      <a:rPr lang="en-GB" b="0" i="1" smtClean="0">
                        <a:latin typeface="Cambria Math" panose="02040503050406030204" pitchFamily="18" charset="0"/>
                      </a:rPr>
                      <m:t>⟩</m:t>
                    </m:r>
                  </m:oMath>
                </a14:m>
                <a:endParaRPr lang="en-GB" dirty="0"/>
              </a:p>
            </p:txBody>
          </p:sp>
        </mc:Choice>
        <mc:Fallback>
          <p:sp>
            <p:nvSpPr>
              <p:cNvPr id="14" name="Content Placeholder 2">
                <a:extLst>
                  <a:ext uri="{FF2B5EF4-FFF2-40B4-BE49-F238E27FC236}">
                    <a16:creationId xmlns:a16="http://schemas.microsoft.com/office/drawing/2014/main" id="{8B80CD24-8C46-FB1D-9A66-D559D1D3F847}"/>
                  </a:ext>
                </a:extLst>
              </p:cNvPr>
              <p:cNvSpPr txBox="1">
                <a:spLocks noRot="1" noChangeAspect="1" noMove="1" noResize="1" noEditPoints="1" noAdjustHandles="1" noChangeArrowheads="1" noChangeShapeType="1" noTextEdit="1"/>
              </p:cNvSpPr>
              <p:nvPr/>
            </p:nvSpPr>
            <p:spPr>
              <a:xfrm>
                <a:off x="5621486" y="5413129"/>
                <a:ext cx="5405102" cy="914271"/>
              </a:xfrm>
              <a:prstGeom prst="rect">
                <a:avLst/>
              </a:prstGeom>
              <a:blipFill>
                <a:blip r:embed="rId6"/>
                <a:stretch>
                  <a:fillRect l="-2576" t="-8219"/>
                </a:stretch>
              </a:blipFill>
            </p:spPr>
            <p:txBody>
              <a:bodyPr/>
              <a:lstStyle/>
              <a:p>
                <a:r>
                  <a:rPr lang="en-GB">
                    <a:noFill/>
                  </a:rPr>
                  <a:t> </a:t>
                </a:r>
              </a:p>
            </p:txBody>
          </p:sp>
        </mc:Fallback>
      </mc:AlternateContent>
      <p:grpSp>
        <p:nvGrpSpPr>
          <p:cNvPr id="17" name="Group 16">
            <a:extLst>
              <a:ext uri="{FF2B5EF4-FFF2-40B4-BE49-F238E27FC236}">
                <a16:creationId xmlns:a16="http://schemas.microsoft.com/office/drawing/2014/main" id="{64360BD9-9C35-0D55-61F6-D4E90F9BDB3C}"/>
              </a:ext>
            </a:extLst>
          </p:cNvPr>
          <p:cNvGrpSpPr/>
          <p:nvPr/>
        </p:nvGrpSpPr>
        <p:grpSpPr>
          <a:xfrm>
            <a:off x="180034" y="3022475"/>
            <a:ext cx="4812723" cy="3371226"/>
            <a:chOff x="180034" y="3022475"/>
            <a:chExt cx="4812723" cy="3371226"/>
          </a:xfrm>
        </p:grpSpPr>
        <p:grpSp>
          <p:nvGrpSpPr>
            <p:cNvPr id="15" name="Group 14">
              <a:extLst>
                <a:ext uri="{FF2B5EF4-FFF2-40B4-BE49-F238E27FC236}">
                  <a16:creationId xmlns:a16="http://schemas.microsoft.com/office/drawing/2014/main" id="{943F8D22-19C2-6BB2-5B8B-D4BB4178F234}"/>
                </a:ext>
              </a:extLst>
            </p:cNvPr>
            <p:cNvGrpSpPr/>
            <p:nvPr/>
          </p:nvGrpSpPr>
          <p:grpSpPr>
            <a:xfrm>
              <a:off x="180034" y="3152040"/>
              <a:ext cx="4812723" cy="3241661"/>
              <a:chOff x="484834" y="2896895"/>
              <a:chExt cx="4812723" cy="3241661"/>
            </a:xfrm>
          </p:grpSpPr>
          <p:pic>
            <p:nvPicPr>
              <p:cNvPr id="11" name="Picture 10">
                <a:extLst>
                  <a:ext uri="{FF2B5EF4-FFF2-40B4-BE49-F238E27FC236}">
                    <a16:creationId xmlns:a16="http://schemas.microsoft.com/office/drawing/2014/main" id="{68ED34E4-A341-1CD9-F0F6-30B1046AE65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4834" y="2930074"/>
                <a:ext cx="4812723" cy="3208482"/>
              </a:xfrm>
              <a:prstGeom prst="rect">
                <a:avLst/>
              </a:prstGeom>
            </p:spPr>
          </p:pic>
          <p:sp>
            <p:nvSpPr>
              <p:cNvPr id="10" name="TextBox 9">
                <a:extLst>
                  <a:ext uri="{FF2B5EF4-FFF2-40B4-BE49-F238E27FC236}">
                    <a16:creationId xmlns:a16="http://schemas.microsoft.com/office/drawing/2014/main" id="{ED74F495-B7F7-1832-4B54-A8C4F3905438}"/>
                  </a:ext>
                </a:extLst>
              </p:cNvPr>
              <p:cNvSpPr txBox="1"/>
              <p:nvPr/>
            </p:nvSpPr>
            <p:spPr>
              <a:xfrm>
                <a:off x="1023493" y="2896895"/>
                <a:ext cx="2686050" cy="276960"/>
              </a:xfrm>
              <a:prstGeom prst="rect">
                <a:avLst/>
              </a:prstGeom>
              <a:noFill/>
            </p:spPr>
            <p:txBody>
              <a:bodyPr wrap="none" lIns="0" tIns="0" rIns="0" bIns="0" rtlCol="0">
                <a:noAutofit/>
              </a:bodyPr>
              <a:lstStyle/>
              <a:p>
                <a:pPr algn="l">
                  <a:lnSpc>
                    <a:spcPct val="105000"/>
                  </a:lnSpc>
                </a:pPr>
                <a:r>
                  <a:rPr lang="en-GB" sz="1600" dirty="0">
                    <a:solidFill>
                      <a:schemeClr val="accent1"/>
                    </a:solidFill>
                  </a:rPr>
                  <a:t>Radial profile of particle flux</a:t>
                </a:r>
              </a:p>
            </p:txBody>
          </p:sp>
        </p:grpSp>
        <p:pic>
          <p:nvPicPr>
            <p:cNvPr id="16" name="Picture 15">
              <a:extLst>
                <a:ext uri="{FF2B5EF4-FFF2-40B4-BE49-F238E27FC236}">
                  <a16:creationId xmlns:a16="http://schemas.microsoft.com/office/drawing/2014/main" id="{C117600C-11DD-D247-076B-BDFDAD358123}"/>
                </a:ext>
              </a:extLst>
            </p:cNvPr>
            <p:cNvPicPr>
              <a:picLocks noChangeAspect="1"/>
            </p:cNvPicPr>
            <p:nvPr/>
          </p:nvPicPr>
          <p:blipFill>
            <a:blip r:embed="rId7">
              <a:extLst>
                <a:ext uri="{28A0092B-C50C-407E-A947-70E740481C1C}">
                  <a14:useLocalDpi xmlns:a14="http://schemas.microsoft.com/office/drawing/2010/main" val="0"/>
                </a:ext>
              </a:extLst>
            </a:blip>
            <a:srcRect l="65852" t="14332" r="12538" b="47896"/>
            <a:stretch>
              <a:fillRect/>
            </a:stretch>
          </p:blipFill>
          <p:spPr>
            <a:xfrm>
              <a:off x="3325356" y="3022475"/>
              <a:ext cx="1569374" cy="1828827"/>
            </a:xfrm>
            <a:prstGeom prst="rect">
              <a:avLst/>
            </a:prstGeom>
            <a:ln>
              <a:solidFill>
                <a:schemeClr val="tx1"/>
              </a:solidFill>
            </a:ln>
          </p:spPr>
        </p:pic>
      </p:grpSp>
    </p:spTree>
    <p:extLst>
      <p:ext uri="{BB962C8B-B14F-4D97-AF65-F5344CB8AC3E}">
        <p14:creationId xmlns:p14="http://schemas.microsoft.com/office/powerpoint/2010/main" val="10158373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605A744-DBD3-CC27-CB17-5F5E139E8950}"/>
              </a:ext>
            </a:extLst>
          </p:cNvPr>
          <p:cNvSpPr>
            <a:spLocks noGrp="1"/>
          </p:cNvSpPr>
          <p:nvPr>
            <p:ph type="dt" sz="half" idx="10"/>
          </p:nvPr>
        </p:nvSpPr>
        <p:spPr/>
        <p:txBody>
          <a:bodyPr/>
          <a:lstStyle/>
          <a:p>
            <a:r>
              <a:rPr lang="en-GB"/>
              <a:t>07/10/2026</a:t>
            </a:r>
          </a:p>
        </p:txBody>
      </p:sp>
      <p:sp>
        <p:nvSpPr>
          <p:cNvPr id="3" name="Title 2">
            <a:extLst>
              <a:ext uri="{FF2B5EF4-FFF2-40B4-BE49-F238E27FC236}">
                <a16:creationId xmlns:a16="http://schemas.microsoft.com/office/drawing/2014/main" id="{302333D5-0AC9-7BE9-E7CA-90293CB9A72D}"/>
              </a:ext>
            </a:extLst>
          </p:cNvPr>
          <p:cNvSpPr>
            <a:spLocks noGrp="1"/>
          </p:cNvSpPr>
          <p:nvPr>
            <p:ph type="ctrTitle"/>
          </p:nvPr>
        </p:nvSpPr>
        <p:spPr/>
        <p:txBody>
          <a:bodyPr/>
          <a:lstStyle/>
          <a:p>
            <a:endParaRPr lang="en-GB"/>
          </a:p>
        </p:txBody>
      </p:sp>
      <p:sp>
        <p:nvSpPr>
          <p:cNvPr id="4" name="Subtitle 3">
            <a:extLst>
              <a:ext uri="{FF2B5EF4-FFF2-40B4-BE49-F238E27FC236}">
                <a16:creationId xmlns:a16="http://schemas.microsoft.com/office/drawing/2014/main" id="{3560C1EF-3211-23E2-A7B8-C41CF732BF5B}"/>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568773159"/>
      </p:ext>
    </p:extLst>
  </p:cSld>
  <p:clrMapOvr>
    <a:masterClrMapping/>
  </p:clrMapOvr>
  <p:transition>
    <p:fade/>
  </p:transition>
</p:sld>
</file>

<file path=ppt/theme/theme1.xml><?xml version="1.0" encoding="utf-8"?>
<a:theme xmlns:a="http://schemas.openxmlformats.org/drawingml/2006/main" name="ICL PPT Theme">
  <a:themeElements>
    <a:clrScheme name="Imperial colour theme">
      <a:dk1>
        <a:sysClr val="windowText" lastClr="000000"/>
      </a:dk1>
      <a:lt1>
        <a:sysClr val="window" lastClr="FFFFFF"/>
      </a:lt1>
      <a:dk2>
        <a:srgbClr val="000080"/>
      </a:dk2>
      <a:lt2>
        <a:srgbClr val="F5F5F5"/>
      </a:lt2>
      <a:accent1>
        <a:srgbClr val="0000CD"/>
      </a:accent1>
      <a:accent2>
        <a:srgbClr val="C71585"/>
      </a:accent2>
      <a:accent3>
        <a:srgbClr val="7B68EE"/>
      </a:accent3>
      <a:accent4>
        <a:srgbClr val="FF0000"/>
      </a:accent4>
      <a:accent5>
        <a:srgbClr val="FF4500"/>
      </a:accent5>
      <a:accent6>
        <a:srgbClr val="006400"/>
      </a:accent6>
      <a:hlink>
        <a:srgbClr val="000080"/>
      </a:hlink>
      <a:folHlink>
        <a:srgbClr val="C71585"/>
      </a:folHlink>
    </a:clrScheme>
    <a:fontScheme name="Imperial College Standard Font T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sz="160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lnSpc>
            <a:spcPct val="105000"/>
          </a:lnSpc>
          <a:defRPr sz="1600" dirty="0">
            <a:solidFill>
              <a:schemeClr val="tx1"/>
            </a:solidFill>
          </a:defRPr>
        </a:defPPr>
      </a:lstStyle>
    </a:txDef>
  </a:objectDefaults>
  <a:extraClrSchemeLst/>
  <a:custClrLst>
    <a:custClr name="Dark">
      <a:srgbClr val="232333"/>
    </a:custClr>
    <a:custClr name="Navy">
      <a:srgbClr val="000080"/>
    </a:custClr>
    <a:custClr name="Saddle Brown">
      <a:srgbClr val="8B4513"/>
    </a:custClr>
    <a:custClr name="Teal">
      <a:srgbClr val="008080"/>
    </a:custClr>
    <a:custClr name="Medium Violet Red">
      <a:srgbClr val="C71585"/>
    </a:custClr>
    <a:custClr name="Indigo">
      <a:srgbClr val="4B0082"/>
    </a:custClr>
    <a:custClr name="Crimson">
      <a:srgbClr val="DC143C"/>
    </a:custClr>
    <a:custClr name="Orange Red">
      <a:srgbClr val="FF4500"/>
    </a:custClr>
    <a:custClr name="Dark Green">
      <a:srgbClr val="006400"/>
    </a:custClr>
    <a:custClr>
      <a:srgbClr val="FFFFFF"/>
    </a:custClr>
    <a:custClr name="Slate Grey">
      <a:srgbClr val="708090"/>
    </a:custClr>
    <a:custClr name="Imperial Blue">
      <a:srgbClr val="0000CD"/>
    </a:custClr>
    <a:custClr name="Yellow">
      <a:srgbClr val="FFFF00"/>
    </a:custClr>
    <a:custClr name="Turquoise">
      <a:srgbClr val="40E0D0"/>
    </a:custClr>
    <a:custClr name="Violet">
      <a:srgbClr val="EE82EE"/>
    </a:custClr>
    <a:custClr name="Medium Blue Slate">
      <a:srgbClr val="7B68EE"/>
    </a:custClr>
    <a:custClr name="Red">
      <a:srgbClr val="FF0000"/>
    </a:custClr>
    <a:custClr name="Dark Orange">
      <a:srgbClr val="FF8C00"/>
    </a:custClr>
    <a:custClr name="Spring Green">
      <a:srgbClr val="00FF7F"/>
    </a:custClr>
    <a:custClr>
      <a:srgbClr val="FFFFFF"/>
    </a:custClr>
    <a:custClr name="White Smoke">
      <a:srgbClr val="F5F5F5"/>
    </a:custClr>
    <a:custClr name="Deep Sky Blue">
      <a:srgbClr val="00BFFF"/>
    </a:custClr>
    <a:custClr name="Khaki">
      <a:srgbClr val="F0E68C"/>
    </a:custClr>
    <a:custClr name="Pale Turquoise">
      <a:srgbClr val="AFEEEE"/>
    </a:custClr>
    <a:custClr name="Light Pink">
      <a:srgbClr val="FFB6C1"/>
    </a:custClr>
    <a:custClr name="Lavender">
      <a:srgbClr val="E6E6FA"/>
    </a:custClr>
    <a:custClr name="Salmon">
      <a:srgbClr val="FA8072"/>
    </a:custClr>
    <a:custClr name="Orange">
      <a:srgbClr val="FFA500"/>
    </a:custClr>
    <a:custClr name="Pale Green">
      <a:srgbClr val="98FB98"/>
    </a:custClr>
  </a:custClrLst>
  <a:extLst>
    <a:ext uri="{05A4C25C-085E-4340-85A3-A5531E510DB2}">
      <thm15:themeFamily xmlns:thm15="http://schemas.microsoft.com/office/thememl/2012/main" name="Arial_Imperial_PowerPoint_16_9_simplified template_with_instrucs" id="{E2003566-CB3B-AF4B-AC63-3C69992DFC2C}" vid="{F435D263-C53D-E44B-AFB4-0237A8A90C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ark">
      <a:srgbClr val="232333"/>
    </a:custClr>
    <a:custClr name="Navy">
      <a:srgbClr val="000080"/>
    </a:custClr>
    <a:custClr name="Saddle Brown">
      <a:srgbClr val="8B4513"/>
    </a:custClr>
    <a:custClr name="Teal">
      <a:srgbClr val="008080"/>
    </a:custClr>
    <a:custClr name="Medium Violet Red">
      <a:srgbClr val="C71585"/>
    </a:custClr>
    <a:custClr name="Indigo">
      <a:srgbClr val="4B0082"/>
    </a:custClr>
    <a:custClr name="Crimson">
      <a:srgbClr val="DC143C"/>
    </a:custClr>
    <a:custClr name="Orange Red">
      <a:srgbClr val="FF4500"/>
    </a:custClr>
    <a:custClr name="Dark Green">
      <a:srgbClr val="006400"/>
    </a:custClr>
    <a:custClr>
      <a:srgbClr val="FFFFFF"/>
    </a:custClr>
    <a:custClr name="Slate Grey">
      <a:srgbClr val="708090"/>
    </a:custClr>
    <a:custClr name="Imperial Blue">
      <a:srgbClr val="0000CD"/>
    </a:custClr>
    <a:custClr name="Yellow">
      <a:srgbClr val="FFFF00"/>
    </a:custClr>
    <a:custClr name="Turquoise">
      <a:srgbClr val="40E0D0"/>
    </a:custClr>
    <a:custClr name="Violet">
      <a:srgbClr val="EE82EE"/>
    </a:custClr>
    <a:custClr name="Medium Blue Slate">
      <a:srgbClr val="7B68EE"/>
    </a:custClr>
    <a:custClr name="Red">
      <a:srgbClr val="FF0000"/>
    </a:custClr>
    <a:custClr name="Dark Orange">
      <a:srgbClr val="FF8C00"/>
    </a:custClr>
    <a:custClr name="Spring Green">
      <a:srgbClr val="00FF7F"/>
    </a:custClr>
    <a:custClr>
      <a:srgbClr val="FFFFFF"/>
    </a:custClr>
    <a:custClr name="White Smoke">
      <a:srgbClr val="F5F5F5"/>
    </a:custClr>
    <a:custClr name="Deep Sky Blue">
      <a:srgbClr val="00BFFF"/>
    </a:custClr>
    <a:custClr name="Khaki">
      <a:srgbClr val="F0E68C"/>
    </a:custClr>
    <a:custClr name="Pale Turquoise">
      <a:srgbClr val="AFEEEE"/>
    </a:custClr>
    <a:custClr name="Light Pink">
      <a:srgbClr val="FFB6C1"/>
    </a:custClr>
    <a:custClr name="Lavender">
      <a:srgbClr val="E6E6FA"/>
    </a:custClr>
    <a:custClr name="Salmon">
      <a:srgbClr val="FA8072"/>
    </a:custClr>
    <a:custClr name="Orange">
      <a:srgbClr val="FFA500"/>
    </a:custClr>
    <a:custClr name="Pale Green">
      <a:srgbClr val="98FB98"/>
    </a:custClr>
  </a:custClr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04BBFDCE9C65C45B257CD4C89E0CC4C" ma:contentTypeVersion="3" ma:contentTypeDescription="Create a new document." ma:contentTypeScope="" ma:versionID="024eea61a99e276f29bb4de829abc010">
  <xsd:schema xmlns:xsd="http://www.w3.org/2001/XMLSchema" xmlns:xs="http://www.w3.org/2001/XMLSchema" xmlns:p="http://schemas.microsoft.com/office/2006/metadata/properties" xmlns:ns2="58ccc919-a085-4c55-a8d0-fc57436857d8" targetNamespace="http://schemas.microsoft.com/office/2006/metadata/properties" ma:root="true" ma:fieldsID="6c52aa458bad14d68220b81cc9789cb2" ns2:_="">
    <xsd:import namespace="58ccc919-a085-4c55-a8d0-fc57436857d8"/>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ccc919-a085-4c55-a8d0-fc57436857d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15F9C85-2A2E-4CCB-A15B-A8CB00AEF0F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8ccc919-a085-4c55-a8d0-fc57436857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BCC2720-3352-404F-8526-0437378EE581}">
  <ds:schemaRefs>
    <ds:schemaRef ds:uri="http://schemas.microsoft.com/sharepoint/v3/contenttype/forms"/>
  </ds:schemaRefs>
</ds:datastoreItem>
</file>

<file path=customXml/itemProps3.xml><?xml version="1.0" encoding="utf-8"?>
<ds:datastoreItem xmlns:ds="http://schemas.openxmlformats.org/officeDocument/2006/customXml" ds:itemID="{8D7BB4C6-127E-40DB-83D0-BAD626190316}">
  <ds:schemaRefs>
    <ds:schemaRef ds:uri="http://schemas.openxmlformats.org/package/2006/metadata/core-properties"/>
    <ds:schemaRef ds:uri="df1ede62-d5df-40e3-a8ec-fa53b1631612"/>
    <ds:schemaRef ds:uri="http://schemas.microsoft.com/office/2006/documentManagement/types"/>
    <ds:schemaRef ds:uri="http://purl.org/dc/dcmitype/"/>
    <ds:schemaRef ds:uri="6d1e2927-7a8e-4755-b112-de5aaecc1c06"/>
    <ds:schemaRef ds:uri="http://www.w3.org/XML/1998/namespace"/>
    <ds:schemaRef ds:uri="http://schemas.microsoft.com/office/2006/metadata/properties"/>
    <ds:schemaRef ds:uri="http://purl.org/dc/elements/1.1/"/>
    <ds:schemaRef ds:uri="http://purl.org/dc/terms/"/>
    <ds:schemaRef ds:uri="http://schemas.microsoft.com/office/infopath/2007/PartnerControls"/>
    <ds:schemaRef ds:uri="d0201ca7-26fa-426c-b12d-c4c6e5857dcc"/>
  </ds:schemaRefs>
</ds:datastoreItem>
</file>

<file path=docProps/app.xml><?xml version="1.0" encoding="utf-8"?>
<Properties xmlns="http://schemas.openxmlformats.org/officeDocument/2006/extended-properties" xmlns:vt="http://schemas.openxmlformats.org/officeDocument/2006/docPropsVTypes">
  <Template>ICL PPT Theme</Template>
  <TotalTime>17770</TotalTime>
  <Words>508</Words>
  <Application>Microsoft Macintosh PowerPoint</Application>
  <PresentationFormat>Widescreen</PresentationFormat>
  <Paragraphs>59</Paragraphs>
  <Slides>4</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Calibri</vt:lpstr>
      <vt:lpstr>Cambria Math</vt:lpstr>
      <vt:lpstr>Inter Medium</vt:lpstr>
      <vt:lpstr>ICL PPT Theme</vt:lpstr>
      <vt:lpstr>Electromagnetic Fluid Turbulence Simulations of Edge Tokamak Plasmas with Hermes-3</vt:lpstr>
      <vt:lpstr>3D Turbulence Simulations with Hermes-3</vt:lpstr>
      <vt:lpstr>Transport analysis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Ashton-Key, Tom</dc:creator>
  <cp:lastModifiedBy>Ashton-Key, Tom</cp:lastModifiedBy>
  <cp:revision>155</cp:revision>
  <dcterms:created xsi:type="dcterms:W3CDTF">2026-09-15T10:28:11Z</dcterms:created>
  <dcterms:modified xsi:type="dcterms:W3CDTF">2026-10-05T17:30:44Z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0x010100A04BBFDCE9C65C45B257CD4C89E0CC4C</vt:lpwstr>
  </property>
</Properties>
</file>