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7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8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9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10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notesSlides/notesSlide11.xml" ContentType="application/vnd.openxmlformats-officedocument.presentationml.notesSlide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notesSlides/notesSlide12.xml" ContentType="application/vnd.openxmlformats-officedocument.presentationml.notesSlide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notesSlides/notesSlide13.xml" ContentType="application/vnd.openxmlformats-officedocument.presentationml.notesSlide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notesSlides/notesSlide14.xml" ContentType="application/vnd.openxmlformats-officedocument.presentationml.notesSlide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notesSlides/notesSlide15.xml" ContentType="application/vnd.openxmlformats-officedocument.presentationml.notesSlide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notesSlides/notesSlide16.xml" ContentType="application/vnd.openxmlformats-officedocument.presentationml.notesSlide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notesSlides/notesSlide17.xml" ContentType="application/vnd.openxmlformats-officedocument.presentationml.notesSlide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notesSlides/notesSlide18.xml" ContentType="application/vnd.openxmlformats-officedocument.presentationml.notesSlide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notesSlides/notesSlide19.xml" ContentType="application/vnd.openxmlformats-officedocument.presentationml.notesSlide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notesSlides/notesSlide20.xml" ContentType="application/vnd.openxmlformats-officedocument.presentationml.notesSlide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notesSlides/notesSlide21.xml" ContentType="application/vnd.openxmlformats-officedocument.presentationml.notesSlide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notesSlides/notesSlide22.xml" ContentType="application/vnd.openxmlformats-officedocument.presentationml.notesSlide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notesSlides/notesSlide23.xml" ContentType="application/vnd.openxmlformats-officedocument.presentationml.notesSlide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notesSlides/notesSlide24.xml" ContentType="application/vnd.openxmlformats-officedocument.presentationml.notesSlide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notesSlides/notesSlide25.xml" ContentType="application/vnd.openxmlformats-officedocument.presentationml.notesSlide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notesSlides/notesSlide31.xml" ContentType="application/vnd.openxmlformats-officedocument.presentationml.notesSlide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notesSlides/notesSlide32.xml" ContentType="application/vnd.openxmlformats-officedocument.presentationml.notesSlide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notesSlides/notesSlide35.xml" ContentType="application/vnd.openxmlformats-officedocument.presentationml.notesSlide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notesSlides/notesSlide36.xml" ContentType="application/vnd.openxmlformats-officedocument.presentationml.notesSlide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notesSlides/notesSlide37.xml" ContentType="application/vnd.openxmlformats-officedocument.presentationml.notesSlide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notesSlides/notesSlide38.xml" ContentType="application/vnd.openxmlformats-officedocument.presentationml.notesSlide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notesSlides/notesSlide39.xml" ContentType="application/vnd.openxmlformats-officedocument.presentationml.notesSlide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notesSlides/notesSlide40.xml" ContentType="application/vnd.openxmlformats-officedocument.presentationml.notesSlide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6910.xml" ContentType="application/vnd.openxmlformats-officedocument.presentationml.tags+xml"/>
  <Override PartName="/ppt/tags/tag950.xml" ContentType="application/vnd.openxmlformats-officedocument.presentationml.tags+xml"/>
  <Override PartName="/ppt/tags/tag1010.xml" ContentType="application/vnd.openxmlformats-officedocument.presentationml.tags+xml"/>
  <Override PartName="/ppt/tags/tag1020.xml" ContentType="application/vnd.openxmlformats-officedocument.presentationml.tags+xml"/>
  <Override PartName="/ppt/tags/tag1030.xml" ContentType="application/vnd.openxmlformats-officedocument.presentationml.tags+xml"/>
  <Override PartName="/ppt/tags/tag6260.xml" ContentType="application/vnd.openxmlformats-officedocument.presentationml.tags+xml"/>
  <Override PartName="/ppt/tags/tag7810.xml" ContentType="application/vnd.openxmlformats-officedocument.presentationml.tags+xml"/>
  <Override PartName="/ppt/tags/tag7410.xml" ContentType="application/vnd.openxmlformats-officedocument.presentationml.tags+xml"/>
  <Override PartName="/ppt/tags/tag7530.xml" ContentType="application/vnd.openxmlformats-officedocument.presentationml.tags+xml"/>
  <Override PartName="/ppt/tags/tag7870.xml" ContentType="application/vnd.openxmlformats-officedocument.presentationml.tags+xml"/>
  <Override PartName="/ppt/tags/tag7880.xml" ContentType="application/vnd.openxmlformats-officedocument.presentationml.tags+xml"/>
  <Override PartName="/ppt/tags/tag7890.xml" ContentType="application/vnd.openxmlformats-officedocument.presentationml.tags+xml"/>
  <Override PartName="/ppt/tags/tag7901.xml" ContentType="application/vnd.openxmlformats-officedocument.presentationml.tags+xml"/>
  <Override PartName="/ppt/tags/tag7800.xml" ContentType="application/vnd.openxmlformats-officedocument.presentationml.tags+xml"/>
  <Override PartName="/ppt/tags/tag1110.xml" ContentType="application/vnd.openxmlformats-officedocument.presentationml.tags+xml"/>
  <Override PartName="/ppt/tags/tag1301.xml" ContentType="application/vnd.openxmlformats-officedocument.presentationml.tags+xml"/>
  <Override PartName="/ppt/tags/tag7900.xml" ContentType="application/vnd.openxmlformats-officedocument.presentationml.tags+xml"/>
  <Override PartName="/ppt/tags/tag7920.xml" ContentType="application/vnd.openxmlformats-officedocument.presentationml.tags+xml"/>
  <Override PartName="/ppt/tags/tag7930.xml" ContentType="application/vnd.openxmlformats-officedocument.presentationml.tags+xml"/>
  <Override PartName="/ppt/tags/tag8250.xml" ContentType="application/vnd.openxmlformats-officedocument.presentationml.tags+xml"/>
  <Override PartName="/ppt/tags/tag8210.xml" ContentType="application/vnd.openxmlformats-officedocument.presentationml.tags+xml"/>
  <Override PartName="/ppt/tags/tag4100.xml" ContentType="application/vnd.openxmlformats-officedocument.presentationml.tags+xml"/>
  <Override PartName="/ppt/tags/tag8920.xml" ContentType="application/vnd.openxmlformats-officedocument.presentationml.tags+xml"/>
  <Override PartName="/ppt/tags/tag8930.xml" ContentType="application/vnd.openxmlformats-officedocument.presentationml.tags+xml"/>
  <Override PartName="/ppt/tags/tag9110.xml" ContentType="application/vnd.openxmlformats-officedocument.presentationml.tags+xml"/>
  <Override PartName="/ppt/tags/tag9150.xml" ContentType="application/vnd.openxmlformats-officedocument.presentationml.tags+xml"/>
  <Override PartName="/ppt/tags/tag1310.xml" ContentType="application/vnd.openxmlformats-officedocument.presentationml.tags+xml"/>
  <Override PartName="/ppt/tags/tag9330.xml" ContentType="application/vnd.openxmlformats-officedocument.presentationml.tags+xml"/>
  <Override PartName="/ppt/tags/tag9340.xml" ContentType="application/vnd.openxmlformats-officedocument.presentationml.tags+xml"/>
  <Override PartName="/ppt/tags/tag9350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4"/>
  </p:sldMasterIdLst>
  <p:notesMasterIdLst>
    <p:notesMasterId r:id="rId48"/>
  </p:notesMasterIdLst>
  <p:sldIdLst>
    <p:sldId id="280" r:id="rId5"/>
    <p:sldId id="341" r:id="rId6"/>
    <p:sldId id="281" r:id="rId7"/>
    <p:sldId id="287" r:id="rId8"/>
    <p:sldId id="339" r:id="rId9"/>
    <p:sldId id="334" r:id="rId10"/>
    <p:sldId id="304" r:id="rId11"/>
    <p:sldId id="329" r:id="rId12"/>
    <p:sldId id="316" r:id="rId13"/>
    <p:sldId id="335" r:id="rId14"/>
    <p:sldId id="336" r:id="rId15"/>
    <p:sldId id="333" r:id="rId16"/>
    <p:sldId id="294" r:id="rId17"/>
    <p:sldId id="332" r:id="rId18"/>
    <p:sldId id="327" r:id="rId19"/>
    <p:sldId id="295" r:id="rId20"/>
    <p:sldId id="296" r:id="rId21"/>
    <p:sldId id="331" r:id="rId22"/>
    <p:sldId id="317" r:id="rId23"/>
    <p:sldId id="315" r:id="rId24"/>
    <p:sldId id="325" r:id="rId25"/>
    <p:sldId id="306" r:id="rId26"/>
    <p:sldId id="297" r:id="rId27"/>
    <p:sldId id="330" r:id="rId28"/>
    <p:sldId id="318" r:id="rId29"/>
    <p:sldId id="337" r:id="rId30"/>
    <p:sldId id="320" r:id="rId31"/>
    <p:sldId id="326" r:id="rId32"/>
    <p:sldId id="342" r:id="rId33"/>
    <p:sldId id="299" r:id="rId34"/>
    <p:sldId id="301" r:id="rId35"/>
    <p:sldId id="302" r:id="rId36"/>
    <p:sldId id="303" r:id="rId37"/>
    <p:sldId id="328" r:id="rId38"/>
    <p:sldId id="307" r:id="rId39"/>
    <p:sldId id="289" r:id="rId40"/>
    <p:sldId id="323" r:id="rId41"/>
    <p:sldId id="290" r:id="rId42"/>
    <p:sldId id="298" r:id="rId43"/>
    <p:sldId id="291" r:id="rId44"/>
    <p:sldId id="340" r:id="rId45"/>
    <p:sldId id="308" r:id="rId46"/>
    <p:sldId id="338" r:id="rId47"/>
  </p:sldIdLst>
  <p:sldSz cx="12192000" cy="6858000"/>
  <p:notesSz cx="6858000" cy="9144000"/>
  <p:defaultTextStyle>
    <a:defPPr lvl="0">
      <a:defRPr lang="en-US"/>
    </a:defPPr>
    <a:lvl1pPr marL="0" lvl="1" algn="l" defTabSz="290312" rtl="0" eaLnBrk="1" latinLnBrk="0" hangingPunct="1">
      <a:defRPr sz="572" kern="1200">
        <a:solidFill>
          <a:schemeClr val="tx1"/>
        </a:solidFill>
        <a:latin typeface="+mn-lt"/>
        <a:ea typeface="+mn-ea"/>
        <a:cs typeface="+mn-cs"/>
      </a:defRPr>
    </a:lvl1pPr>
    <a:lvl2pPr marL="145156" lvl="2" algn="l" defTabSz="290312" rtl="0" eaLnBrk="1" latinLnBrk="0" hangingPunct="1">
      <a:defRPr sz="572" kern="1200">
        <a:solidFill>
          <a:schemeClr val="tx1"/>
        </a:solidFill>
        <a:latin typeface="+mn-lt"/>
        <a:ea typeface="+mn-ea"/>
        <a:cs typeface="+mn-cs"/>
      </a:defRPr>
    </a:lvl2pPr>
    <a:lvl3pPr marL="290312" lvl="3" algn="l" defTabSz="290312" rtl="0" eaLnBrk="1" latinLnBrk="0" hangingPunct="1">
      <a:defRPr sz="572" kern="1200">
        <a:solidFill>
          <a:schemeClr val="tx1"/>
        </a:solidFill>
        <a:latin typeface="+mn-lt"/>
        <a:ea typeface="+mn-ea"/>
        <a:cs typeface="+mn-cs"/>
      </a:defRPr>
    </a:lvl3pPr>
    <a:lvl4pPr marL="435468" lvl="4" algn="l" defTabSz="290312" rtl="0" eaLnBrk="1" latinLnBrk="0" hangingPunct="1">
      <a:defRPr sz="572" kern="1200">
        <a:solidFill>
          <a:schemeClr val="tx1"/>
        </a:solidFill>
        <a:latin typeface="+mn-lt"/>
        <a:ea typeface="+mn-ea"/>
        <a:cs typeface="+mn-cs"/>
      </a:defRPr>
    </a:lvl4pPr>
    <a:lvl5pPr marL="580624" algn="l" defTabSz="290312" rtl="0" eaLnBrk="1" latinLnBrk="0" hangingPunct="1">
      <a:defRPr sz="572" kern="1200">
        <a:solidFill>
          <a:schemeClr val="tx1"/>
        </a:solidFill>
        <a:latin typeface="+mn-lt"/>
        <a:ea typeface="+mn-ea"/>
        <a:cs typeface="+mn-cs"/>
      </a:defRPr>
    </a:lvl5pPr>
    <a:lvl6pPr marL="725781" algn="l" defTabSz="290312" rtl="0" eaLnBrk="1" latinLnBrk="0" hangingPunct="1">
      <a:defRPr sz="572" kern="1200">
        <a:solidFill>
          <a:schemeClr val="tx1"/>
        </a:solidFill>
        <a:latin typeface="+mn-lt"/>
        <a:ea typeface="+mn-ea"/>
        <a:cs typeface="+mn-cs"/>
      </a:defRPr>
    </a:lvl6pPr>
    <a:lvl7pPr marL="870936" algn="l" defTabSz="290312" rtl="0" eaLnBrk="1" latinLnBrk="0" hangingPunct="1">
      <a:defRPr sz="572" kern="1200">
        <a:solidFill>
          <a:schemeClr val="tx1"/>
        </a:solidFill>
        <a:latin typeface="+mn-lt"/>
        <a:ea typeface="+mn-ea"/>
        <a:cs typeface="+mn-cs"/>
      </a:defRPr>
    </a:lvl7pPr>
    <a:lvl8pPr marL="1016093" algn="l" defTabSz="290312" rtl="0" eaLnBrk="1" latinLnBrk="0" hangingPunct="1">
      <a:defRPr sz="572" kern="1200">
        <a:solidFill>
          <a:schemeClr val="tx1"/>
        </a:solidFill>
        <a:latin typeface="+mn-lt"/>
        <a:ea typeface="+mn-ea"/>
        <a:cs typeface="+mn-cs"/>
      </a:defRPr>
    </a:lvl8pPr>
    <a:lvl9pPr marL="1161249" algn="l" defTabSz="290312" rtl="0" eaLnBrk="1" latinLnBrk="0" hangingPunct="1">
      <a:defRPr sz="57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B95BBB6-B439-440C-BD41-85B682C5951E}">
          <p14:sldIdLst>
            <p14:sldId id="280"/>
            <p14:sldId id="341"/>
            <p14:sldId id="281"/>
            <p14:sldId id="287"/>
            <p14:sldId id="339"/>
            <p14:sldId id="334"/>
            <p14:sldId id="304"/>
            <p14:sldId id="329"/>
            <p14:sldId id="316"/>
            <p14:sldId id="335"/>
            <p14:sldId id="336"/>
            <p14:sldId id="333"/>
            <p14:sldId id="294"/>
            <p14:sldId id="332"/>
            <p14:sldId id="327"/>
            <p14:sldId id="295"/>
            <p14:sldId id="296"/>
            <p14:sldId id="331"/>
            <p14:sldId id="317"/>
            <p14:sldId id="315"/>
            <p14:sldId id="325"/>
            <p14:sldId id="306"/>
            <p14:sldId id="297"/>
            <p14:sldId id="330"/>
            <p14:sldId id="318"/>
            <p14:sldId id="337"/>
            <p14:sldId id="320"/>
            <p14:sldId id="326"/>
            <p14:sldId id="342"/>
            <p14:sldId id="299"/>
            <p14:sldId id="301"/>
            <p14:sldId id="302"/>
            <p14:sldId id="303"/>
            <p14:sldId id="328"/>
            <p14:sldId id="307"/>
            <p14:sldId id="289"/>
            <p14:sldId id="323"/>
            <p14:sldId id="290"/>
            <p14:sldId id="298"/>
            <p14:sldId id="291"/>
            <p14:sldId id="340"/>
            <p14:sldId id="308"/>
            <p14:sldId id="33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4369A5E-F0EE-C439-32C1-B4A3818AE806}" name="Kryjak, Mike" initials="KM" userId="S::mike.kryjak@ukaea.uk::03a6e54d-e989-42e8-a898-8bd75d764f9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C00"/>
    <a:srgbClr val="17D0E9"/>
    <a:srgbClr val="B22222"/>
    <a:srgbClr val="F92B83"/>
    <a:srgbClr val="808080"/>
    <a:srgbClr val="FC8EB5"/>
    <a:srgbClr val="13B5CB"/>
    <a:srgbClr val="E190FA"/>
    <a:srgbClr val="008080"/>
    <a:srgbClr val="004E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432B90-E968-4486-9362-47F372699823}" v="56634" dt="2026-10-07T06:20:49.0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5953" autoAdjust="0"/>
  </p:normalViewPr>
  <p:slideViewPr>
    <p:cSldViewPr snapToGrid="0">
      <p:cViewPr varScale="1">
        <p:scale>
          <a:sx n="82" d="100"/>
          <a:sy n="82" d="100"/>
        </p:scale>
        <p:origin x="720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viewProps" Target="viewProps.xml"/><Relationship Id="rId55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yjak, Mike" userId="03a6e54d-e989-42e8-a898-8bd75d764f99" providerId="ADAL" clId="{B771AF3D-88E8-48B1-8341-23659270215A}"/>
    <pc:docChg chg="undo redo custSel addSld delSld modSld sldOrd addMainMaster delMainMaster modMainMaster addSection delSection modSection modShowInfo">
      <pc:chgData name="Kryjak, Mike" userId="03a6e54d-e989-42e8-a898-8bd75d764f99" providerId="ADAL" clId="{B771AF3D-88E8-48B1-8341-23659270215A}" dt="2026-10-07T06:20:49.089" v="141279" actId="478"/>
      <pc:docMkLst>
        <pc:docMk/>
      </pc:docMkLst>
      <pc:sldChg chg="addSp delSp modSp mod modTransition">
        <pc:chgData name="Kryjak, Mike" userId="03a6e54d-e989-42e8-a898-8bd75d764f99" providerId="ADAL" clId="{B771AF3D-88E8-48B1-8341-23659270215A}" dt="2026-10-05T10:10:03.457" v="139311" actId="20577"/>
        <pc:sldMkLst>
          <pc:docMk/>
          <pc:sldMk cId="2081570700" sldId="280"/>
        </pc:sldMkLst>
        <pc:spChg chg="mod">
          <ac:chgData name="Kryjak, Mike" userId="03a6e54d-e989-42e8-a898-8bd75d764f99" providerId="ADAL" clId="{B771AF3D-88E8-48B1-8341-23659270215A}" dt="2026-10-05T09:08:14.004" v="136650" actId="27636"/>
          <ac:spMkLst>
            <pc:docMk/>
            <pc:sldMk cId="2081570700" sldId="280"/>
            <ac:spMk id="3" creationId="{D8DBA377-6DD8-487C-E5B2-9F5197BF92B1}"/>
          </ac:spMkLst>
        </pc:spChg>
        <pc:spChg chg="mod">
          <ac:chgData name="Kryjak, Mike" userId="03a6e54d-e989-42e8-a898-8bd75d764f99" providerId="ADAL" clId="{B771AF3D-88E8-48B1-8341-23659270215A}" dt="2026-10-05T10:10:03.457" v="139311" actId="20577"/>
          <ac:spMkLst>
            <pc:docMk/>
            <pc:sldMk cId="2081570700" sldId="280"/>
            <ac:spMk id="4" creationId="{B05A3887-D363-C4A7-A699-268E54825148}"/>
          </ac:spMkLst>
        </pc:spChg>
      </pc:sldChg>
      <pc:sldChg chg="addSp delSp modSp new mod modTransition chgLayout modNotesTx">
        <pc:chgData name="Kryjak, Mike" userId="03a6e54d-e989-42e8-a898-8bd75d764f99" providerId="ADAL" clId="{B771AF3D-88E8-48B1-8341-23659270215A}" dt="2026-10-07T05:59:49.781" v="140286" actId="1076"/>
        <pc:sldMkLst>
          <pc:docMk/>
          <pc:sldMk cId="652632171" sldId="281"/>
        </pc:sldMkLst>
        <pc:spChg chg="mod ord">
          <ac:chgData name="Kryjak, Mike" userId="03a6e54d-e989-42e8-a898-8bd75d764f99" providerId="ADAL" clId="{B771AF3D-88E8-48B1-8341-23659270215A}" dt="2026-09-28T16:20:16.203" v="27210" actId="6264"/>
          <ac:spMkLst>
            <pc:docMk/>
            <pc:sldMk cId="652632171" sldId="281"/>
            <ac:spMk id="2" creationId="{F35B6F16-0365-AD8B-B5A8-0B98565C2EB4}"/>
          </ac:spMkLst>
        </pc:spChg>
        <pc:spChg chg="mod ord">
          <ac:chgData name="Kryjak, Mike" userId="03a6e54d-e989-42e8-a898-8bd75d764f99" providerId="ADAL" clId="{B771AF3D-88E8-48B1-8341-23659270215A}" dt="2026-09-28T16:20:16.203" v="27210" actId="6264"/>
          <ac:spMkLst>
            <pc:docMk/>
            <pc:sldMk cId="652632171" sldId="281"/>
            <ac:spMk id="3" creationId="{2FB9CCE3-18EB-58FF-6A4C-B6B38182CC58}"/>
          </ac:spMkLst>
        </pc:spChg>
        <pc:spChg chg="mod ord">
          <ac:chgData name="Kryjak, Mike" userId="03a6e54d-e989-42e8-a898-8bd75d764f99" providerId="ADAL" clId="{B771AF3D-88E8-48B1-8341-23659270215A}" dt="2026-09-28T16:20:16.203" v="27210" actId="6264"/>
          <ac:spMkLst>
            <pc:docMk/>
            <pc:sldMk cId="652632171" sldId="281"/>
            <ac:spMk id="4" creationId="{3783EC2E-A61F-2B5E-73DB-CF4BCF79593B}"/>
          </ac:spMkLst>
        </pc:spChg>
        <pc:spChg chg="add mod ord">
          <ac:chgData name="Kryjak, Mike" userId="03a6e54d-e989-42e8-a898-8bd75d764f99" providerId="ADAL" clId="{B771AF3D-88E8-48B1-8341-23659270215A}" dt="2026-10-07T05:59:49.781" v="140286" actId="1076"/>
          <ac:spMkLst>
            <pc:docMk/>
            <pc:sldMk cId="652632171" sldId="281"/>
            <ac:spMk id="13" creationId="{5B08AB5A-6350-CB8F-B6B3-32FCE2B44BC5}"/>
          </ac:spMkLst>
        </pc:spChg>
        <pc:grpChg chg="add mod">
          <ac:chgData name="Kryjak, Mike" userId="03a6e54d-e989-42e8-a898-8bd75d764f99" providerId="ADAL" clId="{B771AF3D-88E8-48B1-8341-23659270215A}" dt="2026-09-28T16:22:44.057" v="27502" actId="1076"/>
          <ac:grpSpMkLst>
            <pc:docMk/>
            <pc:sldMk cId="652632171" sldId="281"/>
            <ac:grpSpMk id="18" creationId="{BB2EBF6C-BE6F-B53E-C833-D18F2DA8F80B}"/>
          </ac:grpSpMkLst>
        </pc:grpChg>
        <pc:grpChg chg="add mod">
          <ac:chgData name="Kryjak, Mike" userId="03a6e54d-e989-42e8-a898-8bd75d764f99" providerId="ADAL" clId="{B771AF3D-88E8-48B1-8341-23659270215A}" dt="2026-09-28T16:22:44.057" v="27502" actId="1076"/>
          <ac:grpSpMkLst>
            <pc:docMk/>
            <pc:sldMk cId="652632171" sldId="281"/>
            <ac:grpSpMk id="29" creationId="{422879B3-C39E-C648-0544-334E056108E6}"/>
          </ac:grpSpMkLst>
        </pc:grpChg>
        <pc:graphicFrameChg chg="add mod modGraphic">
          <ac:chgData name="Kryjak, Mike" userId="03a6e54d-e989-42e8-a898-8bd75d764f99" providerId="ADAL" clId="{B771AF3D-88E8-48B1-8341-23659270215A}" dt="2026-10-04T16:29:04.288" v="132485" actId="1076"/>
          <ac:graphicFrameMkLst>
            <pc:docMk/>
            <pc:sldMk cId="652632171" sldId="281"/>
            <ac:graphicFrameMk id="32" creationId="{B4F80769-868B-FDE2-3B92-5DDE6A00B557}"/>
          </ac:graphicFrameMkLst>
        </pc:graphicFrameChg>
        <pc:picChg chg="mod">
          <ac:chgData name="Kryjak, Mike" userId="03a6e54d-e989-42e8-a898-8bd75d764f99" providerId="ADAL" clId="{B771AF3D-88E8-48B1-8341-23659270215A}" dt="2026-09-28T16:22:44.057" v="27502" actId="1076"/>
          <ac:picMkLst>
            <pc:docMk/>
            <pc:sldMk cId="652632171" sldId="281"/>
            <ac:picMk id="19" creationId="{4A4F81EF-8C42-0FB3-5AFC-FE4A6183827F}"/>
          </ac:picMkLst>
        </pc:picChg>
        <pc:picChg chg="mod">
          <ac:chgData name="Kryjak, Mike" userId="03a6e54d-e989-42e8-a898-8bd75d764f99" providerId="ADAL" clId="{B771AF3D-88E8-48B1-8341-23659270215A}" dt="2026-09-28T16:22:44.057" v="27502" actId="1076"/>
          <ac:picMkLst>
            <pc:docMk/>
            <pc:sldMk cId="652632171" sldId="281"/>
            <ac:picMk id="20" creationId="{BD1ED05D-BA36-A7E0-5946-459BC469F68A}"/>
          </ac:picMkLst>
        </pc:picChg>
        <pc:picChg chg="mod">
          <ac:chgData name="Kryjak, Mike" userId="03a6e54d-e989-42e8-a898-8bd75d764f99" providerId="ADAL" clId="{B771AF3D-88E8-48B1-8341-23659270215A}" dt="2026-09-28T16:22:44.057" v="27502" actId="1076"/>
          <ac:picMkLst>
            <pc:docMk/>
            <pc:sldMk cId="652632171" sldId="281"/>
            <ac:picMk id="21" creationId="{B6423D79-C560-7EEA-7AC5-45A61D08FEFF}"/>
          </ac:picMkLst>
        </pc:picChg>
        <pc:picChg chg="mod">
          <ac:chgData name="Kryjak, Mike" userId="03a6e54d-e989-42e8-a898-8bd75d764f99" providerId="ADAL" clId="{B771AF3D-88E8-48B1-8341-23659270215A}" dt="2026-09-28T16:22:44.057" v="27502" actId="1076"/>
          <ac:picMkLst>
            <pc:docMk/>
            <pc:sldMk cId="652632171" sldId="281"/>
            <ac:picMk id="22" creationId="{8DA68E65-FDD7-77C1-3FD7-3FE10662C6C9}"/>
          </ac:picMkLst>
        </pc:picChg>
        <pc:picChg chg="add mod">
          <ac:chgData name="Kryjak, Mike" userId="03a6e54d-e989-42e8-a898-8bd75d764f99" providerId="ADAL" clId="{B771AF3D-88E8-48B1-8341-23659270215A}" dt="2026-09-28T16:22:44.057" v="27502" actId="1076"/>
          <ac:picMkLst>
            <pc:docMk/>
            <pc:sldMk cId="652632171" sldId="281"/>
            <ac:picMk id="23" creationId="{D752B870-F14F-346E-B546-1D924ABF6F86}"/>
          </ac:picMkLst>
        </pc:picChg>
        <pc:picChg chg="add mod">
          <ac:chgData name="Kryjak, Mike" userId="03a6e54d-e989-42e8-a898-8bd75d764f99" providerId="ADAL" clId="{B771AF3D-88E8-48B1-8341-23659270215A}" dt="2026-09-28T16:22:44.057" v="27502" actId="1076"/>
          <ac:picMkLst>
            <pc:docMk/>
            <pc:sldMk cId="652632171" sldId="281"/>
            <ac:picMk id="24" creationId="{E8099A16-1C79-FB7C-CDA3-0786DE9F65B1}"/>
          </ac:picMkLst>
        </pc:picChg>
        <pc:picChg chg="add mod">
          <ac:chgData name="Kryjak, Mike" userId="03a6e54d-e989-42e8-a898-8bd75d764f99" providerId="ADAL" clId="{B771AF3D-88E8-48B1-8341-23659270215A}" dt="2026-09-28T16:22:40.546" v="27499" actId="1076"/>
          <ac:picMkLst>
            <pc:docMk/>
            <pc:sldMk cId="652632171" sldId="281"/>
            <ac:picMk id="28" creationId="{7432459F-DDB4-312F-B78D-5FA38CA7F80D}"/>
          </ac:picMkLst>
        </pc:picChg>
        <pc:picChg chg="add mod">
          <ac:chgData name="Kryjak, Mike" userId="03a6e54d-e989-42e8-a898-8bd75d764f99" providerId="ADAL" clId="{B771AF3D-88E8-48B1-8341-23659270215A}" dt="2026-09-28T16:22:40.546" v="27499" actId="1076"/>
          <ac:picMkLst>
            <pc:docMk/>
            <pc:sldMk cId="652632171" sldId="281"/>
            <ac:picMk id="31" creationId="{C9E45436-6AA3-02B1-2A11-A71A73FE5D7B}"/>
          </ac:picMkLst>
        </pc:picChg>
      </pc:sldChg>
      <pc:sldChg chg="add del">
        <pc:chgData name="Kryjak, Mike" userId="03a6e54d-e989-42e8-a898-8bd75d764f99" providerId="ADAL" clId="{B771AF3D-88E8-48B1-8341-23659270215A}" dt="2026-10-07T06:19:55.003" v="141275" actId="47"/>
        <pc:sldMkLst>
          <pc:docMk/>
          <pc:sldMk cId="2776496296" sldId="286"/>
        </pc:sldMkLst>
      </pc:sldChg>
      <pc:sldChg chg="addSp delSp modSp new mod ord modTransition chgLayout">
        <pc:chgData name="Kryjak, Mike" userId="03a6e54d-e989-42e8-a898-8bd75d764f99" providerId="ADAL" clId="{B771AF3D-88E8-48B1-8341-23659270215A}" dt="2026-10-05T09:27:58.049" v="136651"/>
        <pc:sldMkLst>
          <pc:docMk/>
          <pc:sldMk cId="2841912519" sldId="287"/>
        </pc:sldMkLst>
        <pc:spChg chg="mod ord">
          <ac:chgData name="Kryjak, Mike" userId="03a6e54d-e989-42e8-a898-8bd75d764f99" providerId="ADAL" clId="{B771AF3D-88E8-48B1-8341-23659270215A}" dt="2026-10-04T17:09:52.474" v="134747" actId="6264"/>
          <ac:spMkLst>
            <pc:docMk/>
            <pc:sldMk cId="2841912519" sldId="287"/>
            <ac:spMk id="3" creationId="{7300F3A7-062D-B20B-FB6F-F001634CF1EA}"/>
          </ac:spMkLst>
        </pc:spChg>
        <pc:spChg chg="mod ord">
          <ac:chgData name="Kryjak, Mike" userId="03a6e54d-e989-42e8-a898-8bd75d764f99" providerId="ADAL" clId="{B771AF3D-88E8-48B1-8341-23659270215A}" dt="2026-10-04T17:09:52.474" v="134747" actId="6264"/>
          <ac:spMkLst>
            <pc:docMk/>
            <pc:sldMk cId="2841912519" sldId="287"/>
            <ac:spMk id="4" creationId="{8549C27D-45AD-28E8-7F49-FCACA9071252}"/>
          </ac:spMkLst>
        </pc:spChg>
        <pc:spChg chg="add mod ord">
          <ac:chgData name="Kryjak, Mike" userId="03a6e54d-e989-42e8-a898-8bd75d764f99" providerId="ADAL" clId="{B771AF3D-88E8-48B1-8341-23659270215A}" dt="2026-10-04T17:09:52.474" v="134747" actId="6264"/>
          <ac:spMkLst>
            <pc:docMk/>
            <pc:sldMk cId="2841912519" sldId="287"/>
            <ac:spMk id="6" creationId="{872A9BFD-CF69-35E5-81DB-FB20F8D7E283}"/>
          </ac:spMkLst>
        </pc:spChg>
        <pc:spChg chg="add mod ord">
          <ac:chgData name="Kryjak, Mike" userId="03a6e54d-e989-42e8-a898-8bd75d764f99" providerId="ADAL" clId="{B771AF3D-88E8-48B1-8341-23659270215A}" dt="2026-10-05T08:37:25.071" v="135038" actId="14100"/>
          <ac:spMkLst>
            <pc:docMk/>
            <pc:sldMk cId="2841912519" sldId="287"/>
            <ac:spMk id="7" creationId="{C6F5F520-F628-4333-8925-30C366D7E0CD}"/>
          </ac:spMkLst>
        </pc:spChg>
        <pc:spChg chg="add mod">
          <ac:chgData name="Kryjak, Mike" userId="03a6e54d-e989-42e8-a898-8bd75d764f99" providerId="ADAL" clId="{B771AF3D-88E8-48B1-8341-23659270215A}" dt="2026-10-04T16:55:23.782" v="134427" actId="14100"/>
          <ac:spMkLst>
            <pc:docMk/>
            <pc:sldMk cId="2841912519" sldId="287"/>
            <ac:spMk id="8" creationId="{8B87FCB9-901C-A191-DA1D-7D51666C9A23}"/>
          </ac:spMkLst>
        </pc:spChg>
        <pc:spChg chg="mod ord topLvl">
          <ac:chgData name="Kryjak, Mike" userId="03a6e54d-e989-42e8-a898-8bd75d764f99" providerId="ADAL" clId="{B771AF3D-88E8-48B1-8341-23659270215A}" dt="2026-10-05T08:38:35.896" v="135071" actId="1076"/>
          <ac:spMkLst>
            <pc:docMk/>
            <pc:sldMk cId="2841912519" sldId="287"/>
            <ac:spMk id="57" creationId="{471AA11B-4A9E-C279-37B9-4DEE791DED38}"/>
          </ac:spMkLst>
        </pc:spChg>
        <pc:spChg chg="mod ord topLvl">
          <ac:chgData name="Kryjak, Mike" userId="03a6e54d-e989-42e8-a898-8bd75d764f99" providerId="ADAL" clId="{B771AF3D-88E8-48B1-8341-23659270215A}" dt="2026-10-05T08:38:35.896" v="135071" actId="1076"/>
          <ac:spMkLst>
            <pc:docMk/>
            <pc:sldMk cId="2841912519" sldId="287"/>
            <ac:spMk id="79" creationId="{B7D37899-2ED2-CD0A-573A-4477B6DB0F35}"/>
          </ac:spMkLst>
        </pc:spChg>
        <pc:spChg chg="add mod ord topLvl">
          <ac:chgData name="Kryjak, Mike" userId="03a6e54d-e989-42e8-a898-8bd75d764f99" providerId="ADAL" clId="{B771AF3D-88E8-48B1-8341-23659270215A}" dt="2026-10-05T08:38:38.940" v="135072" actId="1076"/>
          <ac:spMkLst>
            <pc:docMk/>
            <pc:sldMk cId="2841912519" sldId="287"/>
            <ac:spMk id="105" creationId="{F1F8BF3C-484C-7821-FFF2-B8CE8CF461CB}"/>
          </ac:spMkLst>
        </pc:spChg>
        <pc:picChg chg="mod topLvl">
          <ac:chgData name="Kryjak, Mike" userId="03a6e54d-e989-42e8-a898-8bd75d764f99" providerId="ADAL" clId="{B771AF3D-88E8-48B1-8341-23659270215A}" dt="2026-10-05T08:37:55.894" v="135041" actId="165"/>
          <ac:picMkLst>
            <pc:docMk/>
            <pc:sldMk cId="2841912519" sldId="287"/>
            <ac:picMk id="55" creationId="{96A6B113-2DDC-E337-6CBB-EA7B0D5B8121}"/>
          </ac:picMkLst>
        </pc:picChg>
        <pc:picChg chg="mod topLvl">
          <ac:chgData name="Kryjak, Mike" userId="03a6e54d-e989-42e8-a898-8bd75d764f99" providerId="ADAL" clId="{B771AF3D-88E8-48B1-8341-23659270215A}" dt="2026-10-05T08:37:55.173" v="135040" actId="165"/>
          <ac:picMkLst>
            <pc:docMk/>
            <pc:sldMk cId="2841912519" sldId="287"/>
            <ac:picMk id="78" creationId="{C93C5D88-EB98-1BEA-DD5C-2646DB4C77AD}"/>
          </ac:picMkLst>
        </pc:picChg>
        <pc:picChg chg="add mod topLvl">
          <ac:chgData name="Kryjak, Mike" userId="03a6e54d-e989-42e8-a898-8bd75d764f99" providerId="ADAL" clId="{B771AF3D-88E8-48B1-8341-23659270215A}" dt="2026-10-05T08:37:53.178" v="135039" actId="165"/>
          <ac:picMkLst>
            <pc:docMk/>
            <pc:sldMk cId="2841912519" sldId="287"/>
            <ac:picMk id="103" creationId="{A6A92055-0A79-B084-C74C-977CE1F4FFF6}"/>
          </ac:picMkLst>
        </pc:picChg>
      </pc:sldChg>
      <pc:sldChg chg="addSp delSp modSp add mod">
        <pc:chgData name="Kryjak, Mike" userId="03a6e54d-e989-42e8-a898-8bd75d764f99" providerId="ADAL" clId="{B771AF3D-88E8-48B1-8341-23659270215A}" dt="2026-10-05T09:46:49.859" v="137756"/>
        <pc:sldMkLst>
          <pc:docMk/>
          <pc:sldMk cId="1348122750" sldId="289"/>
        </pc:sldMkLst>
        <pc:spChg chg="add mod">
          <ac:chgData name="Kryjak, Mike" userId="03a6e54d-e989-42e8-a898-8bd75d764f99" providerId="ADAL" clId="{B771AF3D-88E8-48B1-8341-23659270215A}" dt="2026-10-05T09:45:49.135" v="137555"/>
          <ac:spMkLst>
            <pc:docMk/>
            <pc:sldMk cId="1348122750" sldId="289"/>
            <ac:spMk id="12" creationId="{69E0DAD9-6769-C501-D8E3-7B15B1FC092D}"/>
          </ac:spMkLst>
        </pc:spChg>
        <pc:spChg chg="add mod">
          <ac:chgData name="Kryjak, Mike" userId="03a6e54d-e989-42e8-a898-8bd75d764f99" providerId="ADAL" clId="{B771AF3D-88E8-48B1-8341-23659270215A}" dt="2026-10-05T09:46:39.846" v="137722"/>
          <ac:spMkLst>
            <pc:docMk/>
            <pc:sldMk cId="1348122750" sldId="289"/>
            <ac:spMk id="17" creationId="{5B0E88A3-B8A6-33D7-C75C-0D97617C0D5D}"/>
          </ac:spMkLst>
        </pc:spChg>
        <pc:spChg chg="add mod">
          <ac:chgData name="Kryjak, Mike" userId="03a6e54d-e989-42e8-a898-8bd75d764f99" providerId="ADAL" clId="{B771AF3D-88E8-48B1-8341-23659270215A}" dt="2026-10-05T09:46:44.594" v="137738"/>
          <ac:spMkLst>
            <pc:docMk/>
            <pc:sldMk cId="1348122750" sldId="289"/>
            <ac:spMk id="18" creationId="{E43874D1-B452-E724-9B3E-081CAA59E586}"/>
          </ac:spMkLst>
        </pc:spChg>
        <pc:spChg chg="add mod">
          <ac:chgData name="Kryjak, Mike" userId="03a6e54d-e989-42e8-a898-8bd75d764f99" providerId="ADAL" clId="{B771AF3D-88E8-48B1-8341-23659270215A}" dt="2026-10-05T09:46:49.846" v="137754"/>
          <ac:spMkLst>
            <pc:docMk/>
            <pc:sldMk cId="1348122750" sldId="289"/>
            <ac:spMk id="19" creationId="{82BD58CD-B5BB-FE1A-4DAC-5EC0EF2C6AE4}"/>
          </ac:spMkLst>
        </pc:spChg>
      </pc:sldChg>
      <pc:sldChg chg="add">
        <pc:chgData name="Kryjak, Mike" userId="03a6e54d-e989-42e8-a898-8bd75d764f99" providerId="ADAL" clId="{B771AF3D-88E8-48B1-8341-23659270215A}" dt="2026-10-04T13:36:47.694" v="106918"/>
        <pc:sldMkLst>
          <pc:docMk/>
          <pc:sldMk cId="1140020218" sldId="290"/>
        </pc:sldMkLst>
      </pc:sldChg>
      <pc:sldChg chg="addSp delSp modSp add mod ord modNotesTx">
        <pc:chgData name="Kryjak, Mike" userId="03a6e54d-e989-42e8-a898-8bd75d764f99" providerId="ADAL" clId="{B771AF3D-88E8-48B1-8341-23659270215A}" dt="2026-10-02T15:37:11.096" v="59337"/>
        <pc:sldMkLst>
          <pc:docMk/>
          <pc:sldMk cId="3532349966" sldId="291"/>
        </pc:sldMkLst>
        <pc:spChg chg="mod">
          <ac:chgData name="Kryjak, Mike" userId="03a6e54d-e989-42e8-a898-8bd75d764f99" providerId="ADAL" clId="{B771AF3D-88E8-48B1-8341-23659270215A}" dt="2026-09-26T13:13:06.483" v="6956" actId="20577"/>
          <ac:spMkLst>
            <pc:docMk/>
            <pc:sldMk cId="3532349966" sldId="291"/>
            <ac:spMk id="2" creationId="{F1833280-D5D1-ADCC-E6D0-DCE437CD361A}"/>
          </ac:spMkLst>
        </pc:spChg>
        <pc:spChg chg="add mod">
          <ac:chgData name="Kryjak, Mike" userId="03a6e54d-e989-42e8-a898-8bd75d764f99" providerId="ADAL" clId="{B771AF3D-88E8-48B1-8341-23659270215A}" dt="2026-10-02T13:29:49.874" v="58098" actId="15"/>
          <ac:spMkLst>
            <pc:docMk/>
            <pc:sldMk cId="3532349966" sldId="291"/>
            <ac:spMk id="50" creationId="{29DE5495-6BBC-A2A3-77DA-7AECB0A365C3}"/>
          </ac:spMkLst>
        </pc:spChg>
        <pc:spChg chg="add mod">
          <ac:chgData name="Kryjak, Mike" userId="03a6e54d-e989-42e8-a898-8bd75d764f99" providerId="ADAL" clId="{B771AF3D-88E8-48B1-8341-23659270215A}" dt="2026-09-29T17:03:14.858" v="34289"/>
          <ac:spMkLst>
            <pc:docMk/>
            <pc:sldMk cId="3532349966" sldId="291"/>
            <ac:spMk id="56" creationId="{2A363727-285E-16A6-7C3B-38C9ABD2F287}"/>
          </ac:spMkLst>
        </pc:spChg>
        <pc:spChg chg="add mod">
          <ac:chgData name="Kryjak, Mike" userId="03a6e54d-e989-42e8-a898-8bd75d764f99" providerId="ADAL" clId="{B771AF3D-88E8-48B1-8341-23659270215A}" dt="2026-09-29T17:03:16.178" v="34303"/>
          <ac:spMkLst>
            <pc:docMk/>
            <pc:sldMk cId="3532349966" sldId="291"/>
            <ac:spMk id="57" creationId="{9CE130E8-D677-E97A-C883-E68C89EF4CCA}"/>
          </ac:spMkLst>
        </pc:spChg>
        <pc:spChg chg="add mod">
          <ac:chgData name="Kryjak, Mike" userId="03a6e54d-e989-42e8-a898-8bd75d764f99" providerId="ADAL" clId="{B771AF3D-88E8-48B1-8341-23659270215A}" dt="2026-09-29T17:03:17.662" v="34317"/>
          <ac:spMkLst>
            <pc:docMk/>
            <pc:sldMk cId="3532349966" sldId="291"/>
            <ac:spMk id="58" creationId="{108BDD71-5E2E-A6A9-BCB3-69549ED1CBA7}"/>
          </ac:spMkLst>
        </pc:spChg>
        <pc:spChg chg="add mod">
          <ac:chgData name="Kryjak, Mike" userId="03a6e54d-e989-42e8-a898-8bd75d764f99" providerId="ADAL" clId="{B771AF3D-88E8-48B1-8341-23659270215A}" dt="2026-09-29T17:03:19.396" v="34331"/>
          <ac:spMkLst>
            <pc:docMk/>
            <pc:sldMk cId="3532349966" sldId="291"/>
            <ac:spMk id="59" creationId="{5E190B9B-7987-6CE9-0294-0B8DD482F370}"/>
          </ac:spMkLst>
        </pc:spChg>
        <pc:spChg chg="add mod">
          <ac:chgData name="Kryjak, Mike" userId="03a6e54d-e989-42e8-a898-8bd75d764f99" providerId="ADAL" clId="{B771AF3D-88E8-48B1-8341-23659270215A}" dt="2026-09-29T17:03:21.080" v="34345"/>
          <ac:spMkLst>
            <pc:docMk/>
            <pc:sldMk cId="3532349966" sldId="291"/>
            <ac:spMk id="60" creationId="{2FD532BA-89DB-A2B7-4AC9-760199AC4364}"/>
          </ac:spMkLst>
        </pc:spChg>
        <pc:spChg chg="add mod">
          <ac:chgData name="Kryjak, Mike" userId="03a6e54d-e989-42e8-a898-8bd75d764f99" providerId="ADAL" clId="{B771AF3D-88E8-48B1-8341-23659270215A}" dt="2026-09-29T17:03:22.675" v="34359"/>
          <ac:spMkLst>
            <pc:docMk/>
            <pc:sldMk cId="3532349966" sldId="291"/>
            <ac:spMk id="61" creationId="{4A3D0FE6-216B-A8A3-2B93-1B7E29D0F882}"/>
          </ac:spMkLst>
        </pc:spChg>
        <pc:spChg chg="add mod">
          <ac:chgData name="Kryjak, Mike" userId="03a6e54d-e989-42e8-a898-8bd75d764f99" providerId="ADAL" clId="{B771AF3D-88E8-48B1-8341-23659270215A}" dt="2026-09-29T17:03:24.257" v="34373"/>
          <ac:spMkLst>
            <pc:docMk/>
            <pc:sldMk cId="3532349966" sldId="291"/>
            <ac:spMk id="62" creationId="{85622BE5-A84A-CD5B-2813-EB081DD5C480}"/>
          </ac:spMkLst>
        </pc:spChg>
        <pc:spChg chg="add mod">
          <ac:chgData name="Kryjak, Mike" userId="03a6e54d-e989-42e8-a898-8bd75d764f99" providerId="ADAL" clId="{B771AF3D-88E8-48B1-8341-23659270215A}" dt="2026-09-29T17:03:25.563" v="34387"/>
          <ac:spMkLst>
            <pc:docMk/>
            <pc:sldMk cId="3532349966" sldId="291"/>
            <ac:spMk id="63" creationId="{C98B020F-A452-75E0-7892-8940941E6CFE}"/>
          </ac:spMkLst>
        </pc:spChg>
        <pc:spChg chg="add mod">
          <ac:chgData name="Kryjak, Mike" userId="03a6e54d-e989-42e8-a898-8bd75d764f99" providerId="ADAL" clId="{B771AF3D-88E8-48B1-8341-23659270215A}" dt="2026-09-29T17:03:27.040" v="34401"/>
          <ac:spMkLst>
            <pc:docMk/>
            <pc:sldMk cId="3532349966" sldId="291"/>
            <ac:spMk id="64" creationId="{ADB42485-637A-F8AA-9CD3-C4F6F3759EDD}"/>
          </ac:spMkLst>
        </pc:spChg>
        <pc:spChg chg="add mod">
          <ac:chgData name="Kryjak, Mike" userId="03a6e54d-e989-42e8-a898-8bd75d764f99" providerId="ADAL" clId="{B771AF3D-88E8-48B1-8341-23659270215A}" dt="2026-09-29T17:03:28.721" v="34415"/>
          <ac:spMkLst>
            <pc:docMk/>
            <pc:sldMk cId="3532349966" sldId="291"/>
            <ac:spMk id="65" creationId="{844ACAF8-13FD-0874-C1FF-9E79A30CDCCD}"/>
          </ac:spMkLst>
        </pc:spChg>
        <pc:spChg chg="add mod">
          <ac:chgData name="Kryjak, Mike" userId="03a6e54d-e989-42e8-a898-8bd75d764f99" providerId="ADAL" clId="{B771AF3D-88E8-48B1-8341-23659270215A}" dt="2026-09-29T17:03:34.728" v="34513"/>
          <ac:spMkLst>
            <pc:docMk/>
            <pc:sldMk cId="3532349966" sldId="291"/>
            <ac:spMk id="66" creationId="{60FC2F50-3CCE-AADB-E813-4F7D5122328E}"/>
          </ac:spMkLst>
        </pc:spChg>
        <pc:picChg chg="add mod">
          <ac:chgData name="Kryjak, Mike" userId="03a6e54d-e989-42e8-a898-8bd75d764f99" providerId="ADAL" clId="{B771AF3D-88E8-48B1-8341-23659270215A}" dt="2026-09-29T16:59:17.900" v="33653"/>
          <ac:picMkLst>
            <pc:docMk/>
            <pc:sldMk cId="3532349966" sldId="291"/>
            <ac:picMk id="37" creationId="{33B06B63-C8EB-820C-8359-11BF92C19C64}"/>
          </ac:picMkLst>
        </pc:picChg>
        <pc:picChg chg="add mod">
          <ac:chgData name="Kryjak, Mike" userId="03a6e54d-e989-42e8-a898-8bd75d764f99" providerId="ADAL" clId="{B771AF3D-88E8-48B1-8341-23659270215A}" dt="2026-09-29T17:03:05.848" v="34253"/>
          <ac:picMkLst>
            <pc:docMk/>
            <pc:sldMk cId="3532349966" sldId="291"/>
            <ac:picMk id="55" creationId="{F8213607-FD42-DE64-3DA8-6DA0F7493284}"/>
          </ac:picMkLst>
        </pc:picChg>
      </pc:sldChg>
      <pc:sldChg chg="addSp delSp modSp add mod modTransition chgLayout modNotesTx">
        <pc:chgData name="Kryjak, Mike" userId="03a6e54d-e989-42e8-a898-8bd75d764f99" providerId="ADAL" clId="{B771AF3D-88E8-48B1-8341-23659270215A}" dt="2026-10-07T06:04:20.503" v="140453" actId="20577"/>
        <pc:sldMkLst>
          <pc:docMk/>
          <pc:sldMk cId="3541000687" sldId="294"/>
        </pc:sldMkLst>
        <pc:spChg chg="mod ord">
          <ac:chgData name="Kryjak, Mike" userId="03a6e54d-e989-42e8-a898-8bd75d764f99" providerId="ADAL" clId="{B771AF3D-88E8-48B1-8341-23659270215A}" dt="2026-10-04T15:05:23.818" v="126049" actId="20577"/>
          <ac:spMkLst>
            <pc:docMk/>
            <pc:sldMk cId="3541000687" sldId="294"/>
            <ac:spMk id="2" creationId="{107A4FDA-38EB-0307-03DC-40A8EE82E435}"/>
          </ac:spMkLst>
        </pc:spChg>
        <pc:spChg chg="mod ord">
          <ac:chgData name="Kryjak, Mike" userId="03a6e54d-e989-42e8-a898-8bd75d764f99" providerId="ADAL" clId="{B771AF3D-88E8-48B1-8341-23659270215A}" dt="2026-09-28T16:00:16.686" v="26362" actId="6264"/>
          <ac:spMkLst>
            <pc:docMk/>
            <pc:sldMk cId="3541000687" sldId="294"/>
            <ac:spMk id="3" creationId="{091DE7F4-FC8E-32F5-555C-96337375C014}"/>
          </ac:spMkLst>
        </pc:spChg>
        <pc:spChg chg="mod ord">
          <ac:chgData name="Kryjak, Mike" userId="03a6e54d-e989-42e8-a898-8bd75d764f99" providerId="ADAL" clId="{B771AF3D-88E8-48B1-8341-23659270215A}" dt="2026-09-28T16:00:16.686" v="26362" actId="6264"/>
          <ac:spMkLst>
            <pc:docMk/>
            <pc:sldMk cId="3541000687" sldId="294"/>
            <ac:spMk id="4" creationId="{09465F56-133D-F54E-2220-B33FCA3F7F53}"/>
          </ac:spMkLst>
        </pc:spChg>
        <pc:spChg chg="add mod">
          <ac:chgData name="Kryjak, Mike" userId="03a6e54d-e989-42e8-a898-8bd75d764f99" providerId="ADAL" clId="{B771AF3D-88E8-48B1-8341-23659270215A}" dt="2026-10-05T09:45:46.552" v="137523"/>
          <ac:spMkLst>
            <pc:docMk/>
            <pc:sldMk cId="3541000687" sldId="294"/>
            <ac:spMk id="5" creationId="{5611F646-7364-A918-E827-93C6EACE3CF9}"/>
          </ac:spMkLst>
        </pc:spChg>
        <pc:spChg chg="add mod">
          <ac:chgData name="Kryjak, Mike" userId="03a6e54d-e989-42e8-a898-8bd75d764f99" providerId="ADAL" clId="{B771AF3D-88E8-48B1-8341-23659270215A}" dt="2026-10-05T09:45:47.541" v="137539"/>
          <ac:spMkLst>
            <pc:docMk/>
            <pc:sldMk cId="3541000687" sldId="294"/>
            <ac:spMk id="6" creationId="{82DDEC5A-6E0A-6D83-AFE9-1431C84362F4}"/>
          </ac:spMkLst>
        </pc:spChg>
        <pc:spChg chg="add mod">
          <ac:chgData name="Kryjak, Mike" userId="03a6e54d-e989-42e8-a898-8bd75d764f99" providerId="ADAL" clId="{B771AF3D-88E8-48B1-8341-23659270215A}" dt="2026-10-04T14:56:16.863" v="125322"/>
          <ac:spMkLst>
            <pc:docMk/>
            <pc:sldMk cId="3541000687" sldId="294"/>
            <ac:spMk id="8" creationId="{FFD6E5FA-F2A3-98DA-9F22-D03004838008}"/>
          </ac:spMkLst>
        </pc:spChg>
        <pc:spChg chg="add mod">
          <ac:chgData name="Kryjak, Mike" userId="03a6e54d-e989-42e8-a898-8bd75d764f99" providerId="ADAL" clId="{B771AF3D-88E8-48B1-8341-23659270215A}" dt="2026-10-04T14:56:17.263" v="125336"/>
          <ac:spMkLst>
            <pc:docMk/>
            <pc:sldMk cId="3541000687" sldId="294"/>
            <ac:spMk id="9" creationId="{08999EB2-7077-4943-F208-59E9AE4B9C6E}"/>
          </ac:spMkLst>
        </pc:spChg>
        <pc:spChg chg="add mod">
          <ac:chgData name="Kryjak, Mike" userId="03a6e54d-e989-42e8-a898-8bd75d764f99" providerId="ADAL" clId="{B771AF3D-88E8-48B1-8341-23659270215A}" dt="2026-10-04T16:06:02.763" v="128834" actId="1076"/>
          <ac:spMkLst>
            <pc:docMk/>
            <pc:sldMk cId="3541000687" sldId="294"/>
            <ac:spMk id="10" creationId="{0091073B-D837-0CE9-8EA1-759B358A2A33}"/>
          </ac:spMkLst>
        </pc:spChg>
        <pc:spChg chg="add mod">
          <ac:chgData name="Kryjak, Mike" userId="03a6e54d-e989-42e8-a898-8bd75d764f99" providerId="ADAL" clId="{B771AF3D-88E8-48B1-8341-23659270215A}" dt="2026-10-04T16:06:02.763" v="128834" actId="1076"/>
          <ac:spMkLst>
            <pc:docMk/>
            <pc:sldMk cId="3541000687" sldId="294"/>
            <ac:spMk id="11" creationId="{336B367B-4F6D-4085-BCE8-D4EEE51C03F0}"/>
          </ac:spMkLst>
        </pc:spChg>
        <pc:spChg chg="add mod">
          <ac:chgData name="Kryjak, Mike" userId="03a6e54d-e989-42e8-a898-8bd75d764f99" providerId="ADAL" clId="{B771AF3D-88E8-48B1-8341-23659270215A}" dt="2026-10-05T09:39:56.947" v="137395" actId="20577"/>
          <ac:spMkLst>
            <pc:docMk/>
            <pc:sldMk cId="3541000687" sldId="294"/>
            <ac:spMk id="12" creationId="{0D7030D8-F83B-12F2-36A3-11F7C5A41BBE}"/>
          </ac:spMkLst>
        </pc:spChg>
        <pc:spChg chg="add mod">
          <ac:chgData name="Kryjak, Mike" userId="03a6e54d-e989-42e8-a898-8bd75d764f99" providerId="ADAL" clId="{B771AF3D-88E8-48B1-8341-23659270215A}" dt="2026-10-05T08:53:46.410" v="135559" actId="20577"/>
          <ac:spMkLst>
            <pc:docMk/>
            <pc:sldMk cId="3541000687" sldId="294"/>
            <ac:spMk id="13" creationId="{7B4F218F-B78F-DD83-E014-42B8EA3BF617}"/>
          </ac:spMkLst>
        </pc:spChg>
        <pc:spChg chg="add mod">
          <ac:chgData name="Kryjak, Mike" userId="03a6e54d-e989-42e8-a898-8bd75d764f99" providerId="ADAL" clId="{B771AF3D-88E8-48B1-8341-23659270215A}" dt="2026-10-04T14:56:19.210" v="125419"/>
          <ac:spMkLst>
            <pc:docMk/>
            <pc:sldMk cId="3541000687" sldId="294"/>
            <ac:spMk id="14" creationId="{F6777BE2-9EED-EC33-D77A-2D6BB4650A1E}"/>
          </ac:spMkLst>
        </pc:spChg>
        <pc:spChg chg="add mod">
          <ac:chgData name="Kryjak, Mike" userId="03a6e54d-e989-42e8-a898-8bd75d764f99" providerId="ADAL" clId="{B771AF3D-88E8-48B1-8341-23659270215A}" dt="2026-10-05T08:53:41.076" v="135545" actId="20577"/>
          <ac:spMkLst>
            <pc:docMk/>
            <pc:sldMk cId="3541000687" sldId="294"/>
            <ac:spMk id="15" creationId="{F2092D79-A851-9507-F3F4-A5146E345567}"/>
          </ac:spMkLst>
        </pc:spChg>
        <pc:spChg chg="add mod">
          <ac:chgData name="Kryjak, Mike" userId="03a6e54d-e989-42e8-a898-8bd75d764f99" providerId="ADAL" clId="{B771AF3D-88E8-48B1-8341-23659270215A}" dt="2026-10-04T14:56:19.979" v="125455"/>
          <ac:spMkLst>
            <pc:docMk/>
            <pc:sldMk cId="3541000687" sldId="294"/>
            <ac:spMk id="16" creationId="{2BEBA1F2-7E5F-F4CD-C797-D5B1099D907E}"/>
          </ac:spMkLst>
        </pc:spChg>
        <pc:spChg chg="add mod">
          <ac:chgData name="Kryjak, Mike" userId="03a6e54d-e989-42e8-a898-8bd75d764f99" providerId="ADAL" clId="{B771AF3D-88E8-48B1-8341-23659270215A}" dt="2026-10-04T14:56:20.377" v="125473"/>
          <ac:spMkLst>
            <pc:docMk/>
            <pc:sldMk cId="3541000687" sldId="294"/>
            <ac:spMk id="17" creationId="{1FE9E710-3F77-99A1-29EC-E17B48907570}"/>
          </ac:spMkLst>
        </pc:spChg>
        <pc:spChg chg="add mod">
          <ac:chgData name="Kryjak, Mike" userId="03a6e54d-e989-42e8-a898-8bd75d764f99" providerId="ADAL" clId="{B771AF3D-88E8-48B1-8341-23659270215A}" dt="2026-10-05T08:44:18.331" v="135250" actId="20577"/>
          <ac:spMkLst>
            <pc:docMk/>
            <pc:sldMk cId="3541000687" sldId="294"/>
            <ac:spMk id="18" creationId="{74B9442D-13C4-45F6-3A29-2D9B7AE49558}"/>
          </ac:spMkLst>
        </pc:spChg>
        <pc:spChg chg="add mod">
          <ac:chgData name="Kryjak, Mike" userId="03a6e54d-e989-42e8-a898-8bd75d764f99" providerId="ADAL" clId="{B771AF3D-88E8-48B1-8341-23659270215A}" dt="2026-10-07T06:04:20.503" v="140453" actId="20577"/>
          <ac:spMkLst>
            <pc:docMk/>
            <pc:sldMk cId="3541000687" sldId="294"/>
            <ac:spMk id="19" creationId="{8B83B446-CDBA-0CD2-1FC9-308326567729}"/>
          </ac:spMkLst>
        </pc:spChg>
        <pc:spChg chg="add mod">
          <ac:chgData name="Kryjak, Mike" userId="03a6e54d-e989-42e8-a898-8bd75d764f99" providerId="ADAL" clId="{B771AF3D-88E8-48B1-8341-23659270215A}" dt="2026-10-04T16:06:24.779" v="128903" actId="1076"/>
          <ac:spMkLst>
            <pc:docMk/>
            <pc:sldMk cId="3541000687" sldId="294"/>
            <ac:spMk id="44" creationId="{F63832D9-0FF8-25D0-EC58-79C92F50B91B}"/>
          </ac:spMkLst>
        </pc:spChg>
        <pc:spChg chg="add mod">
          <ac:chgData name="Kryjak, Mike" userId="03a6e54d-e989-42e8-a898-8bd75d764f99" providerId="ADAL" clId="{B771AF3D-88E8-48B1-8341-23659270215A}" dt="2026-10-04T16:33:00.660" v="132850"/>
          <ac:spMkLst>
            <pc:docMk/>
            <pc:sldMk cId="3541000687" sldId="294"/>
            <ac:spMk id="62" creationId="{52F423C9-1EE7-39F6-EC17-79218EFBDE87}"/>
          </ac:spMkLst>
        </pc:spChg>
        <pc:spChg chg="add mod">
          <ac:chgData name="Kryjak, Mike" userId="03a6e54d-e989-42e8-a898-8bd75d764f99" providerId="ADAL" clId="{B771AF3D-88E8-48B1-8341-23659270215A}" dt="2026-10-05T08:54:06.916" v="135561" actId="1076"/>
          <ac:spMkLst>
            <pc:docMk/>
            <pc:sldMk cId="3541000687" sldId="294"/>
            <ac:spMk id="63" creationId="{7F5D22B1-0FC4-AF67-78EC-C98C365F9031}"/>
          </ac:spMkLst>
        </pc:spChg>
        <pc:spChg chg="add mod">
          <ac:chgData name="Kryjak, Mike" userId="03a6e54d-e989-42e8-a898-8bd75d764f99" providerId="ADAL" clId="{B771AF3D-88E8-48B1-8341-23659270215A}" dt="2026-10-05T08:54:04.712" v="135560" actId="1076"/>
          <ac:spMkLst>
            <pc:docMk/>
            <pc:sldMk cId="3541000687" sldId="294"/>
            <ac:spMk id="64" creationId="{30E3102E-B6C8-CC86-DE8A-61B65F1B7818}"/>
          </ac:spMkLst>
        </pc:spChg>
        <pc:grpChg chg="add mod">
          <ac:chgData name="Kryjak, Mike" userId="03a6e54d-e989-42e8-a898-8bd75d764f99" providerId="ADAL" clId="{B771AF3D-88E8-48B1-8341-23659270215A}" dt="2026-10-04T16:06:02.763" v="128834" actId="1076"/>
          <ac:grpSpMkLst>
            <pc:docMk/>
            <pc:sldMk cId="3541000687" sldId="294"/>
            <ac:grpSpMk id="49" creationId="{9B8EDEB8-8AA6-A402-808A-09E69D08EC4E}"/>
          </ac:grpSpMkLst>
        </pc:grpChg>
        <pc:picChg chg="add mod ord">
          <ac:chgData name="Kryjak, Mike" userId="03a6e54d-e989-42e8-a898-8bd75d764f99" providerId="ADAL" clId="{B771AF3D-88E8-48B1-8341-23659270215A}" dt="2026-10-04T16:32:58.686" v="132828"/>
          <ac:picMkLst>
            <pc:docMk/>
            <pc:sldMk cId="3541000687" sldId="294"/>
            <ac:picMk id="61" creationId="{8468C1E1-43A0-A17D-DD49-02CF5DF6FD81}"/>
          </ac:picMkLst>
        </pc:picChg>
        <pc:cxnChg chg="add mod">
          <ac:chgData name="Kryjak, Mike" userId="03a6e54d-e989-42e8-a898-8bd75d764f99" providerId="ADAL" clId="{B771AF3D-88E8-48B1-8341-23659270215A}" dt="2026-10-04T16:33:26.186" v="132934"/>
          <ac:cxnSpMkLst>
            <pc:docMk/>
            <pc:sldMk cId="3541000687" sldId="294"/>
            <ac:cxnSpMk id="56" creationId="{86179997-DB93-48E0-853F-BF6568880EEF}"/>
          </ac:cxnSpMkLst>
        </pc:cxnChg>
      </pc:sldChg>
      <pc:sldChg chg="addSp delSp modSp new mod ord modTransition chgLayout modNotesTx">
        <pc:chgData name="Kryjak, Mike" userId="03a6e54d-e989-42e8-a898-8bd75d764f99" providerId="ADAL" clId="{B771AF3D-88E8-48B1-8341-23659270215A}" dt="2026-10-07T06:09:40.530" v="140694" actId="1076"/>
        <pc:sldMkLst>
          <pc:docMk/>
          <pc:sldMk cId="1982643341" sldId="295"/>
        </pc:sldMkLst>
        <pc:spChg chg="mod ord">
          <ac:chgData name="Kryjak, Mike" userId="03a6e54d-e989-42e8-a898-8bd75d764f99" providerId="ADAL" clId="{B771AF3D-88E8-48B1-8341-23659270215A}" dt="2026-10-05T10:14:00.807" v="139409" actId="20577"/>
          <ac:spMkLst>
            <pc:docMk/>
            <pc:sldMk cId="1982643341" sldId="295"/>
            <ac:spMk id="2" creationId="{5679FD08-8A53-D0D3-8F0B-D6D47474E388}"/>
          </ac:spMkLst>
        </pc:spChg>
        <pc:spChg chg="mod ord">
          <ac:chgData name="Kryjak, Mike" userId="03a6e54d-e989-42e8-a898-8bd75d764f99" providerId="ADAL" clId="{B771AF3D-88E8-48B1-8341-23659270215A}" dt="2026-09-28T16:00:22.169" v="26363" actId="6264"/>
          <ac:spMkLst>
            <pc:docMk/>
            <pc:sldMk cId="1982643341" sldId="295"/>
            <ac:spMk id="3" creationId="{A581263B-E6A0-3E24-5731-1C7597C27308}"/>
          </ac:spMkLst>
        </pc:spChg>
        <pc:spChg chg="mod ord">
          <ac:chgData name="Kryjak, Mike" userId="03a6e54d-e989-42e8-a898-8bd75d764f99" providerId="ADAL" clId="{B771AF3D-88E8-48B1-8341-23659270215A}" dt="2026-09-28T16:00:22.169" v="26363" actId="6264"/>
          <ac:spMkLst>
            <pc:docMk/>
            <pc:sldMk cId="1982643341" sldId="295"/>
            <ac:spMk id="4" creationId="{D101C5F8-27E0-C33B-C224-5490C814DB41}"/>
          </ac:spMkLst>
        </pc:spChg>
        <pc:spChg chg="add mod">
          <ac:chgData name="Kryjak, Mike" userId="03a6e54d-e989-42e8-a898-8bd75d764f99" providerId="ADAL" clId="{B771AF3D-88E8-48B1-8341-23659270215A}" dt="2026-10-06T21:42:17.041" v="139980" actId="113"/>
          <ac:spMkLst>
            <pc:docMk/>
            <pc:sldMk cId="1982643341" sldId="295"/>
            <ac:spMk id="5" creationId="{E3290544-BD64-E6F9-3A05-3E4F10B4BFAA}"/>
          </ac:spMkLst>
        </pc:spChg>
        <pc:spChg chg="add mod">
          <ac:chgData name="Kryjak, Mike" userId="03a6e54d-e989-42e8-a898-8bd75d764f99" providerId="ADAL" clId="{B771AF3D-88E8-48B1-8341-23659270215A}" dt="2026-10-06T21:42:19.950" v="139981" actId="571"/>
          <ac:spMkLst>
            <pc:docMk/>
            <pc:sldMk cId="1982643341" sldId="295"/>
            <ac:spMk id="6" creationId="{E2667594-6B9C-C557-8230-8D86DE41E0D4}"/>
          </ac:spMkLst>
        </pc:spChg>
        <pc:spChg chg="add mod">
          <ac:chgData name="Kryjak, Mike" userId="03a6e54d-e989-42e8-a898-8bd75d764f99" providerId="ADAL" clId="{B771AF3D-88E8-48B1-8341-23659270215A}" dt="2026-10-01T13:26:13.179" v="46034"/>
          <ac:spMkLst>
            <pc:docMk/>
            <pc:sldMk cId="1982643341" sldId="295"/>
            <ac:spMk id="137" creationId="{683CD1EA-71E1-5104-D4EF-EC8B483F1393}"/>
          </ac:spMkLst>
        </pc:spChg>
        <pc:spChg chg="mod">
          <ac:chgData name="Kryjak, Mike" userId="03a6e54d-e989-42e8-a898-8bd75d764f99" providerId="ADAL" clId="{B771AF3D-88E8-48B1-8341-23659270215A}" dt="2026-10-04T14:42:31.968" v="121204" actId="1076"/>
          <ac:spMkLst>
            <pc:docMk/>
            <pc:sldMk cId="1982643341" sldId="295"/>
            <ac:spMk id="643" creationId="{ECC6C4ED-7A6C-D37D-CAFD-9F99448D6057}"/>
          </ac:spMkLst>
        </pc:spChg>
        <pc:spChg chg="mod">
          <ac:chgData name="Kryjak, Mike" userId="03a6e54d-e989-42e8-a898-8bd75d764f99" providerId="ADAL" clId="{B771AF3D-88E8-48B1-8341-23659270215A}" dt="2026-10-04T14:42:31.968" v="121204" actId="1076"/>
          <ac:spMkLst>
            <pc:docMk/>
            <pc:sldMk cId="1982643341" sldId="295"/>
            <ac:spMk id="644" creationId="{B000F592-99EB-3B1C-11A6-60E6D975B161}"/>
          </ac:spMkLst>
        </pc:spChg>
        <pc:spChg chg="mod">
          <ac:chgData name="Kryjak, Mike" userId="03a6e54d-e989-42e8-a898-8bd75d764f99" providerId="ADAL" clId="{B771AF3D-88E8-48B1-8341-23659270215A}" dt="2026-10-04T14:42:31.968" v="121204" actId="1076"/>
          <ac:spMkLst>
            <pc:docMk/>
            <pc:sldMk cId="1982643341" sldId="295"/>
            <ac:spMk id="645" creationId="{0F64FD4B-9CCF-2277-4485-17CA541BC2BF}"/>
          </ac:spMkLst>
        </pc:spChg>
        <pc:spChg chg="add mod">
          <ac:chgData name="Kryjak, Mike" userId="03a6e54d-e989-42e8-a898-8bd75d764f99" providerId="ADAL" clId="{B771AF3D-88E8-48B1-8341-23659270215A}" dt="2026-10-04T14:46:54.301" v="121576"/>
          <ac:spMkLst>
            <pc:docMk/>
            <pc:sldMk cId="1982643341" sldId="295"/>
            <ac:spMk id="647" creationId="{BCD3C1D0-2A49-F5B4-F921-30C046FA928B}"/>
          </ac:spMkLst>
        </pc:spChg>
        <pc:spChg chg="add mod">
          <ac:chgData name="Kryjak, Mike" userId="03a6e54d-e989-42e8-a898-8bd75d764f99" providerId="ADAL" clId="{B771AF3D-88E8-48B1-8341-23659270215A}" dt="2026-10-04T14:46:54.609" v="121594"/>
          <ac:spMkLst>
            <pc:docMk/>
            <pc:sldMk cId="1982643341" sldId="295"/>
            <ac:spMk id="648" creationId="{B26EDCC4-425D-27CD-FE5C-B6DFD42E4E51}"/>
          </ac:spMkLst>
        </pc:spChg>
        <pc:spChg chg="add mod">
          <ac:chgData name="Kryjak, Mike" userId="03a6e54d-e989-42e8-a898-8bd75d764f99" providerId="ADAL" clId="{B771AF3D-88E8-48B1-8341-23659270215A}" dt="2026-10-04T14:46:54.893" v="121608"/>
          <ac:spMkLst>
            <pc:docMk/>
            <pc:sldMk cId="1982643341" sldId="295"/>
            <ac:spMk id="649" creationId="{EA5D629D-5C6F-D2DC-38B5-14B7BBE54CBD}"/>
          </ac:spMkLst>
        </pc:spChg>
        <pc:spChg chg="add mod">
          <ac:chgData name="Kryjak, Mike" userId="03a6e54d-e989-42e8-a898-8bd75d764f99" providerId="ADAL" clId="{B771AF3D-88E8-48B1-8341-23659270215A}" dt="2026-10-04T14:46:55.180" v="121626"/>
          <ac:spMkLst>
            <pc:docMk/>
            <pc:sldMk cId="1982643341" sldId="295"/>
            <ac:spMk id="650" creationId="{AA7281EB-B673-478E-1590-C8E5B132DA98}"/>
          </ac:spMkLst>
        </pc:spChg>
        <pc:spChg chg="add mod">
          <ac:chgData name="Kryjak, Mike" userId="03a6e54d-e989-42e8-a898-8bd75d764f99" providerId="ADAL" clId="{B771AF3D-88E8-48B1-8341-23659270215A}" dt="2026-10-04T14:46:55.450" v="121640"/>
          <ac:spMkLst>
            <pc:docMk/>
            <pc:sldMk cId="1982643341" sldId="295"/>
            <ac:spMk id="651" creationId="{4E47256E-6020-C9BB-78FB-E2ACD52C0DAF}"/>
          </ac:spMkLst>
        </pc:spChg>
        <pc:spChg chg="add mod">
          <ac:chgData name="Kryjak, Mike" userId="03a6e54d-e989-42e8-a898-8bd75d764f99" providerId="ADAL" clId="{B771AF3D-88E8-48B1-8341-23659270215A}" dt="2026-10-07T06:09:40.530" v="140694" actId="1076"/>
          <ac:spMkLst>
            <pc:docMk/>
            <pc:sldMk cId="1982643341" sldId="295"/>
            <ac:spMk id="652" creationId="{97E9CCC1-12ED-5F03-77E8-7BE52AF8DBF4}"/>
          </ac:spMkLst>
        </pc:spChg>
        <pc:spChg chg="add mod">
          <ac:chgData name="Kryjak, Mike" userId="03a6e54d-e989-42e8-a898-8bd75d764f99" providerId="ADAL" clId="{B771AF3D-88E8-48B1-8341-23659270215A}" dt="2026-10-04T14:46:56.037" v="121672"/>
          <ac:spMkLst>
            <pc:docMk/>
            <pc:sldMk cId="1982643341" sldId="295"/>
            <ac:spMk id="653" creationId="{2BBE34C9-D761-E0FF-BC92-713A8A85ED2F}"/>
          </ac:spMkLst>
        </pc:spChg>
        <pc:spChg chg="add mod">
          <ac:chgData name="Kryjak, Mike" userId="03a6e54d-e989-42e8-a898-8bd75d764f99" providerId="ADAL" clId="{B771AF3D-88E8-48B1-8341-23659270215A}" dt="2026-10-04T14:46:56.418" v="121690"/>
          <ac:spMkLst>
            <pc:docMk/>
            <pc:sldMk cId="1982643341" sldId="295"/>
            <ac:spMk id="654" creationId="{7CBDAA58-56CC-B044-9691-330102D13D15}"/>
          </ac:spMkLst>
        </pc:spChg>
        <pc:spChg chg="add mod">
          <ac:chgData name="Kryjak, Mike" userId="03a6e54d-e989-42e8-a898-8bd75d764f99" providerId="ADAL" clId="{B771AF3D-88E8-48B1-8341-23659270215A}" dt="2026-10-04T14:46:58.373" v="121753"/>
          <ac:spMkLst>
            <pc:docMk/>
            <pc:sldMk cId="1982643341" sldId="295"/>
            <ac:spMk id="661" creationId="{022F5AC0-68C9-6DDD-432E-6EC66FF2646D}"/>
          </ac:spMkLst>
        </pc:spChg>
        <pc:spChg chg="add mod">
          <ac:chgData name="Kryjak, Mike" userId="03a6e54d-e989-42e8-a898-8bd75d764f99" providerId="ADAL" clId="{B771AF3D-88E8-48B1-8341-23659270215A}" dt="2026-10-04T14:46:58.738" v="121766"/>
          <ac:spMkLst>
            <pc:docMk/>
            <pc:sldMk cId="1982643341" sldId="295"/>
            <ac:spMk id="662" creationId="{C1175D89-5E84-544A-0D2C-D1C8CA85FEEF}"/>
          </ac:spMkLst>
        </pc:spChg>
        <pc:spChg chg="add mod">
          <ac:chgData name="Kryjak, Mike" userId="03a6e54d-e989-42e8-a898-8bd75d764f99" providerId="ADAL" clId="{B771AF3D-88E8-48B1-8341-23659270215A}" dt="2026-10-04T14:46:59.085" v="121779"/>
          <ac:spMkLst>
            <pc:docMk/>
            <pc:sldMk cId="1982643341" sldId="295"/>
            <ac:spMk id="663" creationId="{5614B0C7-0670-9B70-660D-36A61441C7FB}"/>
          </ac:spMkLst>
        </pc:spChg>
        <pc:spChg chg="add mod">
          <ac:chgData name="Kryjak, Mike" userId="03a6e54d-e989-42e8-a898-8bd75d764f99" providerId="ADAL" clId="{B771AF3D-88E8-48B1-8341-23659270215A}" dt="2026-10-04T14:46:59.374" v="121792"/>
          <ac:spMkLst>
            <pc:docMk/>
            <pc:sldMk cId="1982643341" sldId="295"/>
            <ac:spMk id="664" creationId="{D92C6A63-8118-1AF8-CE07-677284717D41}"/>
          </ac:spMkLst>
        </pc:spChg>
        <pc:spChg chg="add mod">
          <ac:chgData name="Kryjak, Mike" userId="03a6e54d-e989-42e8-a898-8bd75d764f99" providerId="ADAL" clId="{B771AF3D-88E8-48B1-8341-23659270215A}" dt="2026-10-04T14:46:59.665" v="121805"/>
          <ac:spMkLst>
            <pc:docMk/>
            <pc:sldMk cId="1982643341" sldId="295"/>
            <ac:spMk id="665" creationId="{B144B810-24F6-DFE4-87D2-B27500C5482E}"/>
          </ac:spMkLst>
        </pc:spChg>
        <pc:spChg chg="add mod">
          <ac:chgData name="Kryjak, Mike" userId="03a6e54d-e989-42e8-a898-8bd75d764f99" providerId="ADAL" clId="{B771AF3D-88E8-48B1-8341-23659270215A}" dt="2026-10-04T14:46:59.950" v="121818"/>
          <ac:spMkLst>
            <pc:docMk/>
            <pc:sldMk cId="1982643341" sldId="295"/>
            <ac:spMk id="666" creationId="{0A34067E-4AB4-AC38-3957-219D1E74960C}"/>
          </ac:spMkLst>
        </pc:spChg>
        <pc:spChg chg="add mod">
          <ac:chgData name="Kryjak, Mike" userId="03a6e54d-e989-42e8-a898-8bd75d764f99" providerId="ADAL" clId="{B771AF3D-88E8-48B1-8341-23659270215A}" dt="2026-10-04T14:47:00.251" v="121831"/>
          <ac:spMkLst>
            <pc:docMk/>
            <pc:sldMk cId="1982643341" sldId="295"/>
            <ac:spMk id="667" creationId="{D59F8C6F-7922-0AE6-3DCE-A7305D1F2BD2}"/>
          </ac:spMkLst>
        </pc:spChg>
        <pc:spChg chg="add mod">
          <ac:chgData name="Kryjak, Mike" userId="03a6e54d-e989-42e8-a898-8bd75d764f99" providerId="ADAL" clId="{B771AF3D-88E8-48B1-8341-23659270215A}" dt="2026-10-04T14:47:00.548" v="121844"/>
          <ac:spMkLst>
            <pc:docMk/>
            <pc:sldMk cId="1982643341" sldId="295"/>
            <ac:spMk id="668" creationId="{88DF03E3-02DD-6D6E-2EFE-54964435C230}"/>
          </ac:spMkLst>
        </pc:spChg>
        <pc:spChg chg="add mod">
          <ac:chgData name="Kryjak, Mike" userId="03a6e54d-e989-42e8-a898-8bd75d764f99" providerId="ADAL" clId="{B771AF3D-88E8-48B1-8341-23659270215A}" dt="2026-10-04T14:47:00.836" v="121857"/>
          <ac:spMkLst>
            <pc:docMk/>
            <pc:sldMk cId="1982643341" sldId="295"/>
            <ac:spMk id="669" creationId="{4A070805-00B3-D6A2-C5DB-DF9789415DB7}"/>
          </ac:spMkLst>
        </pc:spChg>
        <pc:spChg chg="add mod">
          <ac:chgData name="Kryjak, Mike" userId="03a6e54d-e989-42e8-a898-8bd75d764f99" providerId="ADAL" clId="{B771AF3D-88E8-48B1-8341-23659270215A}" dt="2026-10-04T14:47:01.111" v="121870"/>
          <ac:spMkLst>
            <pc:docMk/>
            <pc:sldMk cId="1982643341" sldId="295"/>
            <ac:spMk id="670" creationId="{C3EA24A8-F675-FE5E-D9E5-77503B647175}"/>
          </ac:spMkLst>
        </pc:spChg>
        <pc:spChg chg="add mod">
          <ac:chgData name="Kryjak, Mike" userId="03a6e54d-e989-42e8-a898-8bd75d764f99" providerId="ADAL" clId="{B771AF3D-88E8-48B1-8341-23659270215A}" dt="2026-10-04T14:47:01.388" v="121883"/>
          <ac:spMkLst>
            <pc:docMk/>
            <pc:sldMk cId="1982643341" sldId="295"/>
            <ac:spMk id="671" creationId="{85F3A229-3F5F-415C-8D5E-6A36A5A06977}"/>
          </ac:spMkLst>
        </pc:spChg>
        <pc:spChg chg="add mod">
          <ac:chgData name="Kryjak, Mike" userId="03a6e54d-e989-42e8-a898-8bd75d764f99" providerId="ADAL" clId="{B771AF3D-88E8-48B1-8341-23659270215A}" dt="2026-10-04T14:47:01.674" v="121896"/>
          <ac:spMkLst>
            <pc:docMk/>
            <pc:sldMk cId="1982643341" sldId="295"/>
            <ac:spMk id="672" creationId="{00C69368-22BC-3051-8FF0-57981F77E084}"/>
          </ac:spMkLst>
        </pc:spChg>
        <pc:spChg chg="add mod">
          <ac:chgData name="Kryjak, Mike" userId="03a6e54d-e989-42e8-a898-8bd75d764f99" providerId="ADAL" clId="{B771AF3D-88E8-48B1-8341-23659270215A}" dt="2026-10-04T14:47:01.970" v="121909"/>
          <ac:spMkLst>
            <pc:docMk/>
            <pc:sldMk cId="1982643341" sldId="295"/>
            <ac:spMk id="673" creationId="{702EBD3C-E924-762A-2C0B-DEB5943F79C0}"/>
          </ac:spMkLst>
        </pc:spChg>
        <pc:spChg chg="add mod">
          <ac:chgData name="Kryjak, Mike" userId="03a6e54d-e989-42e8-a898-8bd75d764f99" providerId="ADAL" clId="{B771AF3D-88E8-48B1-8341-23659270215A}" dt="2026-10-04T14:47:02.305" v="121922"/>
          <ac:spMkLst>
            <pc:docMk/>
            <pc:sldMk cId="1982643341" sldId="295"/>
            <ac:spMk id="674" creationId="{131C1153-D8A2-E28D-6749-79A4DE4D143D}"/>
          </ac:spMkLst>
        </pc:spChg>
        <pc:spChg chg="add mod">
          <ac:chgData name="Kryjak, Mike" userId="03a6e54d-e989-42e8-a898-8bd75d764f99" providerId="ADAL" clId="{B771AF3D-88E8-48B1-8341-23659270215A}" dt="2026-10-04T14:47:02.668" v="121936"/>
          <ac:spMkLst>
            <pc:docMk/>
            <pc:sldMk cId="1982643341" sldId="295"/>
            <ac:spMk id="675" creationId="{228D1D04-5A38-FE4D-617D-CC0D945E7A11}"/>
          </ac:spMkLst>
        </pc:spChg>
        <pc:spChg chg="add mod">
          <ac:chgData name="Kryjak, Mike" userId="03a6e54d-e989-42e8-a898-8bd75d764f99" providerId="ADAL" clId="{B771AF3D-88E8-48B1-8341-23659270215A}" dt="2026-10-04T14:47:03.011" v="121957"/>
          <ac:spMkLst>
            <pc:docMk/>
            <pc:sldMk cId="1982643341" sldId="295"/>
            <ac:spMk id="676" creationId="{A1AE804D-8E2F-D27F-16ED-2A47AD8EF91C}"/>
          </ac:spMkLst>
        </pc:spChg>
        <pc:spChg chg="add mod">
          <ac:chgData name="Kryjak, Mike" userId="03a6e54d-e989-42e8-a898-8bd75d764f99" providerId="ADAL" clId="{B771AF3D-88E8-48B1-8341-23659270215A}" dt="2026-10-04T14:47:03.273" v="121970"/>
          <ac:spMkLst>
            <pc:docMk/>
            <pc:sldMk cId="1982643341" sldId="295"/>
            <ac:spMk id="677" creationId="{D13D8225-E245-F3EA-2AF1-9A27BE1CD912}"/>
          </ac:spMkLst>
        </pc:spChg>
        <pc:spChg chg="add mod">
          <ac:chgData name="Kryjak, Mike" userId="03a6e54d-e989-42e8-a898-8bd75d764f99" providerId="ADAL" clId="{B771AF3D-88E8-48B1-8341-23659270215A}" dt="2026-10-04T14:47:03.545" v="121983"/>
          <ac:spMkLst>
            <pc:docMk/>
            <pc:sldMk cId="1982643341" sldId="295"/>
            <ac:spMk id="678" creationId="{3B7E0A45-98C9-C9F6-8336-221263E7A706}"/>
          </ac:spMkLst>
        </pc:spChg>
        <pc:spChg chg="add mod">
          <ac:chgData name="Kryjak, Mike" userId="03a6e54d-e989-42e8-a898-8bd75d764f99" providerId="ADAL" clId="{B771AF3D-88E8-48B1-8341-23659270215A}" dt="2026-10-04T14:47:03.813" v="121996"/>
          <ac:spMkLst>
            <pc:docMk/>
            <pc:sldMk cId="1982643341" sldId="295"/>
            <ac:spMk id="679" creationId="{03C52467-6AF3-3E17-F48C-31621C3843C8}"/>
          </ac:spMkLst>
        </pc:spChg>
        <pc:spChg chg="add mod">
          <ac:chgData name="Kryjak, Mike" userId="03a6e54d-e989-42e8-a898-8bd75d764f99" providerId="ADAL" clId="{B771AF3D-88E8-48B1-8341-23659270215A}" dt="2026-10-04T14:47:04.075" v="122009"/>
          <ac:spMkLst>
            <pc:docMk/>
            <pc:sldMk cId="1982643341" sldId="295"/>
            <ac:spMk id="680" creationId="{46F9FA26-E32A-4939-FBD5-CB8AE0908BD5}"/>
          </ac:spMkLst>
        </pc:spChg>
        <pc:spChg chg="add mod">
          <ac:chgData name="Kryjak, Mike" userId="03a6e54d-e989-42e8-a898-8bd75d764f99" providerId="ADAL" clId="{B771AF3D-88E8-48B1-8341-23659270215A}" dt="2026-10-04T14:47:04.353" v="122022"/>
          <ac:spMkLst>
            <pc:docMk/>
            <pc:sldMk cId="1982643341" sldId="295"/>
            <ac:spMk id="681" creationId="{99A6DE82-7B49-E3A5-AFD1-97C3D9FDF0D1}"/>
          </ac:spMkLst>
        </pc:spChg>
        <pc:spChg chg="add mod">
          <ac:chgData name="Kryjak, Mike" userId="03a6e54d-e989-42e8-a898-8bd75d764f99" providerId="ADAL" clId="{B771AF3D-88E8-48B1-8341-23659270215A}" dt="2026-10-04T14:47:04.623" v="122035"/>
          <ac:spMkLst>
            <pc:docMk/>
            <pc:sldMk cId="1982643341" sldId="295"/>
            <ac:spMk id="682" creationId="{85098CFE-36D1-22EE-B5DB-72FAED6A40AE}"/>
          </ac:spMkLst>
        </pc:spChg>
        <pc:spChg chg="add mod">
          <ac:chgData name="Kryjak, Mike" userId="03a6e54d-e989-42e8-a898-8bd75d764f99" providerId="ADAL" clId="{B771AF3D-88E8-48B1-8341-23659270215A}" dt="2026-10-04T14:47:04.899" v="122048"/>
          <ac:spMkLst>
            <pc:docMk/>
            <pc:sldMk cId="1982643341" sldId="295"/>
            <ac:spMk id="683" creationId="{0589C05B-C7BB-8351-DD6A-66677A893851}"/>
          </ac:spMkLst>
        </pc:spChg>
        <pc:spChg chg="add mod">
          <ac:chgData name="Kryjak, Mike" userId="03a6e54d-e989-42e8-a898-8bd75d764f99" providerId="ADAL" clId="{B771AF3D-88E8-48B1-8341-23659270215A}" dt="2026-10-04T14:47:05.168" v="122061"/>
          <ac:spMkLst>
            <pc:docMk/>
            <pc:sldMk cId="1982643341" sldId="295"/>
            <ac:spMk id="684" creationId="{DF50FD70-8127-2BC0-FB69-8A55A67F381A}"/>
          </ac:spMkLst>
        </pc:spChg>
        <pc:spChg chg="add mod">
          <ac:chgData name="Kryjak, Mike" userId="03a6e54d-e989-42e8-a898-8bd75d764f99" providerId="ADAL" clId="{B771AF3D-88E8-48B1-8341-23659270215A}" dt="2026-10-04T14:47:05.437" v="122074"/>
          <ac:spMkLst>
            <pc:docMk/>
            <pc:sldMk cId="1982643341" sldId="295"/>
            <ac:spMk id="685" creationId="{3CFFC7DF-A58B-A832-D9BF-D40D4A957176}"/>
          </ac:spMkLst>
        </pc:spChg>
        <pc:spChg chg="add mod">
          <ac:chgData name="Kryjak, Mike" userId="03a6e54d-e989-42e8-a898-8bd75d764f99" providerId="ADAL" clId="{B771AF3D-88E8-48B1-8341-23659270215A}" dt="2026-10-04T14:47:05.700" v="122087"/>
          <ac:spMkLst>
            <pc:docMk/>
            <pc:sldMk cId="1982643341" sldId="295"/>
            <ac:spMk id="686" creationId="{778A200A-19A4-75AA-A9EA-5CC448EBE196}"/>
          </ac:spMkLst>
        </pc:spChg>
        <pc:spChg chg="add mod">
          <ac:chgData name="Kryjak, Mike" userId="03a6e54d-e989-42e8-a898-8bd75d764f99" providerId="ADAL" clId="{B771AF3D-88E8-48B1-8341-23659270215A}" dt="2026-10-04T14:47:05.958" v="122100"/>
          <ac:spMkLst>
            <pc:docMk/>
            <pc:sldMk cId="1982643341" sldId="295"/>
            <ac:spMk id="687" creationId="{E57EC374-208F-6C0C-4A4D-F054838DB50B}"/>
          </ac:spMkLst>
        </pc:spChg>
        <pc:spChg chg="add mod">
          <ac:chgData name="Kryjak, Mike" userId="03a6e54d-e989-42e8-a898-8bd75d764f99" providerId="ADAL" clId="{B771AF3D-88E8-48B1-8341-23659270215A}" dt="2026-10-04T14:47:06.211" v="122113"/>
          <ac:spMkLst>
            <pc:docMk/>
            <pc:sldMk cId="1982643341" sldId="295"/>
            <ac:spMk id="688" creationId="{2694BD46-7010-DA7E-93A0-753AF952AE22}"/>
          </ac:spMkLst>
        </pc:spChg>
        <pc:spChg chg="add mod">
          <ac:chgData name="Kryjak, Mike" userId="03a6e54d-e989-42e8-a898-8bd75d764f99" providerId="ADAL" clId="{B771AF3D-88E8-48B1-8341-23659270215A}" dt="2026-10-04T14:47:06.614" v="122134"/>
          <ac:spMkLst>
            <pc:docMk/>
            <pc:sldMk cId="1982643341" sldId="295"/>
            <ac:spMk id="689" creationId="{7260616B-7898-CEB3-271B-7350E1556535}"/>
          </ac:spMkLst>
        </pc:spChg>
        <pc:spChg chg="add mod">
          <ac:chgData name="Kryjak, Mike" userId="03a6e54d-e989-42e8-a898-8bd75d764f99" providerId="ADAL" clId="{B771AF3D-88E8-48B1-8341-23659270215A}" dt="2026-10-04T14:47:06.938" v="122147"/>
          <ac:spMkLst>
            <pc:docMk/>
            <pc:sldMk cId="1982643341" sldId="295"/>
            <ac:spMk id="690" creationId="{FCEFAC8C-DDFD-014D-2359-6E9E75E2209C}"/>
          </ac:spMkLst>
        </pc:spChg>
        <pc:spChg chg="add mod">
          <ac:chgData name="Kryjak, Mike" userId="03a6e54d-e989-42e8-a898-8bd75d764f99" providerId="ADAL" clId="{B771AF3D-88E8-48B1-8341-23659270215A}" dt="2026-10-04T14:47:07.255" v="122160"/>
          <ac:spMkLst>
            <pc:docMk/>
            <pc:sldMk cId="1982643341" sldId="295"/>
            <ac:spMk id="691" creationId="{2F0B6EFF-B03D-E52C-E6C7-7DFC51F93825}"/>
          </ac:spMkLst>
        </pc:spChg>
        <pc:spChg chg="add mod">
          <ac:chgData name="Kryjak, Mike" userId="03a6e54d-e989-42e8-a898-8bd75d764f99" providerId="ADAL" clId="{B771AF3D-88E8-48B1-8341-23659270215A}" dt="2026-10-04T14:47:07.589" v="122173"/>
          <ac:spMkLst>
            <pc:docMk/>
            <pc:sldMk cId="1982643341" sldId="295"/>
            <ac:spMk id="692" creationId="{425DEB76-4AF6-42B1-F287-C43F19BCD034}"/>
          </ac:spMkLst>
        </pc:spChg>
        <pc:spChg chg="add mod">
          <ac:chgData name="Kryjak, Mike" userId="03a6e54d-e989-42e8-a898-8bd75d764f99" providerId="ADAL" clId="{B771AF3D-88E8-48B1-8341-23659270215A}" dt="2026-10-04T14:47:07.923" v="122186"/>
          <ac:spMkLst>
            <pc:docMk/>
            <pc:sldMk cId="1982643341" sldId="295"/>
            <ac:spMk id="693" creationId="{BE8F1FA2-1944-3FD1-AD89-A296069F8BBA}"/>
          </ac:spMkLst>
        </pc:spChg>
        <pc:spChg chg="add mod">
          <ac:chgData name="Kryjak, Mike" userId="03a6e54d-e989-42e8-a898-8bd75d764f99" providerId="ADAL" clId="{B771AF3D-88E8-48B1-8341-23659270215A}" dt="2026-10-04T14:47:08.242" v="122199"/>
          <ac:spMkLst>
            <pc:docMk/>
            <pc:sldMk cId="1982643341" sldId="295"/>
            <ac:spMk id="694" creationId="{B1C582D1-3322-E703-89C2-D0226CCEEB31}"/>
          </ac:spMkLst>
        </pc:spChg>
        <pc:spChg chg="add mod">
          <ac:chgData name="Kryjak, Mike" userId="03a6e54d-e989-42e8-a898-8bd75d764f99" providerId="ADAL" clId="{B771AF3D-88E8-48B1-8341-23659270215A}" dt="2026-10-04T14:47:08.522" v="122212"/>
          <ac:spMkLst>
            <pc:docMk/>
            <pc:sldMk cId="1982643341" sldId="295"/>
            <ac:spMk id="695" creationId="{163116EC-B55F-959D-1162-45E8FC28E44E}"/>
          </ac:spMkLst>
        </pc:spChg>
        <pc:spChg chg="add mod">
          <ac:chgData name="Kryjak, Mike" userId="03a6e54d-e989-42e8-a898-8bd75d764f99" providerId="ADAL" clId="{B771AF3D-88E8-48B1-8341-23659270215A}" dt="2026-10-04T14:47:08.826" v="122225"/>
          <ac:spMkLst>
            <pc:docMk/>
            <pc:sldMk cId="1982643341" sldId="295"/>
            <ac:spMk id="696" creationId="{1FFAA334-144A-91BF-3C85-6686CEC30B23}"/>
          </ac:spMkLst>
        </pc:spChg>
        <pc:spChg chg="add mod">
          <ac:chgData name="Kryjak, Mike" userId="03a6e54d-e989-42e8-a898-8bd75d764f99" providerId="ADAL" clId="{B771AF3D-88E8-48B1-8341-23659270215A}" dt="2026-10-04T14:47:09.096" v="122238"/>
          <ac:spMkLst>
            <pc:docMk/>
            <pc:sldMk cId="1982643341" sldId="295"/>
            <ac:spMk id="697" creationId="{38FEFFA6-FD28-2BDD-8247-F07BC0FE4EC6}"/>
          </ac:spMkLst>
        </pc:spChg>
        <pc:spChg chg="add mod">
          <ac:chgData name="Kryjak, Mike" userId="03a6e54d-e989-42e8-a898-8bd75d764f99" providerId="ADAL" clId="{B771AF3D-88E8-48B1-8341-23659270215A}" dt="2026-10-04T14:47:09.372" v="122251"/>
          <ac:spMkLst>
            <pc:docMk/>
            <pc:sldMk cId="1982643341" sldId="295"/>
            <ac:spMk id="698" creationId="{ACA24A6C-F474-CE28-BE95-20D3ECF34593}"/>
          </ac:spMkLst>
        </pc:spChg>
        <pc:spChg chg="add mod">
          <ac:chgData name="Kryjak, Mike" userId="03a6e54d-e989-42e8-a898-8bd75d764f99" providerId="ADAL" clId="{B771AF3D-88E8-48B1-8341-23659270215A}" dt="2026-10-04T14:47:09.678" v="122264"/>
          <ac:spMkLst>
            <pc:docMk/>
            <pc:sldMk cId="1982643341" sldId="295"/>
            <ac:spMk id="699" creationId="{CC7E2132-9A9C-01A7-8773-87A01BAD92B7}"/>
          </ac:spMkLst>
        </pc:spChg>
        <pc:spChg chg="add mod">
          <ac:chgData name="Kryjak, Mike" userId="03a6e54d-e989-42e8-a898-8bd75d764f99" providerId="ADAL" clId="{B771AF3D-88E8-48B1-8341-23659270215A}" dt="2026-10-04T14:47:09.981" v="122277"/>
          <ac:spMkLst>
            <pc:docMk/>
            <pc:sldMk cId="1982643341" sldId="295"/>
            <ac:spMk id="700" creationId="{9AE01702-88CD-A11D-5D62-3F3B1D5D790F}"/>
          </ac:spMkLst>
        </pc:spChg>
        <pc:spChg chg="add mod">
          <ac:chgData name="Kryjak, Mike" userId="03a6e54d-e989-42e8-a898-8bd75d764f99" providerId="ADAL" clId="{B771AF3D-88E8-48B1-8341-23659270215A}" dt="2026-10-04T14:47:10.262" v="122290"/>
          <ac:spMkLst>
            <pc:docMk/>
            <pc:sldMk cId="1982643341" sldId="295"/>
            <ac:spMk id="701" creationId="{C7B369D9-B9DD-A93B-AF88-8BC7E86A9101}"/>
          </ac:spMkLst>
        </pc:spChg>
        <pc:spChg chg="add mod">
          <ac:chgData name="Kryjak, Mike" userId="03a6e54d-e989-42e8-a898-8bd75d764f99" providerId="ADAL" clId="{B771AF3D-88E8-48B1-8341-23659270215A}" dt="2026-10-04T14:47:10.627" v="122311"/>
          <ac:spMkLst>
            <pc:docMk/>
            <pc:sldMk cId="1982643341" sldId="295"/>
            <ac:spMk id="702" creationId="{98BBEE86-2FEF-F089-E807-0A25D0C44BAB}"/>
          </ac:spMkLst>
        </pc:spChg>
        <pc:spChg chg="add mod">
          <ac:chgData name="Kryjak, Mike" userId="03a6e54d-e989-42e8-a898-8bd75d764f99" providerId="ADAL" clId="{B771AF3D-88E8-48B1-8341-23659270215A}" dt="2026-10-04T14:47:10.888" v="122324"/>
          <ac:spMkLst>
            <pc:docMk/>
            <pc:sldMk cId="1982643341" sldId="295"/>
            <ac:spMk id="703" creationId="{98DBB2B7-6DCE-9072-777B-844D9098EE98}"/>
          </ac:spMkLst>
        </pc:spChg>
        <pc:spChg chg="add mod">
          <ac:chgData name="Kryjak, Mike" userId="03a6e54d-e989-42e8-a898-8bd75d764f99" providerId="ADAL" clId="{B771AF3D-88E8-48B1-8341-23659270215A}" dt="2026-10-04T14:47:11.159" v="122337"/>
          <ac:spMkLst>
            <pc:docMk/>
            <pc:sldMk cId="1982643341" sldId="295"/>
            <ac:spMk id="704" creationId="{E3DAABBA-EA7A-7645-71F7-32CCE8A832A3}"/>
          </ac:spMkLst>
        </pc:spChg>
        <pc:spChg chg="add mod">
          <ac:chgData name="Kryjak, Mike" userId="03a6e54d-e989-42e8-a898-8bd75d764f99" providerId="ADAL" clId="{B771AF3D-88E8-48B1-8341-23659270215A}" dt="2026-10-04T14:47:11.438" v="122350"/>
          <ac:spMkLst>
            <pc:docMk/>
            <pc:sldMk cId="1982643341" sldId="295"/>
            <ac:spMk id="705" creationId="{C9A795AE-3927-8FEC-52BF-7F93EFBFB7C2}"/>
          </ac:spMkLst>
        </pc:spChg>
        <pc:spChg chg="add mod">
          <ac:chgData name="Kryjak, Mike" userId="03a6e54d-e989-42e8-a898-8bd75d764f99" providerId="ADAL" clId="{B771AF3D-88E8-48B1-8341-23659270215A}" dt="2026-10-04T14:47:11.715" v="122363"/>
          <ac:spMkLst>
            <pc:docMk/>
            <pc:sldMk cId="1982643341" sldId="295"/>
            <ac:spMk id="706" creationId="{6D813650-BFDD-937A-FA35-2A6576CAE1E3}"/>
          </ac:spMkLst>
        </pc:spChg>
        <pc:spChg chg="add mod">
          <ac:chgData name="Kryjak, Mike" userId="03a6e54d-e989-42e8-a898-8bd75d764f99" providerId="ADAL" clId="{B771AF3D-88E8-48B1-8341-23659270215A}" dt="2026-10-04T14:47:11.981" v="122376"/>
          <ac:spMkLst>
            <pc:docMk/>
            <pc:sldMk cId="1982643341" sldId="295"/>
            <ac:spMk id="707" creationId="{5BB8A1C5-0561-6AE7-0A51-05098E41EA73}"/>
          </ac:spMkLst>
        </pc:spChg>
        <pc:spChg chg="add mod">
          <ac:chgData name="Kryjak, Mike" userId="03a6e54d-e989-42e8-a898-8bd75d764f99" providerId="ADAL" clId="{B771AF3D-88E8-48B1-8341-23659270215A}" dt="2026-10-04T14:47:12.276" v="122389"/>
          <ac:spMkLst>
            <pc:docMk/>
            <pc:sldMk cId="1982643341" sldId="295"/>
            <ac:spMk id="708" creationId="{4B95E001-C674-5E46-DAF9-5CBE52008F11}"/>
          </ac:spMkLst>
        </pc:spChg>
        <pc:spChg chg="add mod">
          <ac:chgData name="Kryjak, Mike" userId="03a6e54d-e989-42e8-a898-8bd75d764f99" providerId="ADAL" clId="{B771AF3D-88E8-48B1-8341-23659270215A}" dt="2026-10-04T14:47:12.557" v="122402"/>
          <ac:spMkLst>
            <pc:docMk/>
            <pc:sldMk cId="1982643341" sldId="295"/>
            <ac:spMk id="709" creationId="{E01667B0-42A7-3170-9F5D-B96B7F6D381B}"/>
          </ac:spMkLst>
        </pc:spChg>
        <pc:spChg chg="add mod">
          <ac:chgData name="Kryjak, Mike" userId="03a6e54d-e989-42e8-a898-8bd75d764f99" providerId="ADAL" clId="{B771AF3D-88E8-48B1-8341-23659270215A}" dt="2026-10-04T14:47:12.836" v="122415"/>
          <ac:spMkLst>
            <pc:docMk/>
            <pc:sldMk cId="1982643341" sldId="295"/>
            <ac:spMk id="710" creationId="{06103D06-AF68-BC62-8A55-6072034445E0}"/>
          </ac:spMkLst>
        </pc:spChg>
        <pc:spChg chg="add mod">
          <ac:chgData name="Kryjak, Mike" userId="03a6e54d-e989-42e8-a898-8bd75d764f99" providerId="ADAL" clId="{B771AF3D-88E8-48B1-8341-23659270215A}" dt="2026-10-04T14:47:13.107" v="122428"/>
          <ac:spMkLst>
            <pc:docMk/>
            <pc:sldMk cId="1982643341" sldId="295"/>
            <ac:spMk id="711" creationId="{A05AFFAE-9BB3-180A-ADC0-3C4175AACEF5}"/>
          </ac:spMkLst>
        </pc:spChg>
        <pc:spChg chg="add mod">
          <ac:chgData name="Kryjak, Mike" userId="03a6e54d-e989-42e8-a898-8bd75d764f99" providerId="ADAL" clId="{B771AF3D-88E8-48B1-8341-23659270215A}" dt="2026-10-04T14:47:13.372" v="122441"/>
          <ac:spMkLst>
            <pc:docMk/>
            <pc:sldMk cId="1982643341" sldId="295"/>
            <ac:spMk id="712" creationId="{3ED9E703-80B9-56C3-4481-9099407A3BDE}"/>
          </ac:spMkLst>
        </pc:spChg>
        <pc:spChg chg="add mod">
          <ac:chgData name="Kryjak, Mike" userId="03a6e54d-e989-42e8-a898-8bd75d764f99" providerId="ADAL" clId="{B771AF3D-88E8-48B1-8341-23659270215A}" dt="2026-10-04T14:47:13.630" v="122454"/>
          <ac:spMkLst>
            <pc:docMk/>
            <pc:sldMk cId="1982643341" sldId="295"/>
            <ac:spMk id="713" creationId="{01D4D148-E544-7CAA-B78B-B4DBEB1785B2}"/>
          </ac:spMkLst>
        </pc:spChg>
        <pc:spChg chg="add mod">
          <ac:chgData name="Kryjak, Mike" userId="03a6e54d-e989-42e8-a898-8bd75d764f99" providerId="ADAL" clId="{B771AF3D-88E8-48B1-8341-23659270215A}" dt="2026-10-04T14:47:13.895" v="122467"/>
          <ac:spMkLst>
            <pc:docMk/>
            <pc:sldMk cId="1982643341" sldId="295"/>
            <ac:spMk id="714" creationId="{96D9DF21-FF56-A9F2-B0B5-4326392FC292}"/>
          </ac:spMkLst>
        </pc:spChg>
        <pc:spChg chg="add mod">
          <ac:chgData name="Kryjak, Mike" userId="03a6e54d-e989-42e8-a898-8bd75d764f99" providerId="ADAL" clId="{B771AF3D-88E8-48B1-8341-23659270215A}" dt="2026-10-04T14:47:14.211" v="122485"/>
          <ac:spMkLst>
            <pc:docMk/>
            <pc:sldMk cId="1982643341" sldId="295"/>
            <ac:spMk id="715" creationId="{17431450-F592-EE13-65DB-4468F53E4BE8}"/>
          </ac:spMkLst>
        </pc:spChg>
        <pc:spChg chg="add mod">
          <ac:chgData name="Kryjak, Mike" userId="03a6e54d-e989-42e8-a898-8bd75d764f99" providerId="ADAL" clId="{B771AF3D-88E8-48B1-8341-23659270215A}" dt="2026-10-04T14:47:14.518" v="122503"/>
          <ac:spMkLst>
            <pc:docMk/>
            <pc:sldMk cId="1982643341" sldId="295"/>
            <ac:spMk id="716" creationId="{F03424DA-FD6D-954B-C649-9C656ADA6074}"/>
          </ac:spMkLst>
        </pc:spChg>
        <pc:spChg chg="add mod">
          <ac:chgData name="Kryjak, Mike" userId="03a6e54d-e989-42e8-a898-8bd75d764f99" providerId="ADAL" clId="{B771AF3D-88E8-48B1-8341-23659270215A}" dt="2026-10-04T14:47:14.845" v="122521"/>
          <ac:spMkLst>
            <pc:docMk/>
            <pc:sldMk cId="1982643341" sldId="295"/>
            <ac:spMk id="717" creationId="{38DB8BE8-5830-EFCE-4FC9-7CEA9056D5D1}"/>
          </ac:spMkLst>
        </pc:spChg>
        <pc:spChg chg="add mod">
          <ac:chgData name="Kryjak, Mike" userId="03a6e54d-e989-42e8-a898-8bd75d764f99" providerId="ADAL" clId="{B771AF3D-88E8-48B1-8341-23659270215A}" dt="2026-10-04T14:51:22.098" v="124580" actId="14100"/>
          <ac:spMkLst>
            <pc:docMk/>
            <pc:sldMk cId="1982643341" sldId="295"/>
            <ac:spMk id="718" creationId="{12760C3F-CD1B-CBA5-7267-81F077EC42A7}"/>
          </ac:spMkLst>
        </pc:spChg>
        <pc:spChg chg="add mod">
          <ac:chgData name="Kryjak, Mike" userId="03a6e54d-e989-42e8-a898-8bd75d764f99" providerId="ADAL" clId="{B771AF3D-88E8-48B1-8341-23659270215A}" dt="2026-10-04T14:47:15.508" v="122557"/>
          <ac:spMkLst>
            <pc:docMk/>
            <pc:sldMk cId="1982643341" sldId="295"/>
            <ac:spMk id="719" creationId="{D5B5CB98-A579-0A1B-D28E-EB13D288D98F}"/>
          </ac:spMkLst>
        </pc:spChg>
        <pc:spChg chg="add mod">
          <ac:chgData name="Kryjak, Mike" userId="03a6e54d-e989-42e8-a898-8bd75d764f99" providerId="ADAL" clId="{B771AF3D-88E8-48B1-8341-23659270215A}" dt="2026-10-04T14:47:15.810" v="122570"/>
          <ac:spMkLst>
            <pc:docMk/>
            <pc:sldMk cId="1982643341" sldId="295"/>
            <ac:spMk id="720" creationId="{286EF613-7BAF-4FF6-4D7C-A767F3D703A1}"/>
          </ac:spMkLst>
        </pc:spChg>
        <pc:spChg chg="add mod">
          <ac:chgData name="Kryjak, Mike" userId="03a6e54d-e989-42e8-a898-8bd75d764f99" providerId="ADAL" clId="{B771AF3D-88E8-48B1-8341-23659270215A}" dt="2026-10-04T14:47:16.100" v="122583"/>
          <ac:spMkLst>
            <pc:docMk/>
            <pc:sldMk cId="1982643341" sldId="295"/>
            <ac:spMk id="721" creationId="{FFA2EEF8-4DFD-B4A2-2E8D-FA0FC5D46ECD}"/>
          </ac:spMkLst>
        </pc:spChg>
        <pc:spChg chg="add mod">
          <ac:chgData name="Kryjak, Mike" userId="03a6e54d-e989-42e8-a898-8bd75d764f99" providerId="ADAL" clId="{B771AF3D-88E8-48B1-8341-23659270215A}" dt="2026-10-04T14:47:16.415" v="122596"/>
          <ac:spMkLst>
            <pc:docMk/>
            <pc:sldMk cId="1982643341" sldId="295"/>
            <ac:spMk id="722" creationId="{A77AA089-631A-97E3-E3D5-4520FD37F93C}"/>
          </ac:spMkLst>
        </pc:spChg>
        <pc:spChg chg="add mod">
          <ac:chgData name="Kryjak, Mike" userId="03a6e54d-e989-42e8-a898-8bd75d764f99" providerId="ADAL" clId="{B771AF3D-88E8-48B1-8341-23659270215A}" dt="2026-10-04T14:47:16.801" v="122609"/>
          <ac:spMkLst>
            <pc:docMk/>
            <pc:sldMk cId="1982643341" sldId="295"/>
            <ac:spMk id="723" creationId="{015B8753-47AF-EB9F-FD62-D33D0F129C8F}"/>
          </ac:spMkLst>
        </pc:spChg>
        <pc:spChg chg="add mod">
          <ac:chgData name="Kryjak, Mike" userId="03a6e54d-e989-42e8-a898-8bd75d764f99" providerId="ADAL" clId="{B771AF3D-88E8-48B1-8341-23659270215A}" dt="2026-10-04T14:47:17.164" v="122622"/>
          <ac:spMkLst>
            <pc:docMk/>
            <pc:sldMk cId="1982643341" sldId="295"/>
            <ac:spMk id="724" creationId="{B249E0A7-8A84-1625-C567-02DB5022309B}"/>
          </ac:spMkLst>
        </pc:spChg>
        <pc:spChg chg="add mod">
          <ac:chgData name="Kryjak, Mike" userId="03a6e54d-e989-42e8-a898-8bd75d764f99" providerId="ADAL" clId="{B771AF3D-88E8-48B1-8341-23659270215A}" dt="2026-10-04T14:47:17.514" v="122635"/>
          <ac:spMkLst>
            <pc:docMk/>
            <pc:sldMk cId="1982643341" sldId="295"/>
            <ac:spMk id="725" creationId="{6AC04FEA-84A6-3334-C9AD-7B055C8D6F78}"/>
          </ac:spMkLst>
        </pc:spChg>
        <pc:spChg chg="add mod">
          <ac:chgData name="Kryjak, Mike" userId="03a6e54d-e989-42e8-a898-8bd75d764f99" providerId="ADAL" clId="{B771AF3D-88E8-48B1-8341-23659270215A}" dt="2026-10-04T14:47:17.825" v="122648"/>
          <ac:spMkLst>
            <pc:docMk/>
            <pc:sldMk cId="1982643341" sldId="295"/>
            <ac:spMk id="726" creationId="{36B7A71F-B87D-845A-D9C3-A358D286089A}"/>
          </ac:spMkLst>
        </pc:spChg>
        <pc:spChg chg="add mod">
          <ac:chgData name="Kryjak, Mike" userId="03a6e54d-e989-42e8-a898-8bd75d764f99" providerId="ADAL" clId="{B771AF3D-88E8-48B1-8341-23659270215A}" dt="2026-10-04T14:47:18.120" v="122661"/>
          <ac:spMkLst>
            <pc:docMk/>
            <pc:sldMk cId="1982643341" sldId="295"/>
            <ac:spMk id="727" creationId="{B8F95A90-9DC8-B006-CF4C-FC5DB3AF49EA}"/>
          </ac:spMkLst>
        </pc:spChg>
        <pc:spChg chg="add mod">
          <ac:chgData name="Kryjak, Mike" userId="03a6e54d-e989-42e8-a898-8bd75d764f99" providerId="ADAL" clId="{B771AF3D-88E8-48B1-8341-23659270215A}" dt="2026-10-04T14:47:18.434" v="122674"/>
          <ac:spMkLst>
            <pc:docMk/>
            <pc:sldMk cId="1982643341" sldId="295"/>
            <ac:spMk id="728" creationId="{345F65A4-860E-1890-84FD-C3E1F2E533C4}"/>
          </ac:spMkLst>
        </pc:spChg>
        <pc:spChg chg="add mod">
          <ac:chgData name="Kryjak, Mike" userId="03a6e54d-e989-42e8-a898-8bd75d764f99" providerId="ADAL" clId="{B771AF3D-88E8-48B1-8341-23659270215A}" dt="2026-10-04T14:47:18.732" v="122687"/>
          <ac:spMkLst>
            <pc:docMk/>
            <pc:sldMk cId="1982643341" sldId="295"/>
            <ac:spMk id="729" creationId="{883D1F0D-5230-6261-7918-C81287911EEB}"/>
          </ac:spMkLst>
        </pc:spChg>
        <pc:spChg chg="add mod">
          <ac:chgData name="Kryjak, Mike" userId="03a6e54d-e989-42e8-a898-8bd75d764f99" providerId="ADAL" clId="{B771AF3D-88E8-48B1-8341-23659270215A}" dt="2026-10-04T14:47:19.018" v="122700"/>
          <ac:spMkLst>
            <pc:docMk/>
            <pc:sldMk cId="1982643341" sldId="295"/>
            <ac:spMk id="730" creationId="{AFA12113-8580-646D-5088-A35E01217DF7}"/>
          </ac:spMkLst>
        </pc:spChg>
        <pc:spChg chg="add mod">
          <ac:chgData name="Kryjak, Mike" userId="03a6e54d-e989-42e8-a898-8bd75d764f99" providerId="ADAL" clId="{B771AF3D-88E8-48B1-8341-23659270215A}" dt="2026-10-04T14:47:19.314" v="122713"/>
          <ac:spMkLst>
            <pc:docMk/>
            <pc:sldMk cId="1982643341" sldId="295"/>
            <ac:spMk id="731" creationId="{DC761EED-ADE6-6F43-9AB6-08408D26054A}"/>
          </ac:spMkLst>
        </pc:spChg>
        <pc:spChg chg="add mod">
          <ac:chgData name="Kryjak, Mike" userId="03a6e54d-e989-42e8-a898-8bd75d764f99" providerId="ADAL" clId="{B771AF3D-88E8-48B1-8341-23659270215A}" dt="2026-10-04T14:47:19.612" v="122726"/>
          <ac:spMkLst>
            <pc:docMk/>
            <pc:sldMk cId="1982643341" sldId="295"/>
            <ac:spMk id="732" creationId="{DC0C8C06-1FD5-5FDA-156C-E763AFE23566}"/>
          </ac:spMkLst>
        </pc:spChg>
        <pc:spChg chg="add mod">
          <ac:chgData name="Kryjak, Mike" userId="03a6e54d-e989-42e8-a898-8bd75d764f99" providerId="ADAL" clId="{B771AF3D-88E8-48B1-8341-23659270215A}" dt="2026-10-04T14:47:19.919" v="122739"/>
          <ac:spMkLst>
            <pc:docMk/>
            <pc:sldMk cId="1982643341" sldId="295"/>
            <ac:spMk id="733" creationId="{2464FBDA-3A5F-5ED8-AFAE-E3F85238C929}"/>
          </ac:spMkLst>
        </pc:spChg>
        <pc:spChg chg="add mod">
          <ac:chgData name="Kryjak, Mike" userId="03a6e54d-e989-42e8-a898-8bd75d764f99" providerId="ADAL" clId="{B771AF3D-88E8-48B1-8341-23659270215A}" dt="2026-10-04T14:47:20.237" v="122752"/>
          <ac:spMkLst>
            <pc:docMk/>
            <pc:sldMk cId="1982643341" sldId="295"/>
            <ac:spMk id="734" creationId="{647D928E-3E1F-EC07-EC66-27FCDF990C54}"/>
          </ac:spMkLst>
        </pc:spChg>
        <pc:spChg chg="add mod">
          <ac:chgData name="Kryjak, Mike" userId="03a6e54d-e989-42e8-a898-8bd75d764f99" providerId="ADAL" clId="{B771AF3D-88E8-48B1-8341-23659270215A}" dt="2026-10-04T14:47:20.537" v="122765"/>
          <ac:spMkLst>
            <pc:docMk/>
            <pc:sldMk cId="1982643341" sldId="295"/>
            <ac:spMk id="735" creationId="{089C3396-67B1-4CBD-E125-B3E9F96441E6}"/>
          </ac:spMkLst>
        </pc:spChg>
        <pc:spChg chg="add mod">
          <ac:chgData name="Kryjak, Mike" userId="03a6e54d-e989-42e8-a898-8bd75d764f99" providerId="ADAL" clId="{B771AF3D-88E8-48B1-8341-23659270215A}" dt="2026-10-04T14:47:20.857" v="122783"/>
          <ac:spMkLst>
            <pc:docMk/>
            <pc:sldMk cId="1982643341" sldId="295"/>
            <ac:spMk id="736" creationId="{94146FD4-A901-E012-C4E9-181293847F7C}"/>
          </ac:spMkLst>
        </pc:spChg>
        <pc:spChg chg="add mod">
          <ac:chgData name="Kryjak, Mike" userId="03a6e54d-e989-42e8-a898-8bd75d764f99" providerId="ADAL" clId="{B771AF3D-88E8-48B1-8341-23659270215A}" dt="2026-10-04T14:47:21.124" v="122796"/>
          <ac:spMkLst>
            <pc:docMk/>
            <pc:sldMk cId="1982643341" sldId="295"/>
            <ac:spMk id="737" creationId="{F3D816D0-FE61-52E8-3D8E-75D7AE010868}"/>
          </ac:spMkLst>
        </pc:spChg>
        <pc:spChg chg="add mod">
          <ac:chgData name="Kryjak, Mike" userId="03a6e54d-e989-42e8-a898-8bd75d764f99" providerId="ADAL" clId="{B771AF3D-88E8-48B1-8341-23659270215A}" dt="2026-10-04T14:47:21.398" v="122809"/>
          <ac:spMkLst>
            <pc:docMk/>
            <pc:sldMk cId="1982643341" sldId="295"/>
            <ac:spMk id="738" creationId="{2633204B-C683-CD5A-C9C8-E197FC588920}"/>
          </ac:spMkLst>
        </pc:spChg>
        <pc:spChg chg="add mod">
          <ac:chgData name="Kryjak, Mike" userId="03a6e54d-e989-42e8-a898-8bd75d764f99" providerId="ADAL" clId="{B771AF3D-88E8-48B1-8341-23659270215A}" dt="2026-10-04T14:47:21.670" v="122822"/>
          <ac:spMkLst>
            <pc:docMk/>
            <pc:sldMk cId="1982643341" sldId="295"/>
            <ac:spMk id="739" creationId="{705705E4-DC2C-B2FF-681A-E8BED11F9A5F}"/>
          </ac:spMkLst>
        </pc:spChg>
        <pc:spChg chg="add mod">
          <ac:chgData name="Kryjak, Mike" userId="03a6e54d-e989-42e8-a898-8bd75d764f99" providerId="ADAL" clId="{B771AF3D-88E8-48B1-8341-23659270215A}" dt="2026-10-04T14:47:21.949" v="122835"/>
          <ac:spMkLst>
            <pc:docMk/>
            <pc:sldMk cId="1982643341" sldId="295"/>
            <ac:spMk id="740" creationId="{44149226-C171-322F-A836-66E253E27304}"/>
          </ac:spMkLst>
        </pc:spChg>
        <pc:spChg chg="add mod">
          <ac:chgData name="Kryjak, Mike" userId="03a6e54d-e989-42e8-a898-8bd75d764f99" providerId="ADAL" clId="{B771AF3D-88E8-48B1-8341-23659270215A}" dt="2026-10-04T14:47:22.216" v="122848"/>
          <ac:spMkLst>
            <pc:docMk/>
            <pc:sldMk cId="1982643341" sldId="295"/>
            <ac:spMk id="741" creationId="{9F486A0D-B588-A244-739C-4377CEFD7645}"/>
          </ac:spMkLst>
        </pc:spChg>
        <pc:spChg chg="add mod">
          <ac:chgData name="Kryjak, Mike" userId="03a6e54d-e989-42e8-a898-8bd75d764f99" providerId="ADAL" clId="{B771AF3D-88E8-48B1-8341-23659270215A}" dt="2026-10-04T14:47:22.489" v="122861"/>
          <ac:spMkLst>
            <pc:docMk/>
            <pc:sldMk cId="1982643341" sldId="295"/>
            <ac:spMk id="742" creationId="{70EBBDD6-0305-8CE9-7D33-42A08DA0A044}"/>
          </ac:spMkLst>
        </pc:spChg>
        <pc:spChg chg="add mod">
          <ac:chgData name="Kryjak, Mike" userId="03a6e54d-e989-42e8-a898-8bd75d764f99" providerId="ADAL" clId="{B771AF3D-88E8-48B1-8341-23659270215A}" dt="2026-10-04T14:47:22.736" v="122874"/>
          <ac:spMkLst>
            <pc:docMk/>
            <pc:sldMk cId="1982643341" sldId="295"/>
            <ac:spMk id="743" creationId="{AFA616AF-EF0E-1025-31DF-7779434BE2AB}"/>
          </ac:spMkLst>
        </pc:spChg>
        <pc:spChg chg="add mod">
          <ac:chgData name="Kryjak, Mike" userId="03a6e54d-e989-42e8-a898-8bd75d764f99" providerId="ADAL" clId="{B771AF3D-88E8-48B1-8341-23659270215A}" dt="2026-10-04T14:47:22.999" v="122887"/>
          <ac:spMkLst>
            <pc:docMk/>
            <pc:sldMk cId="1982643341" sldId="295"/>
            <ac:spMk id="744" creationId="{DC186E20-43D9-7AC1-B956-404F470D38FD}"/>
          </ac:spMkLst>
        </pc:spChg>
        <pc:spChg chg="add mod">
          <ac:chgData name="Kryjak, Mike" userId="03a6e54d-e989-42e8-a898-8bd75d764f99" providerId="ADAL" clId="{B771AF3D-88E8-48B1-8341-23659270215A}" dt="2026-10-04T14:47:23.340" v="122905"/>
          <ac:spMkLst>
            <pc:docMk/>
            <pc:sldMk cId="1982643341" sldId="295"/>
            <ac:spMk id="745" creationId="{5BCD47DC-C3A6-0054-7CF1-C5F94C81E47E}"/>
          </ac:spMkLst>
        </pc:spChg>
        <pc:spChg chg="add mod">
          <ac:chgData name="Kryjak, Mike" userId="03a6e54d-e989-42e8-a898-8bd75d764f99" providerId="ADAL" clId="{B771AF3D-88E8-48B1-8341-23659270215A}" dt="2026-10-04T14:47:23.653" v="122918"/>
          <ac:spMkLst>
            <pc:docMk/>
            <pc:sldMk cId="1982643341" sldId="295"/>
            <ac:spMk id="746" creationId="{E611FF48-ADDC-10CE-6F1F-9F2307C123B0}"/>
          </ac:spMkLst>
        </pc:spChg>
        <pc:spChg chg="add mod">
          <ac:chgData name="Kryjak, Mike" userId="03a6e54d-e989-42e8-a898-8bd75d764f99" providerId="ADAL" clId="{B771AF3D-88E8-48B1-8341-23659270215A}" dt="2026-10-04T14:47:23.940" v="122931"/>
          <ac:spMkLst>
            <pc:docMk/>
            <pc:sldMk cId="1982643341" sldId="295"/>
            <ac:spMk id="747" creationId="{7B43C021-FA4F-AEA6-9278-547C4ADAA48B}"/>
          </ac:spMkLst>
        </pc:spChg>
        <pc:spChg chg="add mod">
          <ac:chgData name="Kryjak, Mike" userId="03a6e54d-e989-42e8-a898-8bd75d764f99" providerId="ADAL" clId="{B771AF3D-88E8-48B1-8341-23659270215A}" dt="2026-10-04T14:47:24.202" v="122944"/>
          <ac:spMkLst>
            <pc:docMk/>
            <pc:sldMk cId="1982643341" sldId="295"/>
            <ac:spMk id="748" creationId="{124E87D1-D24E-519F-8918-E3CB5CB3D318}"/>
          </ac:spMkLst>
        </pc:spChg>
        <pc:spChg chg="add mod">
          <ac:chgData name="Kryjak, Mike" userId="03a6e54d-e989-42e8-a898-8bd75d764f99" providerId="ADAL" clId="{B771AF3D-88E8-48B1-8341-23659270215A}" dt="2026-10-04T14:47:24.478" v="122957"/>
          <ac:spMkLst>
            <pc:docMk/>
            <pc:sldMk cId="1982643341" sldId="295"/>
            <ac:spMk id="749" creationId="{C43E0104-1A5A-0ADB-3F24-64846E2CC5ED}"/>
          </ac:spMkLst>
        </pc:spChg>
        <pc:spChg chg="add mod">
          <ac:chgData name="Kryjak, Mike" userId="03a6e54d-e989-42e8-a898-8bd75d764f99" providerId="ADAL" clId="{B771AF3D-88E8-48B1-8341-23659270215A}" dt="2026-10-04T14:47:25.297" v="122990"/>
          <ac:spMkLst>
            <pc:docMk/>
            <pc:sldMk cId="1982643341" sldId="295"/>
            <ac:spMk id="752" creationId="{4DCB858D-F0B2-8938-E355-AC2960381C1B}"/>
          </ac:spMkLst>
        </pc:spChg>
        <pc:spChg chg="add mod">
          <ac:chgData name="Kryjak, Mike" userId="03a6e54d-e989-42e8-a898-8bd75d764f99" providerId="ADAL" clId="{B771AF3D-88E8-48B1-8341-23659270215A}" dt="2026-10-04T14:47:25.658" v="123010"/>
          <ac:spMkLst>
            <pc:docMk/>
            <pc:sldMk cId="1982643341" sldId="295"/>
            <ac:spMk id="753" creationId="{A80F6A27-8295-1AC6-99C4-05B5B627CC48}"/>
          </ac:spMkLst>
        </pc:spChg>
        <pc:spChg chg="add mod">
          <ac:chgData name="Kryjak, Mike" userId="03a6e54d-e989-42e8-a898-8bd75d764f99" providerId="ADAL" clId="{B771AF3D-88E8-48B1-8341-23659270215A}" dt="2026-10-04T14:47:26.021" v="123030"/>
          <ac:spMkLst>
            <pc:docMk/>
            <pc:sldMk cId="1982643341" sldId="295"/>
            <ac:spMk id="754" creationId="{0543D486-E9A1-A324-9341-1FDB125F1B03}"/>
          </ac:spMkLst>
        </pc:spChg>
        <pc:spChg chg="add mod">
          <ac:chgData name="Kryjak, Mike" userId="03a6e54d-e989-42e8-a898-8bd75d764f99" providerId="ADAL" clId="{B771AF3D-88E8-48B1-8341-23659270215A}" dt="2026-10-04T14:47:26.361" v="123048"/>
          <ac:spMkLst>
            <pc:docMk/>
            <pc:sldMk cId="1982643341" sldId="295"/>
            <ac:spMk id="755" creationId="{C54FC333-B75D-9C9F-2021-FAEBA846998E}"/>
          </ac:spMkLst>
        </pc:spChg>
        <pc:spChg chg="add mod">
          <ac:chgData name="Kryjak, Mike" userId="03a6e54d-e989-42e8-a898-8bd75d764f99" providerId="ADAL" clId="{B771AF3D-88E8-48B1-8341-23659270215A}" dt="2026-10-04T14:47:27.485" v="123090"/>
          <ac:spMkLst>
            <pc:docMk/>
            <pc:sldMk cId="1982643341" sldId="295"/>
            <ac:spMk id="759" creationId="{99832300-F48A-F85A-8C26-16E78DBF0CB6}"/>
          </ac:spMkLst>
        </pc:spChg>
        <pc:spChg chg="add mod">
          <ac:chgData name="Kryjak, Mike" userId="03a6e54d-e989-42e8-a898-8bd75d764f99" providerId="ADAL" clId="{B771AF3D-88E8-48B1-8341-23659270215A}" dt="2026-10-04T14:47:27.832" v="123103"/>
          <ac:spMkLst>
            <pc:docMk/>
            <pc:sldMk cId="1982643341" sldId="295"/>
            <ac:spMk id="760" creationId="{5C22EE3A-A02A-3646-FD4B-549965FADBAC}"/>
          </ac:spMkLst>
        </pc:spChg>
        <pc:spChg chg="add mod">
          <ac:chgData name="Kryjak, Mike" userId="03a6e54d-e989-42e8-a898-8bd75d764f99" providerId="ADAL" clId="{B771AF3D-88E8-48B1-8341-23659270215A}" dt="2026-10-04T14:47:28.117" v="123116"/>
          <ac:spMkLst>
            <pc:docMk/>
            <pc:sldMk cId="1982643341" sldId="295"/>
            <ac:spMk id="761" creationId="{11AEB711-BB76-2442-9FCE-925905F75617}"/>
          </ac:spMkLst>
        </pc:spChg>
        <pc:spChg chg="add mod">
          <ac:chgData name="Kryjak, Mike" userId="03a6e54d-e989-42e8-a898-8bd75d764f99" providerId="ADAL" clId="{B771AF3D-88E8-48B1-8341-23659270215A}" dt="2026-10-04T14:47:28.425" v="123129"/>
          <ac:spMkLst>
            <pc:docMk/>
            <pc:sldMk cId="1982643341" sldId="295"/>
            <ac:spMk id="762" creationId="{571880A5-8198-709A-DC26-47042FC28A84}"/>
          </ac:spMkLst>
        </pc:spChg>
        <pc:spChg chg="add mod">
          <ac:chgData name="Kryjak, Mike" userId="03a6e54d-e989-42e8-a898-8bd75d764f99" providerId="ADAL" clId="{B771AF3D-88E8-48B1-8341-23659270215A}" dt="2026-10-04T14:47:28.722" v="123142"/>
          <ac:spMkLst>
            <pc:docMk/>
            <pc:sldMk cId="1982643341" sldId="295"/>
            <ac:spMk id="763" creationId="{FF17B1B2-FF06-BA07-9FA0-68A277EAA8EA}"/>
          </ac:spMkLst>
        </pc:spChg>
        <pc:spChg chg="add mod">
          <ac:chgData name="Kryjak, Mike" userId="03a6e54d-e989-42e8-a898-8bd75d764f99" providerId="ADAL" clId="{B771AF3D-88E8-48B1-8341-23659270215A}" dt="2026-10-04T14:47:29.003" v="123155"/>
          <ac:spMkLst>
            <pc:docMk/>
            <pc:sldMk cId="1982643341" sldId="295"/>
            <ac:spMk id="764" creationId="{6DC2F245-981B-F1FF-BC57-3E3A0D8235FD}"/>
          </ac:spMkLst>
        </pc:spChg>
        <pc:spChg chg="add mod">
          <ac:chgData name="Kryjak, Mike" userId="03a6e54d-e989-42e8-a898-8bd75d764f99" providerId="ADAL" clId="{B771AF3D-88E8-48B1-8341-23659270215A}" dt="2026-10-04T14:47:29.281" v="123168"/>
          <ac:spMkLst>
            <pc:docMk/>
            <pc:sldMk cId="1982643341" sldId="295"/>
            <ac:spMk id="765" creationId="{30CD1733-F88A-A5B7-8845-EF9AA57A4B9F}"/>
          </ac:spMkLst>
        </pc:spChg>
        <pc:spChg chg="add mod">
          <ac:chgData name="Kryjak, Mike" userId="03a6e54d-e989-42e8-a898-8bd75d764f99" providerId="ADAL" clId="{B771AF3D-88E8-48B1-8341-23659270215A}" dt="2026-10-04T14:47:29.544" v="123181"/>
          <ac:spMkLst>
            <pc:docMk/>
            <pc:sldMk cId="1982643341" sldId="295"/>
            <ac:spMk id="766" creationId="{CEA2A999-C127-4172-C70A-00338AF1715A}"/>
          </ac:spMkLst>
        </pc:spChg>
        <pc:spChg chg="add mod">
          <ac:chgData name="Kryjak, Mike" userId="03a6e54d-e989-42e8-a898-8bd75d764f99" providerId="ADAL" clId="{B771AF3D-88E8-48B1-8341-23659270215A}" dt="2026-10-04T14:47:29.791" v="123194"/>
          <ac:spMkLst>
            <pc:docMk/>
            <pc:sldMk cId="1982643341" sldId="295"/>
            <ac:spMk id="767" creationId="{39D76D03-846F-5DCB-6D50-D4D09A40CF37}"/>
          </ac:spMkLst>
        </pc:spChg>
        <pc:spChg chg="add mod">
          <ac:chgData name="Kryjak, Mike" userId="03a6e54d-e989-42e8-a898-8bd75d764f99" providerId="ADAL" clId="{B771AF3D-88E8-48B1-8341-23659270215A}" dt="2026-10-04T14:47:30.072" v="123207"/>
          <ac:spMkLst>
            <pc:docMk/>
            <pc:sldMk cId="1982643341" sldId="295"/>
            <ac:spMk id="768" creationId="{BE0688CC-BCC9-3E63-4F89-8920E2EC0551}"/>
          </ac:spMkLst>
        </pc:spChg>
        <pc:spChg chg="add mod">
          <ac:chgData name="Kryjak, Mike" userId="03a6e54d-e989-42e8-a898-8bd75d764f99" providerId="ADAL" clId="{B771AF3D-88E8-48B1-8341-23659270215A}" dt="2026-10-04T14:47:30.353" v="123220"/>
          <ac:spMkLst>
            <pc:docMk/>
            <pc:sldMk cId="1982643341" sldId="295"/>
            <ac:spMk id="769" creationId="{12443773-31F4-1A67-C970-F99DCCB732C9}"/>
          </ac:spMkLst>
        </pc:spChg>
        <pc:spChg chg="add mod">
          <ac:chgData name="Kryjak, Mike" userId="03a6e54d-e989-42e8-a898-8bd75d764f99" providerId="ADAL" clId="{B771AF3D-88E8-48B1-8341-23659270215A}" dt="2026-10-04T14:47:30.638" v="123233"/>
          <ac:spMkLst>
            <pc:docMk/>
            <pc:sldMk cId="1982643341" sldId="295"/>
            <ac:spMk id="770" creationId="{5298F528-F60B-D6DF-BC97-D5BCE73212EC}"/>
          </ac:spMkLst>
        </pc:spChg>
        <pc:spChg chg="add mod">
          <ac:chgData name="Kryjak, Mike" userId="03a6e54d-e989-42e8-a898-8bd75d764f99" providerId="ADAL" clId="{B771AF3D-88E8-48B1-8341-23659270215A}" dt="2026-10-04T14:47:30.904" v="123246"/>
          <ac:spMkLst>
            <pc:docMk/>
            <pc:sldMk cId="1982643341" sldId="295"/>
            <ac:spMk id="771" creationId="{E1DEA1F0-0BD8-8E3B-C45C-D802D3F45080}"/>
          </ac:spMkLst>
        </pc:spChg>
        <pc:spChg chg="add mod">
          <ac:chgData name="Kryjak, Mike" userId="03a6e54d-e989-42e8-a898-8bd75d764f99" providerId="ADAL" clId="{B771AF3D-88E8-48B1-8341-23659270215A}" dt="2026-10-04T14:47:31.171" v="123259"/>
          <ac:spMkLst>
            <pc:docMk/>
            <pc:sldMk cId="1982643341" sldId="295"/>
            <ac:spMk id="772" creationId="{ADE9098D-4F42-B0A7-A61F-0E0407C08E8C}"/>
          </ac:spMkLst>
        </pc:spChg>
        <pc:spChg chg="add mod">
          <ac:chgData name="Kryjak, Mike" userId="03a6e54d-e989-42e8-a898-8bd75d764f99" providerId="ADAL" clId="{B771AF3D-88E8-48B1-8341-23659270215A}" dt="2026-10-04T14:47:31.459" v="123273"/>
          <ac:spMkLst>
            <pc:docMk/>
            <pc:sldMk cId="1982643341" sldId="295"/>
            <ac:spMk id="773" creationId="{044D8C3D-8C4B-5713-E497-3157CF65166D}"/>
          </ac:spMkLst>
        </pc:spChg>
        <pc:spChg chg="add mod">
          <ac:chgData name="Kryjak, Mike" userId="03a6e54d-e989-42e8-a898-8bd75d764f99" providerId="ADAL" clId="{B771AF3D-88E8-48B1-8341-23659270215A}" dt="2026-10-04T14:47:31.813" v="123294"/>
          <ac:spMkLst>
            <pc:docMk/>
            <pc:sldMk cId="1982643341" sldId="295"/>
            <ac:spMk id="774" creationId="{3063D859-B10D-486A-A7DF-7572C86FFF7F}"/>
          </ac:spMkLst>
        </pc:spChg>
        <pc:spChg chg="add mod">
          <ac:chgData name="Kryjak, Mike" userId="03a6e54d-e989-42e8-a898-8bd75d764f99" providerId="ADAL" clId="{B771AF3D-88E8-48B1-8341-23659270215A}" dt="2026-10-04T14:47:32.090" v="123307"/>
          <ac:spMkLst>
            <pc:docMk/>
            <pc:sldMk cId="1982643341" sldId="295"/>
            <ac:spMk id="775" creationId="{09FABC88-6EE8-0188-D26B-D7622C9DD413}"/>
          </ac:spMkLst>
        </pc:spChg>
        <pc:spChg chg="add mod">
          <ac:chgData name="Kryjak, Mike" userId="03a6e54d-e989-42e8-a898-8bd75d764f99" providerId="ADAL" clId="{B771AF3D-88E8-48B1-8341-23659270215A}" dt="2026-10-04T14:47:32.388" v="123320"/>
          <ac:spMkLst>
            <pc:docMk/>
            <pc:sldMk cId="1982643341" sldId="295"/>
            <ac:spMk id="776" creationId="{E89C1FC4-0DD4-FA26-CED4-F9438CFE12BD}"/>
          </ac:spMkLst>
        </pc:spChg>
        <pc:spChg chg="add mod">
          <ac:chgData name="Kryjak, Mike" userId="03a6e54d-e989-42e8-a898-8bd75d764f99" providerId="ADAL" clId="{B771AF3D-88E8-48B1-8341-23659270215A}" dt="2026-10-04T14:47:32.719" v="123333"/>
          <ac:spMkLst>
            <pc:docMk/>
            <pc:sldMk cId="1982643341" sldId="295"/>
            <ac:spMk id="777" creationId="{22A23589-02A1-1F52-C6CC-FEECFD9E5B34}"/>
          </ac:spMkLst>
        </pc:spChg>
        <pc:spChg chg="add mod">
          <ac:chgData name="Kryjak, Mike" userId="03a6e54d-e989-42e8-a898-8bd75d764f99" providerId="ADAL" clId="{B771AF3D-88E8-48B1-8341-23659270215A}" dt="2026-10-04T14:47:33.003" v="123346"/>
          <ac:spMkLst>
            <pc:docMk/>
            <pc:sldMk cId="1982643341" sldId="295"/>
            <ac:spMk id="778" creationId="{B2DFFF9F-CF06-A3CD-6E6A-FD47CCBDDA26}"/>
          </ac:spMkLst>
        </pc:spChg>
        <pc:spChg chg="add mod">
          <ac:chgData name="Kryjak, Mike" userId="03a6e54d-e989-42e8-a898-8bd75d764f99" providerId="ADAL" clId="{B771AF3D-88E8-48B1-8341-23659270215A}" dt="2026-10-04T14:47:33.285" v="123359"/>
          <ac:spMkLst>
            <pc:docMk/>
            <pc:sldMk cId="1982643341" sldId="295"/>
            <ac:spMk id="779" creationId="{C88AC9A0-1A7A-9ACD-1098-1319E9CBC179}"/>
          </ac:spMkLst>
        </pc:spChg>
        <pc:spChg chg="add mod">
          <ac:chgData name="Kryjak, Mike" userId="03a6e54d-e989-42e8-a898-8bd75d764f99" providerId="ADAL" clId="{B771AF3D-88E8-48B1-8341-23659270215A}" dt="2026-10-04T14:47:33.565" v="123372"/>
          <ac:spMkLst>
            <pc:docMk/>
            <pc:sldMk cId="1982643341" sldId="295"/>
            <ac:spMk id="780" creationId="{79829710-164D-4FB5-3EF4-E6BD3FE608EC}"/>
          </ac:spMkLst>
        </pc:spChg>
        <pc:spChg chg="add mod">
          <ac:chgData name="Kryjak, Mike" userId="03a6e54d-e989-42e8-a898-8bd75d764f99" providerId="ADAL" clId="{B771AF3D-88E8-48B1-8341-23659270215A}" dt="2026-10-04T14:47:33.872" v="123385"/>
          <ac:spMkLst>
            <pc:docMk/>
            <pc:sldMk cId="1982643341" sldId="295"/>
            <ac:spMk id="781" creationId="{CAF8CEF9-C0D9-72C6-442D-C41932C81D10}"/>
          </ac:spMkLst>
        </pc:spChg>
        <pc:spChg chg="add mod">
          <ac:chgData name="Kryjak, Mike" userId="03a6e54d-e989-42e8-a898-8bd75d764f99" providerId="ADAL" clId="{B771AF3D-88E8-48B1-8341-23659270215A}" dt="2026-10-04T14:47:34.169" v="123398"/>
          <ac:spMkLst>
            <pc:docMk/>
            <pc:sldMk cId="1982643341" sldId="295"/>
            <ac:spMk id="782" creationId="{63479C7E-72B5-A30B-A37F-93CEB27FF96A}"/>
          </ac:spMkLst>
        </pc:spChg>
        <pc:spChg chg="add mod">
          <ac:chgData name="Kryjak, Mike" userId="03a6e54d-e989-42e8-a898-8bd75d764f99" providerId="ADAL" clId="{B771AF3D-88E8-48B1-8341-23659270215A}" dt="2026-10-04T14:47:34.459" v="123411"/>
          <ac:spMkLst>
            <pc:docMk/>
            <pc:sldMk cId="1982643341" sldId="295"/>
            <ac:spMk id="783" creationId="{B4BAD81E-6C95-F294-2C04-F49ECEB29A0D}"/>
          </ac:spMkLst>
        </pc:spChg>
        <pc:spChg chg="add mod">
          <ac:chgData name="Kryjak, Mike" userId="03a6e54d-e989-42e8-a898-8bd75d764f99" providerId="ADAL" clId="{B771AF3D-88E8-48B1-8341-23659270215A}" dt="2026-10-04T14:47:34.747" v="123424"/>
          <ac:spMkLst>
            <pc:docMk/>
            <pc:sldMk cId="1982643341" sldId="295"/>
            <ac:spMk id="784" creationId="{785EEED3-707D-50E4-86EE-E457E858DD5C}"/>
          </ac:spMkLst>
        </pc:spChg>
        <pc:spChg chg="add mod">
          <ac:chgData name="Kryjak, Mike" userId="03a6e54d-e989-42e8-a898-8bd75d764f99" providerId="ADAL" clId="{B771AF3D-88E8-48B1-8341-23659270215A}" dt="2026-10-04T14:47:35.029" v="123437"/>
          <ac:spMkLst>
            <pc:docMk/>
            <pc:sldMk cId="1982643341" sldId="295"/>
            <ac:spMk id="785" creationId="{2A7E2C30-7311-0109-0F73-09BD4ECE8A47}"/>
          </ac:spMkLst>
        </pc:spChg>
        <pc:spChg chg="add mod">
          <ac:chgData name="Kryjak, Mike" userId="03a6e54d-e989-42e8-a898-8bd75d764f99" providerId="ADAL" clId="{B771AF3D-88E8-48B1-8341-23659270215A}" dt="2026-10-04T14:47:35.315" v="123450"/>
          <ac:spMkLst>
            <pc:docMk/>
            <pc:sldMk cId="1982643341" sldId="295"/>
            <ac:spMk id="786" creationId="{FC283347-8783-4F5A-139C-CD3EB01DEA8A}"/>
          </ac:spMkLst>
        </pc:spChg>
        <pc:spChg chg="add mod">
          <ac:chgData name="Kryjak, Mike" userId="03a6e54d-e989-42e8-a898-8bd75d764f99" providerId="ADAL" clId="{B771AF3D-88E8-48B1-8341-23659270215A}" dt="2026-10-04T14:47:36.013" v="123472"/>
          <ac:spMkLst>
            <pc:docMk/>
            <pc:sldMk cId="1982643341" sldId="295"/>
            <ac:spMk id="787" creationId="{1516B72C-3514-DD95-1297-07F6E5E83521}"/>
          </ac:spMkLst>
        </pc:spChg>
        <pc:spChg chg="add mod">
          <ac:chgData name="Kryjak, Mike" userId="03a6e54d-e989-42e8-a898-8bd75d764f99" providerId="ADAL" clId="{B771AF3D-88E8-48B1-8341-23659270215A}" dt="2026-10-04T14:47:36.388" v="123485"/>
          <ac:spMkLst>
            <pc:docMk/>
            <pc:sldMk cId="1982643341" sldId="295"/>
            <ac:spMk id="788" creationId="{78015295-5B16-0E5B-E65A-C4F82CFC4456}"/>
          </ac:spMkLst>
        </pc:spChg>
        <pc:spChg chg="add mod">
          <ac:chgData name="Kryjak, Mike" userId="03a6e54d-e989-42e8-a898-8bd75d764f99" providerId="ADAL" clId="{B771AF3D-88E8-48B1-8341-23659270215A}" dt="2026-10-04T14:47:36.717" v="123498"/>
          <ac:spMkLst>
            <pc:docMk/>
            <pc:sldMk cId="1982643341" sldId="295"/>
            <ac:spMk id="789" creationId="{5B1B0566-5692-3677-FFF5-F670B2E70CB5}"/>
          </ac:spMkLst>
        </pc:spChg>
        <pc:spChg chg="add mod">
          <ac:chgData name="Kryjak, Mike" userId="03a6e54d-e989-42e8-a898-8bd75d764f99" providerId="ADAL" clId="{B771AF3D-88E8-48B1-8341-23659270215A}" dt="2026-10-04T14:47:37.039" v="123511"/>
          <ac:spMkLst>
            <pc:docMk/>
            <pc:sldMk cId="1982643341" sldId="295"/>
            <ac:spMk id="790" creationId="{4A531577-6D81-4E14-751F-4B0BADDD9901}"/>
          </ac:spMkLst>
        </pc:spChg>
        <pc:spChg chg="add mod">
          <ac:chgData name="Kryjak, Mike" userId="03a6e54d-e989-42e8-a898-8bd75d764f99" providerId="ADAL" clId="{B771AF3D-88E8-48B1-8341-23659270215A}" dt="2026-10-04T14:47:37.363" v="123524"/>
          <ac:spMkLst>
            <pc:docMk/>
            <pc:sldMk cId="1982643341" sldId="295"/>
            <ac:spMk id="791" creationId="{34313C14-9B90-0913-BB82-1859A8BF5AD0}"/>
          </ac:spMkLst>
        </pc:spChg>
        <pc:spChg chg="add mod">
          <ac:chgData name="Kryjak, Mike" userId="03a6e54d-e989-42e8-a898-8bd75d764f99" providerId="ADAL" clId="{B771AF3D-88E8-48B1-8341-23659270215A}" dt="2026-10-04T14:47:37.670" v="123537"/>
          <ac:spMkLst>
            <pc:docMk/>
            <pc:sldMk cId="1982643341" sldId="295"/>
            <ac:spMk id="792" creationId="{C7075ED8-912F-3653-B694-F5B01C45E85D}"/>
          </ac:spMkLst>
        </pc:spChg>
        <pc:spChg chg="add mod">
          <ac:chgData name="Kryjak, Mike" userId="03a6e54d-e989-42e8-a898-8bd75d764f99" providerId="ADAL" clId="{B771AF3D-88E8-48B1-8341-23659270215A}" dt="2026-10-04T14:47:38.021" v="123550"/>
          <ac:spMkLst>
            <pc:docMk/>
            <pc:sldMk cId="1982643341" sldId="295"/>
            <ac:spMk id="793" creationId="{21633BA5-91EA-910E-B377-C927F00199CB}"/>
          </ac:spMkLst>
        </pc:spChg>
        <pc:spChg chg="add mod">
          <ac:chgData name="Kryjak, Mike" userId="03a6e54d-e989-42e8-a898-8bd75d764f99" providerId="ADAL" clId="{B771AF3D-88E8-48B1-8341-23659270215A}" dt="2026-10-04T14:47:38.365" v="123563"/>
          <ac:spMkLst>
            <pc:docMk/>
            <pc:sldMk cId="1982643341" sldId="295"/>
            <ac:spMk id="794" creationId="{38BCBB46-6BBF-9597-B492-99D5593D20D3}"/>
          </ac:spMkLst>
        </pc:spChg>
        <pc:spChg chg="add mod">
          <ac:chgData name="Kryjak, Mike" userId="03a6e54d-e989-42e8-a898-8bd75d764f99" providerId="ADAL" clId="{B771AF3D-88E8-48B1-8341-23659270215A}" dt="2026-10-04T14:47:38.716" v="123576"/>
          <ac:spMkLst>
            <pc:docMk/>
            <pc:sldMk cId="1982643341" sldId="295"/>
            <ac:spMk id="795" creationId="{F6BADFCE-25EE-8B33-01AE-BF5BC7771C5C}"/>
          </ac:spMkLst>
        </pc:spChg>
        <pc:spChg chg="add mod">
          <ac:chgData name="Kryjak, Mike" userId="03a6e54d-e989-42e8-a898-8bd75d764f99" providerId="ADAL" clId="{B771AF3D-88E8-48B1-8341-23659270215A}" dt="2026-10-04T14:47:39.067" v="123589"/>
          <ac:spMkLst>
            <pc:docMk/>
            <pc:sldMk cId="1982643341" sldId="295"/>
            <ac:spMk id="796" creationId="{119B0777-638F-F277-4713-3FDF39BB6487}"/>
          </ac:spMkLst>
        </pc:spChg>
        <pc:spChg chg="add mod">
          <ac:chgData name="Kryjak, Mike" userId="03a6e54d-e989-42e8-a898-8bd75d764f99" providerId="ADAL" clId="{B771AF3D-88E8-48B1-8341-23659270215A}" dt="2026-10-04T14:47:39.419" v="123602"/>
          <ac:spMkLst>
            <pc:docMk/>
            <pc:sldMk cId="1982643341" sldId="295"/>
            <ac:spMk id="797" creationId="{242DDDB0-B05B-416C-A617-AAA3259A413E}"/>
          </ac:spMkLst>
        </pc:spChg>
        <pc:spChg chg="add mod">
          <ac:chgData name="Kryjak, Mike" userId="03a6e54d-e989-42e8-a898-8bd75d764f99" providerId="ADAL" clId="{B771AF3D-88E8-48B1-8341-23659270215A}" dt="2026-10-04T14:47:39.731" v="123615"/>
          <ac:spMkLst>
            <pc:docMk/>
            <pc:sldMk cId="1982643341" sldId="295"/>
            <ac:spMk id="798" creationId="{FEC3D28B-C950-BF64-2ADD-E4F9915F0920}"/>
          </ac:spMkLst>
        </pc:spChg>
        <pc:spChg chg="add mod">
          <ac:chgData name="Kryjak, Mike" userId="03a6e54d-e989-42e8-a898-8bd75d764f99" providerId="ADAL" clId="{B771AF3D-88E8-48B1-8341-23659270215A}" dt="2026-10-04T14:47:40.056" v="123628"/>
          <ac:spMkLst>
            <pc:docMk/>
            <pc:sldMk cId="1982643341" sldId="295"/>
            <ac:spMk id="799" creationId="{21F22479-C7CE-2D76-B92D-BA86A3BA9D59}"/>
          </ac:spMkLst>
        </pc:spChg>
        <pc:spChg chg="add mod">
          <ac:chgData name="Kryjak, Mike" userId="03a6e54d-e989-42e8-a898-8bd75d764f99" providerId="ADAL" clId="{B771AF3D-88E8-48B1-8341-23659270215A}" dt="2026-10-04T14:47:40.451" v="123649"/>
          <ac:spMkLst>
            <pc:docMk/>
            <pc:sldMk cId="1982643341" sldId="295"/>
            <ac:spMk id="800" creationId="{031DCC9F-DB26-AEE9-C86E-CB127BD10330}"/>
          </ac:spMkLst>
        </pc:spChg>
        <pc:spChg chg="add mod">
          <ac:chgData name="Kryjak, Mike" userId="03a6e54d-e989-42e8-a898-8bd75d764f99" providerId="ADAL" clId="{B771AF3D-88E8-48B1-8341-23659270215A}" dt="2026-10-04T14:47:40.758" v="123662"/>
          <ac:spMkLst>
            <pc:docMk/>
            <pc:sldMk cId="1982643341" sldId="295"/>
            <ac:spMk id="801" creationId="{A2D4EDB1-AA88-0253-CC12-A5B513492ED6}"/>
          </ac:spMkLst>
        </pc:spChg>
        <pc:spChg chg="add mod">
          <ac:chgData name="Kryjak, Mike" userId="03a6e54d-e989-42e8-a898-8bd75d764f99" providerId="ADAL" clId="{B771AF3D-88E8-48B1-8341-23659270215A}" dt="2026-10-04T14:47:41.058" v="123675"/>
          <ac:spMkLst>
            <pc:docMk/>
            <pc:sldMk cId="1982643341" sldId="295"/>
            <ac:spMk id="802" creationId="{3F2B7018-326E-C968-E121-086BB1CDC69B}"/>
          </ac:spMkLst>
        </pc:spChg>
        <pc:spChg chg="add mod">
          <ac:chgData name="Kryjak, Mike" userId="03a6e54d-e989-42e8-a898-8bd75d764f99" providerId="ADAL" clId="{B771AF3D-88E8-48B1-8341-23659270215A}" dt="2026-10-04T14:47:41.390" v="123688"/>
          <ac:spMkLst>
            <pc:docMk/>
            <pc:sldMk cId="1982643341" sldId="295"/>
            <ac:spMk id="803" creationId="{8711942B-EDC0-C2DE-5C24-BFF2982E48DF}"/>
          </ac:spMkLst>
        </pc:spChg>
        <pc:spChg chg="add mod">
          <ac:chgData name="Kryjak, Mike" userId="03a6e54d-e989-42e8-a898-8bd75d764f99" providerId="ADAL" clId="{B771AF3D-88E8-48B1-8341-23659270215A}" dt="2026-10-04T14:47:41.676" v="123701"/>
          <ac:spMkLst>
            <pc:docMk/>
            <pc:sldMk cId="1982643341" sldId="295"/>
            <ac:spMk id="804" creationId="{B7D5CF8F-69C6-CDB2-56DD-400A9150AC34}"/>
          </ac:spMkLst>
        </pc:spChg>
        <pc:spChg chg="add mod">
          <ac:chgData name="Kryjak, Mike" userId="03a6e54d-e989-42e8-a898-8bd75d764f99" providerId="ADAL" clId="{B771AF3D-88E8-48B1-8341-23659270215A}" dt="2026-10-04T14:47:41.976" v="123714"/>
          <ac:spMkLst>
            <pc:docMk/>
            <pc:sldMk cId="1982643341" sldId="295"/>
            <ac:spMk id="805" creationId="{05A5AC6C-EE61-9590-CE44-52FF39ACA83E}"/>
          </ac:spMkLst>
        </pc:spChg>
        <pc:spChg chg="add mod">
          <ac:chgData name="Kryjak, Mike" userId="03a6e54d-e989-42e8-a898-8bd75d764f99" providerId="ADAL" clId="{B771AF3D-88E8-48B1-8341-23659270215A}" dt="2026-10-04T14:47:42.255" v="123727"/>
          <ac:spMkLst>
            <pc:docMk/>
            <pc:sldMk cId="1982643341" sldId="295"/>
            <ac:spMk id="806" creationId="{077701AA-A0B4-236E-54BD-F96C3EBABCDB}"/>
          </ac:spMkLst>
        </pc:spChg>
        <pc:spChg chg="add mod">
          <ac:chgData name="Kryjak, Mike" userId="03a6e54d-e989-42e8-a898-8bd75d764f99" providerId="ADAL" clId="{B771AF3D-88E8-48B1-8341-23659270215A}" dt="2026-10-04T14:47:42.565" v="123740"/>
          <ac:spMkLst>
            <pc:docMk/>
            <pc:sldMk cId="1982643341" sldId="295"/>
            <ac:spMk id="807" creationId="{F22741AD-7011-356D-EBB3-DA0E3D26606C}"/>
          </ac:spMkLst>
        </pc:spChg>
        <pc:spChg chg="add mod">
          <ac:chgData name="Kryjak, Mike" userId="03a6e54d-e989-42e8-a898-8bd75d764f99" providerId="ADAL" clId="{B771AF3D-88E8-48B1-8341-23659270215A}" dt="2026-10-04T14:47:42.857" v="123753"/>
          <ac:spMkLst>
            <pc:docMk/>
            <pc:sldMk cId="1982643341" sldId="295"/>
            <ac:spMk id="808" creationId="{2591B8A6-525A-5A81-5493-FA1717455048}"/>
          </ac:spMkLst>
        </pc:spChg>
        <pc:spChg chg="add mod">
          <ac:chgData name="Kryjak, Mike" userId="03a6e54d-e989-42e8-a898-8bd75d764f99" providerId="ADAL" clId="{B771AF3D-88E8-48B1-8341-23659270215A}" dt="2026-10-04T14:47:43.131" v="123766"/>
          <ac:spMkLst>
            <pc:docMk/>
            <pc:sldMk cId="1982643341" sldId="295"/>
            <ac:spMk id="809" creationId="{74C278D9-9C88-8F30-B63A-C52407CBF26B}"/>
          </ac:spMkLst>
        </pc:spChg>
        <pc:spChg chg="add mod">
          <ac:chgData name="Kryjak, Mike" userId="03a6e54d-e989-42e8-a898-8bd75d764f99" providerId="ADAL" clId="{B771AF3D-88E8-48B1-8341-23659270215A}" dt="2026-10-04T14:47:43.411" v="123779"/>
          <ac:spMkLst>
            <pc:docMk/>
            <pc:sldMk cId="1982643341" sldId="295"/>
            <ac:spMk id="810" creationId="{EC525713-D5F2-138E-1E58-404F4109402A}"/>
          </ac:spMkLst>
        </pc:spChg>
        <pc:spChg chg="add mod">
          <ac:chgData name="Kryjak, Mike" userId="03a6e54d-e989-42e8-a898-8bd75d764f99" providerId="ADAL" clId="{B771AF3D-88E8-48B1-8341-23659270215A}" dt="2026-10-04T14:47:43.868" v="123792"/>
          <ac:spMkLst>
            <pc:docMk/>
            <pc:sldMk cId="1982643341" sldId="295"/>
            <ac:spMk id="811" creationId="{D0C009CD-E944-C4E1-FACF-68D5E4106C17}"/>
          </ac:spMkLst>
        </pc:spChg>
        <pc:spChg chg="add mod">
          <ac:chgData name="Kryjak, Mike" userId="03a6e54d-e989-42e8-a898-8bd75d764f99" providerId="ADAL" clId="{B771AF3D-88E8-48B1-8341-23659270215A}" dt="2026-10-04T14:47:44.134" v="123805"/>
          <ac:spMkLst>
            <pc:docMk/>
            <pc:sldMk cId="1982643341" sldId="295"/>
            <ac:spMk id="812" creationId="{B27760EA-93AA-88A5-0539-D561C752350A}"/>
          </ac:spMkLst>
        </pc:spChg>
        <pc:spChg chg="add mod">
          <ac:chgData name="Kryjak, Mike" userId="03a6e54d-e989-42e8-a898-8bd75d764f99" providerId="ADAL" clId="{B771AF3D-88E8-48B1-8341-23659270215A}" dt="2026-10-04T14:47:44.460" v="123823"/>
          <ac:spMkLst>
            <pc:docMk/>
            <pc:sldMk cId="1982643341" sldId="295"/>
            <ac:spMk id="813" creationId="{35FE71D1-222A-649C-C45B-CEC125F07264}"/>
          </ac:spMkLst>
        </pc:spChg>
        <pc:spChg chg="add mod">
          <ac:chgData name="Kryjak, Mike" userId="03a6e54d-e989-42e8-a898-8bd75d764f99" providerId="ADAL" clId="{B771AF3D-88E8-48B1-8341-23659270215A}" dt="2026-10-04T14:47:44.804" v="123841"/>
          <ac:spMkLst>
            <pc:docMk/>
            <pc:sldMk cId="1982643341" sldId="295"/>
            <ac:spMk id="814" creationId="{C5CB1BBF-2B35-D596-9322-463EDF0946AC}"/>
          </ac:spMkLst>
        </pc:spChg>
        <pc:spChg chg="add mod">
          <ac:chgData name="Kryjak, Mike" userId="03a6e54d-e989-42e8-a898-8bd75d764f99" providerId="ADAL" clId="{B771AF3D-88E8-48B1-8341-23659270215A}" dt="2026-10-04T14:47:45.136" v="123859"/>
          <ac:spMkLst>
            <pc:docMk/>
            <pc:sldMk cId="1982643341" sldId="295"/>
            <ac:spMk id="815" creationId="{DF261E80-1921-0037-9026-217543122E9F}"/>
          </ac:spMkLst>
        </pc:spChg>
        <pc:spChg chg="add mod">
          <ac:chgData name="Kryjak, Mike" userId="03a6e54d-e989-42e8-a898-8bd75d764f99" providerId="ADAL" clId="{B771AF3D-88E8-48B1-8341-23659270215A}" dt="2026-10-04T14:51:06.268" v="124527" actId="20577"/>
          <ac:spMkLst>
            <pc:docMk/>
            <pc:sldMk cId="1982643341" sldId="295"/>
            <ac:spMk id="816" creationId="{5D99BA1D-2934-4719-F932-7951A711A1E8}"/>
          </ac:spMkLst>
        </pc:spChg>
        <pc:spChg chg="add mod">
          <ac:chgData name="Kryjak, Mike" userId="03a6e54d-e989-42e8-a898-8bd75d764f99" providerId="ADAL" clId="{B771AF3D-88E8-48B1-8341-23659270215A}" dt="2026-10-04T14:50:31.687" v="124454" actId="164"/>
          <ac:spMkLst>
            <pc:docMk/>
            <pc:sldMk cId="1982643341" sldId="295"/>
            <ac:spMk id="817" creationId="{D212BD3E-924B-3C44-F63C-1704850E75A3}"/>
          </ac:spMkLst>
        </pc:spChg>
        <pc:spChg chg="add mod">
          <ac:chgData name="Kryjak, Mike" userId="03a6e54d-e989-42e8-a898-8bd75d764f99" providerId="ADAL" clId="{B771AF3D-88E8-48B1-8341-23659270215A}" dt="2026-10-04T15:10:32.809" v="126136"/>
          <ac:spMkLst>
            <pc:docMk/>
            <pc:sldMk cId="1982643341" sldId="295"/>
            <ac:spMk id="909" creationId="{2B59C24A-958D-DFCB-E36B-8CD4383A6CEC}"/>
          </ac:spMkLst>
        </pc:spChg>
        <pc:spChg chg="add mod">
          <ac:chgData name="Kryjak, Mike" userId="03a6e54d-e989-42e8-a898-8bd75d764f99" providerId="ADAL" clId="{B771AF3D-88E8-48B1-8341-23659270215A}" dt="2026-10-04T16:03:57.029" v="128821" actId="1076"/>
          <ac:spMkLst>
            <pc:docMk/>
            <pc:sldMk cId="1982643341" sldId="295"/>
            <ac:spMk id="975" creationId="{4AF87FB9-A147-53EC-6D20-A09C11160FFE}"/>
          </ac:spMkLst>
        </pc:spChg>
        <pc:spChg chg="add mod">
          <ac:chgData name="Kryjak, Mike" userId="03a6e54d-e989-42e8-a898-8bd75d764f99" providerId="ADAL" clId="{B771AF3D-88E8-48B1-8341-23659270215A}" dt="2026-10-04T15:58:13.255" v="127920"/>
          <ac:spMkLst>
            <pc:docMk/>
            <pc:sldMk cId="1982643341" sldId="295"/>
            <ac:spMk id="976" creationId="{E6DAB12F-C46C-2B0B-1C10-240EFB01ED66}"/>
          </ac:spMkLst>
        </pc:spChg>
        <pc:spChg chg="add mod">
          <ac:chgData name="Kryjak, Mike" userId="03a6e54d-e989-42e8-a898-8bd75d764f99" providerId="ADAL" clId="{B771AF3D-88E8-48B1-8341-23659270215A}" dt="2026-10-04T15:58:13.646" v="127941"/>
          <ac:spMkLst>
            <pc:docMk/>
            <pc:sldMk cId="1982643341" sldId="295"/>
            <ac:spMk id="977" creationId="{FAD5EF41-B949-F77D-22B6-7E06178E0D9F}"/>
          </ac:spMkLst>
        </pc:spChg>
        <pc:spChg chg="add mod">
          <ac:chgData name="Kryjak, Mike" userId="03a6e54d-e989-42e8-a898-8bd75d764f99" providerId="ADAL" clId="{B771AF3D-88E8-48B1-8341-23659270215A}" dt="2026-10-04T15:58:13.982" v="127955"/>
          <ac:spMkLst>
            <pc:docMk/>
            <pc:sldMk cId="1982643341" sldId="295"/>
            <ac:spMk id="978" creationId="{3BBD239C-0555-67E7-017A-7882F825633A}"/>
          </ac:spMkLst>
        </pc:spChg>
        <pc:spChg chg="add mod">
          <ac:chgData name="Kryjak, Mike" userId="03a6e54d-e989-42e8-a898-8bd75d764f99" providerId="ADAL" clId="{B771AF3D-88E8-48B1-8341-23659270215A}" dt="2026-10-04T15:58:14.350" v="127973"/>
          <ac:spMkLst>
            <pc:docMk/>
            <pc:sldMk cId="1982643341" sldId="295"/>
            <ac:spMk id="979" creationId="{D9399500-085E-9589-5DA7-6E0B2EAB36A6}"/>
          </ac:spMkLst>
        </pc:spChg>
        <pc:spChg chg="add mod">
          <ac:chgData name="Kryjak, Mike" userId="03a6e54d-e989-42e8-a898-8bd75d764f99" providerId="ADAL" clId="{B771AF3D-88E8-48B1-8341-23659270215A}" dt="2026-10-04T15:58:14.767" v="127991"/>
          <ac:spMkLst>
            <pc:docMk/>
            <pc:sldMk cId="1982643341" sldId="295"/>
            <ac:spMk id="980" creationId="{7E93B6D7-E3A3-4A06-AF1C-9EC2D30501CE}"/>
          </ac:spMkLst>
        </pc:spChg>
        <pc:spChg chg="add mod">
          <ac:chgData name="Kryjak, Mike" userId="03a6e54d-e989-42e8-a898-8bd75d764f99" providerId="ADAL" clId="{B771AF3D-88E8-48B1-8341-23659270215A}" dt="2026-10-04T16:11:34.216" v="129045" actId="20577"/>
          <ac:spMkLst>
            <pc:docMk/>
            <pc:sldMk cId="1982643341" sldId="295"/>
            <ac:spMk id="981" creationId="{F160F908-FE15-DDB4-D52E-CFE8BF82E62D}"/>
          </ac:spMkLst>
        </pc:spChg>
        <pc:spChg chg="add mod">
          <ac:chgData name="Kryjak, Mike" userId="03a6e54d-e989-42e8-a898-8bd75d764f99" providerId="ADAL" clId="{B771AF3D-88E8-48B1-8341-23659270215A}" dt="2026-10-04T15:58:15.605" v="128025" actId="299"/>
          <ac:spMkLst>
            <pc:docMk/>
            <pc:sldMk cId="1982643341" sldId="295"/>
            <ac:spMk id="982" creationId="{67AEE142-A2FB-80EE-B188-543E5EB6E7ED}"/>
          </ac:spMkLst>
        </pc:spChg>
        <pc:spChg chg="add mod">
          <ac:chgData name="Kryjak, Mike" userId="03a6e54d-e989-42e8-a898-8bd75d764f99" providerId="ADAL" clId="{B771AF3D-88E8-48B1-8341-23659270215A}" dt="2026-10-04T15:58:16.037" v="128041" actId="299"/>
          <ac:spMkLst>
            <pc:docMk/>
            <pc:sldMk cId="1982643341" sldId="295"/>
            <ac:spMk id="983" creationId="{FA28E0C8-DD63-53CF-CA00-712E465608DD}"/>
          </ac:spMkLst>
        </pc:spChg>
        <pc:spChg chg="add mod">
          <ac:chgData name="Kryjak, Mike" userId="03a6e54d-e989-42e8-a898-8bd75d764f99" providerId="ADAL" clId="{B771AF3D-88E8-48B1-8341-23659270215A}" dt="2026-10-04T16:03:52.104" v="128819" actId="1076"/>
          <ac:spMkLst>
            <pc:docMk/>
            <pc:sldMk cId="1982643341" sldId="295"/>
            <ac:spMk id="984" creationId="{4FF2CB8F-A874-F7D0-E0F1-6F7E8DAC57DF}"/>
          </ac:spMkLst>
        </pc:spChg>
        <pc:spChg chg="add mod">
          <ac:chgData name="Kryjak, Mike" userId="03a6e54d-e989-42e8-a898-8bd75d764f99" providerId="ADAL" clId="{B771AF3D-88E8-48B1-8341-23659270215A}" dt="2026-10-04T16:03:52.104" v="128819" actId="1076"/>
          <ac:spMkLst>
            <pc:docMk/>
            <pc:sldMk cId="1982643341" sldId="295"/>
            <ac:spMk id="988" creationId="{0FE96D2F-D6C2-B90B-2F6F-AF8398B31258}"/>
          </ac:spMkLst>
        </pc:spChg>
        <pc:spChg chg="add mod">
          <ac:chgData name="Kryjak, Mike" userId="03a6e54d-e989-42e8-a898-8bd75d764f99" providerId="ADAL" clId="{B771AF3D-88E8-48B1-8341-23659270215A}" dt="2026-10-04T16:03:52.104" v="128819" actId="1076"/>
          <ac:spMkLst>
            <pc:docMk/>
            <pc:sldMk cId="1982643341" sldId="295"/>
            <ac:spMk id="989" creationId="{EB937335-14F7-181D-5501-1D7FA81DF746}"/>
          </ac:spMkLst>
        </pc:spChg>
        <pc:spChg chg="add mod">
          <ac:chgData name="Kryjak, Mike" userId="03a6e54d-e989-42e8-a898-8bd75d764f99" providerId="ADAL" clId="{B771AF3D-88E8-48B1-8341-23659270215A}" dt="2026-10-04T15:58:18.469" v="128128"/>
          <ac:spMkLst>
            <pc:docMk/>
            <pc:sldMk cId="1982643341" sldId="295"/>
            <ac:spMk id="990" creationId="{BEAFAF15-1CCA-5825-ABA3-D9405406E060}"/>
          </ac:spMkLst>
        </pc:spChg>
        <pc:spChg chg="add mod">
          <ac:chgData name="Kryjak, Mike" userId="03a6e54d-e989-42e8-a898-8bd75d764f99" providerId="ADAL" clId="{B771AF3D-88E8-48B1-8341-23659270215A}" dt="2026-10-04T16:11:41.255" v="129047" actId="20577"/>
          <ac:spMkLst>
            <pc:docMk/>
            <pc:sldMk cId="1982643341" sldId="295"/>
            <ac:spMk id="991" creationId="{D3FE9C16-FC5B-C048-FE63-A7FC85FA7C31}"/>
          </ac:spMkLst>
        </pc:spChg>
        <pc:spChg chg="add mod">
          <ac:chgData name="Kryjak, Mike" userId="03a6e54d-e989-42e8-a898-8bd75d764f99" providerId="ADAL" clId="{B771AF3D-88E8-48B1-8341-23659270215A}" dt="2026-10-04T15:58:19.182" v="128159"/>
          <ac:spMkLst>
            <pc:docMk/>
            <pc:sldMk cId="1982643341" sldId="295"/>
            <ac:spMk id="992" creationId="{A22B9E62-2596-058D-DA2C-9E9BB06918EB}"/>
          </ac:spMkLst>
        </pc:spChg>
        <pc:spChg chg="add mod">
          <ac:chgData name="Kryjak, Mike" userId="03a6e54d-e989-42e8-a898-8bd75d764f99" providerId="ADAL" clId="{B771AF3D-88E8-48B1-8341-23659270215A}" dt="2026-10-04T15:58:19.478" v="128172"/>
          <ac:spMkLst>
            <pc:docMk/>
            <pc:sldMk cId="1982643341" sldId="295"/>
            <ac:spMk id="993" creationId="{4EAD8936-6276-A20C-C9DE-25026FEE9C82}"/>
          </ac:spMkLst>
        </pc:spChg>
        <pc:spChg chg="add mod">
          <ac:chgData name="Kryjak, Mike" userId="03a6e54d-e989-42e8-a898-8bd75d764f99" providerId="ADAL" clId="{B771AF3D-88E8-48B1-8341-23659270215A}" dt="2026-10-04T15:58:19.762" v="128185"/>
          <ac:spMkLst>
            <pc:docMk/>
            <pc:sldMk cId="1982643341" sldId="295"/>
            <ac:spMk id="994" creationId="{1C0E7A44-5E37-397C-E30F-86EF62D28848}"/>
          </ac:spMkLst>
        </pc:spChg>
        <pc:spChg chg="add mod">
          <ac:chgData name="Kryjak, Mike" userId="03a6e54d-e989-42e8-a898-8bd75d764f99" providerId="ADAL" clId="{B771AF3D-88E8-48B1-8341-23659270215A}" dt="2026-10-04T16:03:52.104" v="128819" actId="1076"/>
          <ac:spMkLst>
            <pc:docMk/>
            <pc:sldMk cId="1982643341" sldId="295"/>
            <ac:spMk id="995" creationId="{00B95491-15C6-29B6-6846-0CEFD04F55E5}"/>
          </ac:spMkLst>
        </pc:spChg>
        <pc:spChg chg="add mod">
          <ac:chgData name="Kryjak, Mike" userId="03a6e54d-e989-42e8-a898-8bd75d764f99" providerId="ADAL" clId="{B771AF3D-88E8-48B1-8341-23659270215A}" dt="2026-10-04T15:58:20.352" v="128211"/>
          <ac:spMkLst>
            <pc:docMk/>
            <pc:sldMk cId="1982643341" sldId="295"/>
            <ac:spMk id="996" creationId="{BFBE6E16-14A8-5C0B-A640-75F26945F666}"/>
          </ac:spMkLst>
        </pc:spChg>
        <pc:spChg chg="add mod">
          <ac:chgData name="Kryjak, Mike" userId="03a6e54d-e989-42e8-a898-8bd75d764f99" providerId="ADAL" clId="{B771AF3D-88E8-48B1-8341-23659270215A}" dt="2026-10-04T15:58:20.689" v="128224"/>
          <ac:spMkLst>
            <pc:docMk/>
            <pc:sldMk cId="1982643341" sldId="295"/>
            <ac:spMk id="997" creationId="{2D3387B9-D37F-1220-A728-9CF8A3D30BA4}"/>
          </ac:spMkLst>
        </pc:spChg>
        <pc:spChg chg="add mod">
          <ac:chgData name="Kryjak, Mike" userId="03a6e54d-e989-42e8-a898-8bd75d764f99" providerId="ADAL" clId="{B771AF3D-88E8-48B1-8341-23659270215A}" dt="2026-10-04T15:58:21.003" v="128237"/>
          <ac:spMkLst>
            <pc:docMk/>
            <pc:sldMk cId="1982643341" sldId="295"/>
            <ac:spMk id="998" creationId="{AD0CE2A1-687A-9FEC-E98D-2123967285B9}"/>
          </ac:spMkLst>
        </pc:spChg>
        <pc:spChg chg="add mod">
          <ac:chgData name="Kryjak, Mike" userId="03a6e54d-e989-42e8-a898-8bd75d764f99" providerId="ADAL" clId="{B771AF3D-88E8-48B1-8341-23659270215A}" dt="2026-10-04T16:03:52.104" v="128819" actId="1076"/>
          <ac:spMkLst>
            <pc:docMk/>
            <pc:sldMk cId="1982643341" sldId="295"/>
            <ac:spMk id="999" creationId="{998019F8-55D8-E858-1F45-5E826BC6C1FB}"/>
          </ac:spMkLst>
        </pc:spChg>
        <pc:spChg chg="add mod">
          <ac:chgData name="Kryjak, Mike" userId="03a6e54d-e989-42e8-a898-8bd75d764f99" providerId="ADAL" clId="{B771AF3D-88E8-48B1-8341-23659270215A}" dt="2026-10-04T15:58:21.557" v="128263"/>
          <ac:spMkLst>
            <pc:docMk/>
            <pc:sldMk cId="1982643341" sldId="295"/>
            <ac:spMk id="1000" creationId="{A16D1C73-BA34-AA63-AE8A-DA5A5A61FD7C}"/>
          </ac:spMkLst>
        </pc:spChg>
        <pc:spChg chg="add mod">
          <ac:chgData name="Kryjak, Mike" userId="03a6e54d-e989-42e8-a898-8bd75d764f99" providerId="ADAL" clId="{B771AF3D-88E8-48B1-8341-23659270215A}" dt="2026-10-04T15:58:21.869" v="128276"/>
          <ac:spMkLst>
            <pc:docMk/>
            <pc:sldMk cId="1982643341" sldId="295"/>
            <ac:spMk id="1001" creationId="{ABFDD2C6-F273-3A61-60B7-4DF6FD0EACD8}"/>
          </ac:spMkLst>
        </pc:spChg>
        <pc:spChg chg="add mod">
          <ac:chgData name="Kryjak, Mike" userId="03a6e54d-e989-42e8-a898-8bd75d764f99" providerId="ADAL" clId="{B771AF3D-88E8-48B1-8341-23659270215A}" dt="2026-10-04T15:58:22.466" v="128297"/>
          <ac:spMkLst>
            <pc:docMk/>
            <pc:sldMk cId="1982643341" sldId="295"/>
            <ac:spMk id="1003" creationId="{3E0E9901-BD51-9DD9-EC33-71E3092398A3}"/>
          </ac:spMkLst>
        </pc:spChg>
        <pc:spChg chg="add mod">
          <ac:chgData name="Kryjak, Mike" userId="03a6e54d-e989-42e8-a898-8bd75d764f99" providerId="ADAL" clId="{B771AF3D-88E8-48B1-8341-23659270215A}" dt="2026-10-04T15:58:22.837" v="128315"/>
          <ac:spMkLst>
            <pc:docMk/>
            <pc:sldMk cId="1982643341" sldId="295"/>
            <ac:spMk id="1004" creationId="{E7071E29-5C0C-BD50-6602-4639CC8DEF12}"/>
          </ac:spMkLst>
        </pc:spChg>
        <pc:spChg chg="add mod">
          <ac:chgData name="Kryjak, Mike" userId="03a6e54d-e989-42e8-a898-8bd75d764f99" providerId="ADAL" clId="{B771AF3D-88E8-48B1-8341-23659270215A}" dt="2026-10-04T16:12:40.767" v="129094" actId="20577"/>
          <ac:spMkLst>
            <pc:docMk/>
            <pc:sldMk cId="1982643341" sldId="295"/>
            <ac:spMk id="1005" creationId="{505629A5-88D0-A2B8-718D-8DAF759B1A54}"/>
          </ac:spMkLst>
        </pc:spChg>
        <pc:spChg chg="add mod">
          <ac:chgData name="Kryjak, Mike" userId="03a6e54d-e989-42e8-a898-8bd75d764f99" providerId="ADAL" clId="{B771AF3D-88E8-48B1-8341-23659270215A}" dt="2026-10-04T16:12:58.160" v="129162" actId="20577"/>
          <ac:spMkLst>
            <pc:docMk/>
            <pc:sldMk cId="1982643341" sldId="295"/>
            <ac:spMk id="1006" creationId="{7BFB3621-F5D2-517D-1901-EC2BCAAB81A5}"/>
          </ac:spMkLst>
        </pc:spChg>
        <pc:spChg chg="add mod">
          <ac:chgData name="Kryjak, Mike" userId="03a6e54d-e989-42e8-a898-8bd75d764f99" providerId="ADAL" clId="{B771AF3D-88E8-48B1-8341-23659270215A}" dt="2026-10-04T15:58:23.882" v="128364"/>
          <ac:spMkLst>
            <pc:docMk/>
            <pc:sldMk cId="1982643341" sldId="295"/>
            <ac:spMk id="1007" creationId="{8DE201C3-B251-1A9F-7911-EBEDBEDECA92}"/>
          </ac:spMkLst>
        </pc:spChg>
        <pc:spChg chg="add mod">
          <ac:chgData name="Kryjak, Mike" userId="03a6e54d-e989-42e8-a898-8bd75d764f99" providerId="ADAL" clId="{B771AF3D-88E8-48B1-8341-23659270215A}" dt="2026-10-04T15:58:24.162" v="128378"/>
          <ac:spMkLst>
            <pc:docMk/>
            <pc:sldMk cId="1982643341" sldId="295"/>
            <ac:spMk id="1008" creationId="{1A673BF9-680B-C5A1-98F2-9F0096745D5C}"/>
          </ac:spMkLst>
        </pc:spChg>
        <pc:spChg chg="add mod">
          <ac:chgData name="Kryjak, Mike" userId="03a6e54d-e989-42e8-a898-8bd75d764f99" providerId="ADAL" clId="{B771AF3D-88E8-48B1-8341-23659270215A}" dt="2026-10-04T15:58:24.430" v="128391"/>
          <ac:spMkLst>
            <pc:docMk/>
            <pc:sldMk cId="1982643341" sldId="295"/>
            <ac:spMk id="1009" creationId="{B17C8235-3E35-0759-A1F4-B39F44F0CA04}"/>
          </ac:spMkLst>
        </pc:spChg>
        <pc:spChg chg="add mod">
          <ac:chgData name="Kryjak, Mike" userId="03a6e54d-e989-42e8-a898-8bd75d764f99" providerId="ADAL" clId="{B771AF3D-88E8-48B1-8341-23659270215A}" dt="2026-10-04T16:03:52.104" v="128819" actId="1076"/>
          <ac:spMkLst>
            <pc:docMk/>
            <pc:sldMk cId="1982643341" sldId="295"/>
            <ac:spMk id="1010" creationId="{C4A45B0F-D6D4-46E9-B12B-D5156890E9DD}"/>
          </ac:spMkLst>
        </pc:spChg>
        <pc:spChg chg="add mod">
          <ac:chgData name="Kryjak, Mike" userId="03a6e54d-e989-42e8-a898-8bd75d764f99" providerId="ADAL" clId="{B771AF3D-88E8-48B1-8341-23659270215A}" dt="2026-10-04T15:58:25.089" v="128418"/>
          <ac:spMkLst>
            <pc:docMk/>
            <pc:sldMk cId="1982643341" sldId="295"/>
            <ac:spMk id="1011" creationId="{D4D211F5-E334-9218-F4C0-092D4864F483}"/>
          </ac:spMkLst>
        </pc:spChg>
        <pc:spChg chg="add mod">
          <ac:chgData name="Kryjak, Mike" userId="03a6e54d-e989-42e8-a898-8bd75d764f99" providerId="ADAL" clId="{B771AF3D-88E8-48B1-8341-23659270215A}" dt="2026-10-04T15:58:25.425" v="128432"/>
          <ac:spMkLst>
            <pc:docMk/>
            <pc:sldMk cId="1982643341" sldId="295"/>
            <ac:spMk id="1012" creationId="{1B203D1A-9C8C-D8AB-D95D-E3FFA1EA79F7}"/>
          </ac:spMkLst>
        </pc:spChg>
        <pc:spChg chg="add mod">
          <ac:chgData name="Kryjak, Mike" userId="03a6e54d-e989-42e8-a898-8bd75d764f99" providerId="ADAL" clId="{B771AF3D-88E8-48B1-8341-23659270215A}" dt="2026-10-04T16:03:52.104" v="128819" actId="1076"/>
          <ac:spMkLst>
            <pc:docMk/>
            <pc:sldMk cId="1982643341" sldId="295"/>
            <ac:spMk id="1013" creationId="{FBD52159-7FDD-72D3-1EEF-27EBDFEDFE9E}"/>
          </ac:spMkLst>
        </pc:spChg>
        <pc:spChg chg="add mod">
          <ac:chgData name="Kryjak, Mike" userId="03a6e54d-e989-42e8-a898-8bd75d764f99" providerId="ADAL" clId="{B771AF3D-88E8-48B1-8341-23659270215A}" dt="2026-10-04T15:58:26.157" v="128464"/>
          <ac:spMkLst>
            <pc:docMk/>
            <pc:sldMk cId="1982643341" sldId="295"/>
            <ac:spMk id="1014" creationId="{FCCBDE40-A93D-8BB8-F5A1-EA67BFB8FA29}"/>
          </ac:spMkLst>
        </pc:spChg>
        <pc:spChg chg="add mod">
          <ac:chgData name="Kryjak, Mike" userId="03a6e54d-e989-42e8-a898-8bd75d764f99" providerId="ADAL" clId="{B771AF3D-88E8-48B1-8341-23659270215A}" dt="2026-10-04T15:58:26.624" v="128482"/>
          <ac:spMkLst>
            <pc:docMk/>
            <pc:sldMk cId="1982643341" sldId="295"/>
            <ac:spMk id="1015" creationId="{AE50B309-EAE4-05F6-8CA6-D127450F13D9}"/>
          </ac:spMkLst>
        </pc:spChg>
        <pc:spChg chg="add mod">
          <ac:chgData name="Kryjak, Mike" userId="03a6e54d-e989-42e8-a898-8bd75d764f99" providerId="ADAL" clId="{B771AF3D-88E8-48B1-8341-23659270215A}" dt="2026-10-04T16:03:52.104" v="128819" actId="1076"/>
          <ac:spMkLst>
            <pc:docMk/>
            <pc:sldMk cId="1982643341" sldId="295"/>
            <ac:spMk id="1016" creationId="{4930920F-7304-762B-B38D-892411B01F20}"/>
          </ac:spMkLst>
        </pc:spChg>
        <pc:spChg chg="add mod">
          <ac:chgData name="Kryjak, Mike" userId="03a6e54d-e989-42e8-a898-8bd75d764f99" providerId="ADAL" clId="{B771AF3D-88E8-48B1-8341-23659270215A}" dt="2026-10-04T16:04:13.500" v="128828" actId="20577"/>
          <ac:spMkLst>
            <pc:docMk/>
            <pc:sldMk cId="1982643341" sldId="295"/>
            <ac:spMk id="1017" creationId="{CE2B16E9-2263-0305-088D-DFF7B0020977}"/>
          </ac:spMkLst>
        </pc:spChg>
        <pc:spChg chg="add mod">
          <ac:chgData name="Kryjak, Mike" userId="03a6e54d-e989-42e8-a898-8bd75d764f99" providerId="ADAL" clId="{B771AF3D-88E8-48B1-8341-23659270215A}" dt="2026-10-04T16:03:52.104" v="128819" actId="1076"/>
          <ac:spMkLst>
            <pc:docMk/>
            <pc:sldMk cId="1982643341" sldId="295"/>
            <ac:spMk id="1018" creationId="{24EC2245-D83A-6CD3-D3BD-8C17B0D766F5}"/>
          </ac:spMkLst>
        </pc:spChg>
        <pc:spChg chg="add mod">
          <ac:chgData name="Kryjak, Mike" userId="03a6e54d-e989-42e8-a898-8bd75d764f99" providerId="ADAL" clId="{B771AF3D-88E8-48B1-8341-23659270215A}" dt="2026-10-04T15:58:28.292" v="128546"/>
          <ac:spMkLst>
            <pc:docMk/>
            <pc:sldMk cId="1982643341" sldId="295"/>
            <ac:spMk id="1019" creationId="{26925C77-CFE5-BD4F-698F-F4FD0CD710A4}"/>
          </ac:spMkLst>
        </pc:spChg>
        <pc:spChg chg="add mod">
          <ac:chgData name="Kryjak, Mike" userId="03a6e54d-e989-42e8-a898-8bd75d764f99" providerId="ADAL" clId="{B771AF3D-88E8-48B1-8341-23659270215A}" dt="2026-10-04T15:58:28.617" v="128560"/>
          <ac:spMkLst>
            <pc:docMk/>
            <pc:sldMk cId="1982643341" sldId="295"/>
            <ac:spMk id="1020" creationId="{994DE04E-3D67-D4F3-DD49-41FB859AB33A}"/>
          </ac:spMkLst>
        </pc:spChg>
        <pc:spChg chg="add mod">
          <ac:chgData name="Kryjak, Mike" userId="03a6e54d-e989-42e8-a898-8bd75d764f99" providerId="ADAL" clId="{B771AF3D-88E8-48B1-8341-23659270215A}" dt="2026-10-04T16:03:52.104" v="128819" actId="1076"/>
          <ac:spMkLst>
            <pc:docMk/>
            <pc:sldMk cId="1982643341" sldId="295"/>
            <ac:spMk id="1021" creationId="{9FD019B1-058C-D790-A901-BAD3687D8D36}"/>
          </ac:spMkLst>
        </pc:spChg>
        <pc:spChg chg="add mod">
          <ac:chgData name="Kryjak, Mike" userId="03a6e54d-e989-42e8-a898-8bd75d764f99" providerId="ADAL" clId="{B771AF3D-88E8-48B1-8341-23659270215A}" dt="2026-10-04T15:58:29.273" v="128590" actId="299"/>
          <ac:spMkLst>
            <pc:docMk/>
            <pc:sldMk cId="1982643341" sldId="295"/>
            <ac:spMk id="1022" creationId="{407B784D-5DCC-0DB4-9DED-E4DCFDFE2585}"/>
          </ac:spMkLst>
        </pc:spChg>
        <pc:spChg chg="add mod">
          <ac:chgData name="Kryjak, Mike" userId="03a6e54d-e989-42e8-a898-8bd75d764f99" providerId="ADAL" clId="{B771AF3D-88E8-48B1-8341-23659270215A}" dt="2026-10-04T15:58:29.589" v="128605" actId="299"/>
          <ac:spMkLst>
            <pc:docMk/>
            <pc:sldMk cId="1982643341" sldId="295"/>
            <ac:spMk id="1023" creationId="{1B1C463B-DE50-6352-6F62-8DE118134366}"/>
          </ac:spMkLst>
        </pc:spChg>
        <pc:spChg chg="add mod">
          <ac:chgData name="Kryjak, Mike" userId="03a6e54d-e989-42e8-a898-8bd75d764f99" providerId="ADAL" clId="{B771AF3D-88E8-48B1-8341-23659270215A}" dt="2026-10-04T15:58:29.893" v="128620" actId="299"/>
          <ac:spMkLst>
            <pc:docMk/>
            <pc:sldMk cId="1982643341" sldId="295"/>
            <ac:spMk id="1024" creationId="{C6AEFF82-D533-2568-72AC-FBE87505160D}"/>
          </ac:spMkLst>
        </pc:spChg>
        <pc:spChg chg="add mod">
          <ac:chgData name="Kryjak, Mike" userId="03a6e54d-e989-42e8-a898-8bd75d764f99" providerId="ADAL" clId="{B771AF3D-88E8-48B1-8341-23659270215A}" dt="2026-10-04T15:58:30.194" v="128635" actId="299"/>
          <ac:spMkLst>
            <pc:docMk/>
            <pc:sldMk cId="1982643341" sldId="295"/>
            <ac:spMk id="1025" creationId="{4D9D5FED-68F9-5CD3-FBA1-4F71F287E869}"/>
          </ac:spMkLst>
        </pc:spChg>
        <pc:spChg chg="add mod">
          <ac:chgData name="Kryjak, Mike" userId="03a6e54d-e989-42e8-a898-8bd75d764f99" providerId="ADAL" clId="{B771AF3D-88E8-48B1-8341-23659270215A}" dt="2026-10-04T15:58:30.500" v="128650" actId="299"/>
          <ac:spMkLst>
            <pc:docMk/>
            <pc:sldMk cId="1982643341" sldId="295"/>
            <ac:spMk id="1026" creationId="{7C6AFCC6-0258-8DF7-BBA3-034FF8A3B306}"/>
          </ac:spMkLst>
        </pc:spChg>
        <pc:spChg chg="add mod">
          <ac:chgData name="Kryjak, Mike" userId="03a6e54d-e989-42e8-a898-8bd75d764f99" providerId="ADAL" clId="{B771AF3D-88E8-48B1-8341-23659270215A}" dt="2026-10-04T15:58:30.783" v="128665" actId="299"/>
          <ac:spMkLst>
            <pc:docMk/>
            <pc:sldMk cId="1982643341" sldId="295"/>
            <ac:spMk id="1027" creationId="{303C707D-F020-0885-B035-441EA84A3E82}"/>
          </ac:spMkLst>
        </pc:spChg>
        <pc:spChg chg="add mod">
          <ac:chgData name="Kryjak, Mike" userId="03a6e54d-e989-42e8-a898-8bd75d764f99" providerId="ADAL" clId="{B771AF3D-88E8-48B1-8341-23659270215A}" dt="2026-10-04T15:58:31.327" v="128687" actId="299"/>
          <ac:spMkLst>
            <pc:docMk/>
            <pc:sldMk cId="1982643341" sldId="295"/>
            <ac:spMk id="1029" creationId="{C190417A-9C76-2DEF-2157-3629F9BC18E3}"/>
          </ac:spMkLst>
        </pc:spChg>
        <pc:spChg chg="add mod">
          <ac:chgData name="Kryjak, Mike" userId="03a6e54d-e989-42e8-a898-8bd75d764f99" providerId="ADAL" clId="{B771AF3D-88E8-48B1-8341-23659270215A}" dt="2026-10-04T15:58:31.868" v="128709" actId="299"/>
          <ac:spMkLst>
            <pc:docMk/>
            <pc:sldMk cId="1982643341" sldId="295"/>
            <ac:spMk id="1031" creationId="{22F6FB28-AA28-82C3-84E7-BDCC46445159}"/>
          </ac:spMkLst>
        </pc:spChg>
        <pc:grpChg chg="add mod">
          <ac:chgData name="Kryjak, Mike" userId="03a6e54d-e989-42e8-a898-8bd75d764f99" providerId="ADAL" clId="{B771AF3D-88E8-48B1-8341-23659270215A}" dt="2026-10-04T14:42:31.968" v="121204" actId="1076"/>
          <ac:grpSpMkLst>
            <pc:docMk/>
            <pc:sldMk cId="1982643341" sldId="295"/>
            <ac:grpSpMk id="642" creationId="{34857A55-C656-F0AB-8370-398ECE0C6E7D}"/>
          </ac:grpSpMkLst>
        </pc:grpChg>
        <pc:grpChg chg="add mod">
          <ac:chgData name="Kryjak, Mike" userId="03a6e54d-e989-42e8-a898-8bd75d764f99" providerId="ADAL" clId="{B771AF3D-88E8-48B1-8341-23659270215A}" dt="2026-10-04T14:50:38.302" v="124456" actId="1076"/>
          <ac:grpSpMkLst>
            <pc:docMk/>
            <pc:sldMk cId="1982643341" sldId="295"/>
            <ac:grpSpMk id="856" creationId="{E95AE258-B8E3-34C9-F417-A365D5BC62D2}"/>
          </ac:grpSpMkLst>
        </pc:grpChg>
        <pc:picChg chg="add mod">
          <ac:chgData name="Kryjak, Mike" userId="03a6e54d-e989-42e8-a898-8bd75d764f99" providerId="ADAL" clId="{B771AF3D-88E8-48B1-8341-23659270215A}" dt="2026-10-01T13:26:14.005" v="46042"/>
          <ac:picMkLst>
            <pc:docMk/>
            <pc:sldMk cId="1982643341" sldId="295"/>
            <ac:picMk id="139" creationId="{C87FD164-73F1-C84B-1CD3-76937051B7C8}"/>
          </ac:picMkLst>
        </pc:picChg>
        <pc:cxnChg chg="add mod">
          <ac:chgData name="Kryjak, Mike" userId="03a6e54d-e989-42e8-a898-8bd75d764f99" providerId="ADAL" clId="{B771AF3D-88E8-48B1-8341-23659270215A}" dt="2026-10-04T14:46:56.676" v="121697"/>
          <ac:cxnSpMkLst>
            <pc:docMk/>
            <pc:sldMk cId="1982643341" sldId="295"/>
            <ac:cxnSpMk id="655" creationId="{C699817E-B2E8-C36B-9B42-0448392D0463}"/>
          </ac:cxnSpMkLst>
        </pc:cxnChg>
        <pc:cxnChg chg="add mod">
          <ac:chgData name="Kryjak, Mike" userId="03a6e54d-e989-42e8-a898-8bd75d764f99" providerId="ADAL" clId="{B771AF3D-88E8-48B1-8341-23659270215A}" dt="2026-10-04T14:46:56.911" v="121704"/>
          <ac:cxnSpMkLst>
            <pc:docMk/>
            <pc:sldMk cId="1982643341" sldId="295"/>
            <ac:cxnSpMk id="656" creationId="{20956E57-C21F-5DB8-9CDA-11C0BC11CCDA}"/>
          </ac:cxnSpMkLst>
        </pc:cxnChg>
        <pc:cxnChg chg="add mod">
          <ac:chgData name="Kryjak, Mike" userId="03a6e54d-e989-42e8-a898-8bd75d764f99" providerId="ADAL" clId="{B771AF3D-88E8-48B1-8341-23659270215A}" dt="2026-10-04T14:46:57.165" v="121711"/>
          <ac:cxnSpMkLst>
            <pc:docMk/>
            <pc:sldMk cId="1982643341" sldId="295"/>
            <ac:cxnSpMk id="657" creationId="{080A5A2C-95E0-03EF-255C-49D5C5AC614E}"/>
          </ac:cxnSpMkLst>
        </pc:cxnChg>
        <pc:cxnChg chg="add mod">
          <ac:chgData name="Kryjak, Mike" userId="03a6e54d-e989-42e8-a898-8bd75d764f99" providerId="ADAL" clId="{B771AF3D-88E8-48B1-8341-23659270215A}" dt="2026-10-04T14:46:57.422" v="121718"/>
          <ac:cxnSpMkLst>
            <pc:docMk/>
            <pc:sldMk cId="1982643341" sldId="295"/>
            <ac:cxnSpMk id="658" creationId="{4883BCD5-66D9-C056-9112-6950234B209D}"/>
          </ac:cxnSpMkLst>
        </pc:cxnChg>
        <pc:cxnChg chg="add mod">
          <ac:chgData name="Kryjak, Mike" userId="03a6e54d-e989-42e8-a898-8bd75d764f99" providerId="ADAL" clId="{B771AF3D-88E8-48B1-8341-23659270215A}" dt="2026-10-04T14:46:57.693" v="121725"/>
          <ac:cxnSpMkLst>
            <pc:docMk/>
            <pc:sldMk cId="1982643341" sldId="295"/>
            <ac:cxnSpMk id="659" creationId="{54CB96B4-411C-A63C-CF4D-F4FBC20BC6CF}"/>
          </ac:cxnSpMkLst>
        </pc:cxnChg>
        <pc:cxnChg chg="add mod">
          <ac:chgData name="Kryjak, Mike" userId="03a6e54d-e989-42e8-a898-8bd75d764f99" providerId="ADAL" clId="{B771AF3D-88E8-48B1-8341-23659270215A}" dt="2026-10-04T14:46:57.964" v="121732"/>
          <ac:cxnSpMkLst>
            <pc:docMk/>
            <pc:sldMk cId="1982643341" sldId="295"/>
            <ac:cxnSpMk id="660" creationId="{8882F79C-11FF-CBA8-5769-2D3AFF278873}"/>
          </ac:cxnSpMkLst>
        </pc:cxnChg>
        <pc:cxnChg chg="add mod">
          <ac:chgData name="Kryjak, Mike" userId="03a6e54d-e989-42e8-a898-8bd75d764f99" providerId="ADAL" clId="{B771AF3D-88E8-48B1-8341-23659270215A}" dt="2026-10-04T14:47:24.727" v="122964"/>
          <ac:cxnSpMkLst>
            <pc:docMk/>
            <pc:sldMk cId="1982643341" sldId="295"/>
            <ac:cxnSpMk id="750" creationId="{7306EAF5-1D5E-57B8-8312-B64DD61543D0}"/>
          </ac:cxnSpMkLst>
        </pc:cxnChg>
        <pc:cxnChg chg="add mod">
          <ac:chgData name="Kryjak, Mike" userId="03a6e54d-e989-42e8-a898-8bd75d764f99" providerId="ADAL" clId="{B771AF3D-88E8-48B1-8341-23659270215A}" dt="2026-10-04T14:47:24.958" v="122971"/>
          <ac:cxnSpMkLst>
            <pc:docMk/>
            <pc:sldMk cId="1982643341" sldId="295"/>
            <ac:cxnSpMk id="751" creationId="{7EB6508A-1D88-FE16-E4B3-FECB0B8C6018}"/>
          </ac:cxnSpMkLst>
        </pc:cxnChg>
        <pc:cxnChg chg="add mod">
          <ac:chgData name="Kryjak, Mike" userId="03a6e54d-e989-42e8-a898-8bd75d764f99" providerId="ADAL" clId="{B771AF3D-88E8-48B1-8341-23659270215A}" dt="2026-10-04T14:47:26.600" v="123055"/>
          <ac:cxnSpMkLst>
            <pc:docMk/>
            <pc:sldMk cId="1982643341" sldId="295"/>
            <ac:cxnSpMk id="756" creationId="{DBD9D3EA-3FE5-6553-B82C-FCC9353E4329}"/>
          </ac:cxnSpMkLst>
        </pc:cxnChg>
        <pc:cxnChg chg="add mod">
          <ac:chgData name="Kryjak, Mike" userId="03a6e54d-e989-42e8-a898-8bd75d764f99" providerId="ADAL" clId="{B771AF3D-88E8-48B1-8341-23659270215A}" dt="2026-10-04T14:47:26.848" v="123062"/>
          <ac:cxnSpMkLst>
            <pc:docMk/>
            <pc:sldMk cId="1982643341" sldId="295"/>
            <ac:cxnSpMk id="757" creationId="{01E9AA4D-2049-9865-5036-9605A2B956AE}"/>
          </ac:cxnSpMkLst>
        </pc:cxnChg>
        <pc:cxnChg chg="add mod">
          <ac:chgData name="Kryjak, Mike" userId="03a6e54d-e989-42e8-a898-8bd75d764f99" providerId="ADAL" clId="{B771AF3D-88E8-48B1-8341-23659270215A}" dt="2026-10-04T14:47:27.108" v="123069"/>
          <ac:cxnSpMkLst>
            <pc:docMk/>
            <pc:sldMk cId="1982643341" sldId="295"/>
            <ac:cxnSpMk id="758" creationId="{14F7811A-E1D6-5B82-731C-0B0AAC2455E7}"/>
          </ac:cxnSpMkLst>
        </pc:cxnChg>
        <pc:cxnChg chg="add mod">
          <ac:chgData name="Kryjak, Mike" userId="03a6e54d-e989-42e8-a898-8bd75d764f99" providerId="ADAL" clId="{B771AF3D-88E8-48B1-8341-23659270215A}" dt="2026-10-04T14:50:31.687" v="124454" actId="164"/>
          <ac:cxnSpMkLst>
            <pc:docMk/>
            <pc:sldMk cId="1982643341" sldId="295"/>
            <ac:cxnSpMk id="818" creationId="{99E9EB12-5659-D4BA-364D-B92EC350C346}"/>
          </ac:cxnSpMkLst>
        </pc:cxnChg>
        <pc:cxnChg chg="add mod">
          <ac:chgData name="Kryjak, Mike" userId="03a6e54d-e989-42e8-a898-8bd75d764f99" providerId="ADAL" clId="{B771AF3D-88E8-48B1-8341-23659270215A}" dt="2026-10-04T14:50:31.687" v="124454" actId="164"/>
          <ac:cxnSpMkLst>
            <pc:docMk/>
            <pc:sldMk cId="1982643341" sldId="295"/>
            <ac:cxnSpMk id="819" creationId="{D6B5F9D5-EF74-5E3F-6008-ED9C9FF56C21}"/>
          </ac:cxnSpMkLst>
        </pc:cxnChg>
        <pc:cxnChg chg="add mod">
          <ac:chgData name="Kryjak, Mike" userId="03a6e54d-e989-42e8-a898-8bd75d764f99" providerId="ADAL" clId="{B771AF3D-88E8-48B1-8341-23659270215A}" dt="2026-10-04T14:50:31.687" v="124454" actId="164"/>
          <ac:cxnSpMkLst>
            <pc:docMk/>
            <pc:sldMk cId="1982643341" sldId="295"/>
            <ac:cxnSpMk id="820" creationId="{1BAB86EE-9ACA-1047-36BF-8DEF01077548}"/>
          </ac:cxnSpMkLst>
        </pc:cxnChg>
        <pc:cxnChg chg="add mod">
          <ac:chgData name="Kryjak, Mike" userId="03a6e54d-e989-42e8-a898-8bd75d764f99" providerId="ADAL" clId="{B771AF3D-88E8-48B1-8341-23659270215A}" dt="2026-10-04T15:58:16.755" v="128064"/>
          <ac:cxnSpMkLst>
            <pc:docMk/>
            <pc:sldMk cId="1982643341" sldId="295"/>
            <ac:cxnSpMk id="985" creationId="{FE0DFBE8-E7D4-8F4E-FA17-51B5C558620C}"/>
          </ac:cxnSpMkLst>
        </pc:cxnChg>
        <pc:cxnChg chg="add mod">
          <ac:chgData name="Kryjak, Mike" userId="03a6e54d-e989-42e8-a898-8bd75d764f99" providerId="ADAL" clId="{B771AF3D-88E8-48B1-8341-23659270215A}" dt="2026-10-04T15:58:17.038" v="128071"/>
          <ac:cxnSpMkLst>
            <pc:docMk/>
            <pc:sldMk cId="1982643341" sldId="295"/>
            <ac:cxnSpMk id="986" creationId="{9EA1EDD2-F9F6-7CE3-63E9-073B7B379A49}"/>
          </ac:cxnSpMkLst>
        </pc:cxnChg>
        <pc:cxnChg chg="add mod">
          <ac:chgData name="Kryjak, Mike" userId="03a6e54d-e989-42e8-a898-8bd75d764f99" providerId="ADAL" clId="{B771AF3D-88E8-48B1-8341-23659270215A}" dt="2026-10-04T15:58:17.339" v="128078"/>
          <ac:cxnSpMkLst>
            <pc:docMk/>
            <pc:sldMk cId="1982643341" sldId="295"/>
            <ac:cxnSpMk id="987" creationId="{557E7227-0D21-3E85-FB66-BFD9140508BA}"/>
          </ac:cxnSpMkLst>
        </pc:cxnChg>
        <pc:cxnChg chg="add mod">
          <ac:chgData name="Kryjak, Mike" userId="03a6e54d-e989-42e8-a898-8bd75d764f99" providerId="ADAL" clId="{B771AF3D-88E8-48B1-8341-23659270215A}" dt="2026-10-04T15:58:22.107" v="128283"/>
          <ac:cxnSpMkLst>
            <pc:docMk/>
            <pc:sldMk cId="1982643341" sldId="295"/>
            <ac:cxnSpMk id="1002" creationId="{9DF74EF2-F7B7-D44F-C754-54F90EF6D6B2}"/>
          </ac:cxnSpMkLst>
        </pc:cxnChg>
        <pc:cxnChg chg="add mod">
          <ac:chgData name="Kryjak, Mike" userId="03a6e54d-e989-42e8-a898-8bd75d764f99" providerId="ADAL" clId="{B771AF3D-88E8-48B1-8341-23659270215A}" dt="2026-10-04T15:58:31.026" v="128672"/>
          <ac:cxnSpMkLst>
            <pc:docMk/>
            <pc:sldMk cId="1982643341" sldId="295"/>
            <ac:cxnSpMk id="1028" creationId="{CF62D96C-EBDB-40F1-47AB-8154922E2E03}"/>
          </ac:cxnSpMkLst>
        </pc:cxnChg>
        <pc:cxnChg chg="add mod">
          <ac:chgData name="Kryjak, Mike" userId="03a6e54d-e989-42e8-a898-8bd75d764f99" providerId="ADAL" clId="{B771AF3D-88E8-48B1-8341-23659270215A}" dt="2026-10-04T15:58:31.573" v="128694"/>
          <ac:cxnSpMkLst>
            <pc:docMk/>
            <pc:sldMk cId="1982643341" sldId="295"/>
            <ac:cxnSpMk id="1030" creationId="{1A80FC1F-8C0B-E010-E0E6-BE51EAD8AE0D}"/>
          </ac:cxnSpMkLst>
        </pc:cxnChg>
        <pc:cxnChg chg="add mod">
          <ac:chgData name="Kryjak, Mike" userId="03a6e54d-e989-42e8-a898-8bd75d764f99" providerId="ADAL" clId="{B771AF3D-88E8-48B1-8341-23659270215A}" dt="2026-10-04T15:58:32.114" v="128716"/>
          <ac:cxnSpMkLst>
            <pc:docMk/>
            <pc:sldMk cId="1982643341" sldId="295"/>
            <ac:cxnSpMk id="1032" creationId="{54A826B2-EB67-3627-1961-8AFCB09DDBA8}"/>
          </ac:cxnSpMkLst>
        </pc:cxnChg>
      </pc:sldChg>
      <pc:sldChg chg="addSp delSp modSp add mod modTransition modNotesTx">
        <pc:chgData name="Kryjak, Mike" userId="03a6e54d-e989-42e8-a898-8bd75d764f99" providerId="ADAL" clId="{B771AF3D-88E8-48B1-8341-23659270215A}" dt="2026-10-05T10:13:42.032" v="139361" actId="14100"/>
        <pc:sldMkLst>
          <pc:docMk/>
          <pc:sldMk cId="3065284208" sldId="296"/>
        </pc:sldMkLst>
        <pc:spChg chg="mod">
          <ac:chgData name="Kryjak, Mike" userId="03a6e54d-e989-42e8-a898-8bd75d764f99" providerId="ADAL" clId="{B771AF3D-88E8-48B1-8341-23659270215A}" dt="2026-10-05T10:13:42.032" v="139361" actId="14100"/>
          <ac:spMkLst>
            <pc:docMk/>
            <pc:sldMk cId="3065284208" sldId="296"/>
            <ac:spMk id="2" creationId="{820ABA28-012A-AD5D-787E-C0E3C8D0F5C9}"/>
          </ac:spMkLst>
        </pc:spChg>
        <pc:spChg chg="add mod">
          <ac:chgData name="Kryjak, Mike" userId="03a6e54d-e989-42e8-a898-8bd75d764f99" providerId="ADAL" clId="{B771AF3D-88E8-48B1-8341-23659270215A}" dt="2026-10-03T16:34:42.090" v="74067"/>
          <ac:spMkLst>
            <pc:docMk/>
            <pc:sldMk cId="3065284208" sldId="296"/>
            <ac:spMk id="7" creationId="{E5A0E2B1-898F-F92F-32D8-31CE0DA5A391}"/>
          </ac:spMkLst>
        </pc:spChg>
        <pc:spChg chg="add mod">
          <ac:chgData name="Kryjak, Mike" userId="03a6e54d-e989-42e8-a898-8bd75d764f99" providerId="ADAL" clId="{B771AF3D-88E8-48B1-8341-23659270215A}" dt="2026-10-03T16:34:42.747" v="74081"/>
          <ac:spMkLst>
            <pc:docMk/>
            <pc:sldMk cId="3065284208" sldId="296"/>
            <ac:spMk id="8" creationId="{A7BB8CB5-EDBC-10D5-39D0-3C9E744B7828}"/>
          </ac:spMkLst>
        </pc:spChg>
        <pc:spChg chg="add mod">
          <ac:chgData name="Kryjak, Mike" userId="03a6e54d-e989-42e8-a898-8bd75d764f99" providerId="ADAL" clId="{B771AF3D-88E8-48B1-8341-23659270215A}" dt="2026-10-03T16:34:43.419" v="74095"/>
          <ac:spMkLst>
            <pc:docMk/>
            <pc:sldMk cId="3065284208" sldId="296"/>
            <ac:spMk id="9" creationId="{66E4571E-3F21-FEFF-AD9E-864BE9591988}"/>
          </ac:spMkLst>
        </pc:spChg>
        <pc:spChg chg="add mod">
          <ac:chgData name="Kryjak, Mike" userId="03a6e54d-e989-42e8-a898-8bd75d764f99" providerId="ADAL" clId="{B771AF3D-88E8-48B1-8341-23659270215A}" dt="2026-10-01T13:48:26.988" v="47453"/>
          <ac:spMkLst>
            <pc:docMk/>
            <pc:sldMk cId="3065284208" sldId="296"/>
            <ac:spMk id="185" creationId="{C0625598-0B22-4AB0-88F4-329F500B15E4}"/>
          </ac:spMkLst>
        </pc:spChg>
        <pc:spChg chg="add mod">
          <ac:chgData name="Kryjak, Mike" userId="03a6e54d-e989-42e8-a898-8bd75d764f99" providerId="ADAL" clId="{B771AF3D-88E8-48B1-8341-23659270215A}" dt="2026-10-01T13:48:27.456" v="47466"/>
          <ac:spMkLst>
            <pc:docMk/>
            <pc:sldMk cId="3065284208" sldId="296"/>
            <ac:spMk id="186" creationId="{A83318A4-A920-0449-F2F0-EC12296CCB4A}"/>
          </ac:spMkLst>
        </pc:spChg>
        <pc:spChg chg="add mod">
          <ac:chgData name="Kryjak, Mike" userId="03a6e54d-e989-42e8-a898-8bd75d764f99" providerId="ADAL" clId="{B771AF3D-88E8-48B1-8341-23659270215A}" dt="2026-10-01T13:48:32.423" v="47609"/>
          <ac:spMkLst>
            <pc:docMk/>
            <pc:sldMk cId="3065284208" sldId="296"/>
            <ac:spMk id="197" creationId="{4BC4A278-99BA-8E87-B799-1CBD40F80033}"/>
          </ac:spMkLst>
        </pc:spChg>
        <pc:spChg chg="add mod">
          <ac:chgData name="Kryjak, Mike" userId="03a6e54d-e989-42e8-a898-8bd75d764f99" providerId="ADAL" clId="{B771AF3D-88E8-48B1-8341-23659270215A}" dt="2026-10-01T13:48:33.421" v="47642"/>
          <ac:spMkLst>
            <pc:docMk/>
            <pc:sldMk cId="3065284208" sldId="296"/>
            <ac:spMk id="199" creationId="{52B6F098-AF92-712D-97EA-3C237C7949ED}"/>
          </ac:spMkLst>
        </pc:spChg>
        <pc:spChg chg="add mod">
          <ac:chgData name="Kryjak, Mike" userId="03a6e54d-e989-42e8-a898-8bd75d764f99" providerId="ADAL" clId="{B771AF3D-88E8-48B1-8341-23659270215A}" dt="2026-10-02T17:39:28.240" v="69211" actId="1582"/>
          <ac:spMkLst>
            <pc:docMk/>
            <pc:sldMk cId="3065284208" sldId="296"/>
            <ac:spMk id="202" creationId="{E2C5ECBA-2927-191D-B6E1-C27CA638C95F}"/>
          </ac:spMkLst>
        </pc:spChg>
        <pc:picChg chg="add mod ord">
          <ac:chgData name="Kryjak, Mike" userId="03a6e54d-e989-42e8-a898-8bd75d764f99" providerId="ADAL" clId="{B771AF3D-88E8-48B1-8341-23659270215A}" dt="2026-10-03T16:34:40.315" v="74045"/>
          <ac:picMkLst>
            <pc:docMk/>
            <pc:sldMk cId="3065284208" sldId="296"/>
            <ac:picMk id="6" creationId="{A56CBDAD-6AB3-D851-B6FD-1A6E8BA3DA1F}"/>
          </ac:picMkLst>
        </pc:picChg>
        <pc:picChg chg="add mod ord">
          <ac:chgData name="Kryjak, Mike" userId="03a6e54d-e989-42e8-a898-8bd75d764f99" providerId="ADAL" clId="{B771AF3D-88E8-48B1-8341-23659270215A}" dt="2026-10-05T10:13:40.301" v="139360" actId="167"/>
          <ac:picMkLst>
            <pc:docMk/>
            <pc:sldMk cId="3065284208" sldId="296"/>
            <ac:picMk id="16" creationId="{709FB84F-C429-507C-5E69-F7A0E8042E9F}"/>
          </ac:picMkLst>
        </pc:picChg>
        <pc:cxnChg chg="add mod">
          <ac:chgData name="Kryjak, Mike" userId="03a6e54d-e989-42e8-a898-8bd75d764f99" providerId="ADAL" clId="{B771AF3D-88E8-48B1-8341-23659270215A}" dt="2026-10-02T17:38:59.245" v="69072" actId="1076"/>
          <ac:cxnSpMkLst>
            <pc:docMk/>
            <pc:sldMk cId="3065284208" sldId="296"/>
            <ac:cxnSpMk id="201" creationId="{1268D26A-E355-0D11-6BAB-46D8CA62EF4B}"/>
          </ac:cxnSpMkLst>
        </pc:cxnChg>
      </pc:sldChg>
      <pc:sldChg chg="addSp delSp modSp new mod modTransition modNotesTx">
        <pc:chgData name="Kryjak, Mike" userId="03a6e54d-e989-42e8-a898-8bd75d764f99" providerId="ADAL" clId="{B771AF3D-88E8-48B1-8341-23659270215A}" dt="2026-10-05T09:27:58.049" v="136651"/>
        <pc:sldMkLst>
          <pc:docMk/>
          <pc:sldMk cId="2968802656" sldId="297"/>
        </pc:sldMkLst>
        <pc:spChg chg="mod">
          <ac:chgData name="Kryjak, Mike" userId="03a6e54d-e989-42e8-a898-8bd75d764f99" providerId="ADAL" clId="{B771AF3D-88E8-48B1-8341-23659270215A}" dt="2026-10-04T10:37:06.654" v="83712" actId="1076"/>
          <ac:spMkLst>
            <pc:docMk/>
            <pc:sldMk cId="2968802656" sldId="297"/>
            <ac:spMk id="2" creationId="{3C1EF661-4DA2-F948-4AAF-BC00F2E3F05D}"/>
          </ac:spMkLst>
        </pc:spChg>
        <pc:spChg chg="add mod">
          <ac:chgData name="Kryjak, Mike" userId="03a6e54d-e989-42e8-a898-8bd75d764f99" providerId="ADAL" clId="{B771AF3D-88E8-48B1-8341-23659270215A}" dt="2026-10-04T16:56:34.421" v="134598" actId="207"/>
          <ac:spMkLst>
            <pc:docMk/>
            <pc:sldMk cId="2968802656" sldId="297"/>
            <ac:spMk id="12" creationId="{F7DB9468-8DA5-E63B-8893-A6DE6ECF736D}"/>
          </ac:spMkLst>
        </pc:spChg>
        <pc:spChg chg="add mod">
          <ac:chgData name="Kryjak, Mike" userId="03a6e54d-e989-42e8-a898-8bd75d764f99" providerId="ADAL" clId="{B771AF3D-88E8-48B1-8341-23659270215A}" dt="2026-10-04T16:56:29.468" v="134597" actId="207"/>
          <ac:spMkLst>
            <pc:docMk/>
            <pc:sldMk cId="2968802656" sldId="297"/>
            <ac:spMk id="13" creationId="{A051D3E7-3081-9EC3-DE63-B37465B9DC74}"/>
          </ac:spMkLst>
        </pc:spChg>
        <pc:spChg chg="add mod topLvl">
          <ac:chgData name="Kryjak, Mike" userId="03a6e54d-e989-42e8-a898-8bd75d764f99" providerId="ADAL" clId="{B771AF3D-88E8-48B1-8341-23659270215A}" dt="2026-10-04T16:54:49.214" v="134323" actId="165"/>
          <ac:spMkLst>
            <pc:docMk/>
            <pc:sldMk cId="2968802656" sldId="297"/>
            <ac:spMk id="65" creationId="{535E66EC-CEEE-3222-D0BB-102C175635FB}"/>
          </ac:spMkLst>
        </pc:spChg>
        <pc:spChg chg="add mod topLvl">
          <ac:chgData name="Kryjak, Mike" userId="03a6e54d-e989-42e8-a898-8bd75d764f99" providerId="ADAL" clId="{B771AF3D-88E8-48B1-8341-23659270215A}" dt="2026-10-04T16:54:49.214" v="134323" actId="165"/>
          <ac:spMkLst>
            <pc:docMk/>
            <pc:sldMk cId="2968802656" sldId="297"/>
            <ac:spMk id="66" creationId="{98E31466-5E63-BE15-D0A0-A9799123B9EF}"/>
          </ac:spMkLst>
        </pc:spChg>
        <pc:picChg chg="add mod ord">
          <ac:chgData name="Kryjak, Mike" userId="03a6e54d-e989-42e8-a898-8bd75d764f99" providerId="ADAL" clId="{B771AF3D-88E8-48B1-8341-23659270215A}" dt="2026-10-04T16:55:15.212" v="134346"/>
          <ac:picMkLst>
            <pc:docMk/>
            <pc:sldMk cId="2968802656" sldId="297"/>
            <ac:picMk id="11" creationId="{D0728328-C630-CD58-A52C-7B5C2D84AC49}"/>
          </ac:picMkLst>
        </pc:picChg>
        <pc:picChg chg="add mod ord">
          <ac:chgData name="Kryjak, Mike" userId="03a6e54d-e989-42e8-a898-8bd75d764f99" providerId="ADAL" clId="{B771AF3D-88E8-48B1-8341-23659270215A}" dt="2026-10-04T16:55:25.853" v="134450"/>
          <ac:picMkLst>
            <pc:docMk/>
            <pc:sldMk cId="2968802656" sldId="297"/>
            <ac:picMk id="15" creationId="{B886EDAF-8E90-0203-F498-09B2CFD0104C}"/>
          </ac:picMkLst>
        </pc:picChg>
        <pc:cxnChg chg="add mod topLvl">
          <ac:chgData name="Kryjak, Mike" userId="03a6e54d-e989-42e8-a898-8bd75d764f99" providerId="ADAL" clId="{B771AF3D-88E8-48B1-8341-23659270215A}" dt="2026-10-04T16:54:49.214" v="134323" actId="165"/>
          <ac:cxnSpMkLst>
            <pc:docMk/>
            <pc:sldMk cId="2968802656" sldId="297"/>
            <ac:cxnSpMk id="7" creationId="{BD73D1BB-478B-00C5-4B61-6D441527672F}"/>
          </ac:cxnSpMkLst>
        </pc:cxnChg>
      </pc:sldChg>
      <pc:sldChg chg="addSp delSp modSp add mod ord modNotesTx">
        <pc:chgData name="Kryjak, Mike" userId="03a6e54d-e989-42e8-a898-8bd75d764f99" providerId="ADAL" clId="{B771AF3D-88E8-48B1-8341-23659270215A}" dt="2026-10-07T06:20:49.089" v="141279" actId="478"/>
        <pc:sldMkLst>
          <pc:docMk/>
          <pc:sldMk cId="2391669698" sldId="298"/>
        </pc:sldMkLst>
        <pc:spChg chg="mod">
          <ac:chgData name="Kryjak, Mike" userId="03a6e54d-e989-42e8-a898-8bd75d764f99" providerId="ADAL" clId="{B771AF3D-88E8-48B1-8341-23659270215A}" dt="2026-09-26T13:30:16.748" v="8642" actId="20577"/>
          <ac:spMkLst>
            <pc:docMk/>
            <pc:sldMk cId="2391669698" sldId="298"/>
            <ac:spMk id="2" creationId="{436F5428-EAD3-DCF9-230C-1EFA4251893A}"/>
          </ac:spMkLst>
        </pc:spChg>
        <pc:spChg chg="add del mod">
          <ac:chgData name="Kryjak, Mike" userId="03a6e54d-e989-42e8-a898-8bd75d764f99" providerId="ADAL" clId="{B771AF3D-88E8-48B1-8341-23659270215A}" dt="2026-10-07T06:20:40.458" v="141276" actId="478"/>
          <ac:spMkLst>
            <pc:docMk/>
            <pc:sldMk cId="2391669698" sldId="298"/>
            <ac:spMk id="9" creationId="{1C5FEC3E-302F-F253-E322-8052D3111197}"/>
          </ac:spMkLst>
        </pc:spChg>
        <pc:spChg chg="add mod">
          <ac:chgData name="Kryjak, Mike" userId="03a6e54d-e989-42e8-a898-8bd75d764f99" providerId="ADAL" clId="{B771AF3D-88E8-48B1-8341-23659270215A}" dt="2026-09-26T16:42:26.957" v="15069"/>
          <ac:spMkLst>
            <pc:docMk/>
            <pc:sldMk cId="2391669698" sldId="298"/>
            <ac:spMk id="16" creationId="{F0683C4E-7D0C-CEC1-00D1-7CB4B69A6953}"/>
          </ac:spMkLst>
        </pc:spChg>
        <pc:spChg chg="add mod">
          <ac:chgData name="Kryjak, Mike" userId="03a6e54d-e989-42e8-a898-8bd75d764f99" providerId="ADAL" clId="{B771AF3D-88E8-48B1-8341-23659270215A}" dt="2026-09-26T16:42:27.047" v="15075"/>
          <ac:spMkLst>
            <pc:docMk/>
            <pc:sldMk cId="2391669698" sldId="298"/>
            <ac:spMk id="17" creationId="{2DD92ECC-7F36-3925-5D5D-5ACBCD24EB03}"/>
          </ac:spMkLst>
        </pc:spChg>
        <pc:spChg chg="add mod">
          <ac:chgData name="Kryjak, Mike" userId="03a6e54d-e989-42e8-a898-8bd75d764f99" providerId="ADAL" clId="{B771AF3D-88E8-48B1-8341-23659270215A}" dt="2026-09-26T16:42:27.136" v="15081"/>
          <ac:spMkLst>
            <pc:docMk/>
            <pc:sldMk cId="2391669698" sldId="298"/>
            <ac:spMk id="18" creationId="{DFFE9B35-6BF9-34EE-B92B-DB66F9395B56}"/>
          </ac:spMkLst>
        </pc:spChg>
        <pc:spChg chg="add mod">
          <ac:chgData name="Kryjak, Mike" userId="03a6e54d-e989-42e8-a898-8bd75d764f99" providerId="ADAL" clId="{B771AF3D-88E8-48B1-8341-23659270215A}" dt="2026-09-26T16:42:27.245" v="15087"/>
          <ac:spMkLst>
            <pc:docMk/>
            <pc:sldMk cId="2391669698" sldId="298"/>
            <ac:spMk id="19" creationId="{C3AB3068-C0AB-19CC-DDF5-3976AB2A6F06}"/>
          </ac:spMkLst>
        </pc:spChg>
        <pc:spChg chg="add mod">
          <ac:chgData name="Kryjak, Mike" userId="03a6e54d-e989-42e8-a898-8bd75d764f99" providerId="ADAL" clId="{B771AF3D-88E8-48B1-8341-23659270215A}" dt="2026-09-26T16:42:27.332" v="15093"/>
          <ac:spMkLst>
            <pc:docMk/>
            <pc:sldMk cId="2391669698" sldId="298"/>
            <ac:spMk id="20" creationId="{2F282066-9B34-4E5E-A38D-1307E3D74E28}"/>
          </ac:spMkLst>
        </pc:spChg>
        <pc:spChg chg="add mod">
          <ac:chgData name="Kryjak, Mike" userId="03a6e54d-e989-42e8-a898-8bd75d764f99" providerId="ADAL" clId="{B771AF3D-88E8-48B1-8341-23659270215A}" dt="2026-09-26T16:42:27.443" v="15099"/>
          <ac:spMkLst>
            <pc:docMk/>
            <pc:sldMk cId="2391669698" sldId="298"/>
            <ac:spMk id="21" creationId="{D982F575-A67B-8509-DDE4-8899CD4D8D5E}"/>
          </ac:spMkLst>
        </pc:spChg>
        <pc:spChg chg="add mod">
          <ac:chgData name="Kryjak, Mike" userId="03a6e54d-e989-42e8-a898-8bd75d764f99" providerId="ADAL" clId="{B771AF3D-88E8-48B1-8341-23659270215A}" dt="2026-09-26T16:42:27.529" v="15105"/>
          <ac:spMkLst>
            <pc:docMk/>
            <pc:sldMk cId="2391669698" sldId="298"/>
            <ac:spMk id="22" creationId="{74EFF1DA-21BC-74D5-406A-8113F9173A05}"/>
          </ac:spMkLst>
        </pc:spChg>
        <pc:spChg chg="add mod">
          <ac:chgData name="Kryjak, Mike" userId="03a6e54d-e989-42e8-a898-8bd75d764f99" providerId="ADAL" clId="{B771AF3D-88E8-48B1-8341-23659270215A}" dt="2026-09-26T16:42:27.605" v="15111"/>
          <ac:spMkLst>
            <pc:docMk/>
            <pc:sldMk cId="2391669698" sldId="298"/>
            <ac:spMk id="23" creationId="{614EFC44-5F1A-47B8-CD23-F8EC9FED9374}"/>
          </ac:spMkLst>
        </pc:spChg>
        <pc:spChg chg="add mod">
          <ac:chgData name="Kryjak, Mike" userId="03a6e54d-e989-42e8-a898-8bd75d764f99" providerId="ADAL" clId="{B771AF3D-88E8-48B1-8341-23659270215A}" dt="2026-09-26T16:42:27.665" v="15117"/>
          <ac:spMkLst>
            <pc:docMk/>
            <pc:sldMk cId="2391669698" sldId="298"/>
            <ac:spMk id="24" creationId="{C50E6689-0B20-3F9C-2EFA-CFCEFC48F88E}"/>
          </ac:spMkLst>
        </pc:spChg>
        <pc:spChg chg="add mod">
          <ac:chgData name="Kryjak, Mike" userId="03a6e54d-e989-42e8-a898-8bd75d764f99" providerId="ADAL" clId="{B771AF3D-88E8-48B1-8341-23659270215A}" dt="2026-09-26T16:42:27.732" v="15123"/>
          <ac:spMkLst>
            <pc:docMk/>
            <pc:sldMk cId="2391669698" sldId="298"/>
            <ac:spMk id="25" creationId="{CB96E044-2530-DFBE-00B6-6FA132973324}"/>
          </ac:spMkLst>
        </pc:spChg>
        <pc:spChg chg="add mod">
          <ac:chgData name="Kryjak, Mike" userId="03a6e54d-e989-42e8-a898-8bd75d764f99" providerId="ADAL" clId="{B771AF3D-88E8-48B1-8341-23659270215A}" dt="2026-09-29T08:38:22.133" v="30122" actId="14"/>
          <ac:spMkLst>
            <pc:docMk/>
            <pc:sldMk cId="2391669698" sldId="298"/>
            <ac:spMk id="26" creationId="{CE0BF481-830F-0854-1871-DB0F3D6922C0}"/>
          </ac:spMkLst>
        </pc:spChg>
        <pc:spChg chg="add mod">
          <ac:chgData name="Kryjak, Mike" userId="03a6e54d-e989-42e8-a898-8bd75d764f99" providerId="ADAL" clId="{B771AF3D-88E8-48B1-8341-23659270215A}" dt="2026-10-05T15:33:41.005" v="139634" actId="947"/>
          <ac:spMkLst>
            <pc:docMk/>
            <pc:sldMk cId="2391669698" sldId="298"/>
            <ac:spMk id="27" creationId="{DF886991-34D3-F991-A111-1BDE1BDED6BF}"/>
          </ac:spMkLst>
        </pc:spChg>
        <pc:spChg chg="add del mod">
          <ac:chgData name="Kryjak, Mike" userId="03a6e54d-e989-42e8-a898-8bd75d764f99" providerId="ADAL" clId="{B771AF3D-88E8-48B1-8341-23659270215A}" dt="2026-10-07T06:20:42.509" v="141277" actId="478"/>
          <ac:spMkLst>
            <pc:docMk/>
            <pc:sldMk cId="2391669698" sldId="298"/>
            <ac:spMk id="28" creationId="{42DFA994-640F-FDCE-1338-FAC7FECC3FA3}"/>
          </ac:spMkLst>
        </pc:spChg>
        <pc:spChg chg="add mod">
          <ac:chgData name="Kryjak, Mike" userId="03a6e54d-e989-42e8-a898-8bd75d764f99" providerId="ADAL" clId="{B771AF3D-88E8-48B1-8341-23659270215A}" dt="2026-10-05T15:33:42.012" v="139659" actId="947"/>
          <ac:spMkLst>
            <pc:docMk/>
            <pc:sldMk cId="2391669698" sldId="298"/>
            <ac:spMk id="29" creationId="{75ED8EF3-35AA-F5BA-E0C3-BC31A57D963E}"/>
          </ac:spMkLst>
        </pc:spChg>
        <pc:spChg chg="add del mod">
          <ac:chgData name="Kryjak, Mike" userId="03a6e54d-e989-42e8-a898-8bd75d764f99" providerId="ADAL" clId="{B771AF3D-88E8-48B1-8341-23659270215A}" dt="2026-10-07T06:20:49.089" v="141279" actId="478"/>
          <ac:spMkLst>
            <pc:docMk/>
            <pc:sldMk cId="2391669698" sldId="298"/>
            <ac:spMk id="30" creationId="{A4495976-ED7C-573D-6A3C-867B9935A521}"/>
          </ac:spMkLst>
        </pc:spChg>
        <pc:spChg chg="add mod">
          <ac:chgData name="Kryjak, Mike" userId="03a6e54d-e989-42e8-a898-8bd75d764f99" providerId="ADAL" clId="{B771AF3D-88E8-48B1-8341-23659270215A}" dt="2026-10-05T15:33:42.976" v="139684" actId="947"/>
          <ac:spMkLst>
            <pc:docMk/>
            <pc:sldMk cId="2391669698" sldId="298"/>
            <ac:spMk id="31" creationId="{D794DFDA-B4D1-7CE4-C292-EE289C0E80C1}"/>
          </ac:spMkLst>
        </pc:spChg>
        <pc:spChg chg="add mod">
          <ac:chgData name="Kryjak, Mike" userId="03a6e54d-e989-42e8-a898-8bd75d764f99" providerId="ADAL" clId="{B771AF3D-88E8-48B1-8341-23659270215A}" dt="2026-10-05T15:33:43.597" v="139705"/>
          <ac:spMkLst>
            <pc:docMk/>
            <pc:sldMk cId="2391669698" sldId="298"/>
            <ac:spMk id="32" creationId="{505C8302-0B93-15E4-B2E2-BE2EC4149703}"/>
          </ac:spMkLst>
        </pc:spChg>
        <pc:picChg chg="add mod ord">
          <ac:chgData name="Kryjak, Mike" userId="03a6e54d-e989-42e8-a898-8bd75d764f99" providerId="ADAL" clId="{B771AF3D-88E8-48B1-8341-23659270215A}" dt="2026-10-05T15:32:42.764" v="139582"/>
          <ac:picMkLst>
            <pc:docMk/>
            <pc:sldMk cId="2391669698" sldId="298"/>
            <ac:picMk id="6" creationId="{21C53053-3375-662D-7F28-20B911A80479}"/>
          </ac:picMkLst>
        </pc:picChg>
        <pc:picChg chg="add mod">
          <ac:chgData name="Kryjak, Mike" userId="03a6e54d-e989-42e8-a898-8bd75d764f99" providerId="ADAL" clId="{B771AF3D-88E8-48B1-8341-23659270215A}" dt="2026-10-05T15:33:20.768" v="139599"/>
          <ac:picMkLst>
            <pc:docMk/>
            <pc:sldMk cId="2391669698" sldId="298"/>
            <ac:picMk id="8" creationId="{C9FE7837-F969-A853-A88B-C2482A7CF47B}"/>
          </ac:picMkLst>
        </pc:picChg>
      </pc:sldChg>
      <pc:sldChg chg="addSp delSp modSp add mod modTransition">
        <pc:chgData name="Kryjak, Mike" userId="03a6e54d-e989-42e8-a898-8bd75d764f99" providerId="ADAL" clId="{B771AF3D-88E8-48B1-8341-23659270215A}" dt="2026-10-05T09:27:58.049" v="136651"/>
        <pc:sldMkLst>
          <pc:docMk/>
          <pc:sldMk cId="2935085566" sldId="299"/>
        </pc:sldMkLst>
        <pc:spChg chg="mod">
          <ac:chgData name="Kryjak, Mike" userId="03a6e54d-e989-42e8-a898-8bd75d764f99" providerId="ADAL" clId="{B771AF3D-88E8-48B1-8341-23659270215A}" dt="2026-09-26T13:35:26.622" v="9441" actId="20577"/>
          <ac:spMkLst>
            <pc:docMk/>
            <pc:sldMk cId="2935085566" sldId="299"/>
            <ac:spMk id="7" creationId="{875E5EFC-4D1E-A738-5C38-A97C787D85E6}"/>
          </ac:spMkLst>
        </pc:spChg>
      </pc:sldChg>
      <pc:sldChg chg="addSp delSp modSp add mod modTransition modNotesTx">
        <pc:chgData name="Kryjak, Mike" userId="03a6e54d-e989-42e8-a898-8bd75d764f99" providerId="ADAL" clId="{B771AF3D-88E8-48B1-8341-23659270215A}" dt="2026-10-05T09:27:58.049" v="136651"/>
        <pc:sldMkLst>
          <pc:docMk/>
          <pc:sldMk cId="2765686587" sldId="301"/>
        </pc:sldMkLst>
        <pc:spChg chg="mod">
          <ac:chgData name="Kryjak, Mike" userId="03a6e54d-e989-42e8-a898-8bd75d764f99" providerId="ADAL" clId="{B771AF3D-88E8-48B1-8341-23659270215A}" dt="2026-09-26T13:50:30.358" v="10044" actId="20577"/>
          <ac:spMkLst>
            <pc:docMk/>
            <pc:sldMk cId="2765686587" sldId="301"/>
            <ac:spMk id="2" creationId="{19429524-5302-4E76-1A69-AAF9DA179BA0}"/>
          </ac:spMkLst>
        </pc:spChg>
        <pc:spChg chg="mod">
          <ac:chgData name="Kryjak, Mike" userId="03a6e54d-e989-42e8-a898-8bd75d764f99" providerId="ADAL" clId="{B771AF3D-88E8-48B1-8341-23659270215A}" dt="2026-10-02T13:42:34.893" v="58649" actId="113"/>
          <ac:spMkLst>
            <pc:docMk/>
            <pc:sldMk cId="2765686587" sldId="301"/>
            <ac:spMk id="5" creationId="{C7E2FD83-37E3-C2A7-D48E-C928AD32326C}"/>
          </ac:spMkLst>
        </pc:spChg>
        <pc:spChg chg="add mod">
          <ac:chgData name="Kryjak, Mike" userId="03a6e54d-e989-42e8-a898-8bd75d764f99" providerId="ADAL" clId="{B771AF3D-88E8-48B1-8341-23659270215A}" dt="2026-10-02T13:42:26.999" v="58647" actId="164"/>
          <ac:spMkLst>
            <pc:docMk/>
            <pc:sldMk cId="2765686587" sldId="301"/>
            <ac:spMk id="13" creationId="{8DA6E4E2-2CBC-34E5-3DD0-41B11D1A6F07}"/>
          </ac:spMkLst>
        </pc:spChg>
        <pc:spChg chg="add mod">
          <ac:chgData name="Kryjak, Mike" userId="03a6e54d-e989-42e8-a898-8bd75d764f99" providerId="ADAL" clId="{B771AF3D-88E8-48B1-8341-23659270215A}" dt="2026-10-02T13:42:26.999" v="58647" actId="164"/>
          <ac:spMkLst>
            <pc:docMk/>
            <pc:sldMk cId="2765686587" sldId="301"/>
            <ac:spMk id="15" creationId="{93C5ED50-20B5-FF39-6958-181B514D2A56}"/>
          </ac:spMkLst>
        </pc:spChg>
        <pc:grpChg chg="add mod">
          <ac:chgData name="Kryjak, Mike" userId="03a6e54d-e989-42e8-a898-8bd75d764f99" providerId="ADAL" clId="{B771AF3D-88E8-48B1-8341-23659270215A}" dt="2026-10-02T13:42:29.418" v="58648" actId="1076"/>
          <ac:grpSpMkLst>
            <pc:docMk/>
            <pc:sldMk cId="2765686587" sldId="301"/>
            <ac:grpSpMk id="20" creationId="{82395D9B-5041-B1BC-F299-83D7C54C9619}"/>
          </ac:grpSpMkLst>
        </pc:grpChg>
        <pc:picChg chg="add mod">
          <ac:chgData name="Kryjak, Mike" userId="03a6e54d-e989-42e8-a898-8bd75d764f99" providerId="ADAL" clId="{B771AF3D-88E8-48B1-8341-23659270215A}" dt="2026-10-02T13:42:24.674" v="58644" actId="1076"/>
          <ac:picMkLst>
            <pc:docMk/>
            <pc:sldMk cId="2765686587" sldId="301"/>
            <ac:picMk id="7" creationId="{B71A2691-942F-58AB-6E3E-8F32DD8A8470}"/>
          </ac:picMkLst>
        </pc:picChg>
        <pc:picChg chg="add mod">
          <ac:chgData name="Kryjak, Mike" userId="03a6e54d-e989-42e8-a898-8bd75d764f99" providerId="ADAL" clId="{B771AF3D-88E8-48B1-8341-23659270215A}" dt="2026-10-02T13:42:24.674" v="58644" actId="1076"/>
          <ac:picMkLst>
            <pc:docMk/>
            <pc:sldMk cId="2765686587" sldId="301"/>
            <ac:picMk id="8" creationId="{530BBA34-B07B-A6F5-C408-DBBC628E7F16}"/>
          </ac:picMkLst>
        </pc:picChg>
        <pc:picChg chg="add mod">
          <ac:chgData name="Kryjak, Mike" userId="03a6e54d-e989-42e8-a898-8bd75d764f99" providerId="ADAL" clId="{B771AF3D-88E8-48B1-8341-23659270215A}" dt="2026-10-02T13:42:26.999" v="58647" actId="164"/>
          <ac:picMkLst>
            <pc:docMk/>
            <pc:sldMk cId="2765686587" sldId="301"/>
            <ac:picMk id="11" creationId="{0B05A628-F265-74B6-82F6-FA1075421507}"/>
          </ac:picMkLst>
        </pc:picChg>
        <pc:picChg chg="add mod">
          <ac:chgData name="Kryjak, Mike" userId="03a6e54d-e989-42e8-a898-8bd75d764f99" providerId="ADAL" clId="{B771AF3D-88E8-48B1-8341-23659270215A}" dt="2026-10-02T13:42:26.999" v="58647" actId="164"/>
          <ac:picMkLst>
            <pc:docMk/>
            <pc:sldMk cId="2765686587" sldId="301"/>
            <ac:picMk id="17" creationId="{1CD53563-CDED-7C94-4FF9-7D6BC410C16E}"/>
          </ac:picMkLst>
        </pc:picChg>
        <pc:picChg chg="add mod">
          <ac:chgData name="Kryjak, Mike" userId="03a6e54d-e989-42e8-a898-8bd75d764f99" providerId="ADAL" clId="{B771AF3D-88E8-48B1-8341-23659270215A}" dt="2026-10-02T13:42:26.999" v="58647" actId="164"/>
          <ac:picMkLst>
            <pc:docMk/>
            <pc:sldMk cId="2765686587" sldId="301"/>
            <ac:picMk id="19" creationId="{F819F0FF-9189-7F20-EA70-AB407E70FC9C}"/>
          </ac:picMkLst>
        </pc:picChg>
      </pc:sldChg>
      <pc:sldChg chg="addSp delSp modSp new mod modTransition modNotesTx">
        <pc:chgData name="Kryjak, Mike" userId="03a6e54d-e989-42e8-a898-8bd75d764f99" providerId="ADAL" clId="{B771AF3D-88E8-48B1-8341-23659270215A}" dt="2026-10-05T09:27:58.049" v="136651"/>
        <pc:sldMkLst>
          <pc:docMk/>
          <pc:sldMk cId="1696909763" sldId="302"/>
        </pc:sldMkLst>
        <pc:spChg chg="mod">
          <ac:chgData name="Kryjak, Mike" userId="03a6e54d-e989-42e8-a898-8bd75d764f99" providerId="ADAL" clId="{B771AF3D-88E8-48B1-8341-23659270215A}" dt="2026-10-02T12:44:24.100" v="55371" actId="20577"/>
          <ac:spMkLst>
            <pc:docMk/>
            <pc:sldMk cId="1696909763" sldId="302"/>
            <ac:spMk id="2" creationId="{4B65AF99-191D-D4CE-6C46-B5B5F842018F}"/>
          </ac:spMkLst>
        </pc:spChg>
        <pc:spChg chg="mod">
          <ac:chgData name="Kryjak, Mike" userId="03a6e54d-e989-42e8-a898-8bd75d764f99" providerId="ADAL" clId="{B771AF3D-88E8-48B1-8341-23659270215A}" dt="2026-10-04T16:38:12.144" v="133188" actId="14100"/>
          <ac:spMkLst>
            <pc:docMk/>
            <pc:sldMk cId="1696909763" sldId="302"/>
            <ac:spMk id="5" creationId="{E852BE6F-A3C9-948D-A233-E88E495F23E6}"/>
          </ac:spMkLst>
        </pc:spChg>
        <pc:spChg chg="add mod">
          <ac:chgData name="Kryjak, Mike" userId="03a6e54d-e989-42e8-a898-8bd75d764f99" providerId="ADAL" clId="{B771AF3D-88E8-48B1-8341-23659270215A}" dt="2026-10-02T17:22:09.363" v="67189" actId="1076"/>
          <ac:spMkLst>
            <pc:docMk/>
            <pc:sldMk cId="1696909763" sldId="302"/>
            <ac:spMk id="6" creationId="{6A688EC9-5264-8C11-9765-A3FEE0696311}"/>
          </ac:spMkLst>
        </pc:spChg>
        <pc:spChg chg="add mod">
          <ac:chgData name="Kryjak, Mike" userId="03a6e54d-e989-42e8-a898-8bd75d764f99" providerId="ADAL" clId="{B771AF3D-88E8-48B1-8341-23659270215A}" dt="2026-10-02T17:22:09.363" v="67189" actId="1076"/>
          <ac:spMkLst>
            <pc:docMk/>
            <pc:sldMk cId="1696909763" sldId="302"/>
            <ac:spMk id="13" creationId="{ED383575-95CE-2076-110C-C3E79F1C4019}"/>
          </ac:spMkLst>
        </pc:spChg>
        <pc:spChg chg="add mod">
          <ac:chgData name="Kryjak, Mike" userId="03a6e54d-e989-42e8-a898-8bd75d764f99" providerId="ADAL" clId="{B771AF3D-88E8-48B1-8341-23659270215A}" dt="2026-10-02T13:02:15.157" v="55942"/>
          <ac:spMkLst>
            <pc:docMk/>
            <pc:sldMk cId="1696909763" sldId="302"/>
            <ac:spMk id="15" creationId="{60E71EE7-77C9-B178-1B94-0EAEE954EF33}"/>
          </ac:spMkLst>
        </pc:spChg>
        <pc:spChg chg="add mod">
          <ac:chgData name="Kryjak, Mike" userId="03a6e54d-e989-42e8-a898-8bd75d764f99" providerId="ADAL" clId="{B771AF3D-88E8-48B1-8341-23659270215A}" dt="2026-10-02T12:57:58.918" v="55619" actId="1076"/>
          <ac:spMkLst>
            <pc:docMk/>
            <pc:sldMk cId="1696909763" sldId="302"/>
            <ac:spMk id="16" creationId="{DA1CF3AF-8593-5BF1-E961-3B98365E44E5}"/>
          </ac:spMkLst>
        </pc:spChg>
        <pc:spChg chg="add mod">
          <ac:chgData name="Kryjak, Mike" userId="03a6e54d-e989-42e8-a898-8bd75d764f99" providerId="ADAL" clId="{B771AF3D-88E8-48B1-8341-23659270215A}" dt="2026-10-02T17:22:25.352" v="67193" actId="1076"/>
          <ac:spMkLst>
            <pc:docMk/>
            <pc:sldMk cId="1696909763" sldId="302"/>
            <ac:spMk id="17" creationId="{1BC13BCD-FF8B-DCEE-ECDD-D2BE0FBB4ECB}"/>
          </ac:spMkLst>
        </pc:spChg>
        <pc:spChg chg="add mod">
          <ac:chgData name="Kryjak, Mike" userId="03a6e54d-e989-42e8-a898-8bd75d764f99" providerId="ADAL" clId="{B771AF3D-88E8-48B1-8341-23659270215A}" dt="2026-10-02T13:02:12.380" v="55928"/>
          <ac:spMkLst>
            <pc:docMk/>
            <pc:sldMk cId="1696909763" sldId="302"/>
            <ac:spMk id="26" creationId="{F923B7DC-2CD1-2A35-2F9B-42BFBCFB9F2E}"/>
          </ac:spMkLst>
        </pc:spChg>
        <pc:spChg chg="add mod">
          <ac:chgData name="Kryjak, Mike" userId="03a6e54d-e989-42e8-a898-8bd75d764f99" providerId="ADAL" clId="{B771AF3D-88E8-48B1-8341-23659270215A}" dt="2026-10-02T17:22:09.363" v="67189" actId="1076"/>
          <ac:spMkLst>
            <pc:docMk/>
            <pc:sldMk cId="1696909763" sldId="302"/>
            <ac:spMk id="40" creationId="{5C39DA84-16F9-94D9-1F3D-18700DF1853A}"/>
          </ac:spMkLst>
        </pc:spChg>
        <pc:spChg chg="add mod">
          <ac:chgData name="Kryjak, Mike" userId="03a6e54d-e989-42e8-a898-8bd75d764f99" providerId="ADAL" clId="{B771AF3D-88E8-48B1-8341-23659270215A}" dt="2026-10-02T17:22:09.363" v="67189" actId="1076"/>
          <ac:spMkLst>
            <pc:docMk/>
            <pc:sldMk cId="1696909763" sldId="302"/>
            <ac:spMk id="70" creationId="{52323832-527F-8654-6912-4B25BC328EC5}"/>
          </ac:spMkLst>
        </pc:spChg>
        <pc:spChg chg="add mod">
          <ac:chgData name="Kryjak, Mike" userId="03a6e54d-e989-42e8-a898-8bd75d764f99" providerId="ADAL" clId="{B771AF3D-88E8-48B1-8341-23659270215A}" dt="2026-10-02T17:22:09.363" v="67189" actId="1076"/>
          <ac:spMkLst>
            <pc:docMk/>
            <pc:sldMk cId="1696909763" sldId="302"/>
            <ac:spMk id="74" creationId="{B365DF71-3ED1-B03F-5F38-A71BAFCD3FEC}"/>
          </ac:spMkLst>
        </pc:spChg>
        <pc:spChg chg="add mod">
          <ac:chgData name="Kryjak, Mike" userId="03a6e54d-e989-42e8-a898-8bd75d764f99" providerId="ADAL" clId="{B771AF3D-88E8-48B1-8341-23659270215A}" dt="2026-10-02T13:02:18.932" v="55981" actId="299"/>
          <ac:spMkLst>
            <pc:docMk/>
            <pc:sldMk cId="1696909763" sldId="302"/>
            <ac:spMk id="82" creationId="{C9110BBE-FD92-8346-780D-9681A464932E}"/>
          </ac:spMkLst>
        </pc:spChg>
        <pc:spChg chg="add mod">
          <ac:chgData name="Kryjak, Mike" userId="03a6e54d-e989-42e8-a898-8bd75d764f99" providerId="ADAL" clId="{B771AF3D-88E8-48B1-8341-23659270215A}" dt="2026-10-02T17:22:09.363" v="67189" actId="1076"/>
          <ac:spMkLst>
            <pc:docMk/>
            <pc:sldMk cId="1696909763" sldId="302"/>
            <ac:spMk id="83" creationId="{07CFAC0F-9AC4-88E2-603C-191FDD86D83D}"/>
          </ac:spMkLst>
        </pc:spChg>
        <pc:spChg chg="add mod">
          <ac:chgData name="Kryjak, Mike" userId="03a6e54d-e989-42e8-a898-8bd75d764f99" providerId="ADAL" clId="{B771AF3D-88E8-48B1-8341-23659270215A}" dt="2026-10-02T13:02:21.585" v="56018" actId="207"/>
          <ac:spMkLst>
            <pc:docMk/>
            <pc:sldMk cId="1696909763" sldId="302"/>
            <ac:spMk id="84" creationId="{ED0F85F8-1438-BB3A-39B2-8E9894C94795}"/>
          </ac:spMkLst>
        </pc:spChg>
        <pc:spChg chg="add mod">
          <ac:chgData name="Kryjak, Mike" userId="03a6e54d-e989-42e8-a898-8bd75d764f99" providerId="ADAL" clId="{B771AF3D-88E8-48B1-8341-23659270215A}" dt="2026-10-02T17:22:09.363" v="67189" actId="1076"/>
          <ac:spMkLst>
            <pc:docMk/>
            <pc:sldMk cId="1696909763" sldId="302"/>
            <ac:spMk id="85" creationId="{7080375E-30AA-23C6-4B5D-6874279525A7}"/>
          </ac:spMkLst>
        </pc:spChg>
        <pc:spChg chg="add mod">
          <ac:chgData name="Kryjak, Mike" userId="03a6e54d-e989-42e8-a898-8bd75d764f99" providerId="ADAL" clId="{B771AF3D-88E8-48B1-8341-23659270215A}" dt="2026-10-02T13:02:23.712" v="56048" actId="299"/>
          <ac:spMkLst>
            <pc:docMk/>
            <pc:sldMk cId="1696909763" sldId="302"/>
            <ac:spMk id="86" creationId="{91F36FFD-E55F-4D3F-502D-B1C299E9004C}"/>
          </ac:spMkLst>
        </pc:spChg>
        <pc:spChg chg="add mod">
          <ac:chgData name="Kryjak, Mike" userId="03a6e54d-e989-42e8-a898-8bd75d764f99" providerId="ADAL" clId="{B771AF3D-88E8-48B1-8341-23659270215A}" dt="2026-10-02T17:22:09.363" v="67189" actId="1076"/>
          <ac:spMkLst>
            <pc:docMk/>
            <pc:sldMk cId="1696909763" sldId="302"/>
            <ac:spMk id="87" creationId="{D2AFD848-42D5-22F3-1288-9F8CE6D0461A}"/>
          </ac:spMkLst>
        </pc:spChg>
        <pc:spChg chg="add mod">
          <ac:chgData name="Kryjak, Mike" userId="03a6e54d-e989-42e8-a898-8bd75d764f99" providerId="ADAL" clId="{B771AF3D-88E8-48B1-8341-23659270215A}" dt="2026-10-02T13:02:28.160" v="56116"/>
          <ac:spMkLst>
            <pc:docMk/>
            <pc:sldMk cId="1696909763" sldId="302"/>
            <ac:spMk id="92" creationId="{496CD18D-4EBA-AB64-7A36-08920C713BBB}"/>
          </ac:spMkLst>
        </pc:spChg>
        <pc:cxnChg chg="add mod ord">
          <ac:chgData name="Kryjak, Mike" userId="03a6e54d-e989-42e8-a898-8bd75d764f99" providerId="ADAL" clId="{B771AF3D-88E8-48B1-8341-23659270215A}" dt="2026-10-02T12:57:57.148" v="55618" actId="14100"/>
          <ac:cxnSpMkLst>
            <pc:docMk/>
            <pc:sldMk cId="1696909763" sldId="302"/>
            <ac:cxnSpMk id="65" creationId="{1EEB9030-E6AE-9971-DE21-85A46CEED1AD}"/>
          </ac:cxnSpMkLst>
        </pc:cxnChg>
        <pc:cxnChg chg="add mod">
          <ac:chgData name="Kryjak, Mike" userId="03a6e54d-e989-42e8-a898-8bd75d764f99" providerId="ADAL" clId="{B771AF3D-88E8-48B1-8341-23659270215A}" dt="2026-10-02T13:02:25.601" v="56077"/>
          <ac:cxnSpMkLst>
            <pc:docMk/>
            <pc:sldMk cId="1696909763" sldId="302"/>
            <ac:cxnSpMk id="88" creationId="{024104F9-9E02-7A41-7948-8046544DA82D}"/>
          </ac:cxnSpMkLst>
        </pc:cxnChg>
        <pc:cxnChg chg="add mod">
          <ac:chgData name="Kryjak, Mike" userId="03a6e54d-e989-42e8-a898-8bd75d764f99" providerId="ADAL" clId="{B771AF3D-88E8-48B1-8341-23659270215A}" dt="2026-10-02T13:02:26.167" v="56084"/>
          <ac:cxnSpMkLst>
            <pc:docMk/>
            <pc:sldMk cId="1696909763" sldId="302"/>
            <ac:cxnSpMk id="89" creationId="{DE71BF2F-C9F5-E25A-72BB-1D8F457918EC}"/>
          </ac:cxnSpMkLst>
        </pc:cxnChg>
        <pc:cxnChg chg="add mod">
          <ac:chgData name="Kryjak, Mike" userId="03a6e54d-e989-42e8-a898-8bd75d764f99" providerId="ADAL" clId="{B771AF3D-88E8-48B1-8341-23659270215A}" dt="2026-10-02T13:02:26.703" v="56091"/>
          <ac:cxnSpMkLst>
            <pc:docMk/>
            <pc:sldMk cId="1696909763" sldId="302"/>
            <ac:cxnSpMk id="90" creationId="{14E617B6-15B9-CE53-EF90-9378C48F8F47}"/>
          </ac:cxnSpMkLst>
        </pc:cxnChg>
        <pc:cxnChg chg="add mod">
          <ac:chgData name="Kryjak, Mike" userId="03a6e54d-e989-42e8-a898-8bd75d764f99" providerId="ADAL" clId="{B771AF3D-88E8-48B1-8341-23659270215A}" dt="2026-10-02T13:02:27.185" v="56098"/>
          <ac:cxnSpMkLst>
            <pc:docMk/>
            <pc:sldMk cId="1696909763" sldId="302"/>
            <ac:cxnSpMk id="91" creationId="{A23521B9-FD22-1450-B42A-304B6E6212BA}"/>
          </ac:cxnSpMkLst>
        </pc:cxnChg>
      </pc:sldChg>
      <pc:sldChg chg="addSp delSp modSp new mod modTransition">
        <pc:chgData name="Kryjak, Mike" userId="03a6e54d-e989-42e8-a898-8bd75d764f99" providerId="ADAL" clId="{B771AF3D-88E8-48B1-8341-23659270215A}" dt="2026-10-05T09:27:58.049" v="136651"/>
        <pc:sldMkLst>
          <pc:docMk/>
          <pc:sldMk cId="3505332462" sldId="303"/>
        </pc:sldMkLst>
        <pc:spChg chg="mod">
          <ac:chgData name="Kryjak, Mike" userId="03a6e54d-e989-42e8-a898-8bd75d764f99" providerId="ADAL" clId="{B771AF3D-88E8-48B1-8341-23659270215A}" dt="2026-10-02T12:07:18.029" v="53104" actId="20577"/>
          <ac:spMkLst>
            <pc:docMk/>
            <pc:sldMk cId="3505332462" sldId="303"/>
            <ac:spMk id="2" creationId="{45D92811-DB56-8BF6-237F-B17B5E15A10A}"/>
          </ac:spMkLst>
        </pc:spChg>
        <pc:spChg chg="mod">
          <ac:chgData name="Kryjak, Mike" userId="03a6e54d-e989-42e8-a898-8bd75d764f99" providerId="ADAL" clId="{B771AF3D-88E8-48B1-8341-23659270215A}" dt="2026-10-02T13:47:32.270" v="58822" actId="1076"/>
          <ac:spMkLst>
            <pc:docMk/>
            <pc:sldMk cId="3505332462" sldId="303"/>
            <ac:spMk id="4" creationId="{1E46EF67-6B2D-B32E-187B-4CD1CB1C6E89}"/>
          </ac:spMkLst>
        </pc:spChg>
        <pc:spChg chg="add mod ord">
          <ac:chgData name="Kryjak, Mike" userId="03a6e54d-e989-42e8-a898-8bd75d764f99" providerId="ADAL" clId="{B771AF3D-88E8-48B1-8341-23659270215A}" dt="2026-10-04T17:10:31.949" v="134752" actId="1076"/>
          <ac:spMkLst>
            <pc:docMk/>
            <pc:sldMk cId="3505332462" sldId="303"/>
            <ac:spMk id="7" creationId="{6E2F57FC-F185-32AE-74CD-C77C15EF152D}"/>
          </ac:spMkLst>
        </pc:spChg>
        <pc:spChg chg="add mod">
          <ac:chgData name="Kryjak, Mike" userId="03a6e54d-e989-42e8-a898-8bd75d764f99" providerId="ADAL" clId="{B771AF3D-88E8-48B1-8341-23659270215A}" dt="2026-10-03T10:39:27.134" v="71336" actId="1076"/>
          <ac:spMkLst>
            <pc:docMk/>
            <pc:sldMk cId="3505332462" sldId="303"/>
            <ac:spMk id="10" creationId="{723B258C-1913-FA28-95BF-49D15A662890}"/>
          </ac:spMkLst>
        </pc:spChg>
        <pc:spChg chg="add mod">
          <ac:chgData name="Kryjak, Mike" userId="03a6e54d-e989-42e8-a898-8bd75d764f99" providerId="ADAL" clId="{B771AF3D-88E8-48B1-8341-23659270215A}" dt="2026-10-03T10:39:27.134" v="71336" actId="1076"/>
          <ac:spMkLst>
            <pc:docMk/>
            <pc:sldMk cId="3505332462" sldId="303"/>
            <ac:spMk id="11" creationId="{92F4A12D-1094-7CA8-8CA8-1F5A2C23B3D1}"/>
          </ac:spMkLst>
        </pc:spChg>
        <pc:spChg chg="add mod">
          <ac:chgData name="Kryjak, Mike" userId="03a6e54d-e989-42e8-a898-8bd75d764f99" providerId="ADAL" clId="{B771AF3D-88E8-48B1-8341-23659270215A}" dt="2026-10-03T10:39:27.134" v="71336" actId="1076"/>
          <ac:spMkLst>
            <pc:docMk/>
            <pc:sldMk cId="3505332462" sldId="303"/>
            <ac:spMk id="12" creationId="{BFC0EDB4-34BA-D094-3343-CA38EB276BA9}"/>
          </ac:spMkLst>
        </pc:spChg>
        <pc:spChg chg="add mod">
          <ac:chgData name="Kryjak, Mike" userId="03a6e54d-e989-42e8-a898-8bd75d764f99" providerId="ADAL" clId="{B771AF3D-88E8-48B1-8341-23659270215A}" dt="2026-10-03T10:39:27.134" v="71336" actId="1076"/>
          <ac:spMkLst>
            <pc:docMk/>
            <pc:sldMk cId="3505332462" sldId="303"/>
            <ac:spMk id="13" creationId="{AADA7807-FB31-7C73-4531-BB6F991068F7}"/>
          </ac:spMkLst>
        </pc:spChg>
        <pc:spChg chg="add mod">
          <ac:chgData name="Kryjak, Mike" userId="03a6e54d-e989-42e8-a898-8bd75d764f99" providerId="ADAL" clId="{B771AF3D-88E8-48B1-8341-23659270215A}" dt="2026-10-03T10:39:27.134" v="71336" actId="1076"/>
          <ac:spMkLst>
            <pc:docMk/>
            <pc:sldMk cId="3505332462" sldId="303"/>
            <ac:spMk id="14" creationId="{B0A40B30-8D5E-E633-CE50-61236826B6C0}"/>
          </ac:spMkLst>
        </pc:spChg>
        <pc:spChg chg="add mod">
          <ac:chgData name="Kryjak, Mike" userId="03a6e54d-e989-42e8-a898-8bd75d764f99" providerId="ADAL" clId="{B771AF3D-88E8-48B1-8341-23659270215A}" dt="2026-10-03T10:39:27.134" v="71336" actId="1076"/>
          <ac:spMkLst>
            <pc:docMk/>
            <pc:sldMk cId="3505332462" sldId="303"/>
            <ac:spMk id="35" creationId="{7C19DC69-7D88-CD5D-4721-1C9B30822088}"/>
          </ac:spMkLst>
        </pc:spChg>
        <pc:spChg chg="add mod">
          <ac:chgData name="Kryjak, Mike" userId="03a6e54d-e989-42e8-a898-8bd75d764f99" providerId="ADAL" clId="{B771AF3D-88E8-48B1-8341-23659270215A}" dt="2026-10-03T10:39:27.134" v="71336" actId="1076"/>
          <ac:spMkLst>
            <pc:docMk/>
            <pc:sldMk cId="3505332462" sldId="303"/>
            <ac:spMk id="38" creationId="{EF2436C7-340B-714B-E9A1-E663B220C173}"/>
          </ac:spMkLst>
        </pc:spChg>
        <pc:spChg chg="add mod">
          <ac:chgData name="Kryjak, Mike" userId="03a6e54d-e989-42e8-a898-8bd75d764f99" providerId="ADAL" clId="{B771AF3D-88E8-48B1-8341-23659270215A}" dt="2026-10-02T18:00:32.126" v="70124" actId="164"/>
          <ac:spMkLst>
            <pc:docMk/>
            <pc:sldMk cId="3505332462" sldId="303"/>
            <ac:spMk id="40" creationId="{B0C186E6-B769-E733-9A8A-2B40A600FA45}"/>
          </ac:spMkLst>
        </pc:spChg>
        <pc:spChg chg="add mod">
          <ac:chgData name="Kryjak, Mike" userId="03a6e54d-e989-42e8-a898-8bd75d764f99" providerId="ADAL" clId="{B771AF3D-88E8-48B1-8341-23659270215A}" dt="2026-10-04T17:10:30.714" v="134750" actId="164"/>
          <ac:spMkLst>
            <pc:docMk/>
            <pc:sldMk cId="3505332462" sldId="303"/>
            <ac:spMk id="45" creationId="{6A3653AF-2A83-BE86-5358-2D037FA0F3D3}"/>
          </ac:spMkLst>
        </pc:spChg>
        <pc:grpChg chg="add mod">
          <ac:chgData name="Kryjak, Mike" userId="03a6e54d-e989-42e8-a898-8bd75d764f99" providerId="ADAL" clId="{B771AF3D-88E8-48B1-8341-23659270215A}" dt="2026-10-04T17:10:34.228" v="134753" actId="1076"/>
          <ac:grpSpMkLst>
            <pc:docMk/>
            <pc:sldMk cId="3505332462" sldId="303"/>
            <ac:grpSpMk id="8" creationId="{5FEEAA9C-6891-6D54-175A-CF4816045241}"/>
          </ac:grpSpMkLst>
        </pc:grpChg>
        <pc:grpChg chg="add mod">
          <ac:chgData name="Kryjak, Mike" userId="03a6e54d-e989-42e8-a898-8bd75d764f99" providerId="ADAL" clId="{B771AF3D-88E8-48B1-8341-23659270215A}" dt="2026-10-04T16:58:05.767" v="134611" actId="1076"/>
          <ac:grpSpMkLst>
            <pc:docMk/>
            <pc:sldMk cId="3505332462" sldId="303"/>
            <ac:grpSpMk id="43" creationId="{04B7654B-00EF-2CFE-1838-409DCA540BDA}"/>
          </ac:grpSpMkLst>
        </pc:grpChg>
        <pc:picChg chg="add mod ord">
          <ac:chgData name="Kryjak, Mike" userId="03a6e54d-e989-42e8-a898-8bd75d764f99" providerId="ADAL" clId="{B771AF3D-88E8-48B1-8341-23659270215A}" dt="2026-10-04T17:10:30.714" v="134750" actId="164"/>
          <ac:picMkLst>
            <pc:docMk/>
            <pc:sldMk cId="3505332462" sldId="303"/>
            <ac:picMk id="6" creationId="{69D368F7-44FE-B682-0693-2254DA67FD6A}"/>
          </ac:picMkLst>
        </pc:picChg>
        <pc:picChg chg="add mod modCrop">
          <ac:chgData name="Kryjak, Mike" userId="03a6e54d-e989-42e8-a898-8bd75d764f99" providerId="ADAL" clId="{B771AF3D-88E8-48B1-8341-23659270215A}" dt="2026-10-04T17:11:17.241" v="134754" actId="732"/>
          <ac:picMkLst>
            <pc:docMk/>
            <pc:sldMk cId="3505332462" sldId="303"/>
            <ac:picMk id="37" creationId="{125D102C-FE08-AA31-12E0-DE492275CFB1}"/>
          </ac:picMkLst>
        </pc:picChg>
        <pc:cxnChg chg="add mod">
          <ac:chgData name="Kryjak, Mike" userId="03a6e54d-e989-42e8-a898-8bd75d764f99" providerId="ADAL" clId="{B771AF3D-88E8-48B1-8341-23659270215A}" dt="2026-10-02T17:36:08.870" v="69005" actId="1076"/>
          <ac:cxnSpMkLst>
            <pc:docMk/>
            <pc:sldMk cId="3505332462" sldId="303"/>
            <ac:cxnSpMk id="22" creationId="{3A2B327B-A641-5DDF-90A2-A24143146218}"/>
          </ac:cxnSpMkLst>
        </pc:cxnChg>
        <pc:cxnChg chg="add mod">
          <ac:chgData name="Kryjak, Mike" userId="03a6e54d-e989-42e8-a898-8bd75d764f99" providerId="ADAL" clId="{B771AF3D-88E8-48B1-8341-23659270215A}" dt="2026-10-03T10:39:27.134" v="71336" actId="1076"/>
          <ac:cxnSpMkLst>
            <pc:docMk/>
            <pc:sldMk cId="3505332462" sldId="303"/>
            <ac:cxnSpMk id="23" creationId="{5C6FD93E-5770-3D11-8624-D12A34AD4EB3}"/>
          </ac:cxnSpMkLst>
        </pc:cxnChg>
        <pc:cxnChg chg="add mod">
          <ac:chgData name="Kryjak, Mike" userId="03a6e54d-e989-42e8-a898-8bd75d764f99" providerId="ADAL" clId="{B771AF3D-88E8-48B1-8341-23659270215A}" dt="2026-10-03T10:39:27.134" v="71336" actId="1076"/>
          <ac:cxnSpMkLst>
            <pc:docMk/>
            <pc:sldMk cId="3505332462" sldId="303"/>
            <ac:cxnSpMk id="26" creationId="{2695D95C-E292-0F62-5FAD-1405A776538E}"/>
          </ac:cxnSpMkLst>
        </pc:cxnChg>
        <pc:cxnChg chg="add mod">
          <ac:chgData name="Kryjak, Mike" userId="03a6e54d-e989-42e8-a898-8bd75d764f99" providerId="ADAL" clId="{B771AF3D-88E8-48B1-8341-23659270215A}" dt="2026-10-02T17:36:08.870" v="69005" actId="1076"/>
          <ac:cxnSpMkLst>
            <pc:docMk/>
            <pc:sldMk cId="3505332462" sldId="303"/>
            <ac:cxnSpMk id="29" creationId="{0DE6CBB8-8EA7-DA62-B4A0-DFBCB2A8E0C0}"/>
          </ac:cxnSpMkLst>
        </pc:cxnChg>
        <pc:cxnChg chg="add mod">
          <ac:chgData name="Kryjak, Mike" userId="03a6e54d-e989-42e8-a898-8bd75d764f99" providerId="ADAL" clId="{B771AF3D-88E8-48B1-8341-23659270215A}" dt="2026-10-03T10:39:27.134" v="71336" actId="1076"/>
          <ac:cxnSpMkLst>
            <pc:docMk/>
            <pc:sldMk cId="3505332462" sldId="303"/>
            <ac:cxnSpMk id="39" creationId="{272646ED-BF7C-A3D9-4C00-CF8C777DA1A5}"/>
          </ac:cxnSpMkLst>
        </pc:cxnChg>
      </pc:sldChg>
      <pc:sldChg chg="addSp delSp modSp new mod ord modTransition modNotesTx">
        <pc:chgData name="Kryjak, Mike" userId="03a6e54d-e989-42e8-a898-8bd75d764f99" providerId="ADAL" clId="{B771AF3D-88E8-48B1-8341-23659270215A}" dt="2026-10-05T15:32:38.094" v="139537" actId="14100"/>
        <pc:sldMkLst>
          <pc:docMk/>
          <pc:sldMk cId="2246316195" sldId="304"/>
        </pc:sldMkLst>
        <pc:spChg chg="mod">
          <ac:chgData name="Kryjak, Mike" userId="03a6e54d-e989-42e8-a898-8bd75d764f99" providerId="ADAL" clId="{B771AF3D-88E8-48B1-8341-23659270215A}" dt="2026-10-03T09:47:03.360" v="70429" actId="1076"/>
          <ac:spMkLst>
            <pc:docMk/>
            <pc:sldMk cId="2246316195" sldId="304"/>
            <ac:spMk id="2" creationId="{952A1A89-81F1-CECD-3BF7-BFCDEE2B8754}"/>
          </ac:spMkLst>
        </pc:spChg>
        <pc:spChg chg="add mod">
          <ac:chgData name="Kryjak, Mike" userId="03a6e54d-e989-42e8-a898-8bd75d764f99" providerId="ADAL" clId="{B771AF3D-88E8-48B1-8341-23659270215A}" dt="2026-10-05T15:32:38.094" v="139537" actId="14100"/>
          <ac:spMkLst>
            <pc:docMk/>
            <pc:sldMk cId="2246316195" sldId="304"/>
            <ac:spMk id="6" creationId="{B9433E8E-EB7B-0A52-43A9-CE5CB689B588}"/>
          </ac:spMkLst>
        </pc:spChg>
        <pc:spChg chg="mod">
          <ac:chgData name="Kryjak, Mike" userId="03a6e54d-e989-42e8-a898-8bd75d764f99" providerId="ADAL" clId="{B771AF3D-88E8-48B1-8341-23659270215A}" dt="2026-10-05T08:47:43.907" v="135257"/>
          <ac:spMkLst>
            <pc:docMk/>
            <pc:sldMk cId="2246316195" sldId="304"/>
            <ac:spMk id="7" creationId="{107845A5-9F0F-0C6A-CC9C-566EFF6D14C0}"/>
          </ac:spMkLst>
        </pc:spChg>
        <pc:spChg chg="mod">
          <ac:chgData name="Kryjak, Mike" userId="03a6e54d-e989-42e8-a898-8bd75d764f99" providerId="ADAL" clId="{B771AF3D-88E8-48B1-8341-23659270215A}" dt="2026-10-05T08:47:43.907" v="135257"/>
          <ac:spMkLst>
            <pc:docMk/>
            <pc:sldMk cId="2246316195" sldId="304"/>
            <ac:spMk id="8" creationId="{7308B70D-6BE7-6E9A-962E-90BB4B8E03EE}"/>
          </ac:spMkLst>
        </pc:spChg>
        <pc:spChg chg="add mod">
          <ac:chgData name="Kryjak, Mike" userId="03a6e54d-e989-42e8-a898-8bd75d764f99" providerId="ADAL" clId="{B771AF3D-88E8-48B1-8341-23659270215A}" dt="2026-10-04T10:23:53.155" v="80815"/>
          <ac:spMkLst>
            <pc:docMk/>
            <pc:sldMk cId="2246316195" sldId="304"/>
            <ac:spMk id="61" creationId="{783D55DA-8C22-B0BD-6469-35EC4D38F86A}"/>
          </ac:spMkLst>
        </pc:spChg>
        <pc:spChg chg="add mod">
          <ac:chgData name="Kryjak, Mike" userId="03a6e54d-e989-42e8-a898-8bd75d764f99" providerId="ADAL" clId="{B771AF3D-88E8-48B1-8341-23659270215A}" dt="2026-10-04T10:23:54.904" v="80829"/>
          <ac:spMkLst>
            <pc:docMk/>
            <pc:sldMk cId="2246316195" sldId="304"/>
            <ac:spMk id="62" creationId="{FAC96DD1-B18E-9594-A6D6-DBEC86105396}"/>
          </ac:spMkLst>
        </pc:spChg>
        <pc:spChg chg="add mod">
          <ac:chgData name="Kryjak, Mike" userId="03a6e54d-e989-42e8-a898-8bd75d764f99" providerId="ADAL" clId="{B771AF3D-88E8-48B1-8341-23659270215A}" dt="2026-10-04T10:23:56.873" v="80843"/>
          <ac:spMkLst>
            <pc:docMk/>
            <pc:sldMk cId="2246316195" sldId="304"/>
            <ac:spMk id="63" creationId="{AC0D4BF3-2648-2A12-A893-413D483A843F}"/>
          </ac:spMkLst>
        </pc:spChg>
        <pc:spChg chg="add mod">
          <ac:chgData name="Kryjak, Mike" userId="03a6e54d-e989-42e8-a898-8bd75d764f99" providerId="ADAL" clId="{B771AF3D-88E8-48B1-8341-23659270215A}" dt="2026-10-04T10:23:58.563" v="80857"/>
          <ac:spMkLst>
            <pc:docMk/>
            <pc:sldMk cId="2246316195" sldId="304"/>
            <ac:spMk id="256" creationId="{50D0D49C-7236-AA8D-3442-0FFAE21E9DF4}"/>
          </ac:spMkLst>
        </pc:spChg>
        <pc:spChg chg="add mod">
          <ac:chgData name="Kryjak, Mike" userId="03a6e54d-e989-42e8-a898-8bd75d764f99" providerId="ADAL" clId="{B771AF3D-88E8-48B1-8341-23659270215A}" dt="2026-10-04T16:31:56.246" v="132805" actId="207"/>
          <ac:spMkLst>
            <pc:docMk/>
            <pc:sldMk cId="2246316195" sldId="304"/>
            <ac:spMk id="313" creationId="{45D8CEB6-3BDA-92AB-5C63-52E6299192DC}"/>
          </ac:spMkLst>
        </pc:spChg>
        <pc:grpChg chg="add mod">
          <ac:chgData name="Kryjak, Mike" userId="03a6e54d-e989-42e8-a898-8bd75d764f99" providerId="ADAL" clId="{B771AF3D-88E8-48B1-8341-23659270215A}" dt="2026-10-05T08:47:43.907" v="135257"/>
          <ac:grpSpMkLst>
            <pc:docMk/>
            <pc:sldMk cId="2246316195" sldId="304"/>
            <ac:grpSpMk id="5" creationId="{3777DC43-1384-2668-0CFB-B221F0BAAB5F}"/>
          </ac:grpSpMkLst>
        </pc:grpChg>
        <pc:picChg chg="add mod ord">
          <ac:chgData name="Kryjak, Mike" userId="03a6e54d-e989-42e8-a898-8bd75d764f99" providerId="ADAL" clId="{B771AF3D-88E8-48B1-8341-23659270215A}" dt="2026-10-04T10:23:48.297" v="80791"/>
          <ac:picMkLst>
            <pc:docMk/>
            <pc:sldMk cId="2246316195" sldId="304"/>
            <ac:picMk id="60" creationId="{1A21004E-82DB-25A1-7F14-12C3240745EC}"/>
          </ac:picMkLst>
        </pc:picChg>
      </pc:sldChg>
      <pc:sldChg chg="addSp delSp modSp add mod ord modTransition">
        <pc:chgData name="Kryjak, Mike" userId="03a6e54d-e989-42e8-a898-8bd75d764f99" providerId="ADAL" clId="{B771AF3D-88E8-48B1-8341-23659270215A}" dt="2026-10-05T09:27:58.049" v="136651"/>
        <pc:sldMkLst>
          <pc:docMk/>
          <pc:sldMk cId="2113871442" sldId="306"/>
        </pc:sldMkLst>
        <pc:spChg chg="mod">
          <ac:chgData name="Kryjak, Mike" userId="03a6e54d-e989-42e8-a898-8bd75d764f99" providerId="ADAL" clId="{B771AF3D-88E8-48B1-8341-23659270215A}" dt="2026-10-02T17:37:15.935" v="69069" actId="20577"/>
          <ac:spMkLst>
            <pc:docMk/>
            <pc:sldMk cId="2113871442" sldId="306"/>
            <ac:spMk id="2" creationId="{0D8D5EC5-3B55-7F6C-7C96-15B156E2ACAC}"/>
          </ac:spMkLst>
        </pc:spChg>
        <pc:spChg chg="add mod">
          <ac:chgData name="Kryjak, Mike" userId="03a6e54d-e989-42e8-a898-8bd75d764f99" providerId="ADAL" clId="{B771AF3D-88E8-48B1-8341-23659270215A}" dt="2026-10-04T11:10:34.033" v="92926" actId="20577"/>
          <ac:spMkLst>
            <pc:docMk/>
            <pc:sldMk cId="2113871442" sldId="306"/>
            <ac:spMk id="5" creationId="{CEFA8CFA-3723-C4CA-C308-E1A8B5968206}"/>
          </ac:spMkLst>
        </pc:spChg>
        <pc:spChg chg="add mod">
          <ac:chgData name="Kryjak, Mike" userId="03a6e54d-e989-42e8-a898-8bd75d764f99" providerId="ADAL" clId="{B771AF3D-88E8-48B1-8341-23659270215A}" dt="2026-09-28T11:13:50.429" v="20837" actId="1076"/>
          <ac:spMkLst>
            <pc:docMk/>
            <pc:sldMk cId="2113871442" sldId="306"/>
            <ac:spMk id="31" creationId="{9A3B99BF-7080-8059-5DF0-5829E32B8F65}"/>
          </ac:spMkLst>
        </pc:spChg>
        <pc:spChg chg="add mod">
          <ac:chgData name="Kryjak, Mike" userId="03a6e54d-e989-42e8-a898-8bd75d764f99" providerId="ADAL" clId="{B771AF3D-88E8-48B1-8341-23659270215A}" dt="2026-10-02T17:41:43.277" v="69368"/>
          <ac:spMkLst>
            <pc:docMk/>
            <pc:sldMk cId="2113871442" sldId="306"/>
            <ac:spMk id="35" creationId="{113671C4-D899-EA78-1A96-47B34B8C79E2}"/>
          </ac:spMkLst>
        </pc:spChg>
        <pc:spChg chg="add mod">
          <ac:chgData name="Kryjak, Mike" userId="03a6e54d-e989-42e8-a898-8bd75d764f99" providerId="ADAL" clId="{B771AF3D-88E8-48B1-8341-23659270215A}" dt="2026-10-02T17:41:44.880" v="69382"/>
          <ac:spMkLst>
            <pc:docMk/>
            <pc:sldMk cId="2113871442" sldId="306"/>
            <ac:spMk id="36" creationId="{F6C19087-F024-A392-DCBC-866D47AE3549}"/>
          </ac:spMkLst>
        </pc:spChg>
        <pc:spChg chg="add mod">
          <ac:chgData name="Kryjak, Mike" userId="03a6e54d-e989-42e8-a898-8bd75d764f99" providerId="ADAL" clId="{B771AF3D-88E8-48B1-8341-23659270215A}" dt="2026-10-04T10:31:36.065" v="82889" actId="1076"/>
          <ac:spMkLst>
            <pc:docMk/>
            <pc:sldMk cId="2113871442" sldId="306"/>
            <ac:spMk id="37" creationId="{F0F35810-231C-A9F2-E37C-EEB1EEC05ED8}"/>
          </ac:spMkLst>
        </pc:spChg>
        <pc:spChg chg="add mod">
          <ac:chgData name="Kryjak, Mike" userId="03a6e54d-e989-42e8-a898-8bd75d764f99" providerId="ADAL" clId="{B771AF3D-88E8-48B1-8341-23659270215A}" dt="2026-10-04T11:10:39.201" v="92927" actId="1076"/>
          <ac:spMkLst>
            <pc:docMk/>
            <pc:sldMk cId="2113871442" sldId="306"/>
            <ac:spMk id="48" creationId="{14E2DA4B-DA71-76FC-B88C-A6FADFE41037}"/>
          </ac:spMkLst>
        </pc:spChg>
        <pc:picChg chg="add mod">
          <ac:chgData name="Kryjak, Mike" userId="03a6e54d-e989-42e8-a898-8bd75d764f99" providerId="ADAL" clId="{B771AF3D-88E8-48B1-8341-23659270215A}" dt="2026-10-02T17:41:38.201" v="69348"/>
          <ac:picMkLst>
            <pc:docMk/>
            <pc:sldMk cId="2113871442" sldId="306"/>
            <ac:picMk id="34" creationId="{89EEE13C-C10E-2E44-5680-409DB46E8E94}"/>
          </ac:picMkLst>
        </pc:picChg>
      </pc:sldChg>
      <pc:sldChg chg="addSp delSp modSp new mod modClrScheme chgLayout">
        <pc:chgData name="Kryjak, Mike" userId="03a6e54d-e989-42e8-a898-8bd75d764f99" providerId="ADAL" clId="{B771AF3D-88E8-48B1-8341-23659270215A}" dt="2026-09-28T08:47:55.039" v="19448" actId="20577"/>
        <pc:sldMkLst>
          <pc:docMk/>
          <pc:sldMk cId="3202231634" sldId="307"/>
        </pc:sldMkLst>
        <pc:spChg chg="mod ord">
          <ac:chgData name="Kryjak, Mike" userId="03a6e54d-e989-42e8-a898-8bd75d764f99" providerId="ADAL" clId="{B771AF3D-88E8-48B1-8341-23659270215A}" dt="2026-09-28T08:47:52.948" v="19440" actId="700"/>
          <ac:spMkLst>
            <pc:docMk/>
            <pc:sldMk cId="3202231634" sldId="307"/>
            <ac:spMk id="3" creationId="{A05BA076-10E8-C47E-5AE4-FD8AC2156AE3}"/>
          </ac:spMkLst>
        </pc:spChg>
        <pc:spChg chg="mod ord">
          <ac:chgData name="Kryjak, Mike" userId="03a6e54d-e989-42e8-a898-8bd75d764f99" providerId="ADAL" clId="{B771AF3D-88E8-48B1-8341-23659270215A}" dt="2026-09-28T08:47:52.948" v="19440" actId="700"/>
          <ac:spMkLst>
            <pc:docMk/>
            <pc:sldMk cId="3202231634" sldId="307"/>
            <ac:spMk id="4" creationId="{16EC9F00-2E0C-45AC-4742-D1C30D83C455}"/>
          </ac:spMkLst>
        </pc:spChg>
        <pc:spChg chg="add mod ord">
          <ac:chgData name="Kryjak, Mike" userId="03a6e54d-e989-42e8-a898-8bd75d764f99" providerId="ADAL" clId="{B771AF3D-88E8-48B1-8341-23659270215A}" dt="2026-09-28T08:47:52.948" v="19440" actId="700"/>
          <ac:spMkLst>
            <pc:docMk/>
            <pc:sldMk cId="3202231634" sldId="307"/>
            <ac:spMk id="6" creationId="{592A3618-EC60-567F-F136-E3AA25820F58}"/>
          </ac:spMkLst>
        </pc:spChg>
        <pc:spChg chg="add mod ord">
          <ac:chgData name="Kryjak, Mike" userId="03a6e54d-e989-42e8-a898-8bd75d764f99" providerId="ADAL" clId="{B771AF3D-88E8-48B1-8341-23659270215A}" dt="2026-09-28T08:47:55.039" v="19448" actId="20577"/>
          <ac:spMkLst>
            <pc:docMk/>
            <pc:sldMk cId="3202231634" sldId="307"/>
            <ac:spMk id="7" creationId="{FDB43AAE-9084-A3F3-8DA5-584730586DB2}"/>
          </ac:spMkLst>
        </pc:spChg>
        <pc:spChg chg="add mod ord">
          <ac:chgData name="Kryjak, Mike" userId="03a6e54d-e989-42e8-a898-8bd75d764f99" providerId="ADAL" clId="{B771AF3D-88E8-48B1-8341-23659270215A}" dt="2026-09-28T08:47:52.948" v="19440" actId="700"/>
          <ac:spMkLst>
            <pc:docMk/>
            <pc:sldMk cId="3202231634" sldId="307"/>
            <ac:spMk id="8" creationId="{411F5199-D8BD-A471-C920-003EBA6BA401}"/>
          </ac:spMkLst>
        </pc:spChg>
      </pc:sldChg>
      <pc:sldChg chg="addSp delSp modSp add mod">
        <pc:chgData name="Kryjak, Mike" userId="03a6e54d-e989-42e8-a898-8bd75d764f99" providerId="ADAL" clId="{B771AF3D-88E8-48B1-8341-23659270215A}" dt="2026-10-05T09:46:37.059" v="137708"/>
        <pc:sldMkLst>
          <pc:docMk/>
          <pc:sldMk cId="87765247" sldId="308"/>
        </pc:sldMkLst>
        <pc:spChg chg="mod">
          <ac:chgData name="Kryjak, Mike" userId="03a6e54d-e989-42e8-a898-8bd75d764f99" providerId="ADAL" clId="{B771AF3D-88E8-48B1-8341-23659270215A}" dt="2026-09-28T13:21:14.343" v="23307" actId="14"/>
          <ac:spMkLst>
            <pc:docMk/>
            <pc:sldMk cId="87765247" sldId="308"/>
            <ac:spMk id="2" creationId="{4B7D2BB8-4AD9-DA36-D6AA-EEBF49628F86}"/>
          </ac:spMkLst>
        </pc:spChg>
        <pc:spChg chg="add mod">
          <ac:chgData name="Kryjak, Mike" userId="03a6e54d-e989-42e8-a898-8bd75d764f99" providerId="ADAL" clId="{B771AF3D-88E8-48B1-8341-23659270215A}" dt="2026-09-28T15:42:14.674" v="25508"/>
          <ac:spMkLst>
            <pc:docMk/>
            <pc:sldMk cId="87765247" sldId="308"/>
            <ac:spMk id="9" creationId="{A7CC3F65-08CD-8853-7710-9C70A3CFA57F}"/>
          </ac:spMkLst>
        </pc:spChg>
        <pc:spChg chg="add mod">
          <ac:chgData name="Kryjak, Mike" userId="03a6e54d-e989-42e8-a898-8bd75d764f99" providerId="ADAL" clId="{B771AF3D-88E8-48B1-8341-23659270215A}" dt="2026-10-05T09:45:29.453" v="137481"/>
          <ac:spMkLst>
            <pc:docMk/>
            <pc:sldMk cId="87765247" sldId="308"/>
            <ac:spMk id="10" creationId="{8F46D214-D0CF-426F-267A-5ADAD2243046}"/>
          </ac:spMkLst>
        </pc:spChg>
        <pc:spChg chg="add mod">
          <ac:chgData name="Kryjak, Mike" userId="03a6e54d-e989-42e8-a898-8bd75d764f99" providerId="ADAL" clId="{B771AF3D-88E8-48B1-8341-23659270215A}" dt="2026-10-05T09:45:29.845" v="137495"/>
          <ac:spMkLst>
            <pc:docMk/>
            <pc:sldMk cId="87765247" sldId="308"/>
            <ac:spMk id="16" creationId="{F860E458-3656-5942-A03B-8C8B10181C20}"/>
          </ac:spMkLst>
        </pc:spChg>
        <pc:spChg chg="add mod">
          <ac:chgData name="Kryjak, Mike" userId="03a6e54d-e989-42e8-a898-8bd75d764f99" providerId="ADAL" clId="{B771AF3D-88E8-48B1-8341-23659270215A}" dt="2026-10-05T09:45:30.353" v="137509"/>
          <ac:spMkLst>
            <pc:docMk/>
            <pc:sldMk cId="87765247" sldId="308"/>
            <ac:spMk id="17" creationId="{E2752F03-5122-6F1D-46A6-50FCD22D4736}"/>
          </ac:spMkLst>
        </pc:spChg>
        <pc:spChg chg="add mod">
          <ac:chgData name="Kryjak, Mike" userId="03a6e54d-e989-42e8-a898-8bd75d764f99" providerId="ADAL" clId="{B771AF3D-88E8-48B1-8341-23659270215A}" dt="2026-10-05T09:46:04.315" v="137676"/>
          <ac:spMkLst>
            <pc:docMk/>
            <pc:sldMk cId="87765247" sldId="308"/>
            <ac:spMk id="20" creationId="{A7925885-E3A8-7A51-746C-7F05BDF1A6FA}"/>
          </ac:spMkLst>
        </pc:spChg>
        <pc:spChg chg="add mod">
          <ac:chgData name="Kryjak, Mike" userId="03a6e54d-e989-42e8-a898-8bd75d764f99" providerId="ADAL" clId="{B771AF3D-88E8-48B1-8341-23659270215A}" dt="2026-10-05T09:46:34.998" v="137690"/>
          <ac:spMkLst>
            <pc:docMk/>
            <pc:sldMk cId="87765247" sldId="308"/>
            <ac:spMk id="21" creationId="{3364EA6A-D77D-6CB7-C350-60EAC846586E}"/>
          </ac:spMkLst>
        </pc:spChg>
        <pc:spChg chg="add mod">
          <ac:chgData name="Kryjak, Mike" userId="03a6e54d-e989-42e8-a898-8bd75d764f99" providerId="ADAL" clId="{B771AF3D-88E8-48B1-8341-23659270215A}" dt="2026-10-05T09:46:37.057" v="137706"/>
          <ac:spMkLst>
            <pc:docMk/>
            <pc:sldMk cId="87765247" sldId="308"/>
            <ac:spMk id="22" creationId="{C4FC6E20-4652-7BF1-546E-315885A92D78}"/>
          </ac:spMkLst>
        </pc:spChg>
        <pc:picChg chg="add mod ord">
          <ac:chgData name="Kryjak, Mike" userId="03a6e54d-e989-42e8-a898-8bd75d764f99" providerId="ADAL" clId="{B771AF3D-88E8-48B1-8341-23659270215A}" dt="2026-10-05T09:45:28.435" v="137459"/>
          <ac:picMkLst>
            <pc:docMk/>
            <pc:sldMk cId="87765247" sldId="308"/>
            <ac:picMk id="7" creationId="{FB284527-0BE5-9D94-A9C0-B4DEE87BD104}"/>
          </ac:picMkLst>
        </pc:picChg>
      </pc:sldChg>
      <pc:sldChg chg="addSp delSp modSp add mod ord modTransition modNotesTx">
        <pc:chgData name="Kryjak, Mike" userId="03a6e54d-e989-42e8-a898-8bd75d764f99" providerId="ADAL" clId="{B771AF3D-88E8-48B1-8341-23659270215A}" dt="2026-10-07T06:10:38.254" v="140754" actId="113"/>
        <pc:sldMkLst>
          <pc:docMk/>
          <pc:sldMk cId="516649554" sldId="315"/>
        </pc:sldMkLst>
        <pc:spChg chg="mod">
          <ac:chgData name="Kryjak, Mike" userId="03a6e54d-e989-42e8-a898-8bd75d764f99" providerId="ADAL" clId="{B771AF3D-88E8-48B1-8341-23659270215A}" dt="2026-10-07T06:10:09.974" v="140726" actId="20577"/>
          <ac:spMkLst>
            <pc:docMk/>
            <pc:sldMk cId="516649554" sldId="315"/>
            <ac:spMk id="2" creationId="{5F6400C2-A2D4-C425-ECC5-89BF383A6B67}"/>
          </ac:spMkLst>
        </pc:spChg>
        <pc:spChg chg="add mod">
          <ac:chgData name="Kryjak, Mike" userId="03a6e54d-e989-42e8-a898-8bd75d764f99" providerId="ADAL" clId="{B771AF3D-88E8-48B1-8341-23659270215A}" dt="2026-10-04T16:17:08.173" v="129286"/>
          <ac:spMkLst>
            <pc:docMk/>
            <pc:sldMk cId="516649554" sldId="315"/>
            <ac:spMk id="345" creationId="{54D33FCF-B9BC-0A7B-4724-7A8D499392C4}"/>
          </ac:spMkLst>
        </pc:spChg>
        <pc:spChg chg="add mod">
          <ac:chgData name="Kryjak, Mike" userId="03a6e54d-e989-42e8-a898-8bd75d764f99" providerId="ADAL" clId="{B771AF3D-88E8-48B1-8341-23659270215A}" dt="2026-10-04T16:17:08.661" v="129304"/>
          <ac:spMkLst>
            <pc:docMk/>
            <pc:sldMk cId="516649554" sldId="315"/>
            <ac:spMk id="346" creationId="{69C612F1-48FB-A5E1-137D-C4E8749C63FA}"/>
          </ac:spMkLst>
        </pc:spChg>
        <pc:spChg chg="add mod">
          <ac:chgData name="Kryjak, Mike" userId="03a6e54d-e989-42e8-a898-8bd75d764f99" providerId="ADAL" clId="{B771AF3D-88E8-48B1-8341-23659270215A}" dt="2026-10-04T16:17:09.056" v="129318"/>
          <ac:spMkLst>
            <pc:docMk/>
            <pc:sldMk cId="516649554" sldId="315"/>
            <ac:spMk id="347" creationId="{A2361F8D-D820-B562-1980-1619A259336E}"/>
          </ac:spMkLst>
        </pc:spChg>
        <pc:spChg chg="add mod">
          <ac:chgData name="Kryjak, Mike" userId="03a6e54d-e989-42e8-a898-8bd75d764f99" providerId="ADAL" clId="{B771AF3D-88E8-48B1-8341-23659270215A}" dt="2026-10-04T16:17:09.543" v="129336"/>
          <ac:spMkLst>
            <pc:docMk/>
            <pc:sldMk cId="516649554" sldId="315"/>
            <ac:spMk id="348" creationId="{DE875915-66C0-6214-0B09-EE9EFF08E43C}"/>
          </ac:spMkLst>
        </pc:spChg>
        <pc:spChg chg="add mod">
          <ac:chgData name="Kryjak, Mike" userId="03a6e54d-e989-42e8-a898-8bd75d764f99" providerId="ADAL" clId="{B771AF3D-88E8-48B1-8341-23659270215A}" dt="2026-10-04T16:17:09.927" v="129350"/>
          <ac:spMkLst>
            <pc:docMk/>
            <pc:sldMk cId="516649554" sldId="315"/>
            <ac:spMk id="349" creationId="{0EEE7A34-7916-56E3-E135-DC935E4C72CA}"/>
          </ac:spMkLst>
        </pc:spChg>
        <pc:spChg chg="add mod">
          <ac:chgData name="Kryjak, Mike" userId="03a6e54d-e989-42e8-a898-8bd75d764f99" providerId="ADAL" clId="{B771AF3D-88E8-48B1-8341-23659270215A}" dt="2026-10-04T16:17:10.311" v="129368"/>
          <ac:spMkLst>
            <pc:docMk/>
            <pc:sldMk cId="516649554" sldId="315"/>
            <ac:spMk id="350" creationId="{C0F68175-4592-711F-02D4-82E3339644D0}"/>
          </ac:spMkLst>
        </pc:spChg>
        <pc:spChg chg="add mod">
          <ac:chgData name="Kryjak, Mike" userId="03a6e54d-e989-42e8-a898-8bd75d764f99" providerId="ADAL" clId="{B771AF3D-88E8-48B1-8341-23659270215A}" dt="2026-10-04T16:46:11.953" v="134082" actId="1076"/>
          <ac:spMkLst>
            <pc:docMk/>
            <pc:sldMk cId="516649554" sldId="315"/>
            <ac:spMk id="351" creationId="{893F1242-5A0D-CA8D-2F31-76ED4813152E}"/>
          </ac:spMkLst>
        </pc:spChg>
        <pc:spChg chg="add mod">
          <ac:chgData name="Kryjak, Mike" userId="03a6e54d-e989-42e8-a898-8bd75d764f99" providerId="ADAL" clId="{B771AF3D-88E8-48B1-8341-23659270215A}" dt="2026-10-04T16:17:11.149" v="129400"/>
          <ac:spMkLst>
            <pc:docMk/>
            <pc:sldMk cId="516649554" sldId="315"/>
            <ac:spMk id="352" creationId="{0261B3DA-A6B1-1C4A-8842-558667CEAB74}"/>
          </ac:spMkLst>
        </pc:spChg>
        <pc:spChg chg="add mod">
          <ac:chgData name="Kryjak, Mike" userId="03a6e54d-e989-42e8-a898-8bd75d764f99" providerId="ADAL" clId="{B771AF3D-88E8-48B1-8341-23659270215A}" dt="2026-10-04T16:17:13" v="129463"/>
          <ac:spMkLst>
            <pc:docMk/>
            <pc:sldMk cId="516649554" sldId="315"/>
            <ac:spMk id="359" creationId="{0D0AE5A0-C839-DF8C-7FA6-4CA0AF32100E}"/>
          </ac:spMkLst>
        </pc:spChg>
        <pc:spChg chg="add mod">
          <ac:chgData name="Kryjak, Mike" userId="03a6e54d-e989-42e8-a898-8bd75d764f99" providerId="ADAL" clId="{B771AF3D-88E8-48B1-8341-23659270215A}" dt="2026-10-04T16:17:13.257" v="129476"/>
          <ac:spMkLst>
            <pc:docMk/>
            <pc:sldMk cId="516649554" sldId="315"/>
            <ac:spMk id="360" creationId="{CE56A70F-AEFA-0680-819D-5A0B8B272C3A}"/>
          </ac:spMkLst>
        </pc:spChg>
        <pc:spChg chg="add mod">
          <ac:chgData name="Kryjak, Mike" userId="03a6e54d-e989-42e8-a898-8bd75d764f99" providerId="ADAL" clId="{B771AF3D-88E8-48B1-8341-23659270215A}" dt="2026-10-04T16:17:13.513" v="129489"/>
          <ac:spMkLst>
            <pc:docMk/>
            <pc:sldMk cId="516649554" sldId="315"/>
            <ac:spMk id="361" creationId="{9C383E56-A2D2-2048-D475-D798CD56AA42}"/>
          </ac:spMkLst>
        </pc:spChg>
        <pc:spChg chg="add mod">
          <ac:chgData name="Kryjak, Mike" userId="03a6e54d-e989-42e8-a898-8bd75d764f99" providerId="ADAL" clId="{B771AF3D-88E8-48B1-8341-23659270215A}" dt="2026-10-04T16:17:13.787" v="129502"/>
          <ac:spMkLst>
            <pc:docMk/>
            <pc:sldMk cId="516649554" sldId="315"/>
            <ac:spMk id="362" creationId="{0801D030-F7F3-B74F-0975-BF159A7EBDFD}"/>
          </ac:spMkLst>
        </pc:spChg>
        <pc:spChg chg="add mod">
          <ac:chgData name="Kryjak, Mike" userId="03a6e54d-e989-42e8-a898-8bd75d764f99" providerId="ADAL" clId="{B771AF3D-88E8-48B1-8341-23659270215A}" dt="2026-10-04T16:17:14.099" v="129515"/>
          <ac:spMkLst>
            <pc:docMk/>
            <pc:sldMk cId="516649554" sldId="315"/>
            <ac:spMk id="363" creationId="{DE97A60A-59E1-9244-F3D3-BC0837451AB7}"/>
          </ac:spMkLst>
        </pc:spChg>
        <pc:spChg chg="add mod">
          <ac:chgData name="Kryjak, Mike" userId="03a6e54d-e989-42e8-a898-8bd75d764f99" providerId="ADAL" clId="{B771AF3D-88E8-48B1-8341-23659270215A}" dt="2026-10-04T16:17:14.379" v="129528"/>
          <ac:spMkLst>
            <pc:docMk/>
            <pc:sldMk cId="516649554" sldId="315"/>
            <ac:spMk id="364" creationId="{6BD942BE-4709-FDA1-456F-7E09BE1174E4}"/>
          </ac:spMkLst>
        </pc:spChg>
        <pc:spChg chg="add mod">
          <ac:chgData name="Kryjak, Mike" userId="03a6e54d-e989-42e8-a898-8bd75d764f99" providerId="ADAL" clId="{B771AF3D-88E8-48B1-8341-23659270215A}" dt="2026-10-04T16:17:14.669" v="129541"/>
          <ac:spMkLst>
            <pc:docMk/>
            <pc:sldMk cId="516649554" sldId="315"/>
            <ac:spMk id="365" creationId="{1D9A8C1A-1A18-4216-99C3-8B19D857F2F8}"/>
          </ac:spMkLst>
        </pc:spChg>
        <pc:spChg chg="add mod">
          <ac:chgData name="Kryjak, Mike" userId="03a6e54d-e989-42e8-a898-8bd75d764f99" providerId="ADAL" clId="{B771AF3D-88E8-48B1-8341-23659270215A}" dt="2026-10-04T16:17:15.022" v="129554"/>
          <ac:spMkLst>
            <pc:docMk/>
            <pc:sldMk cId="516649554" sldId="315"/>
            <ac:spMk id="366" creationId="{C5E2EEEC-C2C2-033E-28F6-902EF7E0F2EF}"/>
          </ac:spMkLst>
        </pc:spChg>
        <pc:spChg chg="add mod">
          <ac:chgData name="Kryjak, Mike" userId="03a6e54d-e989-42e8-a898-8bd75d764f99" providerId="ADAL" clId="{B771AF3D-88E8-48B1-8341-23659270215A}" dt="2026-10-04T16:17:15.303" v="129567"/>
          <ac:spMkLst>
            <pc:docMk/>
            <pc:sldMk cId="516649554" sldId="315"/>
            <ac:spMk id="367" creationId="{10943B39-EC41-283B-3A97-CDCBF1154A18}"/>
          </ac:spMkLst>
        </pc:spChg>
        <pc:spChg chg="add mod">
          <ac:chgData name="Kryjak, Mike" userId="03a6e54d-e989-42e8-a898-8bd75d764f99" providerId="ADAL" clId="{B771AF3D-88E8-48B1-8341-23659270215A}" dt="2026-10-04T16:17:15.584" v="129580"/>
          <ac:spMkLst>
            <pc:docMk/>
            <pc:sldMk cId="516649554" sldId="315"/>
            <ac:spMk id="368" creationId="{D3483596-B861-934E-5DE6-3B11E40AB43A}"/>
          </ac:spMkLst>
        </pc:spChg>
        <pc:spChg chg="add mod">
          <ac:chgData name="Kryjak, Mike" userId="03a6e54d-e989-42e8-a898-8bd75d764f99" providerId="ADAL" clId="{B771AF3D-88E8-48B1-8341-23659270215A}" dt="2026-10-04T16:17:15.923" v="129593"/>
          <ac:spMkLst>
            <pc:docMk/>
            <pc:sldMk cId="516649554" sldId="315"/>
            <ac:spMk id="369" creationId="{2AC51352-90BE-67A0-4925-65E9C4734BC5}"/>
          </ac:spMkLst>
        </pc:spChg>
        <pc:spChg chg="add mod">
          <ac:chgData name="Kryjak, Mike" userId="03a6e54d-e989-42e8-a898-8bd75d764f99" providerId="ADAL" clId="{B771AF3D-88E8-48B1-8341-23659270215A}" dt="2026-10-04T16:17:16.240" v="129606"/>
          <ac:spMkLst>
            <pc:docMk/>
            <pc:sldMk cId="516649554" sldId="315"/>
            <ac:spMk id="370" creationId="{45D4385B-948D-B2CB-7F08-476A192631D4}"/>
          </ac:spMkLst>
        </pc:spChg>
        <pc:spChg chg="add mod">
          <ac:chgData name="Kryjak, Mike" userId="03a6e54d-e989-42e8-a898-8bd75d764f99" providerId="ADAL" clId="{B771AF3D-88E8-48B1-8341-23659270215A}" dt="2026-10-04T16:17:16.517" v="129619"/>
          <ac:spMkLst>
            <pc:docMk/>
            <pc:sldMk cId="516649554" sldId="315"/>
            <ac:spMk id="371" creationId="{DD3EE4E0-EA32-660F-B974-92FFBAF45BD0}"/>
          </ac:spMkLst>
        </pc:spChg>
        <pc:spChg chg="add mod">
          <ac:chgData name="Kryjak, Mike" userId="03a6e54d-e989-42e8-a898-8bd75d764f99" providerId="ADAL" clId="{B771AF3D-88E8-48B1-8341-23659270215A}" dt="2026-10-04T16:17:16.804" v="129632"/>
          <ac:spMkLst>
            <pc:docMk/>
            <pc:sldMk cId="516649554" sldId="315"/>
            <ac:spMk id="372" creationId="{EF15AF6A-0232-3581-6D0D-7ACEEE0CA922}"/>
          </ac:spMkLst>
        </pc:spChg>
        <pc:spChg chg="add mod">
          <ac:chgData name="Kryjak, Mike" userId="03a6e54d-e989-42e8-a898-8bd75d764f99" providerId="ADAL" clId="{B771AF3D-88E8-48B1-8341-23659270215A}" dt="2026-10-04T16:17:17.100" v="129646"/>
          <ac:spMkLst>
            <pc:docMk/>
            <pc:sldMk cId="516649554" sldId="315"/>
            <ac:spMk id="373" creationId="{22357F25-8551-AD98-CE7E-E00E387CF6E3}"/>
          </ac:spMkLst>
        </pc:spChg>
        <pc:spChg chg="add mod">
          <ac:chgData name="Kryjak, Mike" userId="03a6e54d-e989-42e8-a898-8bd75d764f99" providerId="ADAL" clId="{B771AF3D-88E8-48B1-8341-23659270215A}" dt="2026-10-04T16:17:17.447" v="129667"/>
          <ac:spMkLst>
            <pc:docMk/>
            <pc:sldMk cId="516649554" sldId="315"/>
            <ac:spMk id="374" creationId="{28D7BBD5-5AE1-EA52-673F-98BBBC125EBF}"/>
          </ac:spMkLst>
        </pc:spChg>
        <pc:spChg chg="add mod">
          <ac:chgData name="Kryjak, Mike" userId="03a6e54d-e989-42e8-a898-8bd75d764f99" providerId="ADAL" clId="{B771AF3D-88E8-48B1-8341-23659270215A}" dt="2026-10-04T16:17:17.741" v="129680"/>
          <ac:spMkLst>
            <pc:docMk/>
            <pc:sldMk cId="516649554" sldId="315"/>
            <ac:spMk id="375" creationId="{FD14831C-72EF-DB0B-E0B6-A9141999F0C8}"/>
          </ac:spMkLst>
        </pc:spChg>
        <pc:spChg chg="add mod">
          <ac:chgData name="Kryjak, Mike" userId="03a6e54d-e989-42e8-a898-8bd75d764f99" providerId="ADAL" clId="{B771AF3D-88E8-48B1-8341-23659270215A}" dt="2026-10-04T16:17:18.082" v="129693"/>
          <ac:spMkLst>
            <pc:docMk/>
            <pc:sldMk cId="516649554" sldId="315"/>
            <ac:spMk id="376" creationId="{E0A9DCEE-2143-1F4D-858A-F97360966EFA}"/>
          </ac:spMkLst>
        </pc:spChg>
        <pc:spChg chg="add mod">
          <ac:chgData name="Kryjak, Mike" userId="03a6e54d-e989-42e8-a898-8bd75d764f99" providerId="ADAL" clId="{B771AF3D-88E8-48B1-8341-23659270215A}" dt="2026-10-04T16:17:18.459" v="129706"/>
          <ac:spMkLst>
            <pc:docMk/>
            <pc:sldMk cId="516649554" sldId="315"/>
            <ac:spMk id="377" creationId="{CC833271-1EBF-E3CB-4BCE-513D7C013B05}"/>
          </ac:spMkLst>
        </pc:spChg>
        <pc:spChg chg="add mod">
          <ac:chgData name="Kryjak, Mike" userId="03a6e54d-e989-42e8-a898-8bd75d764f99" providerId="ADAL" clId="{B771AF3D-88E8-48B1-8341-23659270215A}" dt="2026-10-04T16:17:18.757" v="129719"/>
          <ac:spMkLst>
            <pc:docMk/>
            <pc:sldMk cId="516649554" sldId="315"/>
            <ac:spMk id="378" creationId="{FE3FFF03-7293-0866-5345-498722BF6D3E}"/>
          </ac:spMkLst>
        </pc:spChg>
        <pc:spChg chg="add mod">
          <ac:chgData name="Kryjak, Mike" userId="03a6e54d-e989-42e8-a898-8bd75d764f99" providerId="ADAL" clId="{B771AF3D-88E8-48B1-8341-23659270215A}" dt="2026-10-04T16:17:19.037" v="129732"/>
          <ac:spMkLst>
            <pc:docMk/>
            <pc:sldMk cId="516649554" sldId="315"/>
            <ac:spMk id="379" creationId="{8C821AFE-2289-A479-5961-EEC04146E89E}"/>
          </ac:spMkLst>
        </pc:spChg>
        <pc:spChg chg="add mod">
          <ac:chgData name="Kryjak, Mike" userId="03a6e54d-e989-42e8-a898-8bd75d764f99" providerId="ADAL" clId="{B771AF3D-88E8-48B1-8341-23659270215A}" dt="2026-10-04T16:17:19.355" v="129745"/>
          <ac:spMkLst>
            <pc:docMk/>
            <pc:sldMk cId="516649554" sldId="315"/>
            <ac:spMk id="380" creationId="{22F15FBA-9CCB-F812-CF1A-BBFC1AA564B1}"/>
          </ac:spMkLst>
        </pc:spChg>
        <pc:spChg chg="add mod">
          <ac:chgData name="Kryjak, Mike" userId="03a6e54d-e989-42e8-a898-8bd75d764f99" providerId="ADAL" clId="{B771AF3D-88E8-48B1-8341-23659270215A}" dt="2026-10-04T16:17:19.677" v="129758"/>
          <ac:spMkLst>
            <pc:docMk/>
            <pc:sldMk cId="516649554" sldId="315"/>
            <ac:spMk id="381" creationId="{1BCD128D-C4E5-6784-B996-E46A04EBA7A8}"/>
          </ac:spMkLst>
        </pc:spChg>
        <pc:spChg chg="add mod">
          <ac:chgData name="Kryjak, Mike" userId="03a6e54d-e989-42e8-a898-8bd75d764f99" providerId="ADAL" clId="{B771AF3D-88E8-48B1-8341-23659270215A}" dt="2026-10-04T16:17:20.053" v="129771"/>
          <ac:spMkLst>
            <pc:docMk/>
            <pc:sldMk cId="516649554" sldId="315"/>
            <ac:spMk id="382" creationId="{E3B1C733-EA5F-0B46-1A6A-508ADC38C889}"/>
          </ac:spMkLst>
        </pc:spChg>
        <pc:spChg chg="add mod">
          <ac:chgData name="Kryjak, Mike" userId="03a6e54d-e989-42e8-a898-8bd75d764f99" providerId="ADAL" clId="{B771AF3D-88E8-48B1-8341-23659270215A}" dt="2026-10-04T16:17:20.424" v="129784"/>
          <ac:spMkLst>
            <pc:docMk/>
            <pc:sldMk cId="516649554" sldId="315"/>
            <ac:spMk id="383" creationId="{E75EC8E4-C20B-2322-EC03-73C61057FA26}"/>
          </ac:spMkLst>
        </pc:spChg>
        <pc:spChg chg="add mod">
          <ac:chgData name="Kryjak, Mike" userId="03a6e54d-e989-42e8-a898-8bd75d764f99" providerId="ADAL" clId="{B771AF3D-88E8-48B1-8341-23659270215A}" dt="2026-10-04T16:17:20.787" v="129797"/>
          <ac:spMkLst>
            <pc:docMk/>
            <pc:sldMk cId="516649554" sldId="315"/>
            <ac:spMk id="384" creationId="{00417FEB-4976-4EAD-5ADF-621AD37CC425}"/>
          </ac:spMkLst>
        </pc:spChg>
        <pc:spChg chg="add mod">
          <ac:chgData name="Kryjak, Mike" userId="03a6e54d-e989-42e8-a898-8bd75d764f99" providerId="ADAL" clId="{B771AF3D-88E8-48B1-8341-23659270215A}" dt="2026-10-04T16:17:21.160" v="129810"/>
          <ac:spMkLst>
            <pc:docMk/>
            <pc:sldMk cId="516649554" sldId="315"/>
            <ac:spMk id="385" creationId="{A36C588E-A317-22C4-9A57-3602D070C09A}"/>
          </ac:spMkLst>
        </pc:spChg>
        <pc:spChg chg="add mod">
          <ac:chgData name="Kryjak, Mike" userId="03a6e54d-e989-42e8-a898-8bd75d764f99" providerId="ADAL" clId="{B771AF3D-88E8-48B1-8341-23659270215A}" dt="2026-10-04T16:17:21.491" v="129823"/>
          <ac:spMkLst>
            <pc:docMk/>
            <pc:sldMk cId="516649554" sldId="315"/>
            <ac:spMk id="386" creationId="{6C1BB4A8-1983-361F-C974-A7E95B2406BB}"/>
          </ac:spMkLst>
        </pc:spChg>
        <pc:spChg chg="add mod">
          <ac:chgData name="Kryjak, Mike" userId="03a6e54d-e989-42e8-a898-8bd75d764f99" providerId="ADAL" clId="{B771AF3D-88E8-48B1-8341-23659270215A}" dt="2026-10-04T16:17:21.912" v="129844"/>
          <ac:spMkLst>
            <pc:docMk/>
            <pc:sldMk cId="516649554" sldId="315"/>
            <ac:spMk id="387" creationId="{C2C60A2A-FA7B-48C5-D406-FF2F5A9E87C4}"/>
          </ac:spMkLst>
        </pc:spChg>
        <pc:spChg chg="add mod">
          <ac:chgData name="Kryjak, Mike" userId="03a6e54d-e989-42e8-a898-8bd75d764f99" providerId="ADAL" clId="{B771AF3D-88E8-48B1-8341-23659270215A}" dt="2026-10-04T16:17:22.236" v="129857"/>
          <ac:spMkLst>
            <pc:docMk/>
            <pc:sldMk cId="516649554" sldId="315"/>
            <ac:spMk id="388" creationId="{29CB8EEF-1AAB-60AE-01A2-E9AF4F619E1F}"/>
          </ac:spMkLst>
        </pc:spChg>
        <pc:spChg chg="add mod">
          <ac:chgData name="Kryjak, Mike" userId="03a6e54d-e989-42e8-a898-8bd75d764f99" providerId="ADAL" clId="{B771AF3D-88E8-48B1-8341-23659270215A}" dt="2026-10-04T16:17:22.532" v="129870"/>
          <ac:spMkLst>
            <pc:docMk/>
            <pc:sldMk cId="516649554" sldId="315"/>
            <ac:spMk id="389" creationId="{FBCA74FF-ECF5-309F-8661-70B0EB2D9770}"/>
          </ac:spMkLst>
        </pc:spChg>
        <pc:spChg chg="add mod">
          <ac:chgData name="Kryjak, Mike" userId="03a6e54d-e989-42e8-a898-8bd75d764f99" providerId="ADAL" clId="{B771AF3D-88E8-48B1-8341-23659270215A}" dt="2026-10-04T16:17:22.820" v="129883"/>
          <ac:spMkLst>
            <pc:docMk/>
            <pc:sldMk cId="516649554" sldId="315"/>
            <ac:spMk id="390" creationId="{3057335C-5FFE-E3D4-3CA2-7B169DD5D071}"/>
          </ac:spMkLst>
        </pc:spChg>
        <pc:spChg chg="add mod">
          <ac:chgData name="Kryjak, Mike" userId="03a6e54d-e989-42e8-a898-8bd75d764f99" providerId="ADAL" clId="{B771AF3D-88E8-48B1-8341-23659270215A}" dt="2026-10-04T16:17:23.140" v="129896"/>
          <ac:spMkLst>
            <pc:docMk/>
            <pc:sldMk cId="516649554" sldId="315"/>
            <ac:spMk id="391" creationId="{868A8022-AD27-A46D-6A6A-C246F8C70198}"/>
          </ac:spMkLst>
        </pc:spChg>
        <pc:spChg chg="add mod">
          <ac:chgData name="Kryjak, Mike" userId="03a6e54d-e989-42e8-a898-8bd75d764f99" providerId="ADAL" clId="{B771AF3D-88E8-48B1-8341-23659270215A}" dt="2026-10-04T16:17:23.460" v="129909"/>
          <ac:spMkLst>
            <pc:docMk/>
            <pc:sldMk cId="516649554" sldId="315"/>
            <ac:spMk id="392" creationId="{8A220454-6FC5-F089-C444-0F1D819B746D}"/>
          </ac:spMkLst>
        </pc:spChg>
        <pc:spChg chg="add mod">
          <ac:chgData name="Kryjak, Mike" userId="03a6e54d-e989-42e8-a898-8bd75d764f99" providerId="ADAL" clId="{B771AF3D-88E8-48B1-8341-23659270215A}" dt="2026-10-04T16:17:23.730" v="129922"/>
          <ac:spMkLst>
            <pc:docMk/>
            <pc:sldMk cId="516649554" sldId="315"/>
            <ac:spMk id="393" creationId="{214C8089-E7CB-4987-C21C-41A40B0F76CF}"/>
          </ac:spMkLst>
        </pc:spChg>
        <pc:spChg chg="add mod">
          <ac:chgData name="Kryjak, Mike" userId="03a6e54d-e989-42e8-a898-8bd75d764f99" providerId="ADAL" clId="{B771AF3D-88E8-48B1-8341-23659270215A}" dt="2026-10-04T16:17:24.021" v="129935"/>
          <ac:spMkLst>
            <pc:docMk/>
            <pc:sldMk cId="516649554" sldId="315"/>
            <ac:spMk id="394" creationId="{72A9E4AE-0E4C-4E5E-380C-3BD1AF6F8BBF}"/>
          </ac:spMkLst>
        </pc:spChg>
        <pc:spChg chg="add mod">
          <ac:chgData name="Kryjak, Mike" userId="03a6e54d-e989-42e8-a898-8bd75d764f99" providerId="ADAL" clId="{B771AF3D-88E8-48B1-8341-23659270215A}" dt="2026-10-04T16:17:24.332" v="129948"/>
          <ac:spMkLst>
            <pc:docMk/>
            <pc:sldMk cId="516649554" sldId="315"/>
            <ac:spMk id="395" creationId="{4359390E-AF93-D9A3-B8B7-C91FE2637A9E}"/>
          </ac:spMkLst>
        </pc:spChg>
        <pc:spChg chg="add mod">
          <ac:chgData name="Kryjak, Mike" userId="03a6e54d-e989-42e8-a898-8bd75d764f99" providerId="ADAL" clId="{B771AF3D-88E8-48B1-8341-23659270215A}" dt="2026-10-04T16:17:24.617" v="129961"/>
          <ac:spMkLst>
            <pc:docMk/>
            <pc:sldMk cId="516649554" sldId="315"/>
            <ac:spMk id="396" creationId="{B241CA3D-A487-728D-8DB0-99F65BE830C4}"/>
          </ac:spMkLst>
        </pc:spChg>
        <pc:spChg chg="add mod">
          <ac:chgData name="Kryjak, Mike" userId="03a6e54d-e989-42e8-a898-8bd75d764f99" providerId="ADAL" clId="{B771AF3D-88E8-48B1-8341-23659270215A}" dt="2026-10-04T16:17:24.906" v="129974"/>
          <ac:spMkLst>
            <pc:docMk/>
            <pc:sldMk cId="516649554" sldId="315"/>
            <ac:spMk id="397" creationId="{BA07C660-6791-F227-50EE-26966AAB83F8}"/>
          </ac:spMkLst>
        </pc:spChg>
        <pc:spChg chg="add mod">
          <ac:chgData name="Kryjak, Mike" userId="03a6e54d-e989-42e8-a898-8bd75d764f99" providerId="ADAL" clId="{B771AF3D-88E8-48B1-8341-23659270215A}" dt="2026-10-04T16:17:25.171" v="129987"/>
          <ac:spMkLst>
            <pc:docMk/>
            <pc:sldMk cId="516649554" sldId="315"/>
            <ac:spMk id="398" creationId="{85BC4A0E-ECEC-CFFB-2F9E-9818847CB32E}"/>
          </ac:spMkLst>
        </pc:spChg>
        <pc:spChg chg="add mod">
          <ac:chgData name="Kryjak, Mike" userId="03a6e54d-e989-42e8-a898-8bd75d764f99" providerId="ADAL" clId="{B771AF3D-88E8-48B1-8341-23659270215A}" dt="2026-10-04T16:17:25.437" v="130000"/>
          <ac:spMkLst>
            <pc:docMk/>
            <pc:sldMk cId="516649554" sldId="315"/>
            <ac:spMk id="399" creationId="{F4379F18-EA34-4019-E87C-09C48DB1172C}"/>
          </ac:spMkLst>
        </pc:spChg>
        <pc:spChg chg="add mod">
          <ac:chgData name="Kryjak, Mike" userId="03a6e54d-e989-42e8-a898-8bd75d764f99" providerId="ADAL" clId="{B771AF3D-88E8-48B1-8341-23659270215A}" dt="2026-10-04T16:17:25.774" v="130021"/>
          <ac:spMkLst>
            <pc:docMk/>
            <pc:sldMk cId="516649554" sldId="315"/>
            <ac:spMk id="400" creationId="{18B28133-0C7A-47CF-7E79-1AAAF0606E3F}"/>
          </ac:spMkLst>
        </pc:spChg>
        <pc:spChg chg="add mod">
          <ac:chgData name="Kryjak, Mike" userId="03a6e54d-e989-42e8-a898-8bd75d764f99" providerId="ADAL" clId="{B771AF3D-88E8-48B1-8341-23659270215A}" dt="2026-10-04T16:17:26.059" v="130034"/>
          <ac:spMkLst>
            <pc:docMk/>
            <pc:sldMk cId="516649554" sldId="315"/>
            <ac:spMk id="401" creationId="{8905C00D-7D02-F225-0240-24F3C0AC6AF1}"/>
          </ac:spMkLst>
        </pc:spChg>
        <pc:spChg chg="add mod">
          <ac:chgData name="Kryjak, Mike" userId="03a6e54d-e989-42e8-a898-8bd75d764f99" providerId="ADAL" clId="{B771AF3D-88E8-48B1-8341-23659270215A}" dt="2026-10-04T16:17:26.324" v="130047"/>
          <ac:spMkLst>
            <pc:docMk/>
            <pc:sldMk cId="516649554" sldId="315"/>
            <ac:spMk id="402" creationId="{608AA198-2D15-4BB0-1488-7FA3EBF4EA20}"/>
          </ac:spMkLst>
        </pc:spChg>
        <pc:spChg chg="add mod">
          <ac:chgData name="Kryjak, Mike" userId="03a6e54d-e989-42e8-a898-8bd75d764f99" providerId="ADAL" clId="{B771AF3D-88E8-48B1-8341-23659270215A}" dt="2026-10-04T16:17:26.605" v="130060"/>
          <ac:spMkLst>
            <pc:docMk/>
            <pc:sldMk cId="516649554" sldId="315"/>
            <ac:spMk id="403" creationId="{F145E70B-8A65-EA68-7583-F068D46BC407}"/>
          </ac:spMkLst>
        </pc:spChg>
        <pc:spChg chg="add mod">
          <ac:chgData name="Kryjak, Mike" userId="03a6e54d-e989-42e8-a898-8bd75d764f99" providerId="ADAL" clId="{B771AF3D-88E8-48B1-8341-23659270215A}" dt="2026-10-04T16:17:26.882" v="130073"/>
          <ac:spMkLst>
            <pc:docMk/>
            <pc:sldMk cId="516649554" sldId="315"/>
            <ac:spMk id="404" creationId="{1C4E3089-A29D-4FFE-F39D-405ADDA1BDA2}"/>
          </ac:spMkLst>
        </pc:spChg>
        <pc:spChg chg="add mod">
          <ac:chgData name="Kryjak, Mike" userId="03a6e54d-e989-42e8-a898-8bd75d764f99" providerId="ADAL" clId="{B771AF3D-88E8-48B1-8341-23659270215A}" dt="2026-10-04T16:17:27.153" v="130086"/>
          <ac:spMkLst>
            <pc:docMk/>
            <pc:sldMk cId="516649554" sldId="315"/>
            <ac:spMk id="405" creationId="{55B3E834-F1E0-1EB7-A1D2-05A930D6CB3A}"/>
          </ac:spMkLst>
        </pc:spChg>
        <pc:spChg chg="add mod">
          <ac:chgData name="Kryjak, Mike" userId="03a6e54d-e989-42e8-a898-8bd75d764f99" providerId="ADAL" clId="{B771AF3D-88E8-48B1-8341-23659270215A}" dt="2026-10-04T16:17:27.443" v="130099"/>
          <ac:spMkLst>
            <pc:docMk/>
            <pc:sldMk cId="516649554" sldId="315"/>
            <ac:spMk id="406" creationId="{475AAB9F-844E-E63F-F073-7AC3AD93FC4B}"/>
          </ac:spMkLst>
        </pc:spChg>
        <pc:spChg chg="add mod">
          <ac:chgData name="Kryjak, Mike" userId="03a6e54d-e989-42e8-a898-8bd75d764f99" providerId="ADAL" clId="{B771AF3D-88E8-48B1-8341-23659270215A}" dt="2026-10-04T16:17:27.722" v="130112"/>
          <ac:spMkLst>
            <pc:docMk/>
            <pc:sldMk cId="516649554" sldId="315"/>
            <ac:spMk id="407" creationId="{3F38DD73-2CC4-479C-2BF6-B9124FB08483}"/>
          </ac:spMkLst>
        </pc:spChg>
        <pc:spChg chg="add mod">
          <ac:chgData name="Kryjak, Mike" userId="03a6e54d-e989-42e8-a898-8bd75d764f99" providerId="ADAL" clId="{B771AF3D-88E8-48B1-8341-23659270215A}" dt="2026-10-04T16:17:28.040" v="130125"/>
          <ac:spMkLst>
            <pc:docMk/>
            <pc:sldMk cId="516649554" sldId="315"/>
            <ac:spMk id="408" creationId="{1D97DA97-3664-D00D-4334-B28E30A36786}"/>
          </ac:spMkLst>
        </pc:spChg>
        <pc:spChg chg="add mod">
          <ac:chgData name="Kryjak, Mike" userId="03a6e54d-e989-42e8-a898-8bd75d764f99" providerId="ADAL" clId="{B771AF3D-88E8-48B1-8341-23659270215A}" dt="2026-10-04T16:17:28.378" v="130138"/>
          <ac:spMkLst>
            <pc:docMk/>
            <pc:sldMk cId="516649554" sldId="315"/>
            <ac:spMk id="409" creationId="{AAE6541A-C0B8-04E6-3AC7-6B0DF11ADC67}"/>
          </ac:spMkLst>
        </pc:spChg>
        <pc:spChg chg="add mod">
          <ac:chgData name="Kryjak, Mike" userId="03a6e54d-e989-42e8-a898-8bd75d764f99" providerId="ADAL" clId="{B771AF3D-88E8-48B1-8341-23659270215A}" dt="2026-10-04T16:17:28.704" v="130151"/>
          <ac:spMkLst>
            <pc:docMk/>
            <pc:sldMk cId="516649554" sldId="315"/>
            <ac:spMk id="410" creationId="{D137D84F-40D0-E36B-FE2E-CD0053CDB8AF}"/>
          </ac:spMkLst>
        </pc:spChg>
        <pc:spChg chg="add mod">
          <ac:chgData name="Kryjak, Mike" userId="03a6e54d-e989-42e8-a898-8bd75d764f99" providerId="ADAL" clId="{B771AF3D-88E8-48B1-8341-23659270215A}" dt="2026-10-04T16:17:29.035" v="130164"/>
          <ac:spMkLst>
            <pc:docMk/>
            <pc:sldMk cId="516649554" sldId="315"/>
            <ac:spMk id="411" creationId="{84B4B00E-4777-3A99-DB97-E1D9DF6837A9}"/>
          </ac:spMkLst>
        </pc:spChg>
        <pc:spChg chg="add mod">
          <ac:chgData name="Kryjak, Mike" userId="03a6e54d-e989-42e8-a898-8bd75d764f99" providerId="ADAL" clId="{B771AF3D-88E8-48B1-8341-23659270215A}" dt="2026-10-04T16:17:29.407" v="130177"/>
          <ac:spMkLst>
            <pc:docMk/>
            <pc:sldMk cId="516649554" sldId="315"/>
            <ac:spMk id="412" creationId="{D929B284-5E16-C22C-775D-C933979E4C62}"/>
          </ac:spMkLst>
        </pc:spChg>
        <pc:spChg chg="add mod">
          <ac:chgData name="Kryjak, Mike" userId="03a6e54d-e989-42e8-a898-8bd75d764f99" providerId="ADAL" clId="{B771AF3D-88E8-48B1-8341-23659270215A}" dt="2026-10-04T16:17:29.829" v="130195"/>
          <ac:spMkLst>
            <pc:docMk/>
            <pc:sldMk cId="516649554" sldId="315"/>
            <ac:spMk id="413" creationId="{B4E427F0-7607-E4AF-B8BC-F812800980DE}"/>
          </ac:spMkLst>
        </pc:spChg>
        <pc:spChg chg="add mod">
          <ac:chgData name="Kryjak, Mike" userId="03a6e54d-e989-42e8-a898-8bd75d764f99" providerId="ADAL" clId="{B771AF3D-88E8-48B1-8341-23659270215A}" dt="2026-10-04T16:17:30.365" v="130213"/>
          <ac:spMkLst>
            <pc:docMk/>
            <pc:sldMk cId="516649554" sldId="315"/>
            <ac:spMk id="414" creationId="{043A7592-5C37-0FB5-9AF8-C1B5F67F2E02}"/>
          </ac:spMkLst>
        </pc:spChg>
        <pc:spChg chg="add mod">
          <ac:chgData name="Kryjak, Mike" userId="03a6e54d-e989-42e8-a898-8bd75d764f99" providerId="ADAL" clId="{B771AF3D-88E8-48B1-8341-23659270215A}" dt="2026-10-04T16:17:30.747" v="130231"/>
          <ac:spMkLst>
            <pc:docMk/>
            <pc:sldMk cId="516649554" sldId="315"/>
            <ac:spMk id="415" creationId="{639B7388-25E8-438F-DDFC-FD326F06FAD8}"/>
          </ac:spMkLst>
        </pc:spChg>
        <pc:spChg chg="add mod">
          <ac:chgData name="Kryjak, Mike" userId="03a6e54d-e989-42e8-a898-8bd75d764f99" providerId="ADAL" clId="{B771AF3D-88E8-48B1-8341-23659270215A}" dt="2026-10-04T16:54:27.839" v="134322" actId="20577"/>
          <ac:spMkLst>
            <pc:docMk/>
            <pc:sldMk cId="516649554" sldId="315"/>
            <ac:spMk id="416" creationId="{DC4B6DC6-D982-07D2-F361-0DFF95629B26}"/>
          </ac:spMkLst>
        </pc:spChg>
        <pc:spChg chg="add mod">
          <ac:chgData name="Kryjak, Mike" userId="03a6e54d-e989-42e8-a898-8bd75d764f99" providerId="ADAL" clId="{B771AF3D-88E8-48B1-8341-23659270215A}" dt="2026-10-04T16:17:32.361" v="130291"/>
          <ac:spMkLst>
            <pc:docMk/>
            <pc:sldMk cId="516649554" sldId="315"/>
            <ac:spMk id="420" creationId="{25C752E9-0254-A515-14F2-DDB01F6BB39E}"/>
          </ac:spMkLst>
        </pc:spChg>
        <pc:spChg chg="add mod">
          <ac:chgData name="Kryjak, Mike" userId="03a6e54d-e989-42e8-a898-8bd75d764f99" providerId="ADAL" clId="{B771AF3D-88E8-48B1-8341-23659270215A}" dt="2026-10-04T16:17:32.658" v="130304"/>
          <ac:spMkLst>
            <pc:docMk/>
            <pc:sldMk cId="516649554" sldId="315"/>
            <ac:spMk id="421" creationId="{A4504BF3-512B-5C16-44B0-92BA9485558C}"/>
          </ac:spMkLst>
        </pc:spChg>
        <pc:spChg chg="add mod">
          <ac:chgData name="Kryjak, Mike" userId="03a6e54d-e989-42e8-a898-8bd75d764f99" providerId="ADAL" clId="{B771AF3D-88E8-48B1-8341-23659270215A}" dt="2026-10-04T16:17:32.930" v="130317"/>
          <ac:spMkLst>
            <pc:docMk/>
            <pc:sldMk cId="516649554" sldId="315"/>
            <ac:spMk id="422" creationId="{6E880F1B-5A15-71E8-A2B5-0F96C7BDA6F9}"/>
          </ac:spMkLst>
        </pc:spChg>
        <pc:spChg chg="add mod">
          <ac:chgData name="Kryjak, Mike" userId="03a6e54d-e989-42e8-a898-8bd75d764f99" providerId="ADAL" clId="{B771AF3D-88E8-48B1-8341-23659270215A}" dt="2026-10-04T16:17:33.209" v="130330"/>
          <ac:spMkLst>
            <pc:docMk/>
            <pc:sldMk cId="516649554" sldId="315"/>
            <ac:spMk id="423" creationId="{7E4761E2-2284-F19A-0142-D8FCB0CBDEC5}"/>
          </ac:spMkLst>
        </pc:spChg>
        <pc:spChg chg="add mod">
          <ac:chgData name="Kryjak, Mike" userId="03a6e54d-e989-42e8-a898-8bd75d764f99" providerId="ADAL" clId="{B771AF3D-88E8-48B1-8341-23659270215A}" dt="2026-10-04T16:17:33.500" v="130343"/>
          <ac:spMkLst>
            <pc:docMk/>
            <pc:sldMk cId="516649554" sldId="315"/>
            <ac:spMk id="424" creationId="{D6C9EFBD-8F2E-A9AD-280C-B4C16389E0CA}"/>
          </ac:spMkLst>
        </pc:spChg>
        <pc:spChg chg="add mod">
          <ac:chgData name="Kryjak, Mike" userId="03a6e54d-e989-42e8-a898-8bd75d764f99" providerId="ADAL" clId="{B771AF3D-88E8-48B1-8341-23659270215A}" dt="2026-10-04T16:17:33.777" v="130356"/>
          <ac:spMkLst>
            <pc:docMk/>
            <pc:sldMk cId="516649554" sldId="315"/>
            <ac:spMk id="425" creationId="{42E57739-4240-4D72-0D8A-3B855C8095B8}"/>
          </ac:spMkLst>
        </pc:spChg>
        <pc:spChg chg="add mod">
          <ac:chgData name="Kryjak, Mike" userId="03a6e54d-e989-42e8-a898-8bd75d764f99" providerId="ADAL" clId="{B771AF3D-88E8-48B1-8341-23659270215A}" dt="2026-10-04T16:17:34.058" v="130369"/>
          <ac:spMkLst>
            <pc:docMk/>
            <pc:sldMk cId="516649554" sldId="315"/>
            <ac:spMk id="426" creationId="{B4B36034-BF79-88AF-A419-A7FA3BE5654F}"/>
          </ac:spMkLst>
        </pc:spChg>
        <pc:spChg chg="add mod">
          <ac:chgData name="Kryjak, Mike" userId="03a6e54d-e989-42e8-a898-8bd75d764f99" providerId="ADAL" clId="{B771AF3D-88E8-48B1-8341-23659270215A}" dt="2026-10-04T16:17:34.333" v="130382"/>
          <ac:spMkLst>
            <pc:docMk/>
            <pc:sldMk cId="516649554" sldId="315"/>
            <ac:spMk id="427" creationId="{FAC75FD5-86FF-CCD4-399B-6741AD619F8A}"/>
          </ac:spMkLst>
        </pc:spChg>
        <pc:spChg chg="add mod">
          <ac:chgData name="Kryjak, Mike" userId="03a6e54d-e989-42e8-a898-8bd75d764f99" providerId="ADAL" clId="{B771AF3D-88E8-48B1-8341-23659270215A}" dt="2026-10-04T16:17:34.643" v="130395"/>
          <ac:spMkLst>
            <pc:docMk/>
            <pc:sldMk cId="516649554" sldId="315"/>
            <ac:spMk id="428" creationId="{9305E86B-C395-5B80-0E5A-685230248561}"/>
          </ac:spMkLst>
        </pc:spChg>
        <pc:spChg chg="add mod">
          <ac:chgData name="Kryjak, Mike" userId="03a6e54d-e989-42e8-a898-8bd75d764f99" providerId="ADAL" clId="{B771AF3D-88E8-48B1-8341-23659270215A}" dt="2026-10-04T16:17:34.920" v="130408"/>
          <ac:spMkLst>
            <pc:docMk/>
            <pc:sldMk cId="516649554" sldId="315"/>
            <ac:spMk id="429" creationId="{65E410D6-E821-B6BC-6A38-D8E921EE1299}"/>
          </ac:spMkLst>
        </pc:spChg>
        <pc:spChg chg="add mod">
          <ac:chgData name="Kryjak, Mike" userId="03a6e54d-e989-42e8-a898-8bd75d764f99" providerId="ADAL" clId="{B771AF3D-88E8-48B1-8341-23659270215A}" dt="2026-10-04T16:17:35.209" v="130421"/>
          <ac:spMkLst>
            <pc:docMk/>
            <pc:sldMk cId="516649554" sldId="315"/>
            <ac:spMk id="430" creationId="{A5B720F2-3234-170E-D930-CE101611A056}"/>
          </ac:spMkLst>
        </pc:spChg>
        <pc:spChg chg="add mod">
          <ac:chgData name="Kryjak, Mike" userId="03a6e54d-e989-42e8-a898-8bd75d764f99" providerId="ADAL" clId="{B771AF3D-88E8-48B1-8341-23659270215A}" dt="2026-10-04T16:17:35.504" v="130434"/>
          <ac:spMkLst>
            <pc:docMk/>
            <pc:sldMk cId="516649554" sldId="315"/>
            <ac:spMk id="431" creationId="{90914059-658D-9902-CFED-764B272108A0}"/>
          </ac:spMkLst>
        </pc:spChg>
        <pc:spChg chg="add mod">
          <ac:chgData name="Kryjak, Mike" userId="03a6e54d-e989-42e8-a898-8bd75d764f99" providerId="ADAL" clId="{B771AF3D-88E8-48B1-8341-23659270215A}" dt="2026-10-04T16:17:35.758" v="130447"/>
          <ac:spMkLst>
            <pc:docMk/>
            <pc:sldMk cId="516649554" sldId="315"/>
            <ac:spMk id="432" creationId="{C0DFE901-2E2F-79B3-A165-ADA321856108}"/>
          </ac:spMkLst>
        </pc:spChg>
        <pc:spChg chg="add mod">
          <ac:chgData name="Kryjak, Mike" userId="03a6e54d-e989-42e8-a898-8bd75d764f99" providerId="ADAL" clId="{B771AF3D-88E8-48B1-8341-23659270215A}" dt="2026-10-04T16:17:36.052" v="130460"/>
          <ac:spMkLst>
            <pc:docMk/>
            <pc:sldMk cId="516649554" sldId="315"/>
            <ac:spMk id="433" creationId="{4C7881FD-7161-350B-E23A-373CA3F7FA97}"/>
          </ac:spMkLst>
        </pc:spChg>
        <pc:spChg chg="add mod">
          <ac:chgData name="Kryjak, Mike" userId="03a6e54d-e989-42e8-a898-8bd75d764f99" providerId="ADAL" clId="{B771AF3D-88E8-48B1-8341-23659270215A}" dt="2026-10-04T16:17:36.368" v="130474"/>
          <ac:spMkLst>
            <pc:docMk/>
            <pc:sldMk cId="516649554" sldId="315"/>
            <ac:spMk id="434" creationId="{86E402ED-2D9B-761F-ED49-88A6C32136CF}"/>
          </ac:spMkLst>
        </pc:spChg>
        <pc:spChg chg="add mod">
          <ac:chgData name="Kryjak, Mike" userId="03a6e54d-e989-42e8-a898-8bd75d764f99" providerId="ADAL" clId="{B771AF3D-88E8-48B1-8341-23659270215A}" dt="2026-10-04T16:17:36.817" v="130495"/>
          <ac:spMkLst>
            <pc:docMk/>
            <pc:sldMk cId="516649554" sldId="315"/>
            <ac:spMk id="435" creationId="{7269708F-A066-5E5B-A1AC-3FF315118FE7}"/>
          </ac:spMkLst>
        </pc:spChg>
        <pc:spChg chg="add mod">
          <ac:chgData name="Kryjak, Mike" userId="03a6e54d-e989-42e8-a898-8bd75d764f99" providerId="ADAL" clId="{B771AF3D-88E8-48B1-8341-23659270215A}" dt="2026-10-04T16:17:37.107" v="130508"/>
          <ac:spMkLst>
            <pc:docMk/>
            <pc:sldMk cId="516649554" sldId="315"/>
            <ac:spMk id="436" creationId="{C33B6AC3-901F-B2CA-BDDD-B12A460FBFC4}"/>
          </ac:spMkLst>
        </pc:spChg>
        <pc:spChg chg="add mod">
          <ac:chgData name="Kryjak, Mike" userId="03a6e54d-e989-42e8-a898-8bd75d764f99" providerId="ADAL" clId="{B771AF3D-88E8-48B1-8341-23659270215A}" dt="2026-10-04T16:17:37.429" v="130521"/>
          <ac:spMkLst>
            <pc:docMk/>
            <pc:sldMk cId="516649554" sldId="315"/>
            <ac:spMk id="437" creationId="{D0B7BFD7-1C01-97F8-5F70-C3065E81A6C2}"/>
          </ac:spMkLst>
        </pc:spChg>
        <pc:spChg chg="add mod">
          <ac:chgData name="Kryjak, Mike" userId="03a6e54d-e989-42e8-a898-8bd75d764f99" providerId="ADAL" clId="{B771AF3D-88E8-48B1-8341-23659270215A}" dt="2026-10-04T16:17:37.717" v="130534"/>
          <ac:spMkLst>
            <pc:docMk/>
            <pc:sldMk cId="516649554" sldId="315"/>
            <ac:spMk id="438" creationId="{57B78D71-BA0A-7B08-B335-8AABF8D7A145}"/>
          </ac:spMkLst>
        </pc:spChg>
        <pc:spChg chg="add mod">
          <ac:chgData name="Kryjak, Mike" userId="03a6e54d-e989-42e8-a898-8bd75d764f99" providerId="ADAL" clId="{B771AF3D-88E8-48B1-8341-23659270215A}" dt="2026-10-04T16:17:38.044" v="130547"/>
          <ac:spMkLst>
            <pc:docMk/>
            <pc:sldMk cId="516649554" sldId="315"/>
            <ac:spMk id="439" creationId="{B5F2BF59-DC49-D9BC-7312-CB53917CADDF}"/>
          </ac:spMkLst>
        </pc:spChg>
        <pc:spChg chg="add mod">
          <ac:chgData name="Kryjak, Mike" userId="03a6e54d-e989-42e8-a898-8bd75d764f99" providerId="ADAL" clId="{B771AF3D-88E8-48B1-8341-23659270215A}" dt="2026-10-04T16:17:38.343" v="130560"/>
          <ac:spMkLst>
            <pc:docMk/>
            <pc:sldMk cId="516649554" sldId="315"/>
            <ac:spMk id="440" creationId="{C7213BBF-B39A-9542-A14D-AEE362674785}"/>
          </ac:spMkLst>
        </pc:spChg>
        <pc:spChg chg="add mod">
          <ac:chgData name="Kryjak, Mike" userId="03a6e54d-e989-42e8-a898-8bd75d764f99" providerId="ADAL" clId="{B771AF3D-88E8-48B1-8341-23659270215A}" dt="2026-10-04T16:17:38.641" v="130573"/>
          <ac:spMkLst>
            <pc:docMk/>
            <pc:sldMk cId="516649554" sldId="315"/>
            <ac:spMk id="441" creationId="{22F90499-8FD0-7021-BECB-A8361A06A4EB}"/>
          </ac:spMkLst>
        </pc:spChg>
        <pc:spChg chg="add mod">
          <ac:chgData name="Kryjak, Mike" userId="03a6e54d-e989-42e8-a898-8bd75d764f99" providerId="ADAL" clId="{B771AF3D-88E8-48B1-8341-23659270215A}" dt="2026-10-04T16:17:39.019" v="130586"/>
          <ac:spMkLst>
            <pc:docMk/>
            <pc:sldMk cId="516649554" sldId="315"/>
            <ac:spMk id="442" creationId="{B1D4FE81-D5BE-A72A-C85D-EDDD8C60EF7D}"/>
          </ac:spMkLst>
        </pc:spChg>
        <pc:spChg chg="add mod">
          <ac:chgData name="Kryjak, Mike" userId="03a6e54d-e989-42e8-a898-8bd75d764f99" providerId="ADAL" clId="{B771AF3D-88E8-48B1-8341-23659270215A}" dt="2026-10-04T16:17:39.400" v="130599"/>
          <ac:spMkLst>
            <pc:docMk/>
            <pc:sldMk cId="516649554" sldId="315"/>
            <ac:spMk id="443" creationId="{7846498B-E5A6-2BA3-AAC5-CBEB717911A7}"/>
          </ac:spMkLst>
        </pc:spChg>
        <pc:spChg chg="add mod">
          <ac:chgData name="Kryjak, Mike" userId="03a6e54d-e989-42e8-a898-8bd75d764f99" providerId="ADAL" clId="{B771AF3D-88E8-48B1-8341-23659270215A}" dt="2026-10-04T16:17:39.857" v="130612"/>
          <ac:spMkLst>
            <pc:docMk/>
            <pc:sldMk cId="516649554" sldId="315"/>
            <ac:spMk id="444" creationId="{7A7BFEBD-8541-CABC-3485-5EFF6AA64C67}"/>
          </ac:spMkLst>
        </pc:spChg>
        <pc:spChg chg="add mod">
          <ac:chgData name="Kryjak, Mike" userId="03a6e54d-e989-42e8-a898-8bd75d764f99" providerId="ADAL" clId="{B771AF3D-88E8-48B1-8341-23659270215A}" dt="2026-10-04T16:17:40.408" v="130625"/>
          <ac:spMkLst>
            <pc:docMk/>
            <pc:sldMk cId="516649554" sldId="315"/>
            <ac:spMk id="445" creationId="{189D0F38-E9B0-7C3B-B954-97772BA31269}"/>
          </ac:spMkLst>
        </pc:spChg>
        <pc:spChg chg="add mod">
          <ac:chgData name="Kryjak, Mike" userId="03a6e54d-e989-42e8-a898-8bd75d764f99" providerId="ADAL" clId="{B771AF3D-88E8-48B1-8341-23659270215A}" dt="2026-10-04T16:17:40.880" v="130638"/>
          <ac:spMkLst>
            <pc:docMk/>
            <pc:sldMk cId="516649554" sldId="315"/>
            <ac:spMk id="446" creationId="{F6AD10EF-6E36-A249-0D0F-2B5160DA3E41}"/>
          </ac:spMkLst>
        </pc:spChg>
        <pc:spChg chg="add mod">
          <ac:chgData name="Kryjak, Mike" userId="03a6e54d-e989-42e8-a898-8bd75d764f99" providerId="ADAL" clId="{B771AF3D-88E8-48B1-8341-23659270215A}" dt="2026-10-04T16:17:41.492" v="130651"/>
          <ac:spMkLst>
            <pc:docMk/>
            <pc:sldMk cId="516649554" sldId="315"/>
            <ac:spMk id="447" creationId="{5E4DD754-4D6D-498A-D5E5-62088DA7BE3F}"/>
          </ac:spMkLst>
        </pc:spChg>
        <pc:spChg chg="add mod">
          <ac:chgData name="Kryjak, Mike" userId="03a6e54d-e989-42e8-a898-8bd75d764f99" providerId="ADAL" clId="{B771AF3D-88E8-48B1-8341-23659270215A}" dt="2026-10-04T16:17:42.050" v="130672"/>
          <ac:spMkLst>
            <pc:docMk/>
            <pc:sldMk cId="516649554" sldId="315"/>
            <ac:spMk id="448" creationId="{785E92F2-0ABB-7693-C8F3-864655CC60ED}"/>
          </ac:spMkLst>
        </pc:spChg>
        <pc:spChg chg="add mod">
          <ac:chgData name="Kryjak, Mike" userId="03a6e54d-e989-42e8-a898-8bd75d764f99" providerId="ADAL" clId="{B771AF3D-88E8-48B1-8341-23659270215A}" dt="2026-10-04T16:17:42.507" v="130685"/>
          <ac:spMkLst>
            <pc:docMk/>
            <pc:sldMk cId="516649554" sldId="315"/>
            <ac:spMk id="449" creationId="{7758F2D0-3A86-AFD7-0CBC-4A46A10D6325}"/>
          </ac:spMkLst>
        </pc:spChg>
        <pc:spChg chg="add mod">
          <ac:chgData name="Kryjak, Mike" userId="03a6e54d-e989-42e8-a898-8bd75d764f99" providerId="ADAL" clId="{B771AF3D-88E8-48B1-8341-23659270215A}" dt="2026-10-04T16:17:42.929" v="130698"/>
          <ac:spMkLst>
            <pc:docMk/>
            <pc:sldMk cId="516649554" sldId="315"/>
            <ac:spMk id="450" creationId="{463AC980-5693-74D7-5608-955A6CBA970C}"/>
          </ac:spMkLst>
        </pc:spChg>
        <pc:spChg chg="add mod">
          <ac:chgData name="Kryjak, Mike" userId="03a6e54d-e989-42e8-a898-8bd75d764f99" providerId="ADAL" clId="{B771AF3D-88E8-48B1-8341-23659270215A}" dt="2026-10-04T16:17:43.278" v="130711"/>
          <ac:spMkLst>
            <pc:docMk/>
            <pc:sldMk cId="516649554" sldId="315"/>
            <ac:spMk id="451" creationId="{8D569B91-7118-6425-4D51-59241F69C5F9}"/>
          </ac:spMkLst>
        </pc:spChg>
        <pc:spChg chg="add mod">
          <ac:chgData name="Kryjak, Mike" userId="03a6e54d-e989-42e8-a898-8bd75d764f99" providerId="ADAL" clId="{B771AF3D-88E8-48B1-8341-23659270215A}" dt="2026-10-04T16:17:43.630" v="130724"/>
          <ac:spMkLst>
            <pc:docMk/>
            <pc:sldMk cId="516649554" sldId="315"/>
            <ac:spMk id="452" creationId="{A7665096-28D4-0229-18CE-CE8C5E773196}"/>
          </ac:spMkLst>
        </pc:spChg>
        <pc:spChg chg="add mod">
          <ac:chgData name="Kryjak, Mike" userId="03a6e54d-e989-42e8-a898-8bd75d764f99" providerId="ADAL" clId="{B771AF3D-88E8-48B1-8341-23659270215A}" dt="2026-10-04T16:17:43.927" v="130737"/>
          <ac:spMkLst>
            <pc:docMk/>
            <pc:sldMk cId="516649554" sldId="315"/>
            <ac:spMk id="453" creationId="{6A95DC19-2283-0EC2-F0D7-2FBBEC819675}"/>
          </ac:spMkLst>
        </pc:spChg>
        <pc:spChg chg="add mod">
          <ac:chgData name="Kryjak, Mike" userId="03a6e54d-e989-42e8-a898-8bd75d764f99" providerId="ADAL" clId="{B771AF3D-88E8-48B1-8341-23659270215A}" dt="2026-10-04T16:17:44.210" v="130750"/>
          <ac:spMkLst>
            <pc:docMk/>
            <pc:sldMk cId="516649554" sldId="315"/>
            <ac:spMk id="454" creationId="{ED3AF231-2176-0781-262E-3DEDC42005E0}"/>
          </ac:spMkLst>
        </pc:spChg>
        <pc:spChg chg="add mod">
          <ac:chgData name="Kryjak, Mike" userId="03a6e54d-e989-42e8-a898-8bd75d764f99" providerId="ADAL" clId="{B771AF3D-88E8-48B1-8341-23659270215A}" dt="2026-10-04T16:17:44.491" v="130763"/>
          <ac:spMkLst>
            <pc:docMk/>
            <pc:sldMk cId="516649554" sldId="315"/>
            <ac:spMk id="455" creationId="{164C952C-6266-20DC-B5C1-73DE38AA9C08}"/>
          </ac:spMkLst>
        </pc:spChg>
        <pc:spChg chg="add mod">
          <ac:chgData name="Kryjak, Mike" userId="03a6e54d-e989-42e8-a898-8bd75d764f99" providerId="ADAL" clId="{B771AF3D-88E8-48B1-8341-23659270215A}" dt="2026-10-04T16:17:44.788" v="130776"/>
          <ac:spMkLst>
            <pc:docMk/>
            <pc:sldMk cId="516649554" sldId="315"/>
            <ac:spMk id="456" creationId="{098A8ED3-DACE-6A16-2501-6DF0075DB4CB}"/>
          </ac:spMkLst>
        </pc:spChg>
        <pc:spChg chg="add mod">
          <ac:chgData name="Kryjak, Mike" userId="03a6e54d-e989-42e8-a898-8bd75d764f99" providerId="ADAL" clId="{B771AF3D-88E8-48B1-8341-23659270215A}" dt="2026-10-04T16:17:45.070" v="130789"/>
          <ac:spMkLst>
            <pc:docMk/>
            <pc:sldMk cId="516649554" sldId="315"/>
            <ac:spMk id="457" creationId="{CB8E6B07-41DF-D966-D9E5-DC7E12129993}"/>
          </ac:spMkLst>
        </pc:spChg>
        <pc:spChg chg="add mod">
          <ac:chgData name="Kryjak, Mike" userId="03a6e54d-e989-42e8-a898-8bd75d764f99" providerId="ADAL" clId="{B771AF3D-88E8-48B1-8341-23659270215A}" dt="2026-10-04T16:17:45.353" v="130802"/>
          <ac:spMkLst>
            <pc:docMk/>
            <pc:sldMk cId="516649554" sldId="315"/>
            <ac:spMk id="458" creationId="{FECCFBFA-4247-31A0-E31A-779CB6FA03A3}"/>
          </ac:spMkLst>
        </pc:spChg>
        <pc:spChg chg="add mod">
          <ac:chgData name="Kryjak, Mike" userId="03a6e54d-e989-42e8-a898-8bd75d764f99" providerId="ADAL" clId="{B771AF3D-88E8-48B1-8341-23659270215A}" dt="2026-10-04T16:17:45.618" v="130815"/>
          <ac:spMkLst>
            <pc:docMk/>
            <pc:sldMk cId="516649554" sldId="315"/>
            <ac:spMk id="459" creationId="{3DF4CCB2-3918-34A9-5BEA-C851F70AEE94}"/>
          </ac:spMkLst>
        </pc:spChg>
        <pc:spChg chg="add mod">
          <ac:chgData name="Kryjak, Mike" userId="03a6e54d-e989-42e8-a898-8bd75d764f99" providerId="ADAL" clId="{B771AF3D-88E8-48B1-8341-23659270215A}" dt="2026-10-04T16:17:45.884" v="130828"/>
          <ac:spMkLst>
            <pc:docMk/>
            <pc:sldMk cId="516649554" sldId="315"/>
            <ac:spMk id="460" creationId="{4AC4468D-0619-387C-C114-34272F1C58CE}"/>
          </ac:spMkLst>
        </pc:spChg>
        <pc:spChg chg="add mod">
          <ac:chgData name="Kryjak, Mike" userId="03a6e54d-e989-42e8-a898-8bd75d764f99" providerId="ADAL" clId="{B771AF3D-88E8-48B1-8341-23659270215A}" dt="2026-10-04T16:17:46.273" v="130849"/>
          <ac:spMkLst>
            <pc:docMk/>
            <pc:sldMk cId="516649554" sldId="315"/>
            <ac:spMk id="461" creationId="{8C0D6ADB-6C1C-9F2D-EE0F-9CD8FDE7EC69}"/>
          </ac:spMkLst>
        </pc:spChg>
        <pc:spChg chg="add mod">
          <ac:chgData name="Kryjak, Mike" userId="03a6e54d-e989-42e8-a898-8bd75d764f99" providerId="ADAL" clId="{B771AF3D-88E8-48B1-8341-23659270215A}" dt="2026-10-04T16:17:46.559" v="130862"/>
          <ac:spMkLst>
            <pc:docMk/>
            <pc:sldMk cId="516649554" sldId="315"/>
            <ac:spMk id="462" creationId="{B34D9FB0-4E44-D289-9654-1A74E39FA6FF}"/>
          </ac:spMkLst>
        </pc:spChg>
        <pc:spChg chg="add mod">
          <ac:chgData name="Kryjak, Mike" userId="03a6e54d-e989-42e8-a898-8bd75d764f99" providerId="ADAL" clId="{B771AF3D-88E8-48B1-8341-23659270215A}" dt="2026-10-04T16:17:46.804" v="130875"/>
          <ac:spMkLst>
            <pc:docMk/>
            <pc:sldMk cId="516649554" sldId="315"/>
            <ac:spMk id="463" creationId="{5345784E-EDEA-53EA-B923-DCF0F4D92264}"/>
          </ac:spMkLst>
        </pc:spChg>
        <pc:spChg chg="add mod">
          <ac:chgData name="Kryjak, Mike" userId="03a6e54d-e989-42e8-a898-8bd75d764f99" providerId="ADAL" clId="{B771AF3D-88E8-48B1-8341-23659270215A}" dt="2026-10-04T16:17:47.098" v="130888"/>
          <ac:spMkLst>
            <pc:docMk/>
            <pc:sldMk cId="516649554" sldId="315"/>
            <ac:spMk id="464" creationId="{CEB7AF9F-1A13-C886-A260-9775E14508C5}"/>
          </ac:spMkLst>
        </pc:spChg>
        <pc:spChg chg="add mod">
          <ac:chgData name="Kryjak, Mike" userId="03a6e54d-e989-42e8-a898-8bd75d764f99" providerId="ADAL" clId="{B771AF3D-88E8-48B1-8341-23659270215A}" dt="2026-10-04T16:17:47.405" v="130901"/>
          <ac:spMkLst>
            <pc:docMk/>
            <pc:sldMk cId="516649554" sldId="315"/>
            <ac:spMk id="465" creationId="{6473CDA5-EA82-F34E-69CC-EFDB1B673007}"/>
          </ac:spMkLst>
        </pc:spChg>
        <pc:spChg chg="add mod">
          <ac:chgData name="Kryjak, Mike" userId="03a6e54d-e989-42e8-a898-8bd75d764f99" providerId="ADAL" clId="{B771AF3D-88E8-48B1-8341-23659270215A}" dt="2026-10-04T16:17:47.657" v="130914"/>
          <ac:spMkLst>
            <pc:docMk/>
            <pc:sldMk cId="516649554" sldId="315"/>
            <ac:spMk id="466" creationId="{5C8BCE59-2797-6607-2486-FCE240A47FD0}"/>
          </ac:spMkLst>
        </pc:spChg>
        <pc:spChg chg="add mod">
          <ac:chgData name="Kryjak, Mike" userId="03a6e54d-e989-42e8-a898-8bd75d764f99" providerId="ADAL" clId="{B771AF3D-88E8-48B1-8341-23659270215A}" dt="2026-10-04T16:17:47.960" v="130927"/>
          <ac:spMkLst>
            <pc:docMk/>
            <pc:sldMk cId="516649554" sldId="315"/>
            <ac:spMk id="467" creationId="{5AB21CD8-CB42-FA4D-0C80-2D50860C15F6}"/>
          </ac:spMkLst>
        </pc:spChg>
        <pc:spChg chg="add mod">
          <ac:chgData name="Kryjak, Mike" userId="03a6e54d-e989-42e8-a898-8bd75d764f99" providerId="ADAL" clId="{B771AF3D-88E8-48B1-8341-23659270215A}" dt="2026-10-04T16:17:48.288" v="130940"/>
          <ac:spMkLst>
            <pc:docMk/>
            <pc:sldMk cId="516649554" sldId="315"/>
            <ac:spMk id="468" creationId="{97C77FCF-5844-A3F7-5D07-5460E255F2C5}"/>
          </ac:spMkLst>
        </pc:spChg>
        <pc:spChg chg="add mod">
          <ac:chgData name="Kryjak, Mike" userId="03a6e54d-e989-42e8-a898-8bd75d764f99" providerId="ADAL" clId="{B771AF3D-88E8-48B1-8341-23659270215A}" dt="2026-10-04T16:17:48.615" v="130953"/>
          <ac:spMkLst>
            <pc:docMk/>
            <pc:sldMk cId="516649554" sldId="315"/>
            <ac:spMk id="469" creationId="{224073BE-ADB3-1F71-C6F8-8203FB8FE504}"/>
          </ac:spMkLst>
        </pc:spChg>
        <pc:spChg chg="add mod">
          <ac:chgData name="Kryjak, Mike" userId="03a6e54d-e989-42e8-a898-8bd75d764f99" providerId="ADAL" clId="{B771AF3D-88E8-48B1-8341-23659270215A}" dt="2026-10-04T16:17:48.928" v="130966"/>
          <ac:spMkLst>
            <pc:docMk/>
            <pc:sldMk cId="516649554" sldId="315"/>
            <ac:spMk id="470" creationId="{5B7306EA-B9A0-E2C0-6044-FD44D5866C99}"/>
          </ac:spMkLst>
        </pc:spChg>
        <pc:spChg chg="add mod">
          <ac:chgData name="Kryjak, Mike" userId="03a6e54d-e989-42e8-a898-8bd75d764f99" providerId="ADAL" clId="{B771AF3D-88E8-48B1-8341-23659270215A}" dt="2026-10-04T16:17:49.205" v="130979"/>
          <ac:spMkLst>
            <pc:docMk/>
            <pc:sldMk cId="516649554" sldId="315"/>
            <ac:spMk id="471" creationId="{91A688C2-1D6C-CCCD-82FF-C470761E2951}"/>
          </ac:spMkLst>
        </pc:spChg>
        <pc:spChg chg="add mod">
          <ac:chgData name="Kryjak, Mike" userId="03a6e54d-e989-42e8-a898-8bd75d764f99" providerId="ADAL" clId="{B771AF3D-88E8-48B1-8341-23659270215A}" dt="2026-10-04T16:17:49.506" v="130992"/>
          <ac:spMkLst>
            <pc:docMk/>
            <pc:sldMk cId="516649554" sldId="315"/>
            <ac:spMk id="472" creationId="{2584416E-F70D-F567-F383-1C803FA75C04}"/>
          </ac:spMkLst>
        </pc:spChg>
        <pc:spChg chg="add mod">
          <ac:chgData name="Kryjak, Mike" userId="03a6e54d-e989-42e8-a898-8bd75d764f99" providerId="ADAL" clId="{B771AF3D-88E8-48B1-8341-23659270215A}" dt="2026-10-04T16:17:49.803" v="131005"/>
          <ac:spMkLst>
            <pc:docMk/>
            <pc:sldMk cId="516649554" sldId="315"/>
            <ac:spMk id="473" creationId="{2C2CC619-7BCC-2932-D323-D6AC4893A888}"/>
          </ac:spMkLst>
        </pc:spChg>
        <pc:spChg chg="add mod">
          <ac:chgData name="Kryjak, Mike" userId="03a6e54d-e989-42e8-a898-8bd75d764f99" providerId="ADAL" clId="{B771AF3D-88E8-48B1-8341-23659270215A}" dt="2026-10-04T16:17:50.232" v="131023"/>
          <ac:spMkLst>
            <pc:docMk/>
            <pc:sldMk cId="516649554" sldId="315"/>
            <ac:spMk id="474" creationId="{2F9AF568-F41A-EC09-FB27-D99BD0C630DC}"/>
          </ac:spMkLst>
        </pc:spChg>
        <pc:spChg chg="add mod">
          <ac:chgData name="Kryjak, Mike" userId="03a6e54d-e989-42e8-a898-8bd75d764f99" providerId="ADAL" clId="{B771AF3D-88E8-48B1-8341-23659270215A}" dt="2026-10-04T16:17:50.676" v="131041"/>
          <ac:spMkLst>
            <pc:docMk/>
            <pc:sldMk cId="516649554" sldId="315"/>
            <ac:spMk id="475" creationId="{8EDA23D6-9666-1FD2-7525-45380D873586}"/>
          </ac:spMkLst>
        </pc:spChg>
        <pc:spChg chg="add mod">
          <ac:chgData name="Kryjak, Mike" userId="03a6e54d-e989-42e8-a898-8bd75d764f99" providerId="ADAL" clId="{B771AF3D-88E8-48B1-8341-23659270215A}" dt="2026-10-04T16:17:51.209" v="131059"/>
          <ac:spMkLst>
            <pc:docMk/>
            <pc:sldMk cId="516649554" sldId="315"/>
            <ac:spMk id="476" creationId="{1A2C089E-5E8B-729E-3868-4BDB671BAA2F}"/>
          </ac:spMkLst>
        </pc:spChg>
        <pc:spChg chg="add mod">
          <ac:chgData name="Kryjak, Mike" userId="03a6e54d-e989-42e8-a898-8bd75d764f99" providerId="ADAL" clId="{B771AF3D-88E8-48B1-8341-23659270215A}" dt="2026-10-04T16:40:49.722" v="133192"/>
          <ac:spMkLst>
            <pc:docMk/>
            <pc:sldMk cId="516649554" sldId="315"/>
            <ac:spMk id="477" creationId="{59368336-B29E-F280-80A7-DDD68341ED65}"/>
          </ac:spMkLst>
        </pc:spChg>
        <pc:spChg chg="add mod">
          <ac:chgData name="Kryjak, Mike" userId="03a6e54d-e989-42e8-a898-8bd75d764f99" providerId="ADAL" clId="{B771AF3D-88E8-48B1-8341-23659270215A}" dt="2026-10-04T16:17:52.236" v="131093" actId="299"/>
          <ac:spMkLst>
            <pc:docMk/>
            <pc:sldMk cId="516649554" sldId="315"/>
            <ac:spMk id="478" creationId="{7BC9A05F-4A3F-CD70-91B9-91DB88F0DD4F}"/>
          </ac:spMkLst>
        </pc:spChg>
        <pc:spChg chg="add mod">
          <ac:chgData name="Kryjak, Mike" userId="03a6e54d-e989-42e8-a898-8bd75d764f99" providerId="ADAL" clId="{B771AF3D-88E8-48B1-8341-23659270215A}" dt="2026-10-04T16:17:53.800" v="131139"/>
          <ac:spMkLst>
            <pc:docMk/>
            <pc:sldMk cId="516649554" sldId="315"/>
            <ac:spMk id="483" creationId="{94A9AC9A-D405-22C4-57EA-D837045E1DEA}"/>
          </ac:spMkLst>
        </pc:spChg>
        <pc:spChg chg="add mod">
          <ac:chgData name="Kryjak, Mike" userId="03a6e54d-e989-42e8-a898-8bd75d764f99" providerId="ADAL" clId="{B771AF3D-88E8-48B1-8341-23659270215A}" dt="2026-10-04T16:17:54.571" v="131168" actId="299"/>
          <ac:spMkLst>
            <pc:docMk/>
            <pc:sldMk cId="516649554" sldId="315"/>
            <ac:spMk id="486" creationId="{6F6525CB-6206-EEAC-2CD5-2359477AB160}"/>
          </ac:spMkLst>
        </pc:spChg>
        <pc:spChg chg="add mod">
          <ac:chgData name="Kryjak, Mike" userId="03a6e54d-e989-42e8-a898-8bd75d764f99" providerId="ADAL" clId="{B771AF3D-88E8-48B1-8341-23659270215A}" dt="2026-10-04T16:17:54.866" v="131183" actId="299"/>
          <ac:spMkLst>
            <pc:docMk/>
            <pc:sldMk cId="516649554" sldId="315"/>
            <ac:spMk id="487" creationId="{B02D54FD-AA27-BF9C-FABC-2458D62D4C78}"/>
          </ac:spMkLst>
        </pc:spChg>
        <pc:spChg chg="add mod">
          <ac:chgData name="Kryjak, Mike" userId="03a6e54d-e989-42e8-a898-8bd75d764f99" providerId="ADAL" clId="{B771AF3D-88E8-48B1-8341-23659270215A}" dt="2026-10-04T16:17:55.154" v="131198" actId="299"/>
          <ac:spMkLst>
            <pc:docMk/>
            <pc:sldMk cId="516649554" sldId="315"/>
            <ac:spMk id="488" creationId="{27B974E6-893F-F233-C244-31F5FE5011B4}"/>
          </ac:spMkLst>
        </pc:spChg>
        <pc:spChg chg="add mod">
          <ac:chgData name="Kryjak, Mike" userId="03a6e54d-e989-42e8-a898-8bd75d764f99" providerId="ADAL" clId="{B771AF3D-88E8-48B1-8341-23659270215A}" dt="2026-10-04T16:17:55.456" v="131213" actId="299"/>
          <ac:spMkLst>
            <pc:docMk/>
            <pc:sldMk cId="516649554" sldId="315"/>
            <ac:spMk id="489" creationId="{E8735504-4DCF-07A6-683F-650A54ACF434}"/>
          </ac:spMkLst>
        </pc:spChg>
        <pc:spChg chg="add mod">
          <ac:chgData name="Kryjak, Mike" userId="03a6e54d-e989-42e8-a898-8bd75d764f99" providerId="ADAL" clId="{B771AF3D-88E8-48B1-8341-23659270215A}" dt="2026-10-04T16:17:55.792" v="131231"/>
          <ac:spMkLst>
            <pc:docMk/>
            <pc:sldMk cId="516649554" sldId="315"/>
            <ac:spMk id="490" creationId="{B5CFBBFB-A67C-D264-6792-CE88FC6E3B64}"/>
          </ac:spMkLst>
        </pc:spChg>
        <pc:spChg chg="add mod">
          <ac:chgData name="Kryjak, Mike" userId="03a6e54d-e989-42e8-a898-8bd75d764f99" providerId="ADAL" clId="{B771AF3D-88E8-48B1-8341-23659270215A}" dt="2026-10-04T16:17:56.331" v="131251"/>
          <ac:spMkLst>
            <pc:docMk/>
            <pc:sldMk cId="516649554" sldId="315"/>
            <ac:spMk id="492" creationId="{0874F511-D962-DFFF-6C46-90B7D7BC68EB}"/>
          </ac:spMkLst>
        </pc:spChg>
        <pc:spChg chg="add mod">
          <ac:chgData name="Kryjak, Mike" userId="03a6e54d-e989-42e8-a898-8bd75d764f99" providerId="ADAL" clId="{B771AF3D-88E8-48B1-8341-23659270215A}" dt="2026-10-04T16:17:56.632" v="131265"/>
          <ac:spMkLst>
            <pc:docMk/>
            <pc:sldMk cId="516649554" sldId="315"/>
            <ac:spMk id="493" creationId="{C34AF37E-53CD-7B89-8494-41D17260D088}"/>
          </ac:spMkLst>
        </pc:spChg>
        <pc:spChg chg="add mod">
          <ac:chgData name="Kryjak, Mike" userId="03a6e54d-e989-42e8-a898-8bd75d764f99" providerId="ADAL" clId="{B771AF3D-88E8-48B1-8341-23659270215A}" dt="2026-10-04T16:17:57.003" v="131283"/>
          <ac:spMkLst>
            <pc:docMk/>
            <pc:sldMk cId="516649554" sldId="315"/>
            <ac:spMk id="494" creationId="{ABD85369-FD36-5F56-E9DB-08DDD103DBC9}"/>
          </ac:spMkLst>
        </pc:spChg>
        <pc:spChg chg="add mod">
          <ac:chgData name="Kryjak, Mike" userId="03a6e54d-e989-42e8-a898-8bd75d764f99" providerId="ADAL" clId="{B771AF3D-88E8-48B1-8341-23659270215A}" dt="2026-10-04T16:54:21.849" v="134304" actId="20577"/>
          <ac:spMkLst>
            <pc:docMk/>
            <pc:sldMk cId="516649554" sldId="315"/>
            <ac:spMk id="495" creationId="{A7BB59BF-623C-8ED4-D8B1-78F65D2F3417}"/>
          </ac:spMkLst>
        </pc:spChg>
        <pc:spChg chg="add mod">
          <ac:chgData name="Kryjak, Mike" userId="03a6e54d-e989-42e8-a898-8bd75d764f99" providerId="ADAL" clId="{B771AF3D-88E8-48B1-8341-23659270215A}" dt="2026-10-04T16:17:57.616" v="131314"/>
          <ac:spMkLst>
            <pc:docMk/>
            <pc:sldMk cId="516649554" sldId="315"/>
            <ac:spMk id="496" creationId="{7ECECF7A-F64E-EBC3-D6B2-3E3CA5AD6EEC}"/>
          </ac:spMkLst>
        </pc:spChg>
        <pc:spChg chg="add mod">
          <ac:chgData name="Kryjak, Mike" userId="03a6e54d-e989-42e8-a898-8bd75d764f99" providerId="ADAL" clId="{B771AF3D-88E8-48B1-8341-23659270215A}" dt="2026-10-04T16:17:57.882" v="131327"/>
          <ac:spMkLst>
            <pc:docMk/>
            <pc:sldMk cId="516649554" sldId="315"/>
            <ac:spMk id="497" creationId="{5152C6FE-126E-10D5-C9D5-7E5FC77986A2}"/>
          </ac:spMkLst>
        </pc:spChg>
        <pc:spChg chg="add mod">
          <ac:chgData name="Kryjak, Mike" userId="03a6e54d-e989-42e8-a898-8bd75d764f99" providerId="ADAL" clId="{B771AF3D-88E8-48B1-8341-23659270215A}" dt="2026-10-04T16:17:58.181" v="131340"/>
          <ac:spMkLst>
            <pc:docMk/>
            <pc:sldMk cId="516649554" sldId="315"/>
            <ac:spMk id="498" creationId="{4A4AD5B8-E04C-78B3-2B82-169464E9B774}"/>
          </ac:spMkLst>
        </pc:spChg>
        <pc:spChg chg="add mod">
          <ac:chgData name="Kryjak, Mike" userId="03a6e54d-e989-42e8-a898-8bd75d764f99" providerId="ADAL" clId="{B771AF3D-88E8-48B1-8341-23659270215A}" dt="2026-10-04T16:17:58.477" v="131353"/>
          <ac:spMkLst>
            <pc:docMk/>
            <pc:sldMk cId="516649554" sldId="315"/>
            <ac:spMk id="499" creationId="{01303582-AA9F-9524-4875-5DB1448A3ED0}"/>
          </ac:spMkLst>
        </pc:spChg>
        <pc:spChg chg="add mod">
          <ac:chgData name="Kryjak, Mike" userId="03a6e54d-e989-42e8-a898-8bd75d764f99" providerId="ADAL" clId="{B771AF3D-88E8-48B1-8341-23659270215A}" dt="2026-10-04T16:17:58.797" v="131366"/>
          <ac:spMkLst>
            <pc:docMk/>
            <pc:sldMk cId="516649554" sldId="315"/>
            <ac:spMk id="500" creationId="{2922B096-0A6F-AFE2-004A-C35C72FD4572}"/>
          </ac:spMkLst>
        </pc:spChg>
        <pc:spChg chg="add mod">
          <ac:chgData name="Kryjak, Mike" userId="03a6e54d-e989-42e8-a898-8bd75d764f99" providerId="ADAL" clId="{B771AF3D-88E8-48B1-8341-23659270215A}" dt="2026-10-04T16:17:59.119" v="131379"/>
          <ac:spMkLst>
            <pc:docMk/>
            <pc:sldMk cId="516649554" sldId="315"/>
            <ac:spMk id="501" creationId="{102A3E1D-6EC3-9D12-F541-1FC7B96A38C2}"/>
          </ac:spMkLst>
        </pc:spChg>
        <pc:spChg chg="add mod">
          <ac:chgData name="Kryjak, Mike" userId="03a6e54d-e989-42e8-a898-8bd75d764f99" providerId="ADAL" clId="{B771AF3D-88E8-48B1-8341-23659270215A}" dt="2026-10-04T16:17:59.483" v="131392"/>
          <ac:spMkLst>
            <pc:docMk/>
            <pc:sldMk cId="516649554" sldId="315"/>
            <ac:spMk id="502" creationId="{169620A0-B0A5-241B-0EA5-A45EC79A34C9}"/>
          </ac:spMkLst>
        </pc:spChg>
        <pc:spChg chg="add mod">
          <ac:chgData name="Kryjak, Mike" userId="03a6e54d-e989-42e8-a898-8bd75d764f99" providerId="ADAL" clId="{B771AF3D-88E8-48B1-8341-23659270215A}" dt="2026-10-04T16:17:59.783" v="131405"/>
          <ac:spMkLst>
            <pc:docMk/>
            <pc:sldMk cId="516649554" sldId="315"/>
            <ac:spMk id="503" creationId="{3FDF417C-BF51-0A9A-A8BE-573C911B664E}"/>
          </ac:spMkLst>
        </pc:spChg>
        <pc:spChg chg="add mod">
          <ac:chgData name="Kryjak, Mike" userId="03a6e54d-e989-42e8-a898-8bd75d764f99" providerId="ADAL" clId="{B771AF3D-88E8-48B1-8341-23659270215A}" dt="2026-10-04T16:18:00.087" v="131418"/>
          <ac:spMkLst>
            <pc:docMk/>
            <pc:sldMk cId="516649554" sldId="315"/>
            <ac:spMk id="504" creationId="{B539735B-EE79-29A9-B2BE-71453AFCB791}"/>
          </ac:spMkLst>
        </pc:spChg>
        <pc:spChg chg="add mod">
          <ac:chgData name="Kryjak, Mike" userId="03a6e54d-e989-42e8-a898-8bd75d764f99" providerId="ADAL" clId="{B771AF3D-88E8-48B1-8341-23659270215A}" dt="2026-10-04T16:18:00.924" v="131445"/>
          <ac:spMkLst>
            <pc:docMk/>
            <pc:sldMk cId="516649554" sldId="315"/>
            <ac:spMk id="507" creationId="{20E7C88E-94DB-0CDC-0511-5D952A7A095C}"/>
          </ac:spMkLst>
        </pc:spChg>
        <pc:spChg chg="add mod">
          <ac:chgData name="Kryjak, Mike" userId="03a6e54d-e989-42e8-a898-8bd75d764f99" providerId="ADAL" clId="{B771AF3D-88E8-48B1-8341-23659270215A}" dt="2026-10-04T16:18:01.240" v="131458"/>
          <ac:spMkLst>
            <pc:docMk/>
            <pc:sldMk cId="516649554" sldId="315"/>
            <ac:spMk id="508" creationId="{FC1AEE15-6EE0-3676-47CB-0D991E4FCB18}"/>
          </ac:spMkLst>
        </pc:spChg>
        <pc:spChg chg="add mod">
          <ac:chgData name="Kryjak, Mike" userId="03a6e54d-e989-42e8-a898-8bd75d764f99" providerId="ADAL" clId="{B771AF3D-88E8-48B1-8341-23659270215A}" dt="2026-10-04T16:18:01.542" v="131471"/>
          <ac:spMkLst>
            <pc:docMk/>
            <pc:sldMk cId="516649554" sldId="315"/>
            <ac:spMk id="509" creationId="{51ECF73B-BA7A-1A61-1D25-D4A57711654C}"/>
          </ac:spMkLst>
        </pc:spChg>
        <pc:spChg chg="add mod">
          <ac:chgData name="Kryjak, Mike" userId="03a6e54d-e989-42e8-a898-8bd75d764f99" providerId="ADAL" clId="{B771AF3D-88E8-48B1-8341-23659270215A}" dt="2026-10-04T16:18:01.861" v="131484"/>
          <ac:spMkLst>
            <pc:docMk/>
            <pc:sldMk cId="516649554" sldId="315"/>
            <ac:spMk id="510" creationId="{65F1FF90-2426-A46A-A9C5-339DECC2EA6E}"/>
          </ac:spMkLst>
        </pc:spChg>
        <pc:spChg chg="add mod">
          <ac:chgData name="Kryjak, Mike" userId="03a6e54d-e989-42e8-a898-8bd75d764f99" providerId="ADAL" clId="{B771AF3D-88E8-48B1-8341-23659270215A}" dt="2026-10-04T16:18:02.805" v="131516"/>
          <ac:spMkLst>
            <pc:docMk/>
            <pc:sldMk cId="516649554" sldId="315"/>
            <ac:spMk id="513" creationId="{1056DAAA-A5D7-F608-5E1E-11E38139DC82}"/>
          </ac:spMkLst>
        </pc:spChg>
        <pc:spChg chg="add mod">
          <ac:chgData name="Kryjak, Mike" userId="03a6e54d-e989-42e8-a898-8bd75d764f99" providerId="ADAL" clId="{B771AF3D-88E8-48B1-8341-23659270215A}" dt="2026-10-04T16:18:03.290" v="131534"/>
          <ac:spMkLst>
            <pc:docMk/>
            <pc:sldMk cId="516649554" sldId="315"/>
            <ac:spMk id="514" creationId="{B822534C-2DFE-24ED-5F99-56D7FE840D94}"/>
          </ac:spMkLst>
        </pc:spChg>
        <pc:spChg chg="add mod">
          <ac:chgData name="Kryjak, Mike" userId="03a6e54d-e989-42e8-a898-8bd75d764f99" providerId="ADAL" clId="{B771AF3D-88E8-48B1-8341-23659270215A}" dt="2026-10-04T16:18:03.738" v="131553"/>
          <ac:spMkLst>
            <pc:docMk/>
            <pc:sldMk cId="516649554" sldId="315"/>
            <ac:spMk id="515" creationId="{62FDD70E-3C54-4D37-92C5-86248AB24E98}"/>
          </ac:spMkLst>
        </pc:spChg>
        <pc:spChg chg="add">
          <ac:chgData name="Kryjak, Mike" userId="03a6e54d-e989-42e8-a898-8bd75d764f99" providerId="ADAL" clId="{B771AF3D-88E8-48B1-8341-23659270215A}" dt="2026-10-04T16:33:10.288" v="132909" actId="22"/>
          <ac:spMkLst>
            <pc:docMk/>
            <pc:sldMk cId="516649554" sldId="315"/>
            <ac:spMk id="550" creationId="{E55BE172-CC91-2330-71BA-CC6C57549CF8}"/>
          </ac:spMkLst>
        </pc:spChg>
        <pc:spChg chg="add">
          <ac:chgData name="Kryjak, Mike" userId="03a6e54d-e989-42e8-a898-8bd75d764f99" providerId="ADAL" clId="{B771AF3D-88E8-48B1-8341-23659270215A}" dt="2026-10-04T16:33:10.288" v="132909" actId="22"/>
          <ac:spMkLst>
            <pc:docMk/>
            <pc:sldMk cId="516649554" sldId="315"/>
            <ac:spMk id="552" creationId="{F1CAAC8A-6B0D-54AE-CA62-85257BD598D8}"/>
          </ac:spMkLst>
        </pc:spChg>
        <pc:spChg chg="add mod">
          <ac:chgData name="Kryjak, Mike" userId="03a6e54d-e989-42e8-a898-8bd75d764f99" providerId="ADAL" clId="{B771AF3D-88E8-48B1-8341-23659270215A}" dt="2026-10-04T16:42:13.863" v="133410"/>
          <ac:spMkLst>
            <pc:docMk/>
            <pc:sldMk cId="516649554" sldId="315"/>
            <ac:spMk id="553" creationId="{C5292767-06C3-5AE0-9C1F-2C18964EB8A0}"/>
          </ac:spMkLst>
        </pc:spChg>
        <pc:spChg chg="add mod">
          <ac:chgData name="Kryjak, Mike" userId="03a6e54d-e989-42e8-a898-8bd75d764f99" providerId="ADAL" clId="{B771AF3D-88E8-48B1-8341-23659270215A}" dt="2026-10-04T16:42:14.750" v="133430"/>
          <ac:spMkLst>
            <pc:docMk/>
            <pc:sldMk cId="516649554" sldId="315"/>
            <ac:spMk id="554" creationId="{B3B2780A-4CB9-5F55-05A3-6E25F5CECCC0}"/>
          </ac:spMkLst>
        </pc:spChg>
        <pc:spChg chg="add mod">
          <ac:chgData name="Kryjak, Mike" userId="03a6e54d-e989-42e8-a898-8bd75d764f99" providerId="ADAL" clId="{B771AF3D-88E8-48B1-8341-23659270215A}" dt="2026-10-04T16:42:15.854" v="133450"/>
          <ac:spMkLst>
            <pc:docMk/>
            <pc:sldMk cId="516649554" sldId="315"/>
            <ac:spMk id="555" creationId="{08F59094-4E1A-A676-10EE-A23F780A4AA2}"/>
          </ac:spMkLst>
        </pc:spChg>
        <pc:spChg chg="add mod">
          <ac:chgData name="Kryjak, Mike" userId="03a6e54d-e989-42e8-a898-8bd75d764f99" providerId="ADAL" clId="{B771AF3D-88E8-48B1-8341-23659270215A}" dt="2026-10-04T16:42:16.926" v="133468" actId="299"/>
          <ac:spMkLst>
            <pc:docMk/>
            <pc:sldMk cId="516649554" sldId="315"/>
            <ac:spMk id="556" creationId="{6819BE7F-84D8-55C8-3E4E-0891F2A071C8}"/>
          </ac:spMkLst>
        </pc:spChg>
        <pc:spChg chg="add mod">
          <ac:chgData name="Kryjak, Mike" userId="03a6e54d-e989-42e8-a898-8bd75d764f99" providerId="ADAL" clId="{B771AF3D-88E8-48B1-8341-23659270215A}" dt="2026-10-04T16:42:17.958" v="133486" actId="299"/>
          <ac:spMkLst>
            <pc:docMk/>
            <pc:sldMk cId="516649554" sldId="315"/>
            <ac:spMk id="557" creationId="{790F582D-B0AC-803A-9E9E-54278EDF9FAF}"/>
          </ac:spMkLst>
        </pc:spChg>
        <pc:spChg chg="add mod">
          <ac:chgData name="Kryjak, Mike" userId="03a6e54d-e989-42e8-a898-8bd75d764f99" providerId="ADAL" clId="{B771AF3D-88E8-48B1-8341-23659270215A}" dt="2026-10-04T16:42:19.020" v="133504" actId="299"/>
          <ac:spMkLst>
            <pc:docMk/>
            <pc:sldMk cId="516649554" sldId="315"/>
            <ac:spMk id="558" creationId="{CF782169-EA9C-CB4D-D7AF-821AA416E928}"/>
          </ac:spMkLst>
        </pc:spChg>
        <pc:spChg chg="add mod">
          <ac:chgData name="Kryjak, Mike" userId="03a6e54d-e989-42e8-a898-8bd75d764f99" providerId="ADAL" clId="{B771AF3D-88E8-48B1-8341-23659270215A}" dt="2026-10-04T16:42:20.510" v="133524"/>
          <ac:spMkLst>
            <pc:docMk/>
            <pc:sldMk cId="516649554" sldId="315"/>
            <ac:spMk id="559" creationId="{728B64E3-9ED1-0E37-0FE9-6D37830E7B0E}"/>
          </ac:spMkLst>
        </pc:spChg>
        <pc:spChg chg="add mod">
          <ac:chgData name="Kryjak, Mike" userId="03a6e54d-e989-42e8-a898-8bd75d764f99" providerId="ADAL" clId="{B771AF3D-88E8-48B1-8341-23659270215A}" dt="2026-10-04T16:42:21.677" v="133552"/>
          <ac:spMkLst>
            <pc:docMk/>
            <pc:sldMk cId="516649554" sldId="315"/>
            <ac:spMk id="560" creationId="{04078D5A-CEC9-CCB6-A597-2B8654139BAB}"/>
          </ac:spMkLst>
        </pc:spChg>
        <pc:spChg chg="add mod">
          <ac:chgData name="Kryjak, Mike" userId="03a6e54d-e989-42e8-a898-8bd75d764f99" providerId="ADAL" clId="{B771AF3D-88E8-48B1-8341-23659270215A}" dt="2026-10-04T16:42:24.324" v="133579"/>
          <ac:spMkLst>
            <pc:docMk/>
            <pc:sldMk cId="516649554" sldId="315"/>
            <ac:spMk id="561" creationId="{649132FE-B5B7-F7C7-1ABF-045549900DAD}"/>
          </ac:spMkLst>
        </pc:spChg>
        <pc:spChg chg="add mod">
          <ac:chgData name="Kryjak, Mike" userId="03a6e54d-e989-42e8-a898-8bd75d764f99" providerId="ADAL" clId="{B771AF3D-88E8-48B1-8341-23659270215A}" dt="2026-10-04T16:42:26.943" v="133606"/>
          <ac:spMkLst>
            <pc:docMk/>
            <pc:sldMk cId="516649554" sldId="315"/>
            <ac:spMk id="562" creationId="{CB78C4C7-F916-1731-D8D3-767AB30EA544}"/>
          </ac:spMkLst>
        </pc:spChg>
        <pc:spChg chg="add mod">
          <ac:chgData name="Kryjak, Mike" userId="03a6e54d-e989-42e8-a898-8bd75d764f99" providerId="ADAL" clId="{B771AF3D-88E8-48B1-8341-23659270215A}" dt="2026-10-04T16:42:28.287" v="133634"/>
          <ac:spMkLst>
            <pc:docMk/>
            <pc:sldMk cId="516649554" sldId="315"/>
            <ac:spMk id="563" creationId="{144DBBA4-1200-0DF6-7A70-94F4A5BF697E}"/>
          </ac:spMkLst>
        </pc:spChg>
        <pc:spChg chg="add mod">
          <ac:chgData name="Kryjak, Mike" userId="03a6e54d-e989-42e8-a898-8bd75d764f99" providerId="ADAL" clId="{B771AF3D-88E8-48B1-8341-23659270215A}" dt="2026-10-04T16:42:30.597" v="133661"/>
          <ac:spMkLst>
            <pc:docMk/>
            <pc:sldMk cId="516649554" sldId="315"/>
            <ac:spMk id="564" creationId="{8A100BF8-2F68-0C2E-C766-81C35CB5F861}"/>
          </ac:spMkLst>
        </pc:spChg>
        <pc:spChg chg="add mod">
          <ac:chgData name="Kryjak, Mike" userId="03a6e54d-e989-42e8-a898-8bd75d764f99" providerId="ADAL" clId="{B771AF3D-88E8-48B1-8341-23659270215A}" dt="2026-10-04T16:42:32.554" v="133688"/>
          <ac:spMkLst>
            <pc:docMk/>
            <pc:sldMk cId="516649554" sldId="315"/>
            <ac:spMk id="565" creationId="{6F992699-7B98-A1FA-9CF5-013D9240B10A}"/>
          </ac:spMkLst>
        </pc:spChg>
        <pc:spChg chg="add mod">
          <ac:chgData name="Kryjak, Mike" userId="03a6e54d-e989-42e8-a898-8bd75d764f99" providerId="ADAL" clId="{B771AF3D-88E8-48B1-8341-23659270215A}" dt="2026-10-04T16:42:34.381" v="133716"/>
          <ac:spMkLst>
            <pc:docMk/>
            <pc:sldMk cId="516649554" sldId="315"/>
            <ac:spMk id="566" creationId="{70283A29-727F-7276-7B93-4CEAC7EFE043}"/>
          </ac:spMkLst>
        </pc:spChg>
        <pc:spChg chg="add mod">
          <ac:chgData name="Kryjak, Mike" userId="03a6e54d-e989-42e8-a898-8bd75d764f99" providerId="ADAL" clId="{B771AF3D-88E8-48B1-8341-23659270215A}" dt="2026-10-04T16:42:36.994" v="133743"/>
          <ac:spMkLst>
            <pc:docMk/>
            <pc:sldMk cId="516649554" sldId="315"/>
            <ac:spMk id="567" creationId="{B941F432-BB53-3E11-2DC7-224863C96C21}"/>
          </ac:spMkLst>
        </pc:spChg>
        <pc:spChg chg="add mod">
          <ac:chgData name="Kryjak, Mike" userId="03a6e54d-e989-42e8-a898-8bd75d764f99" providerId="ADAL" clId="{B771AF3D-88E8-48B1-8341-23659270215A}" dt="2026-10-04T16:42:39.082" v="133770"/>
          <ac:spMkLst>
            <pc:docMk/>
            <pc:sldMk cId="516649554" sldId="315"/>
            <ac:spMk id="568" creationId="{8995DDFB-2E9C-5534-C8F6-B6EF68151807}"/>
          </ac:spMkLst>
        </pc:spChg>
        <pc:spChg chg="add mod">
          <ac:chgData name="Kryjak, Mike" userId="03a6e54d-e989-42e8-a898-8bd75d764f99" providerId="ADAL" clId="{B771AF3D-88E8-48B1-8341-23659270215A}" dt="2026-10-04T16:42:40.602" v="133783"/>
          <ac:spMkLst>
            <pc:docMk/>
            <pc:sldMk cId="516649554" sldId="315"/>
            <ac:spMk id="569" creationId="{2A04AED8-E0DA-D591-E1ED-805D92FEB90A}"/>
          </ac:spMkLst>
        </pc:spChg>
        <pc:spChg chg="add mod">
          <ac:chgData name="Kryjak, Mike" userId="03a6e54d-e989-42e8-a898-8bd75d764f99" providerId="ADAL" clId="{B771AF3D-88E8-48B1-8341-23659270215A}" dt="2026-10-04T16:42:41.711" v="133801"/>
          <ac:spMkLst>
            <pc:docMk/>
            <pc:sldMk cId="516649554" sldId="315"/>
            <ac:spMk id="570" creationId="{4122F65D-3580-0144-8EF3-71E8A17BA153}"/>
          </ac:spMkLst>
        </pc:spChg>
        <pc:spChg chg="add mod">
          <ac:chgData name="Kryjak, Mike" userId="03a6e54d-e989-42e8-a898-8bd75d764f99" providerId="ADAL" clId="{B771AF3D-88E8-48B1-8341-23659270215A}" dt="2026-10-04T16:42:42.685" v="133814"/>
          <ac:spMkLst>
            <pc:docMk/>
            <pc:sldMk cId="516649554" sldId="315"/>
            <ac:spMk id="571" creationId="{1C8AB4D0-40BC-8189-CC69-4D17A380E24F}"/>
          </ac:spMkLst>
        </pc:spChg>
        <pc:spChg chg="add mod">
          <ac:chgData name="Kryjak, Mike" userId="03a6e54d-e989-42e8-a898-8bd75d764f99" providerId="ADAL" clId="{B771AF3D-88E8-48B1-8341-23659270215A}" dt="2026-10-04T16:42:43.787" v="133828"/>
          <ac:spMkLst>
            <pc:docMk/>
            <pc:sldMk cId="516649554" sldId="315"/>
            <ac:spMk id="572" creationId="{EE148DA0-58AF-9900-9E3C-82AE87B32A64}"/>
          </ac:spMkLst>
        </pc:spChg>
        <pc:spChg chg="add mod">
          <ac:chgData name="Kryjak, Mike" userId="03a6e54d-e989-42e8-a898-8bd75d764f99" providerId="ADAL" clId="{B771AF3D-88E8-48B1-8341-23659270215A}" dt="2026-10-04T16:42:44.490" v="133841"/>
          <ac:spMkLst>
            <pc:docMk/>
            <pc:sldMk cId="516649554" sldId="315"/>
            <ac:spMk id="573" creationId="{67D93EBD-BA51-493B-F52C-C7713621E9F8}"/>
          </ac:spMkLst>
        </pc:spChg>
        <pc:spChg chg="add mod">
          <ac:chgData name="Kryjak, Mike" userId="03a6e54d-e989-42e8-a898-8bd75d764f99" providerId="ADAL" clId="{B771AF3D-88E8-48B1-8341-23659270215A}" dt="2026-10-04T16:42:45.114" v="133855"/>
          <ac:spMkLst>
            <pc:docMk/>
            <pc:sldMk cId="516649554" sldId="315"/>
            <ac:spMk id="574" creationId="{96E6A4D3-541B-CE21-9B42-CB0AD5043B50}"/>
          </ac:spMkLst>
        </pc:spChg>
        <pc:spChg chg="add mod">
          <ac:chgData name="Kryjak, Mike" userId="03a6e54d-e989-42e8-a898-8bd75d764f99" providerId="ADAL" clId="{B771AF3D-88E8-48B1-8341-23659270215A}" dt="2026-10-04T16:42:45.677" v="133868"/>
          <ac:spMkLst>
            <pc:docMk/>
            <pc:sldMk cId="516649554" sldId="315"/>
            <ac:spMk id="575" creationId="{53F3B3A7-EF3F-D68C-CEEA-1FF9E87597C8}"/>
          </ac:spMkLst>
        </pc:spChg>
        <pc:spChg chg="add mod">
          <ac:chgData name="Kryjak, Mike" userId="03a6e54d-e989-42e8-a898-8bd75d764f99" providerId="ADAL" clId="{B771AF3D-88E8-48B1-8341-23659270215A}" dt="2026-10-04T16:42:46.318" v="133882"/>
          <ac:spMkLst>
            <pc:docMk/>
            <pc:sldMk cId="516649554" sldId="315"/>
            <ac:spMk id="576" creationId="{A3F84CE0-463E-26DD-55BB-B72C47170E51}"/>
          </ac:spMkLst>
        </pc:spChg>
        <pc:spChg chg="add mod">
          <ac:chgData name="Kryjak, Mike" userId="03a6e54d-e989-42e8-a898-8bd75d764f99" providerId="ADAL" clId="{B771AF3D-88E8-48B1-8341-23659270215A}" dt="2026-10-04T16:42:47.013" v="133900"/>
          <ac:spMkLst>
            <pc:docMk/>
            <pc:sldMk cId="516649554" sldId="315"/>
            <ac:spMk id="577" creationId="{649E37E9-5E01-C064-801F-448EBBE513A5}"/>
          </ac:spMkLst>
        </pc:spChg>
        <pc:spChg chg="add mod">
          <ac:chgData name="Kryjak, Mike" userId="03a6e54d-e989-42e8-a898-8bd75d764f99" providerId="ADAL" clId="{B771AF3D-88E8-48B1-8341-23659270215A}" dt="2026-10-04T16:42:47.678" v="133914"/>
          <ac:spMkLst>
            <pc:docMk/>
            <pc:sldMk cId="516649554" sldId="315"/>
            <ac:spMk id="578" creationId="{18A0AB23-C0B7-BD10-9A5C-C7DDD82D6CB0}"/>
          </ac:spMkLst>
        </pc:spChg>
        <pc:spChg chg="add mod">
          <ac:chgData name="Kryjak, Mike" userId="03a6e54d-e989-42e8-a898-8bd75d764f99" providerId="ADAL" clId="{B771AF3D-88E8-48B1-8341-23659270215A}" dt="2026-10-04T16:42:48.335" v="133928"/>
          <ac:spMkLst>
            <pc:docMk/>
            <pc:sldMk cId="516649554" sldId="315"/>
            <ac:spMk id="579" creationId="{501B1FD8-9B2A-4C1F-9D47-A06EE07B83D8}"/>
          </ac:spMkLst>
        </pc:spChg>
        <pc:spChg chg="add mod">
          <ac:chgData name="Kryjak, Mike" userId="03a6e54d-e989-42e8-a898-8bd75d764f99" providerId="ADAL" clId="{B771AF3D-88E8-48B1-8341-23659270215A}" dt="2026-10-04T16:42:49.022" v="133942"/>
          <ac:spMkLst>
            <pc:docMk/>
            <pc:sldMk cId="516649554" sldId="315"/>
            <ac:spMk id="580" creationId="{EFD9AD28-EF21-A10C-9382-9E425000A72F}"/>
          </ac:spMkLst>
        </pc:spChg>
        <pc:spChg chg="add mod">
          <ac:chgData name="Kryjak, Mike" userId="03a6e54d-e989-42e8-a898-8bd75d764f99" providerId="ADAL" clId="{B771AF3D-88E8-48B1-8341-23659270215A}" dt="2026-10-07T06:10:29.067" v="140752" actId="14100"/>
          <ac:spMkLst>
            <pc:docMk/>
            <pc:sldMk cId="516649554" sldId="315"/>
            <ac:spMk id="582" creationId="{507D635D-7301-2713-5724-70EF675F07F7}"/>
          </ac:spMkLst>
        </pc:spChg>
        <pc:spChg chg="add mod">
          <ac:chgData name="Kryjak, Mike" userId="03a6e54d-e989-42e8-a898-8bd75d764f99" providerId="ADAL" clId="{B771AF3D-88E8-48B1-8341-23659270215A}" dt="2026-10-04T16:51:11.060" v="134199" actId="1076"/>
          <ac:spMkLst>
            <pc:docMk/>
            <pc:sldMk cId="516649554" sldId="315"/>
            <ac:spMk id="583" creationId="{F363A6A2-33F1-097F-22E2-0D332749D69A}"/>
          </ac:spMkLst>
        </pc:spChg>
        <pc:spChg chg="add mod">
          <ac:chgData name="Kryjak, Mike" userId="03a6e54d-e989-42e8-a898-8bd75d764f99" providerId="ADAL" clId="{B771AF3D-88E8-48B1-8341-23659270215A}" dt="2026-10-04T16:51:11.060" v="134199" actId="1076"/>
          <ac:spMkLst>
            <pc:docMk/>
            <pc:sldMk cId="516649554" sldId="315"/>
            <ac:spMk id="584" creationId="{FF82A887-1E81-0D7B-B158-A698C667000F}"/>
          </ac:spMkLst>
        </pc:spChg>
        <pc:spChg chg="add mod">
          <ac:chgData name="Kryjak, Mike" userId="03a6e54d-e989-42e8-a898-8bd75d764f99" providerId="ADAL" clId="{B771AF3D-88E8-48B1-8341-23659270215A}" dt="2026-10-04T16:46:01.818" v="134078" actId="1076"/>
          <ac:spMkLst>
            <pc:docMk/>
            <pc:sldMk cId="516649554" sldId="315"/>
            <ac:spMk id="585" creationId="{DC537702-2B15-380A-DACB-2CC797FF5187}"/>
          </ac:spMkLst>
        </pc:spChg>
        <pc:spChg chg="add mod">
          <ac:chgData name="Kryjak, Mike" userId="03a6e54d-e989-42e8-a898-8bd75d764f99" providerId="ADAL" clId="{B771AF3D-88E8-48B1-8341-23659270215A}" dt="2026-10-07T06:10:38.254" v="140754" actId="113"/>
          <ac:spMkLst>
            <pc:docMk/>
            <pc:sldMk cId="516649554" sldId="315"/>
            <ac:spMk id="592" creationId="{AAFD2FBE-CF66-31D3-335A-5B62D885AE8A}"/>
          </ac:spMkLst>
        </pc:spChg>
        <pc:picChg chg="add mod">
          <ac:chgData name="Kryjak, Mike" userId="03a6e54d-e989-42e8-a898-8bd75d764f99" providerId="ADAL" clId="{B771AF3D-88E8-48B1-8341-23659270215A}" dt="2026-10-04T16:52:02.007" v="134222" actId="1076"/>
          <ac:picMkLst>
            <pc:docMk/>
            <pc:sldMk cId="516649554" sldId="315"/>
            <ac:picMk id="594" creationId="{8294E756-889D-DF22-3FD9-4A7A830A25EB}"/>
          </ac:picMkLst>
        </pc:picChg>
        <pc:cxnChg chg="add mod">
          <ac:chgData name="Kryjak, Mike" userId="03a6e54d-e989-42e8-a898-8bd75d764f99" providerId="ADAL" clId="{B771AF3D-88E8-48B1-8341-23659270215A}" dt="2026-10-04T16:17:11.426" v="129407"/>
          <ac:cxnSpMkLst>
            <pc:docMk/>
            <pc:sldMk cId="516649554" sldId="315"/>
            <ac:cxnSpMk id="353" creationId="{B7C609CB-3584-5AB7-4C63-38D3313E90D1}"/>
          </ac:cxnSpMkLst>
        </pc:cxnChg>
        <pc:cxnChg chg="add mod">
          <ac:chgData name="Kryjak, Mike" userId="03a6e54d-e989-42e8-a898-8bd75d764f99" providerId="ADAL" clId="{B771AF3D-88E8-48B1-8341-23659270215A}" dt="2026-10-04T16:17:11.684" v="129414"/>
          <ac:cxnSpMkLst>
            <pc:docMk/>
            <pc:sldMk cId="516649554" sldId="315"/>
            <ac:cxnSpMk id="354" creationId="{5A0615A6-4C1F-6DE8-30FA-74A69149EC43}"/>
          </ac:cxnSpMkLst>
        </pc:cxnChg>
        <pc:cxnChg chg="add mod">
          <ac:chgData name="Kryjak, Mike" userId="03a6e54d-e989-42e8-a898-8bd75d764f99" providerId="ADAL" clId="{B771AF3D-88E8-48B1-8341-23659270215A}" dt="2026-10-04T16:17:11.918" v="129421"/>
          <ac:cxnSpMkLst>
            <pc:docMk/>
            <pc:sldMk cId="516649554" sldId="315"/>
            <ac:cxnSpMk id="355" creationId="{DA053730-10AA-D4FD-AA7C-3D641285F8C3}"/>
          </ac:cxnSpMkLst>
        </pc:cxnChg>
        <pc:cxnChg chg="add mod">
          <ac:chgData name="Kryjak, Mike" userId="03a6e54d-e989-42e8-a898-8bd75d764f99" providerId="ADAL" clId="{B771AF3D-88E8-48B1-8341-23659270215A}" dt="2026-10-04T16:17:12.167" v="129428"/>
          <ac:cxnSpMkLst>
            <pc:docMk/>
            <pc:sldMk cId="516649554" sldId="315"/>
            <ac:cxnSpMk id="356" creationId="{38113061-AF9B-8D77-0DCD-D0D1DA6A4BE6}"/>
          </ac:cxnSpMkLst>
        </pc:cxnChg>
        <pc:cxnChg chg="add mod">
          <ac:chgData name="Kryjak, Mike" userId="03a6e54d-e989-42e8-a898-8bd75d764f99" providerId="ADAL" clId="{B771AF3D-88E8-48B1-8341-23659270215A}" dt="2026-10-04T16:17:12.410" v="129435"/>
          <ac:cxnSpMkLst>
            <pc:docMk/>
            <pc:sldMk cId="516649554" sldId="315"/>
            <ac:cxnSpMk id="357" creationId="{FC4A21F0-41FC-A78B-A2A6-EC672AE2AFAE}"/>
          </ac:cxnSpMkLst>
        </pc:cxnChg>
        <pc:cxnChg chg="add mod">
          <ac:chgData name="Kryjak, Mike" userId="03a6e54d-e989-42e8-a898-8bd75d764f99" providerId="ADAL" clId="{B771AF3D-88E8-48B1-8341-23659270215A}" dt="2026-10-04T16:17:12.644" v="129442"/>
          <ac:cxnSpMkLst>
            <pc:docMk/>
            <pc:sldMk cId="516649554" sldId="315"/>
            <ac:cxnSpMk id="358" creationId="{3053707A-DEEC-376E-1CAB-28C734B8D2AE}"/>
          </ac:cxnSpMkLst>
        </pc:cxnChg>
        <pc:cxnChg chg="add mod">
          <ac:chgData name="Kryjak, Mike" userId="03a6e54d-e989-42e8-a898-8bd75d764f99" providerId="ADAL" clId="{B771AF3D-88E8-48B1-8341-23659270215A}" dt="2026-10-04T16:17:31.403" v="130256"/>
          <ac:cxnSpMkLst>
            <pc:docMk/>
            <pc:sldMk cId="516649554" sldId="315"/>
            <ac:cxnSpMk id="417" creationId="{DC865FBE-4C2E-BFAB-1DDA-AA5CC4FAC99E}"/>
          </ac:cxnSpMkLst>
        </pc:cxnChg>
        <pc:cxnChg chg="add mod">
          <ac:chgData name="Kryjak, Mike" userId="03a6e54d-e989-42e8-a898-8bd75d764f99" providerId="ADAL" clId="{B771AF3D-88E8-48B1-8341-23659270215A}" dt="2026-10-04T16:17:31.678" v="130263"/>
          <ac:cxnSpMkLst>
            <pc:docMk/>
            <pc:sldMk cId="516649554" sldId="315"/>
            <ac:cxnSpMk id="418" creationId="{06BEFF12-B662-4C0F-53B7-94090FD9DF01}"/>
          </ac:cxnSpMkLst>
        </pc:cxnChg>
        <pc:cxnChg chg="add mod">
          <ac:chgData name="Kryjak, Mike" userId="03a6e54d-e989-42e8-a898-8bd75d764f99" providerId="ADAL" clId="{B771AF3D-88E8-48B1-8341-23659270215A}" dt="2026-10-04T16:17:31.925" v="130270"/>
          <ac:cxnSpMkLst>
            <pc:docMk/>
            <pc:sldMk cId="516649554" sldId="315"/>
            <ac:cxnSpMk id="419" creationId="{F09F23F8-559B-E91F-8702-B5B510F88C13}"/>
          </ac:cxnSpMkLst>
        </pc:cxnChg>
        <pc:cxnChg chg="add mod">
          <ac:chgData name="Kryjak, Mike" userId="03a6e54d-e989-42e8-a898-8bd75d764f99" providerId="ADAL" clId="{B771AF3D-88E8-48B1-8341-23659270215A}" dt="2026-10-04T16:17:52.503" v="131100"/>
          <ac:cxnSpMkLst>
            <pc:docMk/>
            <pc:sldMk cId="516649554" sldId="315"/>
            <ac:cxnSpMk id="479" creationId="{B7E250B0-FD2E-37B4-92D5-1E61311C4E10}"/>
          </ac:cxnSpMkLst>
        </pc:cxnChg>
        <pc:cxnChg chg="add mod">
          <ac:chgData name="Kryjak, Mike" userId="03a6e54d-e989-42e8-a898-8bd75d764f99" providerId="ADAL" clId="{B771AF3D-88E8-48B1-8341-23659270215A}" dt="2026-10-04T16:17:52.789" v="131107"/>
          <ac:cxnSpMkLst>
            <pc:docMk/>
            <pc:sldMk cId="516649554" sldId="315"/>
            <ac:cxnSpMk id="480" creationId="{DB67F5CE-FCE0-207A-0BBE-7647575DAA31}"/>
          </ac:cxnSpMkLst>
        </pc:cxnChg>
        <pc:cxnChg chg="add mod">
          <ac:chgData name="Kryjak, Mike" userId="03a6e54d-e989-42e8-a898-8bd75d764f99" providerId="ADAL" clId="{B771AF3D-88E8-48B1-8341-23659270215A}" dt="2026-10-04T16:17:53.058" v="131114"/>
          <ac:cxnSpMkLst>
            <pc:docMk/>
            <pc:sldMk cId="516649554" sldId="315"/>
            <ac:cxnSpMk id="481" creationId="{A0E92DFA-3C99-69A1-933E-E422AD4CA872}"/>
          </ac:cxnSpMkLst>
        </pc:cxnChg>
        <pc:cxnChg chg="add mod">
          <ac:chgData name="Kryjak, Mike" userId="03a6e54d-e989-42e8-a898-8bd75d764f99" providerId="ADAL" clId="{B771AF3D-88E8-48B1-8341-23659270215A}" dt="2026-10-04T16:17:53.366" v="131121"/>
          <ac:cxnSpMkLst>
            <pc:docMk/>
            <pc:sldMk cId="516649554" sldId="315"/>
            <ac:cxnSpMk id="482" creationId="{33BCA6F4-633A-2DBF-15D9-F55F9D821984}"/>
          </ac:cxnSpMkLst>
        </pc:cxnChg>
        <pc:cxnChg chg="add mod">
          <ac:chgData name="Kryjak, Mike" userId="03a6e54d-e989-42e8-a898-8bd75d764f99" providerId="ADAL" clId="{B771AF3D-88E8-48B1-8341-23659270215A}" dt="2026-10-04T16:17:54.043" v="131146"/>
          <ac:cxnSpMkLst>
            <pc:docMk/>
            <pc:sldMk cId="516649554" sldId="315"/>
            <ac:cxnSpMk id="484" creationId="{DB1418E9-FA9D-84F0-DFE9-65EFBC4425E1}"/>
          </ac:cxnSpMkLst>
        </pc:cxnChg>
        <pc:cxnChg chg="add mod">
          <ac:chgData name="Kryjak, Mike" userId="03a6e54d-e989-42e8-a898-8bd75d764f99" providerId="ADAL" clId="{B771AF3D-88E8-48B1-8341-23659270215A}" dt="2026-10-04T16:17:54.272" v="131153"/>
          <ac:cxnSpMkLst>
            <pc:docMk/>
            <pc:sldMk cId="516649554" sldId="315"/>
            <ac:cxnSpMk id="485" creationId="{E31C031C-1043-A33D-8229-7881772F7A07}"/>
          </ac:cxnSpMkLst>
        </pc:cxnChg>
        <pc:cxnChg chg="add mod">
          <ac:chgData name="Kryjak, Mike" userId="03a6e54d-e989-42e8-a898-8bd75d764f99" providerId="ADAL" clId="{B771AF3D-88E8-48B1-8341-23659270215A}" dt="2026-10-04T16:17:56.035" v="131238"/>
          <ac:cxnSpMkLst>
            <pc:docMk/>
            <pc:sldMk cId="516649554" sldId="315"/>
            <ac:cxnSpMk id="491" creationId="{CE5C3410-0C8E-04ED-7FCF-AA7E284FAD91}"/>
          </ac:cxnSpMkLst>
        </pc:cxnChg>
        <pc:cxnChg chg="add mod">
          <ac:chgData name="Kryjak, Mike" userId="03a6e54d-e989-42e8-a898-8bd75d764f99" providerId="ADAL" clId="{B771AF3D-88E8-48B1-8341-23659270215A}" dt="2026-10-04T16:18:00.334" v="131425"/>
          <ac:cxnSpMkLst>
            <pc:docMk/>
            <pc:sldMk cId="516649554" sldId="315"/>
            <ac:cxnSpMk id="505" creationId="{05DB1A41-CA4A-2539-BBDE-EBBE2683BF6B}"/>
          </ac:cxnSpMkLst>
        </pc:cxnChg>
        <pc:cxnChg chg="add mod">
          <ac:chgData name="Kryjak, Mike" userId="03a6e54d-e989-42e8-a898-8bd75d764f99" providerId="ADAL" clId="{B771AF3D-88E8-48B1-8341-23659270215A}" dt="2026-10-04T16:18:00.564" v="131432"/>
          <ac:cxnSpMkLst>
            <pc:docMk/>
            <pc:sldMk cId="516649554" sldId="315"/>
            <ac:cxnSpMk id="506" creationId="{655EEA47-196A-2706-1348-167CF04E8985}"/>
          </ac:cxnSpMkLst>
        </pc:cxnChg>
        <pc:cxnChg chg="add mod">
          <ac:chgData name="Kryjak, Mike" userId="03a6e54d-e989-42e8-a898-8bd75d764f99" providerId="ADAL" clId="{B771AF3D-88E8-48B1-8341-23659270215A}" dt="2026-10-04T16:18:02.107" v="131491"/>
          <ac:cxnSpMkLst>
            <pc:docMk/>
            <pc:sldMk cId="516649554" sldId="315"/>
            <ac:cxnSpMk id="511" creationId="{4BEBF009-869B-D065-5204-BC67D8C9FB86}"/>
          </ac:cxnSpMkLst>
        </pc:cxnChg>
        <pc:cxnChg chg="add mod">
          <ac:chgData name="Kryjak, Mike" userId="03a6e54d-e989-42e8-a898-8bd75d764f99" providerId="ADAL" clId="{B771AF3D-88E8-48B1-8341-23659270215A}" dt="2026-10-04T16:18:02.424" v="131498"/>
          <ac:cxnSpMkLst>
            <pc:docMk/>
            <pc:sldMk cId="516649554" sldId="315"/>
            <ac:cxnSpMk id="512" creationId="{F9AA73DA-BE85-29B7-8433-070414F76D52}"/>
          </ac:cxnSpMkLst>
        </pc:cxnChg>
        <pc:cxnChg chg="add mod">
          <ac:chgData name="Kryjak, Mike" userId="03a6e54d-e989-42e8-a898-8bd75d764f99" providerId="ADAL" clId="{B771AF3D-88E8-48B1-8341-23659270215A}" dt="2026-10-04T16:43:18.964" v="134069"/>
          <ac:cxnSpMkLst>
            <pc:docMk/>
            <pc:sldMk cId="516649554" sldId="315"/>
            <ac:cxnSpMk id="590" creationId="{9F46A43C-1BE9-ADBA-1478-4D0728254E78}"/>
          </ac:cxnSpMkLst>
        </pc:cxnChg>
        <pc:cxnChg chg="add mod">
          <ac:chgData name="Kryjak, Mike" userId="03a6e54d-e989-42e8-a898-8bd75d764f99" providerId="ADAL" clId="{B771AF3D-88E8-48B1-8341-23659270215A}" dt="2026-10-04T16:51:58.118" v="134221" actId="1076"/>
          <ac:cxnSpMkLst>
            <pc:docMk/>
            <pc:sldMk cId="516649554" sldId="315"/>
            <ac:cxnSpMk id="596" creationId="{3DFBB00C-48A5-2C5A-7C64-5A48B087F8D7}"/>
          </ac:cxnSpMkLst>
        </pc:cxnChg>
      </pc:sldChg>
      <pc:sldChg chg="addSp delSp modSp add mod modTransition">
        <pc:chgData name="Kryjak, Mike" userId="03a6e54d-e989-42e8-a898-8bd75d764f99" providerId="ADAL" clId="{B771AF3D-88E8-48B1-8341-23659270215A}" dt="2026-10-05T09:27:58.049" v="136651"/>
        <pc:sldMkLst>
          <pc:docMk/>
          <pc:sldMk cId="4282906931" sldId="316"/>
        </pc:sldMkLst>
        <pc:spChg chg="mod">
          <ac:chgData name="Kryjak, Mike" userId="03a6e54d-e989-42e8-a898-8bd75d764f99" providerId="ADAL" clId="{B771AF3D-88E8-48B1-8341-23659270215A}" dt="2026-10-05T08:48:20.026" v="135316" actId="20577"/>
          <ac:spMkLst>
            <pc:docMk/>
            <pc:sldMk cId="4282906931" sldId="316"/>
            <ac:spMk id="2" creationId="{9A526720-9F20-EEA8-6F3C-922542BFC65D}"/>
          </ac:spMkLst>
        </pc:spChg>
        <pc:spChg chg="add mod">
          <ac:chgData name="Kryjak, Mike" userId="03a6e54d-e989-42e8-a898-8bd75d764f99" providerId="ADAL" clId="{B771AF3D-88E8-48B1-8341-23659270215A}" dt="2026-10-04T11:55:08.046" v="97312"/>
          <ac:spMkLst>
            <pc:docMk/>
            <pc:sldMk cId="4282906931" sldId="316"/>
            <ac:spMk id="281" creationId="{75FAD338-6993-6E53-657A-F3F323F00172}"/>
          </ac:spMkLst>
        </pc:spChg>
        <pc:spChg chg="add mod">
          <ac:chgData name="Kryjak, Mike" userId="03a6e54d-e989-42e8-a898-8bd75d764f99" providerId="ADAL" clId="{B771AF3D-88E8-48B1-8341-23659270215A}" dt="2026-10-04T11:55:08.675" v="97326"/>
          <ac:spMkLst>
            <pc:docMk/>
            <pc:sldMk cId="4282906931" sldId="316"/>
            <ac:spMk id="282" creationId="{0653FCBD-8099-6E16-277D-9A6A4AB1EF98}"/>
          </ac:spMkLst>
        </pc:spChg>
        <pc:spChg chg="add mod">
          <ac:chgData name="Kryjak, Mike" userId="03a6e54d-e989-42e8-a898-8bd75d764f99" providerId="ADAL" clId="{B771AF3D-88E8-48B1-8341-23659270215A}" dt="2026-10-04T11:55:09.282" v="97340"/>
          <ac:spMkLst>
            <pc:docMk/>
            <pc:sldMk cId="4282906931" sldId="316"/>
            <ac:spMk id="283" creationId="{136D5796-D9BB-5925-C970-B70E616DBE78}"/>
          </ac:spMkLst>
        </pc:spChg>
        <pc:spChg chg="add mod">
          <ac:chgData name="Kryjak, Mike" userId="03a6e54d-e989-42e8-a898-8bd75d764f99" providerId="ADAL" clId="{B771AF3D-88E8-48B1-8341-23659270215A}" dt="2026-10-04T11:55:09.848" v="97354"/>
          <ac:spMkLst>
            <pc:docMk/>
            <pc:sldMk cId="4282906931" sldId="316"/>
            <ac:spMk id="284" creationId="{DF876906-5DB7-A0D2-D56F-909C55197888}"/>
          </ac:spMkLst>
        </pc:spChg>
        <pc:spChg chg="add mod">
          <ac:chgData name="Kryjak, Mike" userId="03a6e54d-e989-42e8-a898-8bd75d764f99" providerId="ADAL" clId="{B771AF3D-88E8-48B1-8341-23659270215A}" dt="2026-10-04T11:55:10.484" v="97368"/>
          <ac:spMkLst>
            <pc:docMk/>
            <pc:sldMk cId="4282906931" sldId="316"/>
            <ac:spMk id="285" creationId="{B9A72B6E-4E35-D26C-DCE2-110F7FF27B23}"/>
          </ac:spMkLst>
        </pc:spChg>
        <pc:spChg chg="add mod">
          <ac:chgData name="Kryjak, Mike" userId="03a6e54d-e989-42e8-a898-8bd75d764f99" providerId="ADAL" clId="{B771AF3D-88E8-48B1-8341-23659270215A}" dt="2026-10-04T11:55:11.145" v="97382"/>
          <ac:spMkLst>
            <pc:docMk/>
            <pc:sldMk cId="4282906931" sldId="316"/>
            <ac:spMk id="286" creationId="{296DDEBC-5BC4-05F7-9241-5DA7C1D5B1E6}"/>
          </ac:spMkLst>
        </pc:spChg>
        <pc:spChg chg="add mod">
          <ac:chgData name="Kryjak, Mike" userId="03a6e54d-e989-42e8-a898-8bd75d764f99" providerId="ADAL" clId="{B771AF3D-88E8-48B1-8341-23659270215A}" dt="2026-10-04T11:55:11.862" v="97396"/>
          <ac:spMkLst>
            <pc:docMk/>
            <pc:sldMk cId="4282906931" sldId="316"/>
            <ac:spMk id="287" creationId="{6E9C6B9A-4A5A-6F6F-0975-D225AA85B387}"/>
          </ac:spMkLst>
        </pc:spChg>
        <pc:spChg chg="add mod">
          <ac:chgData name="Kryjak, Mike" userId="03a6e54d-e989-42e8-a898-8bd75d764f99" providerId="ADAL" clId="{B771AF3D-88E8-48B1-8341-23659270215A}" dt="2026-10-04T11:55:12.535" v="97410"/>
          <ac:spMkLst>
            <pc:docMk/>
            <pc:sldMk cId="4282906931" sldId="316"/>
            <ac:spMk id="288" creationId="{D1BD131D-BB15-9192-9CDB-5323D06FA200}"/>
          </ac:spMkLst>
        </pc:spChg>
        <pc:spChg chg="add mod">
          <ac:chgData name="Kryjak, Mike" userId="03a6e54d-e989-42e8-a898-8bd75d764f99" providerId="ADAL" clId="{B771AF3D-88E8-48B1-8341-23659270215A}" dt="2026-10-04T13:47:44.821" v="114203" actId="207"/>
          <ac:spMkLst>
            <pc:docMk/>
            <pc:sldMk cId="4282906931" sldId="316"/>
            <ac:spMk id="314" creationId="{28F8C835-3156-2078-A4DE-F33F12F89E55}"/>
          </ac:spMkLst>
        </pc:spChg>
        <pc:spChg chg="add mod">
          <ac:chgData name="Kryjak, Mike" userId="03a6e54d-e989-42e8-a898-8bd75d764f99" providerId="ADAL" clId="{B771AF3D-88E8-48B1-8341-23659270215A}" dt="2026-10-04T13:47:50.273" v="114320" actId="299"/>
          <ac:spMkLst>
            <pc:docMk/>
            <pc:sldMk cId="4282906931" sldId="316"/>
            <ac:spMk id="315" creationId="{71612336-AFF6-4173-87C3-A7146FFE2010}"/>
          </ac:spMkLst>
        </pc:spChg>
        <pc:spChg chg="add mod">
          <ac:chgData name="Kryjak, Mike" userId="03a6e54d-e989-42e8-a898-8bd75d764f99" providerId="ADAL" clId="{B771AF3D-88E8-48B1-8341-23659270215A}" dt="2026-10-04T13:47:51.086" v="114348"/>
          <ac:spMkLst>
            <pc:docMk/>
            <pc:sldMk cId="4282906931" sldId="316"/>
            <ac:spMk id="316" creationId="{5BB3BA6E-46BF-82A4-8173-5741C233D8E3}"/>
          </ac:spMkLst>
        </pc:spChg>
        <pc:spChg chg="add mod">
          <ac:chgData name="Kryjak, Mike" userId="03a6e54d-e989-42e8-a898-8bd75d764f99" providerId="ADAL" clId="{B771AF3D-88E8-48B1-8341-23659270215A}" dt="2026-10-04T13:47:51.346" v="114363" actId="299"/>
          <ac:spMkLst>
            <pc:docMk/>
            <pc:sldMk cId="4282906931" sldId="316"/>
            <ac:spMk id="317" creationId="{DDBFEF31-3F15-37F7-1082-B5D526644E5E}"/>
          </ac:spMkLst>
        </pc:spChg>
        <pc:spChg chg="add mod">
          <ac:chgData name="Kryjak, Mike" userId="03a6e54d-e989-42e8-a898-8bd75d764f99" providerId="ADAL" clId="{B771AF3D-88E8-48B1-8341-23659270215A}" dt="2026-10-04T13:47:52.121" v="114391"/>
          <ac:spMkLst>
            <pc:docMk/>
            <pc:sldMk cId="4282906931" sldId="316"/>
            <ac:spMk id="318" creationId="{CD9E6845-BEC5-2F3D-7602-F9AC228F329C}"/>
          </ac:spMkLst>
        </pc:spChg>
        <pc:picChg chg="add mod ord">
          <ac:chgData name="Kryjak, Mike" userId="03a6e54d-e989-42e8-a898-8bd75d764f99" providerId="ADAL" clId="{B771AF3D-88E8-48B1-8341-23659270215A}" dt="2026-10-04T11:55:05.362" v="97280"/>
          <ac:picMkLst>
            <pc:docMk/>
            <pc:sldMk cId="4282906931" sldId="316"/>
            <ac:picMk id="280" creationId="{D2C90C59-D5A9-7A37-6330-FF9AA6F80F30}"/>
          </ac:picMkLst>
        </pc:picChg>
      </pc:sldChg>
      <pc:sldChg chg="addSp delSp modSp add mod ord modTransition">
        <pc:chgData name="Kryjak, Mike" userId="03a6e54d-e989-42e8-a898-8bd75d764f99" providerId="ADAL" clId="{B771AF3D-88E8-48B1-8341-23659270215A}" dt="2026-10-05T10:14:24.186" v="139449" actId="20577"/>
        <pc:sldMkLst>
          <pc:docMk/>
          <pc:sldMk cId="1527571373" sldId="317"/>
        </pc:sldMkLst>
        <pc:spChg chg="mod">
          <ac:chgData name="Kryjak, Mike" userId="03a6e54d-e989-42e8-a898-8bd75d764f99" providerId="ADAL" clId="{B771AF3D-88E8-48B1-8341-23659270215A}" dt="2026-10-05T10:14:24.186" v="139449" actId="20577"/>
          <ac:spMkLst>
            <pc:docMk/>
            <pc:sldMk cId="1527571373" sldId="317"/>
            <ac:spMk id="2" creationId="{DB9D89E9-F11E-5CE2-D45F-430B970D7BFF}"/>
          </ac:spMkLst>
        </pc:spChg>
        <pc:spChg chg="add mod">
          <ac:chgData name="Kryjak, Mike" userId="03a6e54d-e989-42e8-a898-8bd75d764f99" providerId="ADAL" clId="{B771AF3D-88E8-48B1-8341-23659270215A}" dt="2026-10-04T13:43:59.850" v="111763"/>
          <ac:spMkLst>
            <pc:docMk/>
            <pc:sldMk cId="1527571373" sldId="317"/>
            <ac:spMk id="342" creationId="{3112894E-7893-6E1F-79A5-FAC0B2BD9C7E}"/>
          </ac:spMkLst>
        </pc:spChg>
        <pc:spChg chg="add mod">
          <ac:chgData name="Kryjak, Mike" userId="03a6e54d-e989-42e8-a898-8bd75d764f99" providerId="ADAL" clId="{B771AF3D-88E8-48B1-8341-23659270215A}" dt="2026-10-04T13:44:00.421" v="111777"/>
          <ac:spMkLst>
            <pc:docMk/>
            <pc:sldMk cId="1527571373" sldId="317"/>
            <ac:spMk id="343" creationId="{33BD997C-0949-C5B2-A872-7FBAA22E813D}"/>
          </ac:spMkLst>
        </pc:spChg>
        <pc:spChg chg="add mod">
          <ac:chgData name="Kryjak, Mike" userId="03a6e54d-e989-42e8-a898-8bd75d764f99" providerId="ADAL" clId="{B771AF3D-88E8-48B1-8341-23659270215A}" dt="2026-10-04T13:44:00.943" v="111791"/>
          <ac:spMkLst>
            <pc:docMk/>
            <pc:sldMk cId="1527571373" sldId="317"/>
            <ac:spMk id="344" creationId="{8C65B476-B9E8-661B-BFAB-722C7856ABB6}"/>
          </ac:spMkLst>
        </pc:spChg>
        <pc:spChg chg="add mod">
          <ac:chgData name="Kryjak, Mike" userId="03a6e54d-e989-42e8-a898-8bd75d764f99" providerId="ADAL" clId="{B771AF3D-88E8-48B1-8341-23659270215A}" dt="2026-10-04T13:44:01.419" v="111805"/>
          <ac:spMkLst>
            <pc:docMk/>
            <pc:sldMk cId="1527571373" sldId="317"/>
            <ac:spMk id="345" creationId="{714E22D8-2557-0405-8D91-8F72F6DE7971}"/>
          </ac:spMkLst>
        </pc:spChg>
        <pc:spChg chg="add mod">
          <ac:chgData name="Kryjak, Mike" userId="03a6e54d-e989-42e8-a898-8bd75d764f99" providerId="ADAL" clId="{B771AF3D-88E8-48B1-8341-23659270215A}" dt="2026-10-04T13:44:01.968" v="111819"/>
          <ac:spMkLst>
            <pc:docMk/>
            <pc:sldMk cId="1527571373" sldId="317"/>
            <ac:spMk id="346" creationId="{023567E3-2021-06B1-4A23-D9D977B9CD8B}"/>
          </ac:spMkLst>
        </pc:spChg>
        <pc:spChg chg="add mod">
          <ac:chgData name="Kryjak, Mike" userId="03a6e54d-e989-42e8-a898-8bd75d764f99" providerId="ADAL" clId="{B771AF3D-88E8-48B1-8341-23659270215A}" dt="2026-10-04T13:44:02.643" v="111833"/>
          <ac:spMkLst>
            <pc:docMk/>
            <pc:sldMk cId="1527571373" sldId="317"/>
            <ac:spMk id="347" creationId="{73EB59A2-A200-259E-6A20-FAE1640A4414}"/>
          </ac:spMkLst>
        </pc:spChg>
        <pc:spChg chg="add mod">
          <ac:chgData name="Kryjak, Mike" userId="03a6e54d-e989-42e8-a898-8bd75d764f99" providerId="ADAL" clId="{B771AF3D-88E8-48B1-8341-23659270215A}" dt="2026-10-04T13:44:03.257" v="111847"/>
          <ac:spMkLst>
            <pc:docMk/>
            <pc:sldMk cId="1527571373" sldId="317"/>
            <ac:spMk id="348" creationId="{0323365A-1AE6-3C25-F946-47E25C0866E5}"/>
          </ac:spMkLst>
        </pc:spChg>
        <pc:spChg chg="add mod">
          <ac:chgData name="Kryjak, Mike" userId="03a6e54d-e989-42e8-a898-8bd75d764f99" providerId="ADAL" clId="{B771AF3D-88E8-48B1-8341-23659270215A}" dt="2026-10-04T13:44:03.850" v="111861"/>
          <ac:spMkLst>
            <pc:docMk/>
            <pc:sldMk cId="1527571373" sldId="317"/>
            <ac:spMk id="349" creationId="{941771DF-4719-5B83-AC57-6F3BD7D8C108}"/>
          </ac:spMkLst>
        </pc:spChg>
        <pc:spChg chg="add mod">
          <ac:chgData name="Kryjak, Mike" userId="03a6e54d-e989-42e8-a898-8bd75d764f99" providerId="ADAL" clId="{B771AF3D-88E8-48B1-8341-23659270215A}" dt="2026-10-04T13:44:04.391" v="111875"/>
          <ac:spMkLst>
            <pc:docMk/>
            <pc:sldMk cId="1527571373" sldId="317"/>
            <ac:spMk id="350" creationId="{0F47F329-6D51-3981-C809-FFB6C0177610}"/>
          </ac:spMkLst>
        </pc:spChg>
        <pc:spChg chg="add mod">
          <ac:chgData name="Kryjak, Mike" userId="03a6e54d-e989-42e8-a898-8bd75d764f99" providerId="ADAL" clId="{B771AF3D-88E8-48B1-8341-23659270215A}" dt="2026-10-04T13:44:04.945" v="111889"/>
          <ac:spMkLst>
            <pc:docMk/>
            <pc:sldMk cId="1527571373" sldId="317"/>
            <ac:spMk id="351" creationId="{6C9C3049-D53E-D913-D17B-325FE1BF762C}"/>
          </ac:spMkLst>
        </pc:spChg>
        <pc:spChg chg="add mod">
          <ac:chgData name="Kryjak, Mike" userId="03a6e54d-e989-42e8-a898-8bd75d764f99" providerId="ADAL" clId="{B771AF3D-88E8-48B1-8341-23659270215A}" dt="2026-10-04T13:48:16.118" v="114843" actId="299"/>
          <ac:spMkLst>
            <pc:docMk/>
            <pc:sldMk cId="1527571373" sldId="317"/>
            <ac:spMk id="358" creationId="{E61D7629-6D05-D24C-DA7A-29515440304B}"/>
          </ac:spMkLst>
        </pc:spChg>
        <pc:spChg chg="add mod">
          <ac:chgData name="Kryjak, Mike" userId="03a6e54d-e989-42e8-a898-8bd75d764f99" providerId="ADAL" clId="{B771AF3D-88E8-48B1-8341-23659270215A}" dt="2026-10-04T13:48:17.318" v="114871"/>
          <ac:spMkLst>
            <pc:docMk/>
            <pc:sldMk cId="1527571373" sldId="317"/>
            <ac:spMk id="359" creationId="{5115E84D-AEBF-00AF-B8F3-81897D4F7EF1}"/>
          </ac:spMkLst>
        </pc:spChg>
        <pc:spChg chg="add mod">
          <ac:chgData name="Kryjak, Mike" userId="03a6e54d-e989-42e8-a898-8bd75d764f99" providerId="ADAL" clId="{B771AF3D-88E8-48B1-8341-23659270215A}" dt="2026-10-04T13:48:17.601" v="114886" actId="299"/>
          <ac:spMkLst>
            <pc:docMk/>
            <pc:sldMk cId="1527571373" sldId="317"/>
            <ac:spMk id="360" creationId="{03460CA9-1F03-4971-6E39-B3BC3033C1F4}"/>
          </ac:spMkLst>
        </pc:spChg>
        <pc:spChg chg="add mod">
          <ac:chgData name="Kryjak, Mike" userId="03a6e54d-e989-42e8-a898-8bd75d764f99" providerId="ADAL" clId="{B771AF3D-88E8-48B1-8341-23659270215A}" dt="2026-10-04T13:48:18.700" v="114914"/>
          <ac:spMkLst>
            <pc:docMk/>
            <pc:sldMk cId="1527571373" sldId="317"/>
            <ac:spMk id="361" creationId="{423D0E39-DA35-C4BA-D23F-829CE784A2A1}"/>
          </ac:spMkLst>
        </pc:spChg>
        <pc:spChg chg="add mod">
          <ac:chgData name="Kryjak, Mike" userId="03a6e54d-e989-42e8-a898-8bd75d764f99" providerId="ADAL" clId="{B771AF3D-88E8-48B1-8341-23659270215A}" dt="2026-10-04T13:48:18.946" v="114929" actId="299"/>
          <ac:spMkLst>
            <pc:docMk/>
            <pc:sldMk cId="1527571373" sldId="317"/>
            <ac:spMk id="362" creationId="{A4D75378-031C-50A4-6A6B-116E2E246E73}"/>
          </ac:spMkLst>
        </pc:spChg>
        <pc:spChg chg="add mod">
          <ac:chgData name="Kryjak, Mike" userId="03a6e54d-e989-42e8-a898-8bd75d764f99" providerId="ADAL" clId="{B771AF3D-88E8-48B1-8341-23659270215A}" dt="2026-10-04T13:48:20.070" v="114965"/>
          <ac:spMkLst>
            <pc:docMk/>
            <pc:sldMk cId="1527571373" sldId="317"/>
            <ac:spMk id="363" creationId="{742A11BE-FDB1-7CF0-F95C-BFC6E1F339AA}"/>
          </ac:spMkLst>
        </pc:spChg>
        <pc:picChg chg="add mod ord">
          <ac:chgData name="Kryjak, Mike" userId="03a6e54d-e989-42e8-a898-8bd75d764f99" providerId="ADAL" clId="{B771AF3D-88E8-48B1-8341-23659270215A}" dt="2026-10-04T13:43:55.161" v="111727"/>
          <ac:picMkLst>
            <pc:docMk/>
            <pc:sldMk cId="1527571373" sldId="317"/>
            <ac:picMk id="341" creationId="{E844D079-A10C-47D8-DC45-6A332699BCDB}"/>
          </ac:picMkLst>
        </pc:picChg>
      </pc:sldChg>
      <pc:sldChg chg="addSp delSp modSp add mod ord modTransition">
        <pc:chgData name="Kryjak, Mike" userId="03a6e54d-e989-42e8-a898-8bd75d764f99" providerId="ADAL" clId="{B771AF3D-88E8-48B1-8341-23659270215A}" dt="2026-10-05T09:27:58.049" v="136651"/>
        <pc:sldMkLst>
          <pc:docMk/>
          <pc:sldMk cId="2835847947" sldId="318"/>
        </pc:sldMkLst>
        <pc:spChg chg="mod">
          <ac:chgData name="Kryjak, Mike" userId="03a6e54d-e989-42e8-a898-8bd75d764f99" providerId="ADAL" clId="{B771AF3D-88E8-48B1-8341-23659270215A}" dt="2026-10-04T16:35:40.119" v="133062" actId="14100"/>
          <ac:spMkLst>
            <pc:docMk/>
            <pc:sldMk cId="2835847947" sldId="318"/>
            <ac:spMk id="2" creationId="{4DA75BDB-99A2-4862-78BC-E62205615701}"/>
          </ac:spMkLst>
        </pc:spChg>
        <pc:spChg chg="add mod">
          <ac:chgData name="Kryjak, Mike" userId="03a6e54d-e989-42e8-a898-8bd75d764f99" providerId="ADAL" clId="{B771AF3D-88E8-48B1-8341-23659270215A}" dt="2026-10-04T16:41:27.692" v="133259"/>
          <ac:spMkLst>
            <pc:docMk/>
            <pc:sldMk cId="2835847947" sldId="318"/>
            <ac:spMk id="364" creationId="{917BC670-A5DD-7FEC-7080-C41DD366F8BB}"/>
          </ac:spMkLst>
        </pc:spChg>
        <pc:spChg chg="add mod">
          <ac:chgData name="Kryjak, Mike" userId="03a6e54d-e989-42e8-a898-8bd75d764f99" providerId="ADAL" clId="{B771AF3D-88E8-48B1-8341-23659270215A}" dt="2026-10-04T16:41:29.799" v="133274"/>
          <ac:spMkLst>
            <pc:docMk/>
            <pc:sldMk cId="2835847947" sldId="318"/>
            <ac:spMk id="365" creationId="{4685BCDC-D111-F172-7909-2AD4ADAEEB89}"/>
          </ac:spMkLst>
        </pc:spChg>
        <pc:spChg chg="add mod">
          <ac:chgData name="Kryjak, Mike" userId="03a6e54d-e989-42e8-a898-8bd75d764f99" providerId="ADAL" clId="{B771AF3D-88E8-48B1-8341-23659270215A}" dt="2026-10-04T16:41:31.873" v="133289"/>
          <ac:spMkLst>
            <pc:docMk/>
            <pc:sldMk cId="2835847947" sldId="318"/>
            <ac:spMk id="366" creationId="{B9F77ACB-08DE-7A1F-1817-2A7AF3EDF4E7}"/>
          </ac:spMkLst>
        </pc:spChg>
        <pc:spChg chg="add mod">
          <ac:chgData name="Kryjak, Mike" userId="03a6e54d-e989-42e8-a898-8bd75d764f99" providerId="ADAL" clId="{B771AF3D-88E8-48B1-8341-23659270215A}" dt="2026-10-04T16:41:34.334" v="133304"/>
          <ac:spMkLst>
            <pc:docMk/>
            <pc:sldMk cId="2835847947" sldId="318"/>
            <ac:spMk id="367" creationId="{9EDA1593-29F2-785F-AE25-9AA6CC34B505}"/>
          </ac:spMkLst>
        </pc:spChg>
        <pc:spChg chg="add mod">
          <ac:chgData name="Kryjak, Mike" userId="03a6e54d-e989-42e8-a898-8bd75d764f99" providerId="ADAL" clId="{B771AF3D-88E8-48B1-8341-23659270215A}" dt="2026-10-04T16:41:37.114" v="133319"/>
          <ac:spMkLst>
            <pc:docMk/>
            <pc:sldMk cId="2835847947" sldId="318"/>
            <ac:spMk id="368" creationId="{A0F652E0-76EA-BBB6-2FBB-45DF081DA368}"/>
          </ac:spMkLst>
        </pc:spChg>
        <pc:spChg chg="add mod">
          <ac:chgData name="Kryjak, Mike" userId="03a6e54d-e989-42e8-a898-8bd75d764f99" providerId="ADAL" clId="{B771AF3D-88E8-48B1-8341-23659270215A}" dt="2026-10-04T16:41:39.942" v="133334"/>
          <ac:spMkLst>
            <pc:docMk/>
            <pc:sldMk cId="2835847947" sldId="318"/>
            <ac:spMk id="369" creationId="{CAF9209D-DC3C-DFE7-3D5B-EB13C8B8E813}"/>
          </ac:spMkLst>
        </pc:spChg>
        <pc:spChg chg="add mod">
          <ac:chgData name="Kryjak, Mike" userId="03a6e54d-e989-42e8-a898-8bd75d764f99" providerId="ADAL" clId="{B771AF3D-88E8-48B1-8341-23659270215A}" dt="2026-10-04T16:41:45.796" v="133349"/>
          <ac:spMkLst>
            <pc:docMk/>
            <pc:sldMk cId="2835847947" sldId="318"/>
            <ac:spMk id="370" creationId="{683DD9AA-2373-2E3B-187F-1A44FFDA7C51}"/>
          </ac:spMkLst>
        </pc:spChg>
        <pc:spChg chg="add mod">
          <ac:chgData name="Kryjak, Mike" userId="03a6e54d-e989-42e8-a898-8bd75d764f99" providerId="ADAL" clId="{B771AF3D-88E8-48B1-8341-23659270215A}" dt="2026-10-04T16:41:55.539" v="133364"/>
          <ac:spMkLst>
            <pc:docMk/>
            <pc:sldMk cId="2835847947" sldId="318"/>
            <ac:spMk id="371" creationId="{6543CE8A-1701-4730-2331-F99A73557CD0}"/>
          </ac:spMkLst>
        </pc:spChg>
        <pc:spChg chg="add mod">
          <ac:chgData name="Kryjak, Mike" userId="03a6e54d-e989-42e8-a898-8bd75d764f99" providerId="ADAL" clId="{B771AF3D-88E8-48B1-8341-23659270215A}" dt="2026-10-04T16:42:02.489" v="133379"/>
          <ac:spMkLst>
            <pc:docMk/>
            <pc:sldMk cId="2835847947" sldId="318"/>
            <ac:spMk id="372" creationId="{AACAF021-54E1-E3FA-2C9B-9833D6A1A770}"/>
          </ac:spMkLst>
        </pc:spChg>
        <pc:spChg chg="add mod">
          <ac:chgData name="Kryjak, Mike" userId="03a6e54d-e989-42e8-a898-8bd75d764f99" providerId="ADAL" clId="{B771AF3D-88E8-48B1-8341-23659270215A}" dt="2026-10-04T16:42:06.929" v="133394"/>
          <ac:spMkLst>
            <pc:docMk/>
            <pc:sldMk cId="2835847947" sldId="318"/>
            <ac:spMk id="373" creationId="{887D5621-D632-67B8-EC7A-6017F3085BE9}"/>
          </ac:spMkLst>
        </pc:spChg>
        <pc:spChg chg="add mod">
          <ac:chgData name="Kryjak, Mike" userId="03a6e54d-e989-42e8-a898-8bd75d764f99" providerId="ADAL" clId="{B771AF3D-88E8-48B1-8341-23659270215A}" dt="2026-10-04T16:42:21.198" v="133539" actId="299"/>
          <ac:spMkLst>
            <pc:docMk/>
            <pc:sldMk cId="2835847947" sldId="318"/>
            <ac:spMk id="374" creationId="{5B0BB122-6E94-506D-4469-C15358757A95}"/>
          </ac:spMkLst>
        </pc:spChg>
        <pc:spChg chg="add mod">
          <ac:chgData name="Kryjak, Mike" userId="03a6e54d-e989-42e8-a898-8bd75d764f99" providerId="ADAL" clId="{B771AF3D-88E8-48B1-8341-23659270215A}" dt="2026-10-04T16:42:26.139" v="133593"/>
          <ac:spMkLst>
            <pc:docMk/>
            <pc:sldMk cId="2835847947" sldId="318"/>
            <ac:spMk id="375" creationId="{A137639B-6E56-7224-18AB-6AAD005E3024}"/>
          </ac:spMkLst>
        </pc:spChg>
        <pc:spChg chg="add mod">
          <ac:chgData name="Kryjak, Mike" userId="03a6e54d-e989-42e8-a898-8bd75d764f99" providerId="ADAL" clId="{B771AF3D-88E8-48B1-8341-23659270215A}" dt="2026-10-05T08:58:17.743" v="136005" actId="164"/>
          <ac:spMkLst>
            <pc:docMk/>
            <pc:sldMk cId="2835847947" sldId="318"/>
            <ac:spMk id="376" creationId="{A104FEED-9F6C-8A4A-000C-D384CDC6695B}"/>
          </ac:spMkLst>
        </pc:spChg>
        <pc:spChg chg="add mod">
          <ac:chgData name="Kryjak, Mike" userId="03a6e54d-e989-42e8-a898-8bd75d764f99" providerId="ADAL" clId="{B771AF3D-88E8-48B1-8341-23659270215A}" dt="2026-10-05T08:58:17.743" v="136005" actId="164"/>
          <ac:spMkLst>
            <pc:docMk/>
            <pc:sldMk cId="2835847947" sldId="318"/>
            <ac:spMk id="377" creationId="{EA69972E-ABA6-2FDA-CBEB-A91FC159A11D}"/>
          </ac:spMkLst>
        </pc:spChg>
        <pc:spChg chg="add mod">
          <ac:chgData name="Kryjak, Mike" userId="03a6e54d-e989-42e8-a898-8bd75d764f99" providerId="ADAL" clId="{B771AF3D-88E8-48B1-8341-23659270215A}" dt="2026-10-05T08:58:23.368" v="136009" actId="164"/>
          <ac:spMkLst>
            <pc:docMk/>
            <pc:sldMk cId="2835847947" sldId="318"/>
            <ac:spMk id="378" creationId="{A00B331C-0283-E067-7094-109FB9CD1A17}"/>
          </ac:spMkLst>
        </pc:spChg>
        <pc:spChg chg="add mod">
          <ac:chgData name="Kryjak, Mike" userId="03a6e54d-e989-42e8-a898-8bd75d764f99" providerId="ADAL" clId="{B771AF3D-88E8-48B1-8341-23659270215A}" dt="2026-10-05T08:58:23.368" v="136009" actId="164"/>
          <ac:spMkLst>
            <pc:docMk/>
            <pc:sldMk cId="2835847947" sldId="318"/>
            <ac:spMk id="379" creationId="{BE4AD454-A5E9-88E2-EB12-E8B6EEC333D0}"/>
          </ac:spMkLst>
        </pc:spChg>
        <pc:grpChg chg="add mod">
          <ac:chgData name="Kryjak, Mike" userId="03a6e54d-e989-42e8-a898-8bd75d764f99" providerId="ADAL" clId="{B771AF3D-88E8-48B1-8341-23659270215A}" dt="2026-10-05T08:58:26.423" v="136011" actId="1076"/>
          <ac:grpSpMkLst>
            <pc:docMk/>
            <pc:sldMk cId="2835847947" sldId="318"/>
            <ac:grpSpMk id="5" creationId="{11C381D4-6D47-0C16-045D-245D2837BF63}"/>
          </ac:grpSpMkLst>
        </pc:grpChg>
        <pc:grpChg chg="add mod">
          <ac:chgData name="Kryjak, Mike" userId="03a6e54d-e989-42e8-a898-8bd75d764f99" providerId="ADAL" clId="{B771AF3D-88E8-48B1-8341-23659270215A}" dt="2026-10-05T08:58:32.107" v="136012" actId="1076"/>
          <ac:grpSpMkLst>
            <pc:docMk/>
            <pc:sldMk cId="2835847947" sldId="318"/>
            <ac:grpSpMk id="6" creationId="{E48BDAB4-8DA7-A497-0971-D5F1BB185D3F}"/>
          </ac:grpSpMkLst>
        </pc:grpChg>
        <pc:picChg chg="add mod">
          <ac:chgData name="Kryjak, Mike" userId="03a6e54d-e989-42e8-a898-8bd75d764f99" providerId="ADAL" clId="{B771AF3D-88E8-48B1-8341-23659270215A}" dt="2026-10-04T16:41:22.843" v="133243"/>
          <ac:picMkLst>
            <pc:docMk/>
            <pc:sldMk cId="2835847947" sldId="318"/>
            <ac:picMk id="363" creationId="{D2EEB91B-E10C-7060-6F8A-38C0C96F48E5}"/>
          </ac:picMkLst>
        </pc:picChg>
      </pc:sldChg>
      <pc:sldChg chg="addSp delSp modSp add mod modTransition">
        <pc:chgData name="Kryjak, Mike" userId="03a6e54d-e989-42e8-a898-8bd75d764f99" providerId="ADAL" clId="{B771AF3D-88E8-48B1-8341-23659270215A}" dt="2026-10-05T09:27:58.049" v="136651"/>
        <pc:sldMkLst>
          <pc:docMk/>
          <pc:sldMk cId="3086806167" sldId="320"/>
        </pc:sldMkLst>
        <pc:spChg chg="mod">
          <ac:chgData name="Kryjak, Mike" userId="03a6e54d-e989-42e8-a898-8bd75d764f99" providerId="ADAL" clId="{B771AF3D-88E8-48B1-8341-23659270215A}" dt="2026-10-02T17:20:59.475" v="66967" actId="20577"/>
          <ac:spMkLst>
            <pc:docMk/>
            <pc:sldMk cId="3086806167" sldId="320"/>
            <ac:spMk id="2" creationId="{2A7E15CF-D536-7340-143D-D078188CFE79}"/>
          </ac:spMkLst>
        </pc:spChg>
        <pc:spChg chg="add mod">
          <ac:chgData name="Kryjak, Mike" userId="03a6e54d-e989-42e8-a898-8bd75d764f99" providerId="ADAL" clId="{B771AF3D-88E8-48B1-8341-23659270215A}" dt="2026-10-02T17:33:32.857" v="68757" actId="1076"/>
          <ac:spMkLst>
            <pc:docMk/>
            <pc:sldMk cId="3086806167" sldId="320"/>
            <ac:spMk id="110" creationId="{DFC1C430-D146-AB42-A53A-188F0CB2C364}"/>
          </ac:spMkLst>
        </pc:spChg>
        <pc:spChg chg="add mod">
          <ac:chgData name="Kryjak, Mike" userId="03a6e54d-e989-42e8-a898-8bd75d764f99" providerId="ADAL" clId="{B771AF3D-88E8-48B1-8341-23659270215A}" dt="2026-10-04T16:31:36.522" v="132584"/>
          <ac:spMkLst>
            <pc:docMk/>
            <pc:sldMk cId="3086806167" sldId="320"/>
            <ac:spMk id="194" creationId="{8DC4FF97-A4CE-0E66-E815-9B49C3CE743B}"/>
          </ac:spMkLst>
        </pc:spChg>
        <pc:spChg chg="add mod">
          <ac:chgData name="Kryjak, Mike" userId="03a6e54d-e989-42e8-a898-8bd75d764f99" providerId="ADAL" clId="{B771AF3D-88E8-48B1-8341-23659270215A}" dt="2026-10-04T16:31:37.327" v="132598"/>
          <ac:spMkLst>
            <pc:docMk/>
            <pc:sldMk cId="3086806167" sldId="320"/>
            <ac:spMk id="195" creationId="{92A3BC8F-183F-510B-C548-7B9571F5F6EA}"/>
          </ac:spMkLst>
        </pc:spChg>
        <pc:spChg chg="add mod">
          <ac:chgData name="Kryjak, Mike" userId="03a6e54d-e989-42e8-a898-8bd75d764f99" providerId="ADAL" clId="{B771AF3D-88E8-48B1-8341-23659270215A}" dt="2026-10-04T16:31:38.450" v="132612"/>
          <ac:spMkLst>
            <pc:docMk/>
            <pc:sldMk cId="3086806167" sldId="320"/>
            <ac:spMk id="196" creationId="{974BF10B-7EDA-E73E-8A58-3FC17BEDAB80}"/>
          </ac:spMkLst>
        </pc:spChg>
        <pc:spChg chg="add mod">
          <ac:chgData name="Kryjak, Mike" userId="03a6e54d-e989-42e8-a898-8bd75d764f99" providerId="ADAL" clId="{B771AF3D-88E8-48B1-8341-23659270215A}" dt="2026-10-04T16:31:39.138" v="132626"/>
          <ac:spMkLst>
            <pc:docMk/>
            <pc:sldMk cId="3086806167" sldId="320"/>
            <ac:spMk id="197" creationId="{CA7AE61E-F888-C065-A68C-04E1C92BBD99}"/>
          </ac:spMkLst>
        </pc:spChg>
        <pc:spChg chg="add mod">
          <ac:chgData name="Kryjak, Mike" userId="03a6e54d-e989-42e8-a898-8bd75d764f99" providerId="ADAL" clId="{B771AF3D-88E8-48B1-8341-23659270215A}" dt="2026-10-04T16:31:39.877" v="132640"/>
          <ac:spMkLst>
            <pc:docMk/>
            <pc:sldMk cId="3086806167" sldId="320"/>
            <ac:spMk id="198" creationId="{E3899AB9-8751-98EC-6B4A-02B188CEA135}"/>
          </ac:spMkLst>
        </pc:spChg>
        <pc:spChg chg="add mod">
          <ac:chgData name="Kryjak, Mike" userId="03a6e54d-e989-42e8-a898-8bd75d764f99" providerId="ADAL" clId="{B771AF3D-88E8-48B1-8341-23659270215A}" dt="2026-10-04T16:31:40.597" v="132654"/>
          <ac:spMkLst>
            <pc:docMk/>
            <pc:sldMk cId="3086806167" sldId="320"/>
            <ac:spMk id="199" creationId="{36091BA1-ED6A-5398-F31C-72D28267B5F6}"/>
          </ac:spMkLst>
        </pc:spChg>
        <pc:spChg chg="add mod">
          <ac:chgData name="Kryjak, Mike" userId="03a6e54d-e989-42e8-a898-8bd75d764f99" providerId="ADAL" clId="{B771AF3D-88E8-48B1-8341-23659270215A}" dt="2026-10-04T16:31:41.522" v="132668"/>
          <ac:spMkLst>
            <pc:docMk/>
            <pc:sldMk cId="3086806167" sldId="320"/>
            <ac:spMk id="200" creationId="{D3CC7230-C217-BCB2-95EE-42F0047FBB36}"/>
          </ac:spMkLst>
        </pc:spChg>
        <pc:spChg chg="add mod">
          <ac:chgData name="Kryjak, Mike" userId="03a6e54d-e989-42e8-a898-8bd75d764f99" providerId="ADAL" clId="{B771AF3D-88E8-48B1-8341-23659270215A}" dt="2026-10-04T16:31:42.641" v="132682"/>
          <ac:spMkLst>
            <pc:docMk/>
            <pc:sldMk cId="3086806167" sldId="320"/>
            <ac:spMk id="201" creationId="{466490B6-775D-A29E-8CD6-B65B4C9AE783}"/>
          </ac:spMkLst>
        </pc:spChg>
        <pc:spChg chg="add mod">
          <ac:chgData name="Kryjak, Mike" userId="03a6e54d-e989-42e8-a898-8bd75d764f99" providerId="ADAL" clId="{B771AF3D-88E8-48B1-8341-23659270215A}" dt="2026-10-04T16:31:43.311" v="132696"/>
          <ac:spMkLst>
            <pc:docMk/>
            <pc:sldMk cId="3086806167" sldId="320"/>
            <ac:spMk id="202" creationId="{27148DFE-BE4D-05C8-4CEF-6A2331345C92}"/>
          </ac:spMkLst>
        </pc:spChg>
        <pc:spChg chg="add mod">
          <ac:chgData name="Kryjak, Mike" userId="03a6e54d-e989-42e8-a898-8bd75d764f99" providerId="ADAL" clId="{B771AF3D-88E8-48B1-8341-23659270215A}" dt="2026-10-04T16:31:44.155" v="132710"/>
          <ac:spMkLst>
            <pc:docMk/>
            <pc:sldMk cId="3086806167" sldId="320"/>
            <ac:spMk id="203" creationId="{A6BB7008-F192-77E6-A064-E89CE6A67C94}"/>
          </ac:spMkLst>
        </pc:spChg>
        <pc:spChg chg="add mod">
          <ac:chgData name="Kryjak, Mike" userId="03a6e54d-e989-42e8-a898-8bd75d764f99" providerId="ADAL" clId="{B771AF3D-88E8-48B1-8341-23659270215A}" dt="2026-10-04T16:31:45.298" v="132724"/>
          <ac:spMkLst>
            <pc:docMk/>
            <pc:sldMk cId="3086806167" sldId="320"/>
            <ac:spMk id="204" creationId="{D195E2C9-F23A-C8B9-EC55-DFAFABEBE2B0}"/>
          </ac:spMkLst>
        </pc:spChg>
        <pc:spChg chg="add mod">
          <ac:chgData name="Kryjak, Mike" userId="03a6e54d-e989-42e8-a898-8bd75d764f99" providerId="ADAL" clId="{B771AF3D-88E8-48B1-8341-23659270215A}" dt="2026-10-04T16:31:46.614" v="132738"/>
          <ac:spMkLst>
            <pc:docMk/>
            <pc:sldMk cId="3086806167" sldId="320"/>
            <ac:spMk id="205" creationId="{3E247834-73B3-0B37-28E5-42C05DD901C9}"/>
          </ac:spMkLst>
        </pc:spChg>
        <pc:spChg chg="add mod">
          <ac:chgData name="Kryjak, Mike" userId="03a6e54d-e989-42e8-a898-8bd75d764f99" providerId="ADAL" clId="{B771AF3D-88E8-48B1-8341-23659270215A}" dt="2026-10-04T16:31:48.695" v="132752"/>
          <ac:spMkLst>
            <pc:docMk/>
            <pc:sldMk cId="3086806167" sldId="320"/>
            <ac:spMk id="206" creationId="{75A17BF6-1F95-641E-0DE0-89ABD63004CB}"/>
          </ac:spMkLst>
        </pc:spChg>
        <pc:spChg chg="add mod">
          <ac:chgData name="Kryjak, Mike" userId="03a6e54d-e989-42e8-a898-8bd75d764f99" providerId="ADAL" clId="{B771AF3D-88E8-48B1-8341-23659270215A}" dt="2026-10-04T16:31:50.746" v="132766"/>
          <ac:spMkLst>
            <pc:docMk/>
            <pc:sldMk cId="3086806167" sldId="320"/>
            <ac:spMk id="207" creationId="{2F4EE118-0B87-69D8-A313-30EBDB390F0E}"/>
          </ac:spMkLst>
        </pc:spChg>
        <pc:spChg chg="add mod">
          <ac:chgData name="Kryjak, Mike" userId="03a6e54d-e989-42e8-a898-8bd75d764f99" providerId="ADAL" clId="{B771AF3D-88E8-48B1-8341-23659270215A}" dt="2026-10-04T16:31:52.852" v="132780"/>
          <ac:spMkLst>
            <pc:docMk/>
            <pc:sldMk cId="3086806167" sldId="320"/>
            <ac:spMk id="208" creationId="{2C45F4C6-5405-4EE8-E87E-9F8F30194076}"/>
          </ac:spMkLst>
        </pc:spChg>
        <pc:picChg chg="add mod ord">
          <ac:chgData name="Kryjak, Mike" userId="03a6e54d-e989-42e8-a898-8bd75d764f99" providerId="ADAL" clId="{B771AF3D-88E8-48B1-8341-23659270215A}" dt="2026-10-04T16:31:31.053" v="132538"/>
          <ac:picMkLst>
            <pc:docMk/>
            <pc:sldMk cId="3086806167" sldId="320"/>
            <ac:picMk id="193" creationId="{574F3061-FF4C-F766-BBD7-664733252320}"/>
          </ac:picMkLst>
        </pc:picChg>
      </pc:sldChg>
      <pc:sldChg chg="addSp delSp modSp add mod">
        <pc:chgData name="Kryjak, Mike" userId="03a6e54d-e989-42e8-a898-8bd75d764f99" providerId="ADAL" clId="{B771AF3D-88E8-48B1-8341-23659270215A}" dt="2026-10-05T09:45:57.725" v="137621"/>
        <pc:sldMkLst>
          <pc:docMk/>
          <pc:sldMk cId="2015810062" sldId="323"/>
        </pc:sldMkLst>
        <pc:spChg chg="add mod">
          <ac:chgData name="Kryjak, Mike" userId="03a6e54d-e989-42e8-a898-8bd75d764f99" providerId="ADAL" clId="{B771AF3D-88E8-48B1-8341-23659270215A}" dt="2026-10-05T09:45:57.717" v="137619"/>
          <ac:spMkLst>
            <pc:docMk/>
            <pc:sldMk cId="2015810062" sldId="323"/>
            <ac:spMk id="5" creationId="{3A7E5500-FC98-949E-2616-DB6ADCA10F37}"/>
          </ac:spMkLst>
        </pc:spChg>
      </pc:sldChg>
      <pc:sldChg chg="addSp delSp modSp add mod modTransition">
        <pc:chgData name="Kryjak, Mike" userId="03a6e54d-e989-42e8-a898-8bd75d764f99" providerId="ADAL" clId="{B771AF3D-88E8-48B1-8341-23659270215A}" dt="2026-10-07T06:15:41.939" v="140969" actId="14100"/>
        <pc:sldMkLst>
          <pc:docMk/>
          <pc:sldMk cId="623190085" sldId="325"/>
        </pc:sldMkLst>
        <pc:spChg chg="mod">
          <ac:chgData name="Kryjak, Mike" userId="03a6e54d-e989-42e8-a898-8bd75d764f99" providerId="ADAL" clId="{B771AF3D-88E8-48B1-8341-23659270215A}" dt="2026-10-02T17:37:02.751" v="69007" actId="403"/>
          <ac:spMkLst>
            <pc:docMk/>
            <pc:sldMk cId="623190085" sldId="325"/>
            <ac:spMk id="2" creationId="{EDE78FE4-F1B5-2369-B42B-8ECDCC5C6664}"/>
          </ac:spMkLst>
        </pc:spChg>
        <pc:spChg chg="add mod">
          <ac:chgData name="Kryjak, Mike" userId="03a6e54d-e989-42e8-a898-8bd75d764f99" providerId="ADAL" clId="{B771AF3D-88E8-48B1-8341-23659270215A}" dt="2026-10-07T06:13:54.112" v="140897" actId="20577"/>
          <ac:spMkLst>
            <pc:docMk/>
            <pc:sldMk cId="623190085" sldId="325"/>
            <ac:spMk id="8" creationId="{0E7AEF99-9A9E-6C70-8900-E096DDF7FB05}"/>
          </ac:spMkLst>
        </pc:spChg>
        <pc:spChg chg="add mod">
          <ac:chgData name="Kryjak, Mike" userId="03a6e54d-e989-42e8-a898-8bd75d764f99" providerId="ADAL" clId="{B771AF3D-88E8-48B1-8341-23659270215A}" dt="2026-10-07T06:15:32.274" v="140967" actId="20577"/>
          <ac:spMkLst>
            <pc:docMk/>
            <pc:sldMk cId="623190085" sldId="325"/>
            <ac:spMk id="9" creationId="{15C24B22-AC84-FE71-DA06-856CD567A822}"/>
          </ac:spMkLst>
        </pc:spChg>
        <pc:spChg chg="add mod">
          <ac:chgData name="Kryjak, Mike" userId="03a6e54d-e989-42e8-a898-8bd75d764f99" providerId="ADAL" clId="{B771AF3D-88E8-48B1-8341-23659270215A}" dt="2026-10-03T09:40:08.754" v="70203" actId="14100"/>
          <ac:spMkLst>
            <pc:docMk/>
            <pc:sldMk cId="623190085" sldId="325"/>
            <ac:spMk id="10" creationId="{E1872F91-5C1E-40F0-CF4E-F83D905FEE91}"/>
          </ac:spMkLst>
        </pc:spChg>
        <pc:spChg chg="mod">
          <ac:chgData name="Kryjak, Mike" userId="03a6e54d-e989-42e8-a898-8bd75d764f99" providerId="ADAL" clId="{B771AF3D-88E8-48B1-8341-23659270215A}" dt="2026-10-02T17:27:12.171" v="67859" actId="1076"/>
          <ac:spMkLst>
            <pc:docMk/>
            <pc:sldMk cId="623190085" sldId="325"/>
            <ac:spMk id="16" creationId="{F8444A0D-E028-5B0A-C7FF-1CEDB5F9F765}"/>
          </ac:spMkLst>
        </pc:spChg>
        <pc:spChg chg="mod">
          <ac:chgData name="Kryjak, Mike" userId="03a6e54d-e989-42e8-a898-8bd75d764f99" providerId="ADAL" clId="{B771AF3D-88E8-48B1-8341-23659270215A}" dt="2026-10-02T17:27:12.171" v="67859" actId="1076"/>
          <ac:spMkLst>
            <pc:docMk/>
            <pc:sldMk cId="623190085" sldId="325"/>
            <ac:spMk id="17" creationId="{149B93C1-0320-9CB1-4109-CD6637936923}"/>
          </ac:spMkLst>
        </pc:spChg>
        <pc:spChg chg="add mod">
          <ac:chgData name="Kryjak, Mike" userId="03a6e54d-e989-42e8-a898-8bd75d764f99" providerId="ADAL" clId="{B771AF3D-88E8-48B1-8341-23659270215A}" dt="2026-10-07T06:15:38.188" v="140968" actId="1076"/>
          <ac:spMkLst>
            <pc:docMk/>
            <pc:sldMk cId="623190085" sldId="325"/>
            <ac:spMk id="18" creationId="{7E388A32-F4B9-DBD8-7575-7178129E67BB}"/>
          </ac:spMkLst>
        </pc:spChg>
        <pc:spChg chg="mod">
          <ac:chgData name="Kryjak, Mike" userId="03a6e54d-e989-42e8-a898-8bd75d764f99" providerId="ADAL" clId="{B771AF3D-88E8-48B1-8341-23659270215A}" dt="2026-10-02T17:27:00.928" v="67853" actId="1076"/>
          <ac:spMkLst>
            <pc:docMk/>
            <pc:sldMk cId="623190085" sldId="325"/>
            <ac:spMk id="25" creationId="{E33EAB03-8434-3473-DF1C-09BD21BF9722}"/>
          </ac:spMkLst>
        </pc:spChg>
        <pc:spChg chg="mod">
          <ac:chgData name="Kryjak, Mike" userId="03a6e54d-e989-42e8-a898-8bd75d764f99" providerId="ADAL" clId="{B771AF3D-88E8-48B1-8341-23659270215A}" dt="2026-10-02T17:27:00.928" v="67853" actId="1076"/>
          <ac:spMkLst>
            <pc:docMk/>
            <pc:sldMk cId="623190085" sldId="325"/>
            <ac:spMk id="38" creationId="{0904098D-54F3-8345-C3FE-609016129A24}"/>
          </ac:spMkLst>
        </pc:spChg>
        <pc:spChg chg="mod">
          <ac:chgData name="Kryjak, Mike" userId="03a6e54d-e989-42e8-a898-8bd75d764f99" providerId="ADAL" clId="{B771AF3D-88E8-48B1-8341-23659270215A}" dt="2026-10-02T17:27:00.928" v="67853" actId="1076"/>
          <ac:spMkLst>
            <pc:docMk/>
            <pc:sldMk cId="623190085" sldId="325"/>
            <ac:spMk id="41" creationId="{E4336CAD-5610-29C0-935F-D8F93D19A881}"/>
          </ac:spMkLst>
        </pc:spChg>
        <pc:spChg chg="mod">
          <ac:chgData name="Kryjak, Mike" userId="03a6e54d-e989-42e8-a898-8bd75d764f99" providerId="ADAL" clId="{B771AF3D-88E8-48B1-8341-23659270215A}" dt="2026-10-02T17:27:00.928" v="67853" actId="1076"/>
          <ac:spMkLst>
            <pc:docMk/>
            <pc:sldMk cId="623190085" sldId="325"/>
            <ac:spMk id="42" creationId="{CBF4D795-EC1F-A308-4ACC-E3EE859C157E}"/>
          </ac:spMkLst>
        </pc:spChg>
        <pc:picChg chg="mod">
          <ac:chgData name="Kryjak, Mike" userId="03a6e54d-e989-42e8-a898-8bd75d764f99" providerId="ADAL" clId="{B771AF3D-88E8-48B1-8341-23659270215A}" dt="2026-10-02T17:27:12.171" v="67859" actId="1076"/>
          <ac:picMkLst>
            <pc:docMk/>
            <pc:sldMk cId="623190085" sldId="325"/>
            <ac:picMk id="15" creationId="{822CF34C-FB86-2FA2-1EA0-E02FFF76D0EC}"/>
          </ac:picMkLst>
        </pc:picChg>
        <pc:picChg chg="mod">
          <ac:chgData name="Kryjak, Mike" userId="03a6e54d-e989-42e8-a898-8bd75d764f99" providerId="ADAL" clId="{B771AF3D-88E8-48B1-8341-23659270215A}" dt="2026-10-02T17:27:00.928" v="67853" actId="1076"/>
          <ac:picMkLst>
            <pc:docMk/>
            <pc:sldMk cId="623190085" sldId="325"/>
            <ac:picMk id="37" creationId="{D2D782B5-0E62-0FE9-C4D9-C55B7C8922A0}"/>
          </ac:picMkLst>
        </pc:picChg>
        <pc:cxnChg chg="add mod">
          <ac:chgData name="Kryjak, Mike" userId="03a6e54d-e989-42e8-a898-8bd75d764f99" providerId="ADAL" clId="{B771AF3D-88E8-48B1-8341-23659270215A}" dt="2026-10-07T06:15:41.939" v="140969" actId="14100"/>
          <ac:cxnSpMkLst>
            <pc:docMk/>
            <pc:sldMk cId="623190085" sldId="325"/>
            <ac:cxnSpMk id="11" creationId="{A91772DC-9AA0-4FFB-5CEE-3BB261027545}"/>
          </ac:cxnSpMkLst>
        </pc:cxnChg>
      </pc:sldChg>
      <pc:sldChg chg="addSp delSp modSp add mod modTransition chgLayout">
        <pc:chgData name="Kryjak, Mike" userId="03a6e54d-e989-42e8-a898-8bd75d764f99" providerId="ADAL" clId="{B771AF3D-88E8-48B1-8341-23659270215A}" dt="2026-10-07T06:18:12.108" v="141235" actId="20577"/>
        <pc:sldMkLst>
          <pc:docMk/>
          <pc:sldMk cId="2900910807" sldId="326"/>
        </pc:sldMkLst>
        <pc:spChg chg="mod ord">
          <ac:chgData name="Kryjak, Mike" userId="03a6e54d-e989-42e8-a898-8bd75d764f99" providerId="ADAL" clId="{B771AF3D-88E8-48B1-8341-23659270215A}" dt="2026-10-06T15:27:10.242" v="139852" actId="20577"/>
          <ac:spMkLst>
            <pc:docMk/>
            <pc:sldMk cId="2900910807" sldId="326"/>
            <ac:spMk id="2" creationId="{B3D20259-185A-8FAB-DC16-33004B08CE10}"/>
          </ac:spMkLst>
        </pc:spChg>
        <pc:spChg chg="add del mod ord">
          <ac:chgData name="Kryjak, Mike" userId="03a6e54d-e989-42e8-a898-8bd75d764f99" providerId="ADAL" clId="{B771AF3D-88E8-48B1-8341-23659270215A}" dt="2026-10-02T17:30:15.275" v="68387" actId="6264"/>
          <ac:spMkLst>
            <pc:docMk/>
            <pc:sldMk cId="2900910807" sldId="326"/>
            <ac:spMk id="3" creationId="{C6F97BDE-DF92-4E7B-937D-D589A149D2B1}"/>
          </ac:spMkLst>
        </pc:spChg>
        <pc:spChg chg="mod ord">
          <ac:chgData name="Kryjak, Mike" userId="03a6e54d-e989-42e8-a898-8bd75d764f99" providerId="ADAL" clId="{B771AF3D-88E8-48B1-8341-23659270215A}" dt="2026-10-02T17:30:15.275" v="68387" actId="6264"/>
          <ac:spMkLst>
            <pc:docMk/>
            <pc:sldMk cId="2900910807" sldId="326"/>
            <ac:spMk id="4" creationId="{4735AC6F-CF38-97CC-0F35-6F7217B0263A}"/>
          </ac:spMkLst>
        </pc:spChg>
        <pc:spChg chg="add mod ord">
          <ac:chgData name="Kryjak, Mike" userId="03a6e54d-e989-42e8-a898-8bd75d764f99" providerId="ADAL" clId="{B771AF3D-88E8-48B1-8341-23659270215A}" dt="2026-10-07T06:18:12.108" v="141235" actId="20577"/>
          <ac:spMkLst>
            <pc:docMk/>
            <pc:sldMk cId="2900910807" sldId="326"/>
            <ac:spMk id="11" creationId="{0141DD81-4F8F-7633-AF1D-69BCC9327319}"/>
          </ac:spMkLst>
        </pc:spChg>
      </pc:sldChg>
      <pc:sldChg chg="addSp delSp modSp add mod ord modTransition">
        <pc:chgData name="Kryjak, Mike" userId="03a6e54d-e989-42e8-a898-8bd75d764f99" providerId="ADAL" clId="{B771AF3D-88E8-48B1-8341-23659270215A}" dt="2026-10-07T06:08:23.022" v="140677" actId="113"/>
        <pc:sldMkLst>
          <pc:docMk/>
          <pc:sldMk cId="2671609545" sldId="327"/>
        </pc:sldMkLst>
        <pc:spChg chg="mod">
          <ac:chgData name="Kryjak, Mike" userId="03a6e54d-e989-42e8-a898-8bd75d764f99" providerId="ADAL" clId="{B771AF3D-88E8-48B1-8341-23659270215A}" dt="2026-10-04T15:55:42.704" v="127745" actId="20577"/>
          <ac:spMkLst>
            <pc:docMk/>
            <pc:sldMk cId="2671609545" sldId="327"/>
            <ac:spMk id="2" creationId="{FE7F83BD-2219-9A61-4251-21D5A919E46E}"/>
          </ac:spMkLst>
        </pc:spChg>
        <pc:spChg chg="add mod">
          <ac:chgData name="Kryjak, Mike" userId="03a6e54d-e989-42e8-a898-8bd75d764f99" providerId="ADAL" clId="{B771AF3D-88E8-48B1-8341-23659270215A}" dt="2026-10-05T09:55:26.542" v="137775"/>
          <ac:spMkLst>
            <pc:docMk/>
            <pc:sldMk cId="2671609545" sldId="327"/>
            <ac:spMk id="5" creationId="{6E39D9C1-7CC3-AD06-3247-91B5566F7C98}"/>
          </ac:spMkLst>
        </pc:spChg>
        <pc:spChg chg="add mod">
          <ac:chgData name="Kryjak, Mike" userId="03a6e54d-e989-42e8-a898-8bd75d764f99" providerId="ADAL" clId="{B771AF3D-88E8-48B1-8341-23659270215A}" dt="2026-10-05T09:55:28.526" v="137782"/>
          <ac:spMkLst>
            <pc:docMk/>
            <pc:sldMk cId="2671609545" sldId="327"/>
            <ac:spMk id="7" creationId="{F686E72B-9694-1DC4-604F-0CFED394B2E2}"/>
          </ac:spMkLst>
        </pc:spChg>
        <pc:spChg chg="add mod">
          <ac:chgData name="Kryjak, Mike" userId="03a6e54d-e989-42e8-a898-8bd75d764f99" providerId="ADAL" clId="{B771AF3D-88E8-48B1-8341-23659270215A}" dt="2026-10-07T06:07:25.903" v="140566" actId="113"/>
          <ac:spMkLst>
            <pc:docMk/>
            <pc:sldMk cId="2671609545" sldId="327"/>
            <ac:spMk id="8" creationId="{4D0A0D1D-C0F1-CE9B-F79F-0089FD3E49E0}"/>
          </ac:spMkLst>
        </pc:spChg>
        <pc:spChg chg="add mod">
          <ac:chgData name="Kryjak, Mike" userId="03a6e54d-e989-42e8-a898-8bd75d764f99" providerId="ADAL" clId="{B771AF3D-88E8-48B1-8341-23659270215A}" dt="2026-10-06T21:45:07.827" v="140029" actId="1076"/>
          <ac:spMkLst>
            <pc:docMk/>
            <pc:sldMk cId="2671609545" sldId="327"/>
            <ac:spMk id="9" creationId="{5DB16F0B-4DDA-018C-3B67-1007F608C64F}"/>
          </ac:spMkLst>
        </pc:spChg>
        <pc:spChg chg="add mod">
          <ac:chgData name="Kryjak, Mike" userId="03a6e54d-e989-42e8-a898-8bd75d764f99" providerId="ADAL" clId="{B771AF3D-88E8-48B1-8341-23659270215A}" dt="2026-10-07T06:08:23.022" v="140677" actId="113"/>
          <ac:spMkLst>
            <pc:docMk/>
            <pc:sldMk cId="2671609545" sldId="327"/>
            <ac:spMk id="10" creationId="{6EEDEA82-9D4B-6D0A-BAA3-C067E9C8C60F}"/>
          </ac:spMkLst>
        </pc:spChg>
        <pc:spChg chg="add mod">
          <ac:chgData name="Kryjak, Mike" userId="03a6e54d-e989-42e8-a898-8bd75d764f99" providerId="ADAL" clId="{B771AF3D-88E8-48B1-8341-23659270215A}" dt="2026-10-07T06:07:07.371" v="140539" actId="6549"/>
          <ac:spMkLst>
            <pc:docMk/>
            <pc:sldMk cId="2671609545" sldId="327"/>
            <ac:spMk id="14" creationId="{2A71D374-A560-4EC6-F1AC-A23FE6C8BF45}"/>
          </ac:spMkLst>
        </pc:spChg>
        <pc:spChg chg="add mod">
          <ac:chgData name="Kryjak, Mike" userId="03a6e54d-e989-42e8-a898-8bd75d764f99" providerId="ADAL" clId="{B771AF3D-88E8-48B1-8341-23659270215A}" dt="2026-10-05T09:55:35.474" v="137946" actId="299"/>
          <ac:spMkLst>
            <pc:docMk/>
            <pc:sldMk cId="2671609545" sldId="327"/>
            <ac:spMk id="17" creationId="{FD2BEAB4-8FB7-259C-C84E-7844E4972273}"/>
          </ac:spMkLst>
        </pc:spChg>
        <pc:spChg chg="add mod">
          <ac:chgData name="Kryjak, Mike" userId="03a6e54d-e989-42e8-a898-8bd75d764f99" providerId="ADAL" clId="{B771AF3D-88E8-48B1-8341-23659270215A}" dt="2026-10-05T09:55:58.646" v="138129"/>
          <ac:spMkLst>
            <pc:docMk/>
            <pc:sldMk cId="2671609545" sldId="327"/>
            <ac:spMk id="18" creationId="{F20C5DC8-4C67-7A2E-7BF6-B2ABC1DF613A}"/>
          </ac:spMkLst>
        </pc:spChg>
        <pc:spChg chg="add mod">
          <ac:chgData name="Kryjak, Mike" userId="03a6e54d-e989-42e8-a898-8bd75d764f99" providerId="ADAL" clId="{B771AF3D-88E8-48B1-8341-23659270215A}" dt="2026-10-05T09:55:36.451" v="137967" actId="299"/>
          <ac:spMkLst>
            <pc:docMk/>
            <pc:sldMk cId="2671609545" sldId="327"/>
            <ac:spMk id="19" creationId="{9A9EC256-91E8-C110-C21B-5ACC584733BA}"/>
          </ac:spMkLst>
        </pc:spChg>
        <pc:spChg chg="add mod">
          <ac:chgData name="Kryjak, Mike" userId="03a6e54d-e989-42e8-a898-8bd75d764f99" providerId="ADAL" clId="{B771AF3D-88E8-48B1-8341-23659270215A}" dt="2026-10-05T09:55:59.198" v="138143"/>
          <ac:spMkLst>
            <pc:docMk/>
            <pc:sldMk cId="2671609545" sldId="327"/>
            <ac:spMk id="20" creationId="{1BB44EE6-52FE-2E11-5D3D-479B4985188A}"/>
          </ac:spMkLst>
        </pc:spChg>
        <pc:spChg chg="add mod">
          <ac:chgData name="Kryjak, Mike" userId="03a6e54d-e989-42e8-a898-8bd75d764f99" providerId="ADAL" clId="{B771AF3D-88E8-48B1-8341-23659270215A}" dt="2026-10-05T09:55:37.277" v="137988" actId="299"/>
          <ac:spMkLst>
            <pc:docMk/>
            <pc:sldMk cId="2671609545" sldId="327"/>
            <ac:spMk id="21" creationId="{399997CD-8DF7-C13F-2B4B-B53DBD28E19E}"/>
          </ac:spMkLst>
        </pc:spChg>
        <pc:spChg chg="add mod">
          <ac:chgData name="Kryjak, Mike" userId="03a6e54d-e989-42e8-a898-8bd75d764f99" providerId="ADAL" clId="{B771AF3D-88E8-48B1-8341-23659270215A}" dt="2026-10-05T09:55:59.789" v="138157"/>
          <ac:spMkLst>
            <pc:docMk/>
            <pc:sldMk cId="2671609545" sldId="327"/>
            <ac:spMk id="22" creationId="{A71329FE-58D2-E489-E989-D5C8F31D637C}"/>
          </ac:spMkLst>
        </pc:spChg>
        <pc:spChg chg="add mod">
          <ac:chgData name="Kryjak, Mike" userId="03a6e54d-e989-42e8-a898-8bd75d764f99" providerId="ADAL" clId="{B771AF3D-88E8-48B1-8341-23659270215A}" dt="2026-10-05T09:55:38.309" v="138009" actId="299"/>
          <ac:spMkLst>
            <pc:docMk/>
            <pc:sldMk cId="2671609545" sldId="327"/>
            <ac:spMk id="23" creationId="{D3A3F624-DEC7-8D5E-E1F6-13BE51176A21}"/>
          </ac:spMkLst>
        </pc:spChg>
        <pc:spChg chg="add mod">
          <ac:chgData name="Kryjak, Mike" userId="03a6e54d-e989-42e8-a898-8bd75d764f99" providerId="ADAL" clId="{B771AF3D-88E8-48B1-8341-23659270215A}" dt="2026-10-05T10:01:40.752" v="138815" actId="20577"/>
          <ac:spMkLst>
            <pc:docMk/>
            <pc:sldMk cId="2671609545" sldId="327"/>
            <ac:spMk id="24" creationId="{90BA842F-B369-54E6-B664-A0E399730EBE}"/>
          </ac:spMkLst>
        </pc:spChg>
        <pc:spChg chg="add mod">
          <ac:chgData name="Kryjak, Mike" userId="03a6e54d-e989-42e8-a898-8bd75d764f99" providerId="ADAL" clId="{B771AF3D-88E8-48B1-8341-23659270215A}" dt="2026-10-07T06:06:34.611" v="140523" actId="20577"/>
          <ac:spMkLst>
            <pc:docMk/>
            <pc:sldMk cId="2671609545" sldId="327"/>
            <ac:spMk id="25" creationId="{8E2F417F-8CED-E90D-FB60-B399B233F1F2}"/>
          </ac:spMkLst>
        </pc:spChg>
        <pc:spChg chg="add mod">
          <ac:chgData name="Kryjak, Mike" userId="03a6e54d-e989-42e8-a898-8bd75d764f99" providerId="ADAL" clId="{B771AF3D-88E8-48B1-8341-23659270215A}" dt="2026-10-07T06:06:47.912" v="140535" actId="20577"/>
          <ac:spMkLst>
            <pc:docMk/>
            <pc:sldMk cId="2671609545" sldId="327"/>
            <ac:spMk id="26" creationId="{96254974-9A9A-2E8B-2012-9F453BD2C0F8}"/>
          </ac:spMkLst>
        </pc:spChg>
        <pc:spChg chg="add mod">
          <ac:chgData name="Kryjak, Mike" userId="03a6e54d-e989-42e8-a898-8bd75d764f99" providerId="ADAL" clId="{B771AF3D-88E8-48B1-8341-23659270215A}" dt="2026-10-07T06:05:58.313" v="140495" actId="20577"/>
          <ac:spMkLst>
            <pc:docMk/>
            <pc:sldMk cId="2671609545" sldId="327"/>
            <ac:spMk id="27" creationId="{7B84FDE2-E65D-89E4-550E-5F229006AEAD}"/>
          </ac:spMkLst>
        </pc:spChg>
        <pc:spChg chg="add mod">
          <ac:chgData name="Kryjak, Mike" userId="03a6e54d-e989-42e8-a898-8bd75d764f99" providerId="ADAL" clId="{B771AF3D-88E8-48B1-8341-23659270215A}" dt="2026-10-07T06:07:27.040" v="140567" actId="113"/>
          <ac:spMkLst>
            <pc:docMk/>
            <pc:sldMk cId="2671609545" sldId="327"/>
            <ac:spMk id="31" creationId="{6BBA3B94-0C24-D073-B4FC-E34C6BA6CC65}"/>
          </ac:spMkLst>
        </pc:spChg>
        <pc:spChg chg="mod">
          <ac:chgData name="Kryjak, Mike" userId="03a6e54d-e989-42e8-a898-8bd75d764f99" providerId="ADAL" clId="{B771AF3D-88E8-48B1-8341-23659270215A}" dt="2026-10-05T09:55:43.758" v="138107"/>
          <ac:spMkLst>
            <pc:docMk/>
            <pc:sldMk cId="2671609545" sldId="327"/>
            <ac:spMk id="137" creationId="{E964C038-6C8E-E674-C750-8341A91B17CB}"/>
          </ac:spMkLst>
        </pc:spChg>
        <pc:picChg chg="mod">
          <ac:chgData name="Kryjak, Mike" userId="03a6e54d-e989-42e8-a898-8bd75d764f99" providerId="ADAL" clId="{B771AF3D-88E8-48B1-8341-23659270215A}" dt="2026-10-05T09:55:44.307" v="138115"/>
          <ac:picMkLst>
            <pc:docMk/>
            <pc:sldMk cId="2671609545" sldId="327"/>
            <ac:picMk id="139" creationId="{B32327F4-E81B-294C-F4DA-D53647CDD411}"/>
          </ac:picMkLst>
        </pc:picChg>
        <pc:cxnChg chg="add mod">
          <ac:chgData name="Kryjak, Mike" userId="03a6e54d-e989-42e8-a898-8bd75d764f99" providerId="ADAL" clId="{B771AF3D-88E8-48B1-8341-23659270215A}" dt="2026-10-05T09:55:42.756" v="138089"/>
          <ac:cxnSpMkLst>
            <pc:docMk/>
            <pc:sldMk cId="2671609545" sldId="327"/>
            <ac:cxnSpMk id="28" creationId="{91D9AD34-BD6E-2C23-9EE0-F88A1EE8B0C8}"/>
          </ac:cxnSpMkLst>
        </pc:cxnChg>
        <pc:cxnChg chg="add mod">
          <ac:chgData name="Kryjak, Mike" userId="03a6e54d-e989-42e8-a898-8bd75d764f99" providerId="ADAL" clId="{B771AF3D-88E8-48B1-8341-23659270215A}" dt="2026-10-05T09:55:42.976" v="138096"/>
          <ac:cxnSpMkLst>
            <pc:docMk/>
            <pc:sldMk cId="2671609545" sldId="327"/>
            <ac:cxnSpMk id="29" creationId="{4B6CC124-1524-EC2C-2A7D-67CBE60F3758}"/>
          </ac:cxnSpMkLst>
        </pc:cxnChg>
        <pc:cxnChg chg="add mod">
          <ac:chgData name="Kryjak, Mike" userId="03a6e54d-e989-42e8-a898-8bd75d764f99" providerId="ADAL" clId="{B771AF3D-88E8-48B1-8341-23659270215A}" dt="2026-10-05T09:55:43.220" v="138103"/>
          <ac:cxnSpMkLst>
            <pc:docMk/>
            <pc:sldMk cId="2671609545" sldId="327"/>
            <ac:cxnSpMk id="30" creationId="{62615890-6935-1311-803A-030665A0EC72}"/>
          </ac:cxnSpMkLst>
        </pc:cxnChg>
      </pc:sldChg>
      <pc:sldChg chg="addSp delSp modSp add mod modTransition">
        <pc:chgData name="Kryjak, Mike" userId="03a6e54d-e989-42e8-a898-8bd75d764f99" providerId="ADAL" clId="{B771AF3D-88E8-48B1-8341-23659270215A}" dt="2026-10-06T21:43:51.555" v="139987" actId="20577"/>
        <pc:sldMkLst>
          <pc:docMk/>
          <pc:sldMk cId="4146181099" sldId="328"/>
        </pc:sldMkLst>
        <pc:spChg chg="mod">
          <ac:chgData name="Kryjak, Mike" userId="03a6e54d-e989-42e8-a898-8bd75d764f99" providerId="ADAL" clId="{B771AF3D-88E8-48B1-8341-23659270215A}" dt="2026-10-06T21:43:51.555" v="139987" actId="20577"/>
          <ac:spMkLst>
            <pc:docMk/>
            <pc:sldMk cId="4146181099" sldId="328"/>
            <ac:spMk id="2" creationId="{B0B951A5-A7DF-DAA3-B9CD-1EDE5EB37400}"/>
          </ac:spMkLst>
        </pc:spChg>
        <pc:spChg chg="add mod">
          <ac:chgData name="Kryjak, Mike" userId="03a6e54d-e989-42e8-a898-8bd75d764f99" providerId="ADAL" clId="{B771AF3D-88E8-48B1-8341-23659270215A}" dt="2026-10-05T13:42:13.550" v="139497" actId="1076"/>
          <ac:spMkLst>
            <pc:docMk/>
            <pc:sldMk cId="4146181099" sldId="328"/>
            <ac:spMk id="8" creationId="{65ED7684-C6A6-9C94-5A12-4B36CFB1B4C7}"/>
          </ac:spMkLst>
        </pc:spChg>
      </pc:sldChg>
      <pc:sldChg chg="addSp delSp modSp add mod modTransition">
        <pc:chgData name="Kryjak, Mike" userId="03a6e54d-e989-42e8-a898-8bd75d764f99" providerId="ADAL" clId="{B771AF3D-88E8-48B1-8341-23659270215A}" dt="2026-10-05T15:32:46.637" v="139586" actId="22"/>
        <pc:sldMkLst>
          <pc:docMk/>
          <pc:sldMk cId="2512956588" sldId="329"/>
        </pc:sldMkLst>
        <pc:spChg chg="add">
          <ac:chgData name="Kryjak, Mike" userId="03a6e54d-e989-42e8-a898-8bd75d764f99" providerId="ADAL" clId="{B771AF3D-88E8-48B1-8341-23659270215A}" dt="2026-10-05T15:32:46.637" v="139586" actId="22"/>
          <ac:spMkLst>
            <pc:docMk/>
            <pc:sldMk cId="2512956588" sldId="329"/>
            <ac:spMk id="8" creationId="{E45F8A86-A027-6406-E0AF-22B8C8048773}"/>
          </ac:spMkLst>
        </pc:spChg>
        <pc:spChg chg="add mod">
          <ac:chgData name="Kryjak, Mike" userId="03a6e54d-e989-42e8-a898-8bd75d764f99" providerId="ADAL" clId="{B771AF3D-88E8-48B1-8341-23659270215A}" dt="2026-10-04T10:24:06.129" v="80914"/>
          <ac:spMkLst>
            <pc:docMk/>
            <pc:sldMk cId="2512956588" sldId="329"/>
            <ac:spMk id="38" creationId="{53DFF51F-17ED-C014-2858-9535576DA5F7}"/>
          </ac:spMkLst>
        </pc:spChg>
        <pc:spChg chg="add mod">
          <ac:chgData name="Kryjak, Mike" userId="03a6e54d-e989-42e8-a898-8bd75d764f99" providerId="ADAL" clId="{B771AF3D-88E8-48B1-8341-23659270215A}" dt="2026-10-04T10:24:07.345" v="80928"/>
          <ac:spMkLst>
            <pc:docMk/>
            <pc:sldMk cId="2512956588" sldId="329"/>
            <ac:spMk id="39" creationId="{33E9F761-9328-C325-8B24-E82B1F7321AA}"/>
          </ac:spMkLst>
        </pc:spChg>
        <pc:spChg chg="add mod">
          <ac:chgData name="Kryjak, Mike" userId="03a6e54d-e989-42e8-a898-8bd75d764f99" providerId="ADAL" clId="{B771AF3D-88E8-48B1-8341-23659270215A}" dt="2026-10-04T10:24:08.627" v="80942"/>
          <ac:spMkLst>
            <pc:docMk/>
            <pc:sldMk cId="2512956588" sldId="329"/>
            <ac:spMk id="40" creationId="{B742ECFD-7100-4519-54F0-04E615D4FC7D}"/>
          </ac:spMkLst>
        </pc:spChg>
        <pc:spChg chg="add mod">
          <ac:chgData name="Kryjak, Mike" userId="03a6e54d-e989-42e8-a898-8bd75d764f99" providerId="ADAL" clId="{B771AF3D-88E8-48B1-8341-23659270215A}" dt="2026-10-04T10:24:09.877" v="80956"/>
          <ac:spMkLst>
            <pc:docMk/>
            <pc:sldMk cId="2512956588" sldId="329"/>
            <ac:spMk id="41" creationId="{3111984E-01DB-E341-8440-933BD80C9812}"/>
          </ac:spMkLst>
        </pc:spChg>
        <pc:spChg chg="add del mod">
          <ac:chgData name="Kryjak, Mike" userId="03a6e54d-e989-42e8-a898-8bd75d764f99" providerId="ADAL" clId="{B771AF3D-88E8-48B1-8341-23659270215A}" dt="2026-10-05T08:47:42.612" v="135256" actId="164"/>
          <ac:spMkLst>
            <pc:docMk/>
            <pc:sldMk cId="2512956588" sldId="329"/>
            <ac:spMk id="265" creationId="{8930E102-5C5F-C8EA-0205-8FD701609895}"/>
          </ac:spMkLst>
        </pc:spChg>
        <pc:spChg chg="add mod">
          <ac:chgData name="Kryjak, Mike" userId="03a6e54d-e989-42e8-a898-8bd75d764f99" providerId="ADAL" clId="{B771AF3D-88E8-48B1-8341-23659270215A}" dt="2026-10-05T08:47:42.612" v="135256" actId="164"/>
          <ac:spMkLst>
            <pc:docMk/>
            <pc:sldMk cId="2512956588" sldId="329"/>
            <ac:spMk id="266" creationId="{3A0631A5-EFCD-C927-5B1F-F40874C8FFF9}"/>
          </ac:spMkLst>
        </pc:spChg>
        <pc:spChg chg="mod">
          <ac:chgData name="Kryjak, Mike" userId="03a6e54d-e989-42e8-a898-8bd75d764f99" providerId="ADAL" clId="{B771AF3D-88E8-48B1-8341-23659270215A}" dt="2026-10-03T17:29:10.704" v="78478"/>
          <ac:spMkLst>
            <pc:docMk/>
            <pc:sldMk cId="2512956588" sldId="329"/>
            <ac:spMk id="286" creationId="{28146689-1D0F-38E4-FD66-F6682F8BC457}"/>
          </ac:spMkLst>
        </pc:spChg>
        <pc:grpChg chg="add mod">
          <ac:chgData name="Kryjak, Mike" userId="03a6e54d-e989-42e8-a898-8bd75d764f99" providerId="ADAL" clId="{B771AF3D-88E8-48B1-8341-23659270215A}" dt="2026-10-05T08:47:42.612" v="135256" actId="164"/>
          <ac:grpSpMkLst>
            <pc:docMk/>
            <pc:sldMk cId="2512956588" sldId="329"/>
            <ac:grpSpMk id="5" creationId="{29651D18-7B41-CCEC-B8D1-55C5ECBF1F19}"/>
          </ac:grpSpMkLst>
        </pc:grpChg>
        <pc:picChg chg="add mod ord">
          <ac:chgData name="Kryjak, Mike" userId="03a6e54d-e989-42e8-a898-8bd75d764f99" providerId="ADAL" clId="{B771AF3D-88E8-48B1-8341-23659270215A}" dt="2026-10-04T10:24:02.564" v="80890"/>
          <ac:picMkLst>
            <pc:docMk/>
            <pc:sldMk cId="2512956588" sldId="329"/>
            <ac:picMk id="37" creationId="{68083A82-FAA5-3D65-19C3-B2447BA544BF}"/>
          </ac:picMkLst>
        </pc:picChg>
        <pc:cxnChg chg="add mod">
          <ac:chgData name="Kryjak, Mike" userId="03a6e54d-e989-42e8-a898-8bd75d764f99" providerId="ADAL" clId="{B771AF3D-88E8-48B1-8341-23659270215A}" dt="2026-10-03T17:29:11.081" v="78486"/>
          <ac:cxnSpMkLst>
            <pc:docMk/>
            <pc:sldMk cId="2512956588" sldId="329"/>
            <ac:cxnSpMk id="7" creationId="{4C2F6D09-0DB4-9FAE-17F5-F4E56446DC6E}"/>
          </ac:cxnSpMkLst>
        </pc:cxnChg>
      </pc:sldChg>
      <pc:sldChg chg="addSp delSp modSp add mod modTransition">
        <pc:chgData name="Kryjak, Mike" userId="03a6e54d-e989-42e8-a898-8bd75d764f99" providerId="ADAL" clId="{B771AF3D-88E8-48B1-8341-23659270215A}" dt="2026-10-05T09:27:58.049" v="136651"/>
        <pc:sldMkLst>
          <pc:docMk/>
          <pc:sldMk cId="2888489198" sldId="330"/>
        </pc:sldMkLst>
        <pc:spChg chg="mod">
          <ac:chgData name="Kryjak, Mike" userId="03a6e54d-e989-42e8-a898-8bd75d764f99" providerId="ADAL" clId="{B771AF3D-88E8-48B1-8341-23659270215A}" dt="2026-10-04T16:35:13.531" v="132968" actId="20577"/>
          <ac:spMkLst>
            <pc:docMk/>
            <pc:sldMk cId="2888489198" sldId="330"/>
            <ac:spMk id="2" creationId="{8DDBDE10-4334-C33D-1B00-A1F7866DBE50}"/>
          </ac:spMkLst>
        </pc:spChg>
        <pc:spChg chg="add mod">
          <ac:chgData name="Kryjak, Mike" userId="03a6e54d-e989-42e8-a898-8bd75d764f99" providerId="ADAL" clId="{B771AF3D-88E8-48B1-8341-23659270215A}" dt="2026-10-04T13:44:16.331" v="111968"/>
          <ac:spMkLst>
            <pc:docMk/>
            <pc:sldMk cId="2888489198" sldId="330"/>
            <ac:spMk id="156" creationId="{4C57D18A-FC13-9280-F88E-AE774B6430DA}"/>
          </ac:spMkLst>
        </pc:spChg>
        <pc:spChg chg="add mod">
          <ac:chgData name="Kryjak, Mike" userId="03a6e54d-e989-42e8-a898-8bd75d764f99" providerId="ADAL" clId="{B771AF3D-88E8-48B1-8341-23659270215A}" dt="2026-10-04T13:44:17.117" v="111982"/>
          <ac:spMkLst>
            <pc:docMk/>
            <pc:sldMk cId="2888489198" sldId="330"/>
            <ac:spMk id="157" creationId="{40B189BE-4CF5-D955-43A9-5394F7307569}"/>
          </ac:spMkLst>
        </pc:spChg>
        <pc:spChg chg="add mod">
          <ac:chgData name="Kryjak, Mike" userId="03a6e54d-e989-42e8-a898-8bd75d764f99" providerId="ADAL" clId="{B771AF3D-88E8-48B1-8341-23659270215A}" dt="2026-10-04T13:44:17.804" v="111996"/>
          <ac:spMkLst>
            <pc:docMk/>
            <pc:sldMk cId="2888489198" sldId="330"/>
            <ac:spMk id="158" creationId="{8D4172E7-44E5-2E3C-A5DC-D827CDB12BD5}"/>
          </ac:spMkLst>
        </pc:spChg>
        <pc:spChg chg="add mod">
          <ac:chgData name="Kryjak, Mike" userId="03a6e54d-e989-42e8-a898-8bd75d764f99" providerId="ADAL" clId="{B771AF3D-88E8-48B1-8341-23659270215A}" dt="2026-10-04T13:44:18.449" v="112010"/>
          <ac:spMkLst>
            <pc:docMk/>
            <pc:sldMk cId="2888489198" sldId="330"/>
            <ac:spMk id="159" creationId="{F7B5D47E-BC13-3512-8BD5-892DF50679EE}"/>
          </ac:spMkLst>
        </pc:spChg>
        <pc:spChg chg="add mod">
          <ac:chgData name="Kryjak, Mike" userId="03a6e54d-e989-42e8-a898-8bd75d764f99" providerId="ADAL" clId="{B771AF3D-88E8-48B1-8341-23659270215A}" dt="2026-10-04T13:44:19.002" v="112024"/>
          <ac:spMkLst>
            <pc:docMk/>
            <pc:sldMk cId="2888489198" sldId="330"/>
            <ac:spMk id="160" creationId="{67EF5599-2C90-D27E-3A8A-11997ADBC6D6}"/>
          </ac:spMkLst>
        </pc:spChg>
        <pc:spChg chg="add mod">
          <ac:chgData name="Kryjak, Mike" userId="03a6e54d-e989-42e8-a898-8bd75d764f99" providerId="ADAL" clId="{B771AF3D-88E8-48B1-8341-23659270215A}" dt="2026-10-04T13:44:19.566" v="112038"/>
          <ac:spMkLst>
            <pc:docMk/>
            <pc:sldMk cId="2888489198" sldId="330"/>
            <ac:spMk id="161" creationId="{D0F7FF26-7E7C-972E-2FD2-C2D065A294C4}"/>
          </ac:spMkLst>
        </pc:spChg>
        <pc:spChg chg="add mod">
          <ac:chgData name="Kryjak, Mike" userId="03a6e54d-e989-42e8-a898-8bd75d764f99" providerId="ADAL" clId="{B771AF3D-88E8-48B1-8341-23659270215A}" dt="2026-10-04T13:44:20.096" v="112052"/>
          <ac:spMkLst>
            <pc:docMk/>
            <pc:sldMk cId="2888489198" sldId="330"/>
            <ac:spMk id="162" creationId="{8F1311DC-79DD-BD58-848F-A3A76BFD163C}"/>
          </ac:spMkLst>
        </pc:spChg>
        <pc:spChg chg="add mod">
          <ac:chgData name="Kryjak, Mike" userId="03a6e54d-e989-42e8-a898-8bd75d764f99" providerId="ADAL" clId="{B771AF3D-88E8-48B1-8341-23659270215A}" dt="2026-10-04T13:44:20.619" v="112066"/>
          <ac:spMkLst>
            <pc:docMk/>
            <pc:sldMk cId="2888489198" sldId="330"/>
            <ac:spMk id="163" creationId="{CD39E4AC-B2CA-DA5C-8D5F-0CAA4FFA14D9}"/>
          </ac:spMkLst>
        </pc:spChg>
        <pc:spChg chg="add mod">
          <ac:chgData name="Kryjak, Mike" userId="03a6e54d-e989-42e8-a898-8bd75d764f99" providerId="ADAL" clId="{B771AF3D-88E8-48B1-8341-23659270215A}" dt="2026-10-04T13:44:21.161" v="112080"/>
          <ac:spMkLst>
            <pc:docMk/>
            <pc:sldMk cId="2888489198" sldId="330"/>
            <ac:spMk id="164" creationId="{DC120D74-6FE4-82AB-EF9A-A55BFA0D402F}"/>
          </ac:spMkLst>
        </pc:spChg>
        <pc:spChg chg="add mod">
          <ac:chgData name="Kryjak, Mike" userId="03a6e54d-e989-42e8-a898-8bd75d764f99" providerId="ADAL" clId="{B771AF3D-88E8-48B1-8341-23659270215A}" dt="2026-10-04T13:44:21.726" v="112094"/>
          <ac:spMkLst>
            <pc:docMk/>
            <pc:sldMk cId="2888489198" sldId="330"/>
            <ac:spMk id="165" creationId="{533A7D9F-71DB-2164-7A25-EBDF10ACE386}"/>
          </ac:spMkLst>
        </pc:spChg>
        <pc:spChg chg="add mod">
          <ac:chgData name="Kryjak, Mike" userId="03a6e54d-e989-42e8-a898-8bd75d764f99" providerId="ADAL" clId="{B771AF3D-88E8-48B1-8341-23659270215A}" dt="2026-10-04T13:48:23.475" v="115015" actId="299"/>
          <ac:spMkLst>
            <pc:docMk/>
            <pc:sldMk cId="2888489198" sldId="330"/>
            <ac:spMk id="172" creationId="{E3D624D8-ECAA-FBF3-2A6F-AF13E583C1D2}"/>
          </ac:spMkLst>
        </pc:spChg>
        <pc:spChg chg="add mod">
          <ac:chgData name="Kryjak, Mike" userId="03a6e54d-e989-42e8-a898-8bd75d764f99" providerId="ADAL" clId="{B771AF3D-88E8-48B1-8341-23659270215A}" dt="2026-10-04T13:48:24.203" v="115043"/>
          <ac:spMkLst>
            <pc:docMk/>
            <pc:sldMk cId="2888489198" sldId="330"/>
            <ac:spMk id="173" creationId="{D711BD3D-C04F-38CC-06DE-E444DABAAE35}"/>
          </ac:spMkLst>
        </pc:spChg>
        <pc:spChg chg="add mod">
          <ac:chgData name="Kryjak, Mike" userId="03a6e54d-e989-42e8-a898-8bd75d764f99" providerId="ADAL" clId="{B771AF3D-88E8-48B1-8341-23659270215A}" dt="2026-10-05T08:57:44.353" v="135995" actId="164"/>
          <ac:spMkLst>
            <pc:docMk/>
            <pc:sldMk cId="2888489198" sldId="330"/>
            <ac:spMk id="174" creationId="{C7BBC50D-F916-F20E-F1FC-EC108EDF6B5F}"/>
          </ac:spMkLst>
        </pc:spChg>
        <pc:spChg chg="add mod">
          <ac:chgData name="Kryjak, Mike" userId="03a6e54d-e989-42e8-a898-8bd75d764f99" providerId="ADAL" clId="{B771AF3D-88E8-48B1-8341-23659270215A}" dt="2026-10-05T08:57:44.353" v="135995" actId="164"/>
          <ac:spMkLst>
            <pc:docMk/>
            <pc:sldMk cId="2888489198" sldId="330"/>
            <ac:spMk id="175" creationId="{BCCE7CDA-8818-AA1D-7AB8-5F2D4E77A96D}"/>
          </ac:spMkLst>
        </pc:spChg>
        <pc:spChg chg="add mod">
          <ac:chgData name="Kryjak, Mike" userId="03a6e54d-e989-42e8-a898-8bd75d764f99" providerId="ADAL" clId="{B771AF3D-88E8-48B1-8341-23659270215A}" dt="2026-10-05T08:57:50.629" v="136001" actId="164"/>
          <ac:spMkLst>
            <pc:docMk/>
            <pc:sldMk cId="2888489198" sldId="330"/>
            <ac:spMk id="176" creationId="{81D2636F-AB65-7B23-415E-C13DBA17E6BC}"/>
          </ac:spMkLst>
        </pc:spChg>
        <pc:spChg chg="add mod">
          <ac:chgData name="Kryjak, Mike" userId="03a6e54d-e989-42e8-a898-8bd75d764f99" providerId="ADAL" clId="{B771AF3D-88E8-48B1-8341-23659270215A}" dt="2026-10-05T08:57:50.629" v="136001" actId="164"/>
          <ac:spMkLst>
            <pc:docMk/>
            <pc:sldMk cId="2888489198" sldId="330"/>
            <ac:spMk id="177" creationId="{47A362F9-3B07-634C-E818-AFCBBAA9164A}"/>
          </ac:spMkLst>
        </pc:spChg>
        <pc:grpChg chg="add mod">
          <ac:chgData name="Kryjak, Mike" userId="03a6e54d-e989-42e8-a898-8bd75d764f99" providerId="ADAL" clId="{B771AF3D-88E8-48B1-8341-23659270215A}" dt="2026-10-05T08:57:49.175" v="136000" actId="1076"/>
          <ac:grpSpMkLst>
            <pc:docMk/>
            <pc:sldMk cId="2888489198" sldId="330"/>
            <ac:grpSpMk id="5" creationId="{780710EC-88AF-CC65-B270-7A3895141D4F}"/>
          </ac:grpSpMkLst>
        </pc:grpChg>
        <pc:grpChg chg="add mod">
          <ac:chgData name="Kryjak, Mike" userId="03a6e54d-e989-42e8-a898-8bd75d764f99" providerId="ADAL" clId="{B771AF3D-88E8-48B1-8341-23659270215A}" dt="2026-10-05T08:57:55.634" v="136002" actId="1076"/>
          <ac:grpSpMkLst>
            <pc:docMk/>
            <pc:sldMk cId="2888489198" sldId="330"/>
            <ac:grpSpMk id="6" creationId="{73535BC4-087C-F7AE-BD00-61E2A41B601C}"/>
          </ac:grpSpMkLst>
        </pc:grpChg>
        <pc:picChg chg="add mod ord">
          <ac:chgData name="Kryjak, Mike" userId="03a6e54d-e989-42e8-a898-8bd75d764f99" providerId="ADAL" clId="{B771AF3D-88E8-48B1-8341-23659270215A}" dt="2026-10-05T08:57:47.320" v="135999" actId="1076"/>
          <ac:picMkLst>
            <pc:docMk/>
            <pc:sldMk cId="2888489198" sldId="330"/>
            <ac:picMk id="155" creationId="{00D2520B-5386-C45B-78B4-E3A790A155BC}"/>
          </ac:picMkLst>
        </pc:picChg>
      </pc:sldChg>
      <pc:sldChg chg="addSp delSp modSp add mod modTransition">
        <pc:chgData name="Kryjak, Mike" userId="03a6e54d-e989-42e8-a898-8bd75d764f99" providerId="ADAL" clId="{B771AF3D-88E8-48B1-8341-23659270215A}" dt="2026-10-05T10:13:56.646" v="139403" actId="20577"/>
        <pc:sldMkLst>
          <pc:docMk/>
          <pc:sldMk cId="3903455914" sldId="331"/>
        </pc:sldMkLst>
        <pc:spChg chg="mod">
          <ac:chgData name="Kryjak, Mike" userId="03a6e54d-e989-42e8-a898-8bd75d764f99" providerId="ADAL" clId="{B771AF3D-88E8-48B1-8341-23659270215A}" dt="2026-10-05T10:13:56.646" v="139403" actId="20577"/>
          <ac:spMkLst>
            <pc:docMk/>
            <pc:sldMk cId="3903455914" sldId="331"/>
            <ac:spMk id="2" creationId="{A1D97A42-D048-77D6-B2EC-F5650AE5B7D0}"/>
          </ac:spMkLst>
        </pc:spChg>
        <pc:spChg chg="add mod">
          <ac:chgData name="Kryjak, Mike" userId="03a6e54d-e989-42e8-a898-8bd75d764f99" providerId="ADAL" clId="{B771AF3D-88E8-48B1-8341-23659270215A}" dt="2026-10-04T13:43:41.902" v="111586"/>
          <ac:spMkLst>
            <pc:docMk/>
            <pc:sldMk cId="3903455914" sldId="331"/>
            <ac:spMk id="110" creationId="{4170F49E-F759-7655-EC90-865E920DA33D}"/>
          </ac:spMkLst>
        </pc:spChg>
        <pc:spChg chg="add mod">
          <ac:chgData name="Kryjak, Mike" userId="03a6e54d-e989-42e8-a898-8bd75d764f99" providerId="ADAL" clId="{B771AF3D-88E8-48B1-8341-23659270215A}" dt="2026-10-04T13:43:42.881" v="111600"/>
          <ac:spMkLst>
            <pc:docMk/>
            <pc:sldMk cId="3903455914" sldId="331"/>
            <ac:spMk id="111" creationId="{6FBBC68E-4B94-0CE7-7245-AFC0963B911C}"/>
          </ac:spMkLst>
        </pc:spChg>
        <pc:spChg chg="add mod">
          <ac:chgData name="Kryjak, Mike" userId="03a6e54d-e989-42e8-a898-8bd75d764f99" providerId="ADAL" clId="{B771AF3D-88E8-48B1-8341-23659270215A}" dt="2026-10-04T13:43:43.820" v="111614"/>
          <ac:spMkLst>
            <pc:docMk/>
            <pc:sldMk cId="3903455914" sldId="331"/>
            <ac:spMk id="112" creationId="{0A89AD94-7DF8-9017-4405-79A5F742534A}"/>
          </ac:spMkLst>
        </pc:spChg>
        <pc:spChg chg="add mod">
          <ac:chgData name="Kryjak, Mike" userId="03a6e54d-e989-42e8-a898-8bd75d764f99" providerId="ADAL" clId="{B771AF3D-88E8-48B1-8341-23659270215A}" dt="2026-10-04T13:43:44.820" v="111628"/>
          <ac:spMkLst>
            <pc:docMk/>
            <pc:sldMk cId="3903455914" sldId="331"/>
            <ac:spMk id="113" creationId="{9145FB4B-770B-FE89-C707-F35BE9FB1AAC}"/>
          </ac:spMkLst>
        </pc:spChg>
        <pc:spChg chg="add mod">
          <ac:chgData name="Kryjak, Mike" userId="03a6e54d-e989-42e8-a898-8bd75d764f99" providerId="ADAL" clId="{B771AF3D-88E8-48B1-8341-23659270215A}" dt="2026-10-04T13:43:45.680" v="111642"/>
          <ac:spMkLst>
            <pc:docMk/>
            <pc:sldMk cId="3903455914" sldId="331"/>
            <ac:spMk id="114" creationId="{7A9209BB-2465-7A38-A72C-3C4D543A07E6}"/>
          </ac:spMkLst>
        </pc:spChg>
        <pc:spChg chg="add mod">
          <ac:chgData name="Kryjak, Mike" userId="03a6e54d-e989-42e8-a898-8bd75d764f99" providerId="ADAL" clId="{B771AF3D-88E8-48B1-8341-23659270215A}" dt="2026-10-04T13:43:46.487" v="111656"/>
          <ac:spMkLst>
            <pc:docMk/>
            <pc:sldMk cId="3903455914" sldId="331"/>
            <ac:spMk id="115" creationId="{2AA84234-DB7F-2531-926F-D6CF16FDB81E}"/>
          </ac:spMkLst>
        </pc:spChg>
        <pc:spChg chg="add mod">
          <ac:chgData name="Kryjak, Mike" userId="03a6e54d-e989-42e8-a898-8bd75d764f99" providerId="ADAL" clId="{B771AF3D-88E8-48B1-8341-23659270215A}" dt="2026-10-04T13:43:47.024" v="111670"/>
          <ac:spMkLst>
            <pc:docMk/>
            <pc:sldMk cId="3903455914" sldId="331"/>
            <ac:spMk id="116" creationId="{D65C0ED5-FEF2-ECF9-3B08-ED4911C69868}"/>
          </ac:spMkLst>
        </pc:spChg>
        <pc:spChg chg="add mod">
          <ac:chgData name="Kryjak, Mike" userId="03a6e54d-e989-42e8-a898-8bd75d764f99" providerId="ADAL" clId="{B771AF3D-88E8-48B1-8341-23659270215A}" dt="2026-10-04T13:43:47.558" v="111684"/>
          <ac:spMkLst>
            <pc:docMk/>
            <pc:sldMk cId="3903455914" sldId="331"/>
            <ac:spMk id="117" creationId="{10BC9065-FCCF-E107-57F8-E26D2DF15C20}"/>
          </ac:spMkLst>
        </pc:spChg>
        <pc:spChg chg="add mod">
          <ac:chgData name="Kryjak, Mike" userId="03a6e54d-e989-42e8-a898-8bd75d764f99" providerId="ADAL" clId="{B771AF3D-88E8-48B1-8341-23659270215A}" dt="2026-10-04T13:48:08.634" v="114713" actId="299"/>
          <ac:spMkLst>
            <pc:docMk/>
            <pc:sldMk cId="3903455914" sldId="331"/>
            <ac:spMk id="122" creationId="{C565F6F1-1003-8999-7252-BE9B6D99C94A}"/>
          </ac:spMkLst>
        </pc:spChg>
        <pc:spChg chg="add mod">
          <ac:chgData name="Kryjak, Mike" userId="03a6e54d-e989-42e8-a898-8bd75d764f99" providerId="ADAL" clId="{B771AF3D-88E8-48B1-8341-23659270215A}" dt="2026-10-04T13:48:09.399" v="114747"/>
          <ac:spMkLst>
            <pc:docMk/>
            <pc:sldMk cId="3903455914" sldId="331"/>
            <ac:spMk id="123" creationId="{EA87CE5C-E74E-539A-CCF2-D409249903CB}"/>
          </ac:spMkLst>
        </pc:spChg>
        <pc:spChg chg="add mod">
          <ac:chgData name="Kryjak, Mike" userId="03a6e54d-e989-42e8-a898-8bd75d764f99" providerId="ADAL" clId="{B771AF3D-88E8-48B1-8341-23659270215A}" dt="2026-10-04T13:48:09.603" v="114764" actId="299"/>
          <ac:spMkLst>
            <pc:docMk/>
            <pc:sldMk cId="3903455914" sldId="331"/>
            <ac:spMk id="124" creationId="{6C4C2AA4-A58D-B1BA-E620-EFA94DA4F193}"/>
          </ac:spMkLst>
        </pc:spChg>
        <pc:spChg chg="add mod">
          <ac:chgData name="Kryjak, Mike" userId="03a6e54d-e989-42e8-a898-8bd75d764f99" providerId="ADAL" clId="{B771AF3D-88E8-48B1-8341-23659270215A}" dt="2026-10-04T13:48:10.348" v="114793"/>
          <ac:spMkLst>
            <pc:docMk/>
            <pc:sldMk cId="3903455914" sldId="331"/>
            <ac:spMk id="125" creationId="{1A1F1BB0-3028-7FDD-AD7B-B739C45FBFEC}"/>
          </ac:spMkLst>
        </pc:spChg>
        <pc:picChg chg="add mod ord">
          <ac:chgData name="Kryjak, Mike" userId="03a6e54d-e989-42e8-a898-8bd75d764f99" providerId="ADAL" clId="{B771AF3D-88E8-48B1-8341-23659270215A}" dt="2026-10-04T13:43:38.707" v="111554"/>
          <ac:picMkLst>
            <pc:docMk/>
            <pc:sldMk cId="3903455914" sldId="331"/>
            <ac:picMk id="109" creationId="{653CE84A-8AC0-23E7-1941-6CA0D128B64E}"/>
          </ac:picMkLst>
        </pc:picChg>
      </pc:sldChg>
      <pc:sldChg chg="addSp delSp modSp add mod modTransition">
        <pc:chgData name="Kryjak, Mike" userId="03a6e54d-e989-42e8-a898-8bd75d764f99" providerId="ADAL" clId="{B771AF3D-88E8-48B1-8341-23659270215A}" dt="2026-10-05T10:12:34.961" v="139313"/>
        <pc:sldMkLst>
          <pc:docMk/>
          <pc:sldMk cId="3396971397" sldId="332"/>
        </pc:sldMkLst>
        <pc:spChg chg="mod">
          <ac:chgData name="Kryjak, Mike" userId="03a6e54d-e989-42e8-a898-8bd75d764f99" providerId="ADAL" clId="{B771AF3D-88E8-48B1-8341-23659270215A}" dt="2026-10-05T10:12:34.961" v="139313"/>
          <ac:spMkLst>
            <pc:docMk/>
            <pc:sldMk cId="3396971397" sldId="332"/>
            <ac:spMk id="2" creationId="{273B7D0B-D8E3-F3F0-F88E-CEA1F317EDBA}"/>
          </ac:spMkLst>
        </pc:spChg>
        <pc:spChg chg="add mod">
          <ac:chgData name="Kryjak, Mike" userId="03a6e54d-e989-42e8-a898-8bd75d764f99" providerId="ADAL" clId="{B771AF3D-88E8-48B1-8341-23659270215A}" dt="2026-10-05T08:55:33.826" v="135825" actId="1076"/>
          <ac:spMkLst>
            <pc:docMk/>
            <pc:sldMk cId="3396971397" sldId="332"/>
            <ac:spMk id="6" creationId="{8E8480FB-3492-DA4F-89E4-2D0AE20D1EC0}"/>
          </ac:spMkLst>
        </pc:spChg>
        <pc:spChg chg="add mod">
          <ac:chgData name="Kryjak, Mike" userId="03a6e54d-e989-42e8-a898-8bd75d764f99" providerId="ADAL" clId="{B771AF3D-88E8-48B1-8341-23659270215A}" dt="2026-10-04T13:43:27.731" v="111421"/>
          <ac:spMkLst>
            <pc:docMk/>
            <pc:sldMk cId="3396971397" sldId="332"/>
            <ac:spMk id="120" creationId="{285FB98B-5D51-0EA0-7FD2-4999395DF95C}"/>
          </ac:spMkLst>
        </pc:spChg>
        <pc:spChg chg="add mod">
          <ac:chgData name="Kryjak, Mike" userId="03a6e54d-e989-42e8-a898-8bd75d764f99" providerId="ADAL" clId="{B771AF3D-88E8-48B1-8341-23659270215A}" dt="2026-10-04T13:43:28.664" v="111435"/>
          <ac:spMkLst>
            <pc:docMk/>
            <pc:sldMk cId="3396971397" sldId="332"/>
            <ac:spMk id="121" creationId="{124A6641-047A-A88A-96AF-4C7F5E543C0B}"/>
          </ac:spMkLst>
        </pc:spChg>
        <pc:spChg chg="add mod">
          <ac:chgData name="Kryjak, Mike" userId="03a6e54d-e989-42e8-a898-8bd75d764f99" providerId="ADAL" clId="{B771AF3D-88E8-48B1-8341-23659270215A}" dt="2026-10-04T13:43:29.618" v="111449"/>
          <ac:spMkLst>
            <pc:docMk/>
            <pc:sldMk cId="3396971397" sldId="332"/>
            <ac:spMk id="122" creationId="{A6F018EC-521A-7D5C-9115-2D77B5C59067}"/>
          </ac:spMkLst>
        </pc:spChg>
        <pc:spChg chg="add mod">
          <ac:chgData name="Kryjak, Mike" userId="03a6e54d-e989-42e8-a898-8bd75d764f99" providerId="ADAL" clId="{B771AF3D-88E8-48B1-8341-23659270215A}" dt="2026-10-04T13:43:30.428" v="111463"/>
          <ac:spMkLst>
            <pc:docMk/>
            <pc:sldMk cId="3396971397" sldId="332"/>
            <ac:spMk id="123" creationId="{C6AC2E3F-77C3-F844-9EFF-3A9CAC0C7ED6}"/>
          </ac:spMkLst>
        </pc:spChg>
        <pc:spChg chg="add mod">
          <ac:chgData name="Kryjak, Mike" userId="03a6e54d-e989-42e8-a898-8bd75d764f99" providerId="ADAL" clId="{B771AF3D-88E8-48B1-8341-23659270215A}" dt="2026-10-04T13:43:31.260" v="111477"/>
          <ac:spMkLst>
            <pc:docMk/>
            <pc:sldMk cId="3396971397" sldId="332"/>
            <ac:spMk id="124" creationId="{29AFAAB4-CC30-B829-3C6F-FE44B6689DE3}"/>
          </ac:spMkLst>
        </pc:spChg>
        <pc:spChg chg="add mod">
          <ac:chgData name="Kryjak, Mike" userId="03a6e54d-e989-42e8-a898-8bd75d764f99" providerId="ADAL" clId="{B771AF3D-88E8-48B1-8341-23659270215A}" dt="2026-10-04T13:43:31.957" v="111491"/>
          <ac:spMkLst>
            <pc:docMk/>
            <pc:sldMk cId="3396971397" sldId="332"/>
            <ac:spMk id="125" creationId="{C2A14897-E50E-8353-9ABF-0473E00675C3}"/>
          </ac:spMkLst>
        </pc:spChg>
        <pc:spChg chg="add mod">
          <ac:chgData name="Kryjak, Mike" userId="03a6e54d-e989-42e8-a898-8bd75d764f99" providerId="ADAL" clId="{B771AF3D-88E8-48B1-8341-23659270215A}" dt="2026-10-04T13:43:32.597" v="111505"/>
          <ac:spMkLst>
            <pc:docMk/>
            <pc:sldMk cId="3396971397" sldId="332"/>
            <ac:spMk id="126" creationId="{F74C4186-9019-71B9-D9C2-AB989FBA1091}"/>
          </ac:spMkLst>
        </pc:spChg>
        <pc:spChg chg="add mod">
          <ac:chgData name="Kryjak, Mike" userId="03a6e54d-e989-42e8-a898-8bd75d764f99" providerId="ADAL" clId="{B771AF3D-88E8-48B1-8341-23659270215A}" dt="2026-10-04T13:43:33.115" v="111519"/>
          <ac:spMkLst>
            <pc:docMk/>
            <pc:sldMk cId="3396971397" sldId="332"/>
            <ac:spMk id="127" creationId="{A0459DEC-C85B-02DA-A550-37C9AE6D040E}"/>
          </ac:spMkLst>
        </pc:spChg>
        <pc:spChg chg="add mod">
          <ac:chgData name="Kryjak, Mike" userId="03a6e54d-e989-42e8-a898-8bd75d764f99" providerId="ADAL" clId="{B771AF3D-88E8-48B1-8341-23659270215A}" dt="2026-10-04T13:48:04.750" v="114617" actId="299"/>
          <ac:spMkLst>
            <pc:docMk/>
            <pc:sldMk cId="3396971397" sldId="332"/>
            <ac:spMk id="136" creationId="{9A8DC61B-4130-3B93-09FF-A56AF868F687}"/>
          </ac:spMkLst>
        </pc:spChg>
        <pc:spChg chg="add mod">
          <ac:chgData name="Kryjak, Mike" userId="03a6e54d-e989-42e8-a898-8bd75d764f99" providerId="ADAL" clId="{B771AF3D-88E8-48B1-8341-23659270215A}" dt="2026-10-04T13:48:05.672" v="114645"/>
          <ac:spMkLst>
            <pc:docMk/>
            <pc:sldMk cId="3396971397" sldId="332"/>
            <ac:spMk id="137" creationId="{E1208048-5229-07F5-54B4-9BDA185F24EC}"/>
          </ac:spMkLst>
        </pc:spChg>
        <pc:spChg chg="add mod">
          <ac:chgData name="Kryjak, Mike" userId="03a6e54d-e989-42e8-a898-8bd75d764f99" providerId="ADAL" clId="{B771AF3D-88E8-48B1-8341-23659270215A}" dt="2026-10-04T13:48:05.867" v="114660" actId="299"/>
          <ac:spMkLst>
            <pc:docMk/>
            <pc:sldMk cId="3396971397" sldId="332"/>
            <ac:spMk id="138" creationId="{018562CE-F332-6241-6B9E-3A76D9BB05C2}"/>
          </ac:spMkLst>
        </pc:spChg>
        <pc:spChg chg="add mod">
          <ac:chgData name="Kryjak, Mike" userId="03a6e54d-e989-42e8-a898-8bd75d764f99" providerId="ADAL" clId="{B771AF3D-88E8-48B1-8341-23659270215A}" dt="2026-10-04T13:48:06.722" v="114688"/>
          <ac:spMkLst>
            <pc:docMk/>
            <pc:sldMk cId="3396971397" sldId="332"/>
            <ac:spMk id="139" creationId="{96842148-F590-79A1-827F-C6E1C33D3C83}"/>
          </ac:spMkLst>
        </pc:spChg>
        <pc:picChg chg="add mod ord">
          <ac:chgData name="Kryjak, Mike" userId="03a6e54d-e989-42e8-a898-8bd75d764f99" providerId="ADAL" clId="{B771AF3D-88E8-48B1-8341-23659270215A}" dt="2026-10-04T13:43:22.522" v="111389"/>
          <ac:picMkLst>
            <pc:docMk/>
            <pc:sldMk cId="3396971397" sldId="332"/>
            <ac:picMk id="119" creationId="{4888DDB0-2F3B-7198-A502-B881FE398FD8}"/>
          </ac:picMkLst>
        </pc:picChg>
      </pc:sldChg>
      <pc:sldChg chg="addSp delSp modSp add mod modTransition">
        <pc:chgData name="Kryjak, Mike" userId="03a6e54d-e989-42e8-a898-8bd75d764f99" providerId="ADAL" clId="{B771AF3D-88E8-48B1-8341-23659270215A}" dt="2026-10-05T10:12:25.329" v="139312"/>
        <pc:sldMkLst>
          <pc:docMk/>
          <pc:sldMk cId="2277922703" sldId="333"/>
        </pc:sldMkLst>
        <pc:spChg chg="mod">
          <ac:chgData name="Kryjak, Mike" userId="03a6e54d-e989-42e8-a898-8bd75d764f99" providerId="ADAL" clId="{B771AF3D-88E8-48B1-8341-23659270215A}" dt="2026-10-05T10:12:25.329" v="139312"/>
          <ac:spMkLst>
            <pc:docMk/>
            <pc:sldMk cId="2277922703" sldId="333"/>
            <ac:spMk id="2" creationId="{0AEAD16D-D6BF-2F7E-802B-61C78B79D4FF}"/>
          </ac:spMkLst>
        </pc:spChg>
        <pc:spChg chg="add mod">
          <ac:chgData name="Kryjak, Mike" userId="03a6e54d-e989-42e8-a898-8bd75d764f99" providerId="ADAL" clId="{B771AF3D-88E8-48B1-8341-23659270215A}" dt="2026-10-04T13:43:11.928" v="111240"/>
          <ac:spMkLst>
            <pc:docMk/>
            <pc:sldMk cId="2277922703" sldId="333"/>
            <ac:spMk id="120" creationId="{36FF819A-848B-8144-E7B8-07356AD0D1A5}"/>
          </ac:spMkLst>
        </pc:spChg>
        <pc:spChg chg="add mod">
          <ac:chgData name="Kryjak, Mike" userId="03a6e54d-e989-42e8-a898-8bd75d764f99" providerId="ADAL" clId="{B771AF3D-88E8-48B1-8341-23659270215A}" dt="2026-10-04T13:43:12.492" v="111254"/>
          <ac:spMkLst>
            <pc:docMk/>
            <pc:sldMk cId="2277922703" sldId="333"/>
            <ac:spMk id="121" creationId="{C8D0D76E-581F-2D70-FBA9-6BEB2980B63F}"/>
          </ac:spMkLst>
        </pc:spChg>
        <pc:spChg chg="add mod">
          <ac:chgData name="Kryjak, Mike" userId="03a6e54d-e989-42e8-a898-8bd75d764f99" providerId="ADAL" clId="{B771AF3D-88E8-48B1-8341-23659270215A}" dt="2026-10-04T13:43:13.022" v="111268"/>
          <ac:spMkLst>
            <pc:docMk/>
            <pc:sldMk cId="2277922703" sldId="333"/>
            <ac:spMk id="122" creationId="{3B444A7A-868A-5A2E-3EBB-64A80F5A0694}"/>
          </ac:spMkLst>
        </pc:spChg>
        <pc:spChg chg="add mod">
          <ac:chgData name="Kryjak, Mike" userId="03a6e54d-e989-42e8-a898-8bd75d764f99" providerId="ADAL" clId="{B771AF3D-88E8-48B1-8341-23659270215A}" dt="2026-10-04T13:43:13.525" v="111282"/>
          <ac:spMkLst>
            <pc:docMk/>
            <pc:sldMk cId="2277922703" sldId="333"/>
            <ac:spMk id="123" creationId="{584E98B8-5764-0F50-D1BB-44A532305A75}"/>
          </ac:spMkLst>
        </pc:spChg>
        <pc:spChg chg="add mod">
          <ac:chgData name="Kryjak, Mike" userId="03a6e54d-e989-42e8-a898-8bd75d764f99" providerId="ADAL" clId="{B771AF3D-88E8-48B1-8341-23659270215A}" dt="2026-10-04T13:43:14.022" v="111296"/>
          <ac:spMkLst>
            <pc:docMk/>
            <pc:sldMk cId="2277922703" sldId="333"/>
            <ac:spMk id="124" creationId="{11112912-70AF-9B1E-C90A-C9636AAA4150}"/>
          </ac:spMkLst>
        </pc:spChg>
        <pc:spChg chg="add mod">
          <ac:chgData name="Kryjak, Mike" userId="03a6e54d-e989-42e8-a898-8bd75d764f99" providerId="ADAL" clId="{B771AF3D-88E8-48B1-8341-23659270215A}" dt="2026-10-04T13:43:14.481" v="111310"/>
          <ac:spMkLst>
            <pc:docMk/>
            <pc:sldMk cId="2277922703" sldId="333"/>
            <ac:spMk id="125" creationId="{38CCB9D4-9B21-26B0-24A9-C0536230E2C7}"/>
          </ac:spMkLst>
        </pc:spChg>
        <pc:spChg chg="add mod">
          <ac:chgData name="Kryjak, Mike" userId="03a6e54d-e989-42e8-a898-8bd75d764f99" providerId="ADAL" clId="{B771AF3D-88E8-48B1-8341-23659270215A}" dt="2026-10-04T13:43:14.970" v="111324"/>
          <ac:spMkLst>
            <pc:docMk/>
            <pc:sldMk cId="2277922703" sldId="333"/>
            <ac:spMk id="126" creationId="{0E1005EB-188F-AA2D-B293-DC4FEA679426}"/>
          </ac:spMkLst>
        </pc:spChg>
        <pc:spChg chg="add mod">
          <ac:chgData name="Kryjak, Mike" userId="03a6e54d-e989-42e8-a898-8bd75d764f99" providerId="ADAL" clId="{B771AF3D-88E8-48B1-8341-23659270215A}" dt="2026-10-04T13:43:15.551" v="111338"/>
          <ac:spMkLst>
            <pc:docMk/>
            <pc:sldMk cId="2277922703" sldId="333"/>
            <ac:spMk id="127" creationId="{F570586B-B6C3-F8C2-21EA-0B9BDED92AF4}"/>
          </ac:spMkLst>
        </pc:spChg>
        <pc:spChg chg="add mod">
          <ac:chgData name="Kryjak, Mike" userId="03a6e54d-e989-42e8-a898-8bd75d764f99" providerId="ADAL" clId="{B771AF3D-88E8-48B1-8341-23659270215A}" dt="2026-10-04T13:47:59.539" v="114508" actId="299"/>
          <ac:spMkLst>
            <pc:docMk/>
            <pc:sldMk cId="2277922703" sldId="333"/>
            <ac:spMk id="136" creationId="{2071D13E-F847-89A5-C844-19581CAF0BAC}"/>
          </ac:spMkLst>
        </pc:spChg>
        <pc:spChg chg="add mod">
          <ac:chgData name="Kryjak, Mike" userId="03a6e54d-e989-42e8-a898-8bd75d764f99" providerId="ADAL" clId="{B771AF3D-88E8-48B1-8341-23659270215A}" dt="2026-10-04T13:48:00.806" v="114536"/>
          <ac:spMkLst>
            <pc:docMk/>
            <pc:sldMk cId="2277922703" sldId="333"/>
            <ac:spMk id="137" creationId="{D3302D84-AA01-7A87-B9E9-08BADE5882CC}"/>
          </ac:spMkLst>
        </pc:spChg>
        <pc:spChg chg="add mod">
          <ac:chgData name="Kryjak, Mike" userId="03a6e54d-e989-42e8-a898-8bd75d764f99" providerId="ADAL" clId="{B771AF3D-88E8-48B1-8341-23659270215A}" dt="2026-10-04T13:48:01.145" v="114554" actId="299"/>
          <ac:spMkLst>
            <pc:docMk/>
            <pc:sldMk cId="2277922703" sldId="333"/>
            <ac:spMk id="138" creationId="{FAA81EA1-A1C8-A3B8-3EC0-E1A7665F0DE2}"/>
          </ac:spMkLst>
        </pc:spChg>
        <pc:spChg chg="add mod">
          <ac:chgData name="Kryjak, Mike" userId="03a6e54d-e989-42e8-a898-8bd75d764f99" providerId="ADAL" clId="{B771AF3D-88E8-48B1-8341-23659270215A}" dt="2026-10-04T13:48:02.355" v="114591"/>
          <ac:spMkLst>
            <pc:docMk/>
            <pc:sldMk cId="2277922703" sldId="333"/>
            <ac:spMk id="139" creationId="{ED71497F-2353-3849-2468-AC50683AE8B5}"/>
          </ac:spMkLst>
        </pc:spChg>
        <pc:picChg chg="add mod ord">
          <ac:chgData name="Kryjak, Mike" userId="03a6e54d-e989-42e8-a898-8bd75d764f99" providerId="ADAL" clId="{B771AF3D-88E8-48B1-8341-23659270215A}" dt="2026-10-04T13:43:07.399" v="111208"/>
          <ac:picMkLst>
            <pc:docMk/>
            <pc:sldMk cId="2277922703" sldId="333"/>
            <ac:picMk id="119" creationId="{2BD3E430-4219-F953-BEAC-398764AA0C43}"/>
          </ac:picMkLst>
        </pc:picChg>
      </pc:sldChg>
      <pc:sldChg chg="addSp delSp modSp add mod modTransition">
        <pc:chgData name="Kryjak, Mike" userId="03a6e54d-e989-42e8-a898-8bd75d764f99" providerId="ADAL" clId="{B771AF3D-88E8-48B1-8341-23659270215A}" dt="2026-10-05T15:32:41.903" v="139539" actId="22"/>
        <pc:sldMkLst>
          <pc:docMk/>
          <pc:sldMk cId="3301113401" sldId="334"/>
        </pc:sldMkLst>
        <pc:spChg chg="add">
          <ac:chgData name="Kryjak, Mike" userId="03a6e54d-e989-42e8-a898-8bd75d764f99" providerId="ADAL" clId="{B771AF3D-88E8-48B1-8341-23659270215A}" dt="2026-10-05T15:32:41.903" v="139539" actId="22"/>
          <ac:spMkLst>
            <pc:docMk/>
            <pc:sldMk cId="3301113401" sldId="334"/>
            <ac:spMk id="5" creationId="{0A4C116D-42BF-844E-1828-DDC60E17FF4B}"/>
          </ac:spMkLst>
        </pc:spChg>
        <pc:spChg chg="add mod">
          <ac:chgData name="Kryjak, Mike" userId="03a6e54d-e989-42e8-a898-8bd75d764f99" providerId="ADAL" clId="{B771AF3D-88E8-48B1-8341-23659270215A}" dt="2026-10-04T12:03:09.944" v="99751"/>
          <ac:spMkLst>
            <pc:docMk/>
            <pc:sldMk cId="3301113401" sldId="334"/>
            <ac:spMk id="22" creationId="{A3D70C14-FE22-0A02-0AC3-3CACCE548528}"/>
          </ac:spMkLst>
        </pc:spChg>
        <pc:picChg chg="add mod">
          <ac:chgData name="Kryjak, Mike" userId="03a6e54d-e989-42e8-a898-8bd75d764f99" providerId="ADAL" clId="{B771AF3D-88E8-48B1-8341-23659270215A}" dt="2026-10-04T10:23:38.460" v="80758"/>
          <ac:picMkLst>
            <pc:docMk/>
            <pc:sldMk cId="3301113401" sldId="334"/>
            <ac:picMk id="17" creationId="{4CAA5A03-AA50-D8F7-AECD-71600F575A3C}"/>
          </ac:picMkLst>
        </pc:picChg>
      </pc:sldChg>
      <pc:sldChg chg="addSp delSp modSp add mod modTransition">
        <pc:chgData name="Kryjak, Mike" userId="03a6e54d-e989-42e8-a898-8bd75d764f99" providerId="ADAL" clId="{B771AF3D-88E8-48B1-8341-23659270215A}" dt="2026-10-05T15:32:57.636" v="139588" actId="1076"/>
        <pc:sldMkLst>
          <pc:docMk/>
          <pc:sldMk cId="4105283425" sldId="335"/>
        </pc:sldMkLst>
        <pc:spChg chg="mod">
          <ac:chgData name="Kryjak, Mike" userId="03a6e54d-e989-42e8-a898-8bd75d764f99" providerId="ADAL" clId="{B771AF3D-88E8-48B1-8341-23659270215A}" dt="2026-10-05T08:48:57.580" v="135399" actId="1076"/>
          <ac:spMkLst>
            <pc:docMk/>
            <pc:sldMk cId="4105283425" sldId="335"/>
            <ac:spMk id="2" creationId="{BDBE01B9-9DB5-1073-4B81-2D1769AE92AD}"/>
          </ac:spMkLst>
        </pc:spChg>
        <pc:spChg chg="add mod">
          <ac:chgData name="Kryjak, Mike" userId="03a6e54d-e989-42e8-a898-8bd75d764f99" providerId="ADAL" clId="{B771AF3D-88E8-48B1-8341-23659270215A}" dt="2026-10-04T15:33:56.441" v="127690" actId="14100"/>
          <ac:spMkLst>
            <pc:docMk/>
            <pc:sldMk cId="4105283425" sldId="335"/>
            <ac:spMk id="21" creationId="{63C14626-EE1B-69E1-4DD6-5C251ADA9107}"/>
          </ac:spMkLst>
        </pc:spChg>
        <pc:spChg chg="add mod">
          <ac:chgData name="Kryjak, Mike" userId="03a6e54d-e989-42e8-a898-8bd75d764f99" providerId="ADAL" clId="{B771AF3D-88E8-48B1-8341-23659270215A}" dt="2026-10-05T15:32:54.931" v="139587" actId="1076"/>
          <ac:spMkLst>
            <pc:docMk/>
            <pc:sldMk cId="4105283425" sldId="335"/>
            <ac:spMk id="23" creationId="{58145C6A-7748-C5F3-87C2-E3CFD507E53E}"/>
          </ac:spMkLst>
        </pc:spChg>
        <pc:spChg chg="add mod">
          <ac:chgData name="Kryjak, Mike" userId="03a6e54d-e989-42e8-a898-8bd75d764f99" providerId="ADAL" clId="{B771AF3D-88E8-48B1-8341-23659270215A}" dt="2026-10-04T13:42:53.439" v="111071"/>
          <ac:spMkLst>
            <pc:docMk/>
            <pc:sldMk cId="4105283425" sldId="335"/>
            <ac:spMk id="40" creationId="{6EA51EF1-B6D3-95C0-C48D-5D6E43D66AEF}"/>
          </ac:spMkLst>
        </pc:spChg>
        <pc:spChg chg="add mod">
          <ac:chgData name="Kryjak, Mike" userId="03a6e54d-e989-42e8-a898-8bd75d764f99" providerId="ADAL" clId="{B771AF3D-88E8-48B1-8341-23659270215A}" dt="2026-10-04T13:42:54.037" v="111085"/>
          <ac:spMkLst>
            <pc:docMk/>
            <pc:sldMk cId="4105283425" sldId="335"/>
            <ac:spMk id="41" creationId="{3F892DC7-DFFA-CDEA-2B13-A862EBCC9C55}"/>
          </ac:spMkLst>
        </pc:spChg>
        <pc:spChg chg="add mod">
          <ac:chgData name="Kryjak, Mike" userId="03a6e54d-e989-42e8-a898-8bd75d764f99" providerId="ADAL" clId="{B771AF3D-88E8-48B1-8341-23659270215A}" dt="2026-10-04T13:42:54.601" v="111099"/>
          <ac:spMkLst>
            <pc:docMk/>
            <pc:sldMk cId="4105283425" sldId="335"/>
            <ac:spMk id="42" creationId="{8B012AA1-3736-7873-E018-E9628C044443}"/>
          </ac:spMkLst>
        </pc:spChg>
        <pc:spChg chg="add mod">
          <ac:chgData name="Kryjak, Mike" userId="03a6e54d-e989-42e8-a898-8bd75d764f99" providerId="ADAL" clId="{B771AF3D-88E8-48B1-8341-23659270215A}" dt="2026-10-04T13:42:55.135" v="111113"/>
          <ac:spMkLst>
            <pc:docMk/>
            <pc:sldMk cId="4105283425" sldId="335"/>
            <ac:spMk id="43" creationId="{8923029A-2E67-D50C-8F76-AA3B8C9BC86E}"/>
          </ac:spMkLst>
        </pc:spChg>
        <pc:spChg chg="add mod">
          <ac:chgData name="Kryjak, Mike" userId="03a6e54d-e989-42e8-a898-8bd75d764f99" providerId="ADAL" clId="{B771AF3D-88E8-48B1-8341-23659270215A}" dt="2026-10-04T13:42:55.632" v="111127"/>
          <ac:spMkLst>
            <pc:docMk/>
            <pc:sldMk cId="4105283425" sldId="335"/>
            <ac:spMk id="44" creationId="{AA13EA79-20C9-0EFE-B208-13923F0312F7}"/>
          </ac:spMkLst>
        </pc:spChg>
        <pc:spChg chg="add mod">
          <ac:chgData name="Kryjak, Mike" userId="03a6e54d-e989-42e8-a898-8bd75d764f99" providerId="ADAL" clId="{B771AF3D-88E8-48B1-8341-23659270215A}" dt="2026-10-04T13:42:56.175" v="111141"/>
          <ac:spMkLst>
            <pc:docMk/>
            <pc:sldMk cId="4105283425" sldId="335"/>
            <ac:spMk id="45" creationId="{36D5A7EB-6D08-311F-85D5-85ADF7876ADD}"/>
          </ac:spMkLst>
        </pc:spChg>
        <pc:spChg chg="add mod">
          <ac:chgData name="Kryjak, Mike" userId="03a6e54d-e989-42e8-a898-8bd75d764f99" providerId="ADAL" clId="{B771AF3D-88E8-48B1-8341-23659270215A}" dt="2026-10-04T13:42:56.788" v="111155"/>
          <ac:spMkLst>
            <pc:docMk/>
            <pc:sldMk cId="4105283425" sldId="335"/>
            <ac:spMk id="46" creationId="{CA3C8779-169B-EE08-ADC3-855221928B8B}"/>
          </ac:spMkLst>
        </pc:spChg>
        <pc:spChg chg="add mod">
          <ac:chgData name="Kryjak, Mike" userId="03a6e54d-e989-42e8-a898-8bd75d764f99" providerId="ADAL" clId="{B771AF3D-88E8-48B1-8341-23659270215A}" dt="2026-10-04T13:42:57.616" v="111169"/>
          <ac:spMkLst>
            <pc:docMk/>
            <pc:sldMk cId="4105283425" sldId="335"/>
            <ac:spMk id="47" creationId="{94221390-CAFE-4FB9-E684-CE2D051E63CE}"/>
          </ac:spMkLst>
        </pc:spChg>
        <pc:spChg chg="add mod">
          <ac:chgData name="Kryjak, Mike" userId="03a6e54d-e989-42e8-a898-8bd75d764f99" providerId="ADAL" clId="{B771AF3D-88E8-48B1-8341-23659270215A}" dt="2026-10-04T13:47:54.566" v="114414" actId="299"/>
          <ac:spMkLst>
            <pc:docMk/>
            <pc:sldMk cId="4105283425" sldId="335"/>
            <ac:spMk id="56" creationId="{78123743-E672-CCDB-761D-563A660B67C6}"/>
          </ac:spMkLst>
        </pc:spChg>
        <pc:spChg chg="add mod">
          <ac:chgData name="Kryjak, Mike" userId="03a6e54d-e989-42e8-a898-8bd75d764f99" providerId="ADAL" clId="{B771AF3D-88E8-48B1-8341-23659270215A}" dt="2026-10-04T13:47:55.430" v="114442"/>
          <ac:spMkLst>
            <pc:docMk/>
            <pc:sldMk cId="4105283425" sldId="335"/>
            <ac:spMk id="57" creationId="{99FA4A33-0582-C763-A71B-11A1A7556155}"/>
          </ac:spMkLst>
        </pc:spChg>
        <pc:spChg chg="add mod">
          <ac:chgData name="Kryjak, Mike" userId="03a6e54d-e989-42e8-a898-8bd75d764f99" providerId="ADAL" clId="{B771AF3D-88E8-48B1-8341-23659270215A}" dt="2026-10-04T13:47:55.612" v="114457" actId="299"/>
          <ac:spMkLst>
            <pc:docMk/>
            <pc:sldMk cId="4105283425" sldId="335"/>
            <ac:spMk id="58" creationId="{C3BB33E5-1DFE-B830-74B3-CAFEA2BAB4E8}"/>
          </ac:spMkLst>
        </pc:spChg>
        <pc:spChg chg="add mod">
          <ac:chgData name="Kryjak, Mike" userId="03a6e54d-e989-42e8-a898-8bd75d764f99" providerId="ADAL" clId="{B771AF3D-88E8-48B1-8341-23659270215A}" dt="2026-10-04T13:47:56.460" v="114485"/>
          <ac:spMkLst>
            <pc:docMk/>
            <pc:sldMk cId="4105283425" sldId="335"/>
            <ac:spMk id="59" creationId="{A9EFB3FD-1542-AA5E-4F92-73661FB4B76A}"/>
          </ac:spMkLst>
        </pc:spChg>
        <pc:spChg chg="add mod">
          <ac:chgData name="Kryjak, Mike" userId="03a6e54d-e989-42e8-a898-8bd75d764f99" providerId="ADAL" clId="{B771AF3D-88E8-48B1-8341-23659270215A}" dt="2026-10-05T08:49:09.730" v="135405" actId="1076"/>
          <ac:spMkLst>
            <pc:docMk/>
            <pc:sldMk cId="4105283425" sldId="335"/>
            <ac:spMk id="63" creationId="{AAB83DFD-AFD5-724B-2A58-90779AEDC15A}"/>
          </ac:spMkLst>
        </pc:spChg>
        <pc:spChg chg="add mod ord">
          <ac:chgData name="Kryjak, Mike" userId="03a6e54d-e989-42e8-a898-8bd75d764f99" providerId="ADAL" clId="{B771AF3D-88E8-48B1-8341-23659270215A}" dt="2026-10-04T15:33:42.232" v="127683" actId="164"/>
          <ac:spMkLst>
            <pc:docMk/>
            <pc:sldMk cId="4105283425" sldId="335"/>
            <ac:spMk id="256" creationId="{E7BA3D74-2F16-4F95-2849-85207D16CC84}"/>
          </ac:spMkLst>
        </pc:spChg>
        <pc:grpChg chg="add mod">
          <ac:chgData name="Kryjak, Mike" userId="03a6e54d-e989-42e8-a898-8bd75d764f99" providerId="ADAL" clId="{B771AF3D-88E8-48B1-8341-23659270215A}" dt="2026-10-05T15:32:57.636" v="139588" actId="1076"/>
          <ac:grpSpMkLst>
            <pc:docMk/>
            <pc:sldMk cId="4105283425" sldId="335"/>
            <ac:grpSpMk id="257" creationId="{89376726-5316-1B17-BCDB-1486C3B5E230}"/>
          </ac:grpSpMkLst>
        </pc:grpChg>
        <pc:picChg chg="add mod">
          <ac:chgData name="Kryjak, Mike" userId="03a6e54d-e989-42e8-a898-8bd75d764f99" providerId="ADAL" clId="{B771AF3D-88E8-48B1-8341-23659270215A}" dt="2026-10-04T15:33:42.232" v="127683" actId="164"/>
          <ac:picMkLst>
            <pc:docMk/>
            <pc:sldMk cId="4105283425" sldId="335"/>
            <ac:picMk id="20" creationId="{FDF5FB3F-BDF2-7C50-B42C-311C93CA309C}"/>
          </ac:picMkLst>
        </pc:picChg>
        <pc:picChg chg="add mod ord">
          <ac:chgData name="Kryjak, Mike" userId="03a6e54d-e989-42e8-a898-8bd75d764f99" providerId="ADAL" clId="{B771AF3D-88E8-48B1-8341-23659270215A}" dt="2026-10-04T15:26:01.676" v="127584" actId="1076"/>
          <ac:picMkLst>
            <pc:docMk/>
            <pc:sldMk cId="4105283425" sldId="335"/>
            <ac:picMk id="39" creationId="{07CC99A2-673C-5AA0-BCF6-767CD77EBF1A}"/>
          </ac:picMkLst>
        </pc:picChg>
        <pc:picChg chg="add mod">
          <ac:chgData name="Kryjak, Mike" userId="03a6e54d-e989-42e8-a898-8bd75d764f99" providerId="ADAL" clId="{B771AF3D-88E8-48B1-8341-23659270215A}" dt="2026-10-04T15:33:42.232" v="127683" actId="164"/>
          <ac:picMkLst>
            <pc:docMk/>
            <pc:sldMk cId="4105283425" sldId="335"/>
            <ac:picMk id="62" creationId="{C58D9421-C962-1359-82E7-F3B3F815B6BA}"/>
          </ac:picMkLst>
        </pc:picChg>
      </pc:sldChg>
      <pc:sldChg chg="addSp delSp modSp add mod modTransition">
        <pc:chgData name="Kryjak, Mike" userId="03a6e54d-e989-42e8-a898-8bd75d764f99" providerId="ADAL" clId="{B771AF3D-88E8-48B1-8341-23659270215A}" dt="2026-10-07T06:02:48.656" v="140361" actId="20577"/>
        <pc:sldMkLst>
          <pc:docMk/>
          <pc:sldMk cId="3682987349" sldId="336"/>
        </pc:sldMkLst>
        <pc:spChg chg="mod">
          <ac:chgData name="Kryjak, Mike" userId="03a6e54d-e989-42e8-a898-8bd75d764f99" providerId="ADAL" clId="{B771AF3D-88E8-48B1-8341-23659270215A}" dt="2026-10-04T15:04:43.406" v="126006" actId="20577"/>
          <ac:spMkLst>
            <pc:docMk/>
            <pc:sldMk cId="3682987349" sldId="336"/>
            <ac:spMk id="2" creationId="{55403CD8-3A4A-3320-10A7-9BE849111FD7}"/>
          </ac:spMkLst>
        </pc:spChg>
        <pc:spChg chg="add mod">
          <ac:chgData name="Kryjak, Mike" userId="03a6e54d-e989-42e8-a898-8bd75d764f99" providerId="ADAL" clId="{B771AF3D-88E8-48B1-8341-23659270215A}" dt="2026-10-05T09:04:18.427" v="136141"/>
          <ac:spMkLst>
            <pc:docMk/>
            <pc:sldMk cId="3682987349" sldId="336"/>
            <ac:spMk id="12" creationId="{A1D39AF7-0C19-76E7-8F2A-4642238C0A6A}"/>
          </ac:spMkLst>
        </pc:spChg>
        <pc:spChg chg="add mod">
          <ac:chgData name="Kryjak, Mike" userId="03a6e54d-e989-42e8-a898-8bd75d764f99" providerId="ADAL" clId="{B771AF3D-88E8-48B1-8341-23659270215A}" dt="2026-10-04T15:12:35.484" v="127080" actId="14100"/>
          <ac:spMkLst>
            <pc:docMk/>
            <pc:sldMk cId="3682987349" sldId="336"/>
            <ac:spMk id="57" creationId="{5B0BFF17-5A1E-3E55-9517-5F624AB9B7E6}"/>
          </ac:spMkLst>
        </pc:spChg>
        <pc:spChg chg="add mod">
          <ac:chgData name="Kryjak, Mike" userId="03a6e54d-e989-42e8-a898-8bd75d764f99" providerId="ADAL" clId="{B771AF3D-88E8-48B1-8341-23659270215A}" dt="2026-10-07T06:02:48.656" v="140361" actId="20577"/>
          <ac:spMkLst>
            <pc:docMk/>
            <pc:sldMk cId="3682987349" sldId="336"/>
            <ac:spMk id="58" creationId="{5EEAA1A8-9E6E-D519-C573-CA122AF97EC8}"/>
          </ac:spMkLst>
        </pc:spChg>
        <pc:spChg chg="add mod">
          <ac:chgData name="Kryjak, Mike" userId="03a6e54d-e989-42e8-a898-8bd75d764f99" providerId="ADAL" clId="{B771AF3D-88E8-48B1-8341-23659270215A}" dt="2026-10-04T14:58:24.305" v="125731"/>
          <ac:spMkLst>
            <pc:docMk/>
            <pc:sldMk cId="3682987349" sldId="336"/>
            <ac:spMk id="60" creationId="{93EA5401-3C21-06C3-7C9D-1217C0036D3F}"/>
          </ac:spMkLst>
        </pc:spChg>
        <pc:spChg chg="add mod">
          <ac:chgData name="Kryjak, Mike" userId="03a6e54d-e989-42e8-a898-8bd75d764f99" providerId="ADAL" clId="{B771AF3D-88E8-48B1-8341-23659270215A}" dt="2026-10-07T06:02:35.871" v="140353" actId="6549"/>
          <ac:spMkLst>
            <pc:docMk/>
            <pc:sldMk cId="3682987349" sldId="336"/>
            <ac:spMk id="61" creationId="{D438B61A-A328-48EC-634C-BAB578378E0A}"/>
          </ac:spMkLst>
        </pc:spChg>
        <pc:spChg chg="add mod">
          <ac:chgData name="Kryjak, Mike" userId="03a6e54d-e989-42e8-a898-8bd75d764f99" providerId="ADAL" clId="{B771AF3D-88E8-48B1-8341-23659270215A}" dt="2026-10-04T15:12:41.110" v="127082" actId="14100"/>
          <ac:spMkLst>
            <pc:docMk/>
            <pc:sldMk cId="3682987349" sldId="336"/>
            <ac:spMk id="68" creationId="{E41CE031-A8D4-C405-5DB5-0CA5264788DD}"/>
          </ac:spMkLst>
        </pc:spChg>
        <pc:spChg chg="add mod">
          <ac:chgData name="Kryjak, Mike" userId="03a6e54d-e989-42e8-a898-8bd75d764f99" providerId="ADAL" clId="{B771AF3D-88E8-48B1-8341-23659270215A}" dt="2026-10-04T15:13:04.383" v="127095" actId="1076"/>
          <ac:spMkLst>
            <pc:docMk/>
            <pc:sldMk cId="3682987349" sldId="336"/>
            <ac:spMk id="69" creationId="{4B65C311-4B77-131C-B15A-3AB365C3E48F}"/>
          </ac:spMkLst>
        </pc:spChg>
        <pc:spChg chg="add mod">
          <ac:chgData name="Kryjak, Mike" userId="03a6e54d-e989-42e8-a898-8bd75d764f99" providerId="ADAL" clId="{B771AF3D-88E8-48B1-8341-23659270215A}" dt="2026-10-05T08:51:48.353" v="135459" actId="20577"/>
          <ac:spMkLst>
            <pc:docMk/>
            <pc:sldMk cId="3682987349" sldId="336"/>
            <ac:spMk id="73" creationId="{8315D4A5-5511-AD35-13E5-6D7A8AA0E1D1}"/>
          </ac:spMkLst>
        </pc:spChg>
        <pc:spChg chg="add mod">
          <ac:chgData name="Kryjak, Mike" userId="03a6e54d-e989-42e8-a898-8bd75d764f99" providerId="ADAL" clId="{B771AF3D-88E8-48B1-8341-23659270215A}" dt="2026-10-04T14:58:27.371" v="125751"/>
          <ac:spMkLst>
            <pc:docMk/>
            <pc:sldMk cId="3682987349" sldId="336"/>
            <ac:spMk id="74" creationId="{E61886E8-6C45-3EA8-9AA0-CD8A72692F90}"/>
          </ac:spMkLst>
        </pc:spChg>
        <pc:spChg chg="add mod">
          <ac:chgData name="Kryjak, Mike" userId="03a6e54d-e989-42e8-a898-8bd75d764f99" providerId="ADAL" clId="{B771AF3D-88E8-48B1-8341-23659270215A}" dt="2026-10-04T12:48:11.656" v="103893"/>
          <ac:spMkLst>
            <pc:docMk/>
            <pc:sldMk cId="3682987349" sldId="336"/>
            <ac:spMk id="76" creationId="{9B9965AB-75BC-74B6-4538-A2D7BA27DB6D}"/>
          </ac:spMkLst>
        </pc:spChg>
        <pc:spChg chg="add mod ord">
          <ac:chgData name="Kryjak, Mike" userId="03a6e54d-e989-42e8-a898-8bd75d764f99" providerId="ADAL" clId="{B771AF3D-88E8-48B1-8341-23659270215A}" dt="2026-10-07T06:02:05.935" v="140322" actId="20577"/>
          <ac:spMkLst>
            <pc:docMk/>
            <pc:sldMk cId="3682987349" sldId="336"/>
            <ac:spMk id="100" creationId="{69A3E6CD-0F8A-D8DA-8D43-7D26A251712E}"/>
          </ac:spMkLst>
        </pc:spChg>
        <pc:spChg chg="add mod ord topLvl">
          <ac:chgData name="Kryjak, Mike" userId="03a6e54d-e989-42e8-a898-8bd75d764f99" providerId="ADAL" clId="{B771AF3D-88E8-48B1-8341-23659270215A}" dt="2026-10-05T09:04:18.427" v="136141"/>
          <ac:spMkLst>
            <pc:docMk/>
            <pc:sldMk cId="3682987349" sldId="336"/>
            <ac:spMk id="251" creationId="{AB9DD990-D51E-D2DB-4C6D-8E8946796D01}"/>
          </ac:spMkLst>
        </pc:spChg>
        <pc:spChg chg="add mod topLvl">
          <ac:chgData name="Kryjak, Mike" userId="03a6e54d-e989-42e8-a898-8bd75d764f99" providerId="ADAL" clId="{B771AF3D-88E8-48B1-8341-23659270215A}" dt="2026-10-05T09:04:18.427" v="136141"/>
          <ac:spMkLst>
            <pc:docMk/>
            <pc:sldMk cId="3682987349" sldId="336"/>
            <ac:spMk id="269" creationId="{385B35D6-CC04-62B6-8D04-64F70D2ED41F}"/>
          </ac:spMkLst>
        </pc:spChg>
        <pc:spChg chg="add mod">
          <ac:chgData name="Kryjak, Mike" userId="03a6e54d-e989-42e8-a898-8bd75d764f99" providerId="ADAL" clId="{B771AF3D-88E8-48B1-8341-23659270215A}" dt="2026-10-05T08:46:28.871" v="135252" actId="14100"/>
          <ac:spMkLst>
            <pc:docMk/>
            <pc:sldMk cId="3682987349" sldId="336"/>
            <ac:spMk id="271" creationId="{65DA1F44-58B0-7510-C02A-44A1BDF89E6E}"/>
          </ac:spMkLst>
        </pc:spChg>
        <pc:spChg chg="add mod">
          <ac:chgData name="Kryjak, Mike" userId="03a6e54d-e989-42e8-a898-8bd75d764f99" providerId="ADAL" clId="{B771AF3D-88E8-48B1-8341-23659270215A}" dt="2026-10-04T15:13:38.260" v="127114" actId="1076"/>
          <ac:spMkLst>
            <pc:docMk/>
            <pc:sldMk cId="3682987349" sldId="336"/>
            <ac:spMk id="275" creationId="{92873CF9-9D51-420F-EEF7-DCE71F1B3F87}"/>
          </ac:spMkLst>
        </pc:spChg>
        <pc:spChg chg="add mod">
          <ac:chgData name="Kryjak, Mike" userId="03a6e54d-e989-42e8-a898-8bd75d764f99" providerId="ADAL" clId="{B771AF3D-88E8-48B1-8341-23659270215A}" dt="2026-10-04T15:13:40.465" v="127115" actId="1076"/>
          <ac:spMkLst>
            <pc:docMk/>
            <pc:sldMk cId="3682987349" sldId="336"/>
            <ac:spMk id="276" creationId="{1C0D031E-8BF9-F239-D771-49749AA0F753}"/>
          </ac:spMkLst>
        </pc:spChg>
        <pc:spChg chg="add mod">
          <ac:chgData name="Kryjak, Mike" userId="03a6e54d-e989-42e8-a898-8bd75d764f99" providerId="ADAL" clId="{B771AF3D-88E8-48B1-8341-23659270215A}" dt="2026-10-04T14:58:52.466" v="125881"/>
          <ac:spMkLst>
            <pc:docMk/>
            <pc:sldMk cId="3682987349" sldId="336"/>
            <ac:spMk id="278" creationId="{304D3F9D-BE0E-ECD8-1596-3BAED909D61A}"/>
          </ac:spMkLst>
        </pc:spChg>
        <pc:spChg chg="add mod">
          <ac:chgData name="Kryjak, Mike" userId="03a6e54d-e989-42e8-a898-8bd75d764f99" providerId="ADAL" clId="{B771AF3D-88E8-48B1-8341-23659270215A}" dt="2026-10-04T14:58:54.029" v="125909"/>
          <ac:spMkLst>
            <pc:docMk/>
            <pc:sldMk cId="3682987349" sldId="336"/>
            <ac:spMk id="280" creationId="{644193BE-D0FA-AC25-6C03-F1E2F77C39D6}"/>
          </ac:spMkLst>
        </pc:spChg>
        <pc:spChg chg="add mod">
          <ac:chgData name="Kryjak, Mike" userId="03a6e54d-e989-42e8-a898-8bd75d764f99" providerId="ADAL" clId="{B771AF3D-88E8-48B1-8341-23659270215A}" dt="2026-10-04T14:58:55.421" v="125937"/>
          <ac:spMkLst>
            <pc:docMk/>
            <pc:sldMk cId="3682987349" sldId="336"/>
            <ac:spMk id="282" creationId="{456D3C04-C8FE-4CBB-7CB9-2CA72ABB34E3}"/>
          </ac:spMkLst>
        </pc:spChg>
        <pc:spChg chg="add mod">
          <ac:chgData name="Kryjak, Mike" userId="03a6e54d-e989-42e8-a898-8bd75d764f99" providerId="ADAL" clId="{B771AF3D-88E8-48B1-8341-23659270215A}" dt="2026-10-04T15:13:32.162" v="127112" actId="1076"/>
          <ac:spMkLst>
            <pc:docMk/>
            <pc:sldMk cId="3682987349" sldId="336"/>
            <ac:spMk id="286" creationId="{7DD88716-AE9A-F32C-17B8-912FDCDEA558}"/>
          </ac:spMkLst>
        </pc:spChg>
        <pc:spChg chg="add mod">
          <ac:chgData name="Kryjak, Mike" userId="03a6e54d-e989-42e8-a898-8bd75d764f99" providerId="ADAL" clId="{B771AF3D-88E8-48B1-8341-23659270215A}" dt="2026-10-04T15:13:33.169" v="127113" actId="571"/>
          <ac:spMkLst>
            <pc:docMk/>
            <pc:sldMk cId="3682987349" sldId="336"/>
            <ac:spMk id="287" creationId="{F0191490-0589-84AA-7D47-0362A58F1C9C}"/>
          </ac:spMkLst>
        </pc:spChg>
        <pc:grpChg chg="add mod">
          <ac:chgData name="Kryjak, Mike" userId="03a6e54d-e989-42e8-a898-8bd75d764f99" providerId="ADAL" clId="{B771AF3D-88E8-48B1-8341-23659270215A}" dt="2026-10-05T09:04:18.491" v="136142"/>
          <ac:grpSpMkLst>
            <pc:docMk/>
            <pc:sldMk cId="3682987349" sldId="336"/>
            <ac:grpSpMk id="13" creationId="{54902A7B-D067-787A-7297-622C98A4A2AB}"/>
          </ac:grpSpMkLst>
        </pc:grpChg>
        <pc:picChg chg="add mod ord">
          <ac:chgData name="Kryjak, Mike" userId="03a6e54d-e989-42e8-a898-8bd75d764f99" providerId="ADAL" clId="{B771AF3D-88E8-48B1-8341-23659270215A}" dt="2026-10-04T15:12:23.695" v="126961" actId="1076"/>
          <ac:picMkLst>
            <pc:docMk/>
            <pc:sldMk cId="3682987349" sldId="336"/>
            <ac:picMk id="274" creationId="{F1718BAA-9484-6976-4F30-1E9A711B7288}"/>
          </ac:picMkLst>
        </pc:picChg>
        <pc:cxnChg chg="add mod ord">
          <ac:chgData name="Kryjak, Mike" userId="03a6e54d-e989-42e8-a898-8bd75d764f99" providerId="ADAL" clId="{B771AF3D-88E8-48B1-8341-23659270215A}" dt="2026-10-04T14:59:01.262" v="125945"/>
          <ac:cxnSpMkLst>
            <pc:docMk/>
            <pc:sldMk cId="3682987349" sldId="336"/>
            <ac:cxnSpMk id="209" creationId="{09929C54-A9CF-5BD4-6127-10276A0730A6}"/>
          </ac:cxnSpMkLst>
        </pc:cxnChg>
        <pc:cxnChg chg="add mod ord">
          <ac:chgData name="Kryjak, Mike" userId="03a6e54d-e989-42e8-a898-8bd75d764f99" providerId="ADAL" clId="{B771AF3D-88E8-48B1-8341-23659270215A}" dt="2026-10-04T14:59:01.758" v="125947"/>
          <ac:cxnSpMkLst>
            <pc:docMk/>
            <pc:sldMk cId="3682987349" sldId="336"/>
            <ac:cxnSpMk id="210" creationId="{6B7789A4-6104-AE77-183E-8DBC6D0DA42F}"/>
          </ac:cxnSpMkLst>
        </pc:cxnChg>
        <pc:cxnChg chg="add mod ord">
          <ac:chgData name="Kryjak, Mike" userId="03a6e54d-e989-42e8-a898-8bd75d764f99" providerId="ADAL" clId="{B771AF3D-88E8-48B1-8341-23659270215A}" dt="2026-10-04T14:59:02.318" v="125949"/>
          <ac:cxnSpMkLst>
            <pc:docMk/>
            <pc:sldMk cId="3682987349" sldId="336"/>
            <ac:cxnSpMk id="211" creationId="{3FE785B3-0B20-DD1C-9468-148BCA2CFDFF}"/>
          </ac:cxnSpMkLst>
        </pc:cxnChg>
        <pc:cxnChg chg="add mod ord">
          <ac:chgData name="Kryjak, Mike" userId="03a6e54d-e989-42e8-a898-8bd75d764f99" providerId="ADAL" clId="{B771AF3D-88E8-48B1-8341-23659270215A}" dt="2026-10-04T14:59:02.948" v="125951"/>
          <ac:cxnSpMkLst>
            <pc:docMk/>
            <pc:sldMk cId="3682987349" sldId="336"/>
            <ac:cxnSpMk id="268" creationId="{A0F90576-6701-DF37-867F-95CECC1E9FEA}"/>
          </ac:cxnSpMkLst>
        </pc:cxnChg>
        <pc:cxnChg chg="add mod">
          <ac:chgData name="Kryjak, Mike" userId="03a6e54d-e989-42e8-a898-8bd75d764f99" providerId="ADAL" clId="{B771AF3D-88E8-48B1-8341-23659270215A}" dt="2026-10-04T15:13:21.939" v="127098" actId="208"/>
          <ac:cxnSpMkLst>
            <pc:docMk/>
            <pc:sldMk cId="3682987349" sldId="336"/>
            <ac:cxnSpMk id="284" creationId="{E8392145-4614-D789-E019-6A99E2313761}"/>
          </ac:cxnSpMkLst>
        </pc:cxnChg>
        <pc:cxnChg chg="add mod">
          <ac:chgData name="Kryjak, Mike" userId="03a6e54d-e989-42e8-a898-8bd75d764f99" providerId="ADAL" clId="{B771AF3D-88E8-48B1-8341-23659270215A}" dt="2026-10-04T15:13:21.939" v="127098" actId="208"/>
          <ac:cxnSpMkLst>
            <pc:docMk/>
            <pc:sldMk cId="3682987349" sldId="336"/>
            <ac:cxnSpMk id="285" creationId="{7752DDCC-02F7-0405-2876-4705DCDF916B}"/>
          </ac:cxnSpMkLst>
        </pc:cxnChg>
      </pc:sldChg>
      <pc:sldChg chg="addSp modSp add mod modTransition">
        <pc:chgData name="Kryjak, Mike" userId="03a6e54d-e989-42e8-a898-8bd75d764f99" providerId="ADAL" clId="{B771AF3D-88E8-48B1-8341-23659270215A}" dt="2026-10-05T09:27:58.049" v="136651"/>
        <pc:sldMkLst>
          <pc:docMk/>
          <pc:sldMk cId="4291225564" sldId="337"/>
        </pc:sldMkLst>
        <pc:spChg chg="mod">
          <ac:chgData name="Kryjak, Mike" userId="03a6e54d-e989-42e8-a898-8bd75d764f99" providerId="ADAL" clId="{B771AF3D-88E8-48B1-8341-23659270215A}" dt="2026-10-04T16:35:48.859" v="133109" actId="5793"/>
          <ac:spMkLst>
            <pc:docMk/>
            <pc:sldMk cId="4291225564" sldId="337"/>
            <ac:spMk id="2" creationId="{E51CB8E5-2058-CF52-D23A-8F3DC96EB175}"/>
          </ac:spMkLst>
        </pc:spChg>
        <pc:spChg chg="add mod">
          <ac:chgData name="Kryjak, Mike" userId="03a6e54d-e989-42e8-a898-8bd75d764f99" providerId="ADAL" clId="{B771AF3D-88E8-48B1-8341-23659270215A}" dt="2026-10-05T08:59:03.509" v="136091" actId="20577"/>
          <ac:spMkLst>
            <pc:docMk/>
            <pc:sldMk cId="4291225564" sldId="337"/>
            <ac:spMk id="8" creationId="{BF07F967-2A0D-C351-017A-973B22CC6BC7}"/>
          </ac:spMkLst>
        </pc:spChg>
        <pc:spChg chg="mod">
          <ac:chgData name="Kryjak, Mike" userId="03a6e54d-e989-42e8-a898-8bd75d764f99" providerId="ADAL" clId="{B771AF3D-88E8-48B1-8341-23659270215A}" dt="2026-10-05T08:58:37.161" v="136013" actId="164"/>
          <ac:spMkLst>
            <pc:docMk/>
            <pc:sldMk cId="4291225564" sldId="337"/>
            <ac:spMk id="356" creationId="{B32E9D49-53B7-2C4B-304E-173AD87D612D}"/>
          </ac:spMkLst>
        </pc:spChg>
        <pc:spChg chg="mod">
          <ac:chgData name="Kryjak, Mike" userId="03a6e54d-e989-42e8-a898-8bd75d764f99" providerId="ADAL" clId="{B771AF3D-88E8-48B1-8341-23659270215A}" dt="2026-10-05T08:58:37.161" v="136013" actId="164"/>
          <ac:spMkLst>
            <pc:docMk/>
            <pc:sldMk cId="4291225564" sldId="337"/>
            <ac:spMk id="357" creationId="{3156AF41-B77D-4E93-56BA-D86998E406BC}"/>
          </ac:spMkLst>
        </pc:spChg>
        <pc:spChg chg="mod">
          <ac:chgData name="Kryjak, Mike" userId="03a6e54d-e989-42e8-a898-8bd75d764f99" providerId="ADAL" clId="{B771AF3D-88E8-48B1-8341-23659270215A}" dt="2026-10-05T08:58:41.031" v="136015" actId="164"/>
          <ac:spMkLst>
            <pc:docMk/>
            <pc:sldMk cId="4291225564" sldId="337"/>
            <ac:spMk id="358" creationId="{6E1594D0-7F57-FB52-A7E0-ABDA42882F21}"/>
          </ac:spMkLst>
        </pc:spChg>
        <pc:spChg chg="mod">
          <ac:chgData name="Kryjak, Mike" userId="03a6e54d-e989-42e8-a898-8bd75d764f99" providerId="ADAL" clId="{B771AF3D-88E8-48B1-8341-23659270215A}" dt="2026-10-05T08:58:41.031" v="136015" actId="164"/>
          <ac:spMkLst>
            <pc:docMk/>
            <pc:sldMk cId="4291225564" sldId="337"/>
            <ac:spMk id="359" creationId="{EE586D9D-1079-AE8D-6A66-7A62A898ED6A}"/>
          </ac:spMkLst>
        </pc:spChg>
        <pc:grpChg chg="add mod">
          <ac:chgData name="Kryjak, Mike" userId="03a6e54d-e989-42e8-a898-8bd75d764f99" providerId="ADAL" clId="{B771AF3D-88E8-48B1-8341-23659270215A}" dt="2026-10-05T08:58:38.872" v="136014" actId="1076"/>
          <ac:grpSpMkLst>
            <pc:docMk/>
            <pc:sldMk cId="4291225564" sldId="337"/>
            <ac:grpSpMk id="5" creationId="{468163B6-DA1A-0A8A-AD28-46FF93ED85DF}"/>
          </ac:grpSpMkLst>
        </pc:grpChg>
        <pc:grpChg chg="add mod">
          <ac:chgData name="Kryjak, Mike" userId="03a6e54d-e989-42e8-a898-8bd75d764f99" providerId="ADAL" clId="{B771AF3D-88E8-48B1-8341-23659270215A}" dt="2026-10-05T08:58:43.358" v="136016" actId="1076"/>
          <ac:grpSpMkLst>
            <pc:docMk/>
            <pc:sldMk cId="4291225564" sldId="337"/>
            <ac:grpSpMk id="6" creationId="{E03204F3-C2FB-7932-A5F6-68581B2752C3}"/>
          </ac:grpSpMkLst>
        </pc:grpChg>
      </pc:sldChg>
      <pc:sldChg chg="addSp delSp modSp new mod">
        <pc:chgData name="Kryjak, Mike" userId="03a6e54d-e989-42e8-a898-8bd75d764f99" providerId="ADAL" clId="{B771AF3D-88E8-48B1-8341-23659270215A}" dt="2026-10-04T17:07:43.806" v="134672" actId="20577"/>
        <pc:sldMkLst>
          <pc:docMk/>
          <pc:sldMk cId="2375905407" sldId="338"/>
        </pc:sldMkLst>
        <pc:spChg chg="mod">
          <ac:chgData name="Kryjak, Mike" userId="03a6e54d-e989-42e8-a898-8bd75d764f99" providerId="ADAL" clId="{B771AF3D-88E8-48B1-8341-23659270215A}" dt="2026-10-04T17:07:43.806" v="134672" actId="20577"/>
          <ac:spMkLst>
            <pc:docMk/>
            <pc:sldMk cId="2375905407" sldId="338"/>
            <ac:spMk id="2" creationId="{466EE724-ED6A-4A3D-743E-E9AAAC88ADC2}"/>
          </ac:spMkLst>
        </pc:spChg>
        <pc:picChg chg="add mod">
          <ac:chgData name="Kryjak, Mike" userId="03a6e54d-e989-42e8-a898-8bd75d764f99" providerId="ADAL" clId="{B771AF3D-88E8-48B1-8341-23659270215A}" dt="2026-10-04T17:07:38.591" v="134638" actId="1076"/>
          <ac:picMkLst>
            <pc:docMk/>
            <pc:sldMk cId="2375905407" sldId="338"/>
            <ac:picMk id="60" creationId="{049B7836-0BC3-938C-49FE-4039C5467517}"/>
          </ac:picMkLst>
        </pc:picChg>
      </pc:sldChg>
      <pc:sldChg chg="addSp delSp modSp add mod modTransition">
        <pc:chgData name="Kryjak, Mike" userId="03a6e54d-e989-42e8-a898-8bd75d764f99" providerId="ADAL" clId="{B771AF3D-88E8-48B1-8341-23659270215A}" dt="2026-10-07T06:00:43.647" v="140295" actId="20577"/>
        <pc:sldMkLst>
          <pc:docMk/>
          <pc:sldMk cId="657797662" sldId="339"/>
        </pc:sldMkLst>
        <pc:spChg chg="add mod">
          <ac:chgData name="Kryjak, Mike" userId="03a6e54d-e989-42e8-a898-8bd75d764f99" providerId="ADAL" clId="{B771AF3D-88E8-48B1-8341-23659270215A}" dt="2026-10-06T21:49:59.405" v="140266" actId="20577"/>
          <ac:spMkLst>
            <pc:docMk/>
            <pc:sldMk cId="657797662" sldId="339"/>
            <ac:spMk id="2" creationId="{5495571F-F1EE-0113-2264-4C4EC1042E0C}"/>
          </ac:spMkLst>
        </pc:spChg>
        <pc:spChg chg="mod">
          <ac:chgData name="Kryjak, Mike" userId="03a6e54d-e989-42e8-a898-8bd75d764f99" providerId="ADAL" clId="{B771AF3D-88E8-48B1-8341-23659270215A}" dt="2026-10-07T06:00:43.647" v="140295" actId="20577"/>
          <ac:spMkLst>
            <pc:docMk/>
            <pc:sldMk cId="657797662" sldId="339"/>
            <ac:spMk id="7" creationId="{7E7C1775-F999-6708-D5E1-4833A0F8FCF0}"/>
          </ac:spMkLst>
        </pc:spChg>
        <pc:cxnChg chg="add mod">
          <ac:chgData name="Kryjak, Mike" userId="03a6e54d-e989-42e8-a898-8bd75d764f99" providerId="ADAL" clId="{B771AF3D-88E8-48B1-8341-23659270215A}" dt="2026-10-05T08:40:53.870" v="135249" actId="1076"/>
          <ac:cxnSpMkLst>
            <pc:docMk/>
            <pc:sldMk cId="657797662" sldId="339"/>
            <ac:cxnSpMk id="9" creationId="{BCF3E1E2-1FA0-B710-8205-49855DB680C5}"/>
          </ac:cxnSpMkLst>
        </pc:cxnChg>
      </pc:sldChg>
      <pc:sldChg chg="addSp delSp modSp new mod">
        <pc:chgData name="Kryjak, Mike" userId="03a6e54d-e989-42e8-a898-8bd75d764f99" providerId="ADAL" clId="{B771AF3D-88E8-48B1-8341-23659270215A}" dt="2026-10-05T09:34:48.387" v="137055"/>
        <pc:sldMkLst>
          <pc:docMk/>
          <pc:sldMk cId="1652615833" sldId="340"/>
        </pc:sldMkLst>
        <pc:spChg chg="mod">
          <ac:chgData name="Kryjak, Mike" userId="03a6e54d-e989-42e8-a898-8bd75d764f99" providerId="ADAL" clId="{B771AF3D-88E8-48B1-8341-23659270215A}" dt="2026-10-05T09:05:40.113" v="136145" actId="14"/>
          <ac:spMkLst>
            <pc:docMk/>
            <pc:sldMk cId="1652615833" sldId="340"/>
            <ac:spMk id="2" creationId="{2FD5DDBB-58BA-C47D-68B2-8B9C59458C76}"/>
          </ac:spMkLst>
        </pc:spChg>
        <pc:spChg chg="add mod">
          <ac:chgData name="Kryjak, Mike" userId="03a6e54d-e989-42e8-a898-8bd75d764f99" providerId="ADAL" clId="{B771AF3D-88E8-48B1-8341-23659270215A}" dt="2026-10-05T09:05:57.555" v="136298"/>
          <ac:spMkLst>
            <pc:docMk/>
            <pc:sldMk cId="1652615833" sldId="340"/>
            <ac:spMk id="17" creationId="{F1FFFD18-3CDF-9562-7F14-B59E8C3E4942}"/>
          </ac:spMkLst>
        </pc:spChg>
        <pc:spChg chg="add mod">
          <ac:chgData name="Kryjak, Mike" userId="03a6e54d-e989-42e8-a898-8bd75d764f99" providerId="ADAL" clId="{B771AF3D-88E8-48B1-8341-23659270215A}" dt="2026-10-05T09:05:57.751" v="136312"/>
          <ac:spMkLst>
            <pc:docMk/>
            <pc:sldMk cId="1652615833" sldId="340"/>
            <ac:spMk id="18" creationId="{8050CCFF-11C7-8034-4148-183AAC143573}"/>
          </ac:spMkLst>
        </pc:spChg>
        <pc:spChg chg="add mod">
          <ac:chgData name="Kryjak, Mike" userId="03a6e54d-e989-42e8-a898-8bd75d764f99" providerId="ADAL" clId="{B771AF3D-88E8-48B1-8341-23659270215A}" dt="2026-10-05T09:05:57.892" v="136317" actId="947"/>
          <ac:spMkLst>
            <pc:docMk/>
            <pc:sldMk cId="1652615833" sldId="340"/>
            <ac:spMk id="19" creationId="{3F7F7524-E71D-81E1-BD7D-FA87E75CC74F}"/>
          </ac:spMkLst>
        </pc:spChg>
        <pc:spChg chg="add mod">
          <ac:chgData name="Kryjak, Mike" userId="03a6e54d-e989-42e8-a898-8bd75d764f99" providerId="ADAL" clId="{B771AF3D-88E8-48B1-8341-23659270215A}" dt="2026-10-05T09:05:58.067" v="136322" actId="947"/>
          <ac:spMkLst>
            <pc:docMk/>
            <pc:sldMk cId="1652615833" sldId="340"/>
            <ac:spMk id="20" creationId="{5D93F99F-70F4-690A-EE05-C2F6BB63F73F}"/>
          </ac:spMkLst>
        </pc:spChg>
        <pc:spChg chg="add mod">
          <ac:chgData name="Kryjak, Mike" userId="03a6e54d-e989-42e8-a898-8bd75d764f99" providerId="ADAL" clId="{B771AF3D-88E8-48B1-8341-23659270215A}" dt="2026-10-05T09:05:58.552" v="136336"/>
          <ac:spMkLst>
            <pc:docMk/>
            <pc:sldMk cId="1652615833" sldId="340"/>
            <ac:spMk id="21" creationId="{156F3966-53A2-8B41-15CF-B9E46A2E0FBE}"/>
          </ac:spMkLst>
        </pc:spChg>
        <pc:spChg chg="add mod">
          <ac:chgData name="Kryjak, Mike" userId="03a6e54d-e989-42e8-a898-8bd75d764f99" providerId="ADAL" clId="{B771AF3D-88E8-48B1-8341-23659270215A}" dt="2026-10-05T09:05:59.049" v="136350"/>
          <ac:spMkLst>
            <pc:docMk/>
            <pc:sldMk cId="1652615833" sldId="340"/>
            <ac:spMk id="22" creationId="{C1B63F3F-A125-C6E7-4A52-9A4F959BEEEF}"/>
          </ac:spMkLst>
        </pc:spChg>
        <pc:spChg chg="add mod">
          <ac:chgData name="Kryjak, Mike" userId="03a6e54d-e989-42e8-a898-8bd75d764f99" providerId="ADAL" clId="{B771AF3D-88E8-48B1-8341-23659270215A}" dt="2026-10-05T09:34:30.440" v="136941"/>
          <ac:spMkLst>
            <pc:docMk/>
            <pc:sldMk cId="1652615833" sldId="340"/>
            <ac:spMk id="23" creationId="{CBCB8A0F-0EEF-C27C-0FC1-0223C347A3D1}"/>
          </ac:spMkLst>
        </pc:spChg>
        <pc:spChg chg="add mod">
          <ac:chgData name="Kryjak, Mike" userId="03a6e54d-e989-42e8-a898-8bd75d764f99" providerId="ADAL" clId="{B771AF3D-88E8-48B1-8341-23659270215A}" dt="2026-10-05T09:34:31.148" v="136945"/>
          <ac:spMkLst>
            <pc:docMk/>
            <pc:sldMk cId="1652615833" sldId="340"/>
            <ac:spMk id="24" creationId="{C86373F4-95C6-9332-BE17-B9FFD874D348}"/>
          </ac:spMkLst>
        </pc:spChg>
        <pc:spChg chg="add mod">
          <ac:chgData name="Kryjak, Mike" userId="03a6e54d-e989-42e8-a898-8bd75d764f99" providerId="ADAL" clId="{B771AF3D-88E8-48B1-8341-23659270215A}" dt="2026-10-05T09:34:31.952" v="136949"/>
          <ac:spMkLst>
            <pc:docMk/>
            <pc:sldMk cId="1652615833" sldId="340"/>
            <ac:spMk id="25" creationId="{CAF1C7B9-7404-332E-E266-27CF8B8294A1}"/>
          </ac:spMkLst>
        </pc:spChg>
        <pc:spChg chg="add mod">
          <ac:chgData name="Kryjak, Mike" userId="03a6e54d-e989-42e8-a898-8bd75d764f99" providerId="ADAL" clId="{B771AF3D-88E8-48B1-8341-23659270215A}" dt="2026-10-05T09:34:34.093" v="136961"/>
          <ac:spMkLst>
            <pc:docMk/>
            <pc:sldMk cId="1652615833" sldId="340"/>
            <ac:spMk id="26" creationId="{7D33392A-DE3B-ED9F-E3D7-049637C28EEB}"/>
          </ac:spMkLst>
        </pc:spChg>
        <pc:spChg chg="add mod">
          <ac:chgData name="Kryjak, Mike" userId="03a6e54d-e989-42e8-a898-8bd75d764f99" providerId="ADAL" clId="{B771AF3D-88E8-48B1-8341-23659270215A}" dt="2026-10-05T09:34:33.498" v="136957"/>
          <ac:spMkLst>
            <pc:docMk/>
            <pc:sldMk cId="1652615833" sldId="340"/>
            <ac:spMk id="27" creationId="{142090E2-D00B-56C8-822D-8CAEFF8ACCAB}"/>
          </ac:spMkLst>
        </pc:spChg>
        <pc:spChg chg="add mod">
          <ac:chgData name="Kryjak, Mike" userId="03a6e54d-e989-42e8-a898-8bd75d764f99" providerId="ADAL" clId="{B771AF3D-88E8-48B1-8341-23659270215A}" dt="2026-10-05T09:34:32.777" v="136953"/>
          <ac:spMkLst>
            <pc:docMk/>
            <pc:sldMk cId="1652615833" sldId="340"/>
            <ac:spMk id="28" creationId="{A077A85E-E800-B4C3-03A2-0699022FE8FD}"/>
          </ac:spMkLst>
        </pc:spChg>
        <pc:spChg chg="add mod">
          <ac:chgData name="Kryjak, Mike" userId="03a6e54d-e989-42e8-a898-8bd75d764f99" providerId="ADAL" clId="{B771AF3D-88E8-48B1-8341-23659270215A}" dt="2026-10-05T09:34:38.671" v="137035"/>
          <ac:spMkLst>
            <pc:docMk/>
            <pc:sldMk cId="1652615833" sldId="340"/>
            <ac:spMk id="29" creationId="{43F2223E-1948-77B8-7499-09B8D5C1B2AD}"/>
          </ac:spMkLst>
        </pc:spChg>
        <pc:spChg chg="add mod">
          <ac:chgData name="Kryjak, Mike" userId="03a6e54d-e989-42e8-a898-8bd75d764f99" providerId="ADAL" clId="{B771AF3D-88E8-48B1-8341-23659270215A}" dt="2026-10-05T09:34:39.203" v="137039"/>
          <ac:spMkLst>
            <pc:docMk/>
            <pc:sldMk cId="1652615833" sldId="340"/>
            <ac:spMk id="30" creationId="{F3610D08-D81C-65C5-9AB3-38E6C61C46AB}"/>
          </ac:spMkLst>
        </pc:spChg>
        <pc:spChg chg="add mod">
          <ac:chgData name="Kryjak, Mike" userId="03a6e54d-e989-42e8-a898-8bd75d764f99" providerId="ADAL" clId="{B771AF3D-88E8-48B1-8341-23659270215A}" dt="2026-10-05T09:34:37.638" v="137023"/>
          <ac:spMkLst>
            <pc:docMk/>
            <pc:sldMk cId="1652615833" sldId="340"/>
            <ac:spMk id="39" creationId="{0FF439B5-D28E-D748-7196-B2129695116A}"/>
          </ac:spMkLst>
        </pc:spChg>
        <pc:spChg chg="add mod">
          <ac:chgData name="Kryjak, Mike" userId="03a6e54d-e989-42e8-a898-8bd75d764f99" providerId="ADAL" clId="{B771AF3D-88E8-48B1-8341-23659270215A}" dt="2026-10-05T09:33:48.177" v="136661"/>
          <ac:spMkLst>
            <pc:docMk/>
            <pc:sldMk cId="1652615833" sldId="340"/>
            <ac:spMk id="40" creationId="{D9F3F3E2-0E10-CCF6-DBBA-3AF26FF0B455}"/>
          </ac:spMkLst>
        </pc:spChg>
        <pc:spChg chg="add mod">
          <ac:chgData name="Kryjak, Mike" userId="03a6e54d-e989-42e8-a898-8bd75d764f99" providerId="ADAL" clId="{B771AF3D-88E8-48B1-8341-23659270215A}" dt="2026-10-05T09:34:39.797" v="137053"/>
          <ac:spMkLst>
            <pc:docMk/>
            <pc:sldMk cId="1652615833" sldId="340"/>
            <ac:spMk id="41" creationId="{B916166F-C2A3-9273-B52C-0F4619C3B535}"/>
          </ac:spMkLst>
        </pc:spChg>
        <pc:spChg chg="add mod">
          <ac:chgData name="Kryjak, Mike" userId="03a6e54d-e989-42e8-a898-8bd75d764f99" providerId="ADAL" clId="{B771AF3D-88E8-48B1-8341-23659270215A}" dt="2026-10-05T09:33:54.432" v="136782" actId="947"/>
          <ac:spMkLst>
            <pc:docMk/>
            <pc:sldMk cId="1652615833" sldId="340"/>
            <ac:spMk id="42" creationId="{DAA34F10-B2A9-8A89-E4A0-6AE67399D19C}"/>
          </ac:spMkLst>
        </pc:spChg>
        <pc:spChg chg="add mod">
          <ac:chgData name="Kryjak, Mike" userId="03a6e54d-e989-42e8-a898-8bd75d764f99" providerId="ADAL" clId="{B771AF3D-88E8-48B1-8341-23659270215A}" dt="2026-10-05T09:34:17.385" v="136825"/>
          <ac:spMkLst>
            <pc:docMk/>
            <pc:sldMk cId="1652615833" sldId="340"/>
            <ac:spMk id="45" creationId="{5C214A2C-853D-5645-8908-94A4B9883A78}"/>
          </ac:spMkLst>
        </pc:spChg>
        <pc:spChg chg="add mod">
          <ac:chgData name="Kryjak, Mike" userId="03a6e54d-e989-42e8-a898-8bd75d764f99" providerId="ADAL" clId="{B771AF3D-88E8-48B1-8341-23659270215A}" dt="2026-10-05T09:34:17.726" v="136839"/>
          <ac:spMkLst>
            <pc:docMk/>
            <pc:sldMk cId="1652615833" sldId="340"/>
            <ac:spMk id="46" creationId="{02E91408-D4B2-5C85-4FFA-50BE0A8F43E4}"/>
          </ac:spMkLst>
        </pc:spChg>
        <pc:spChg chg="add mod">
          <ac:chgData name="Kryjak, Mike" userId="03a6e54d-e989-42e8-a898-8bd75d764f99" providerId="ADAL" clId="{B771AF3D-88E8-48B1-8341-23659270215A}" dt="2026-10-05T09:34:18.153" v="136853"/>
          <ac:spMkLst>
            <pc:docMk/>
            <pc:sldMk cId="1652615833" sldId="340"/>
            <ac:spMk id="47" creationId="{FA28569A-2349-C647-CC6E-47FC6C5C357A}"/>
          </ac:spMkLst>
        </pc:spChg>
        <pc:spChg chg="add mod">
          <ac:chgData name="Kryjak, Mike" userId="03a6e54d-e989-42e8-a898-8bd75d764f99" providerId="ADAL" clId="{B771AF3D-88E8-48B1-8341-23659270215A}" dt="2026-10-05T09:34:18.537" v="136867"/>
          <ac:spMkLst>
            <pc:docMk/>
            <pc:sldMk cId="1652615833" sldId="340"/>
            <ac:spMk id="48" creationId="{D5DFB0BC-79D8-7AF2-6E74-BBC47CB28420}"/>
          </ac:spMkLst>
        </pc:spChg>
        <pc:spChg chg="add mod">
          <ac:chgData name="Kryjak, Mike" userId="03a6e54d-e989-42e8-a898-8bd75d764f99" providerId="ADAL" clId="{B771AF3D-88E8-48B1-8341-23659270215A}" dt="2026-10-05T09:34:18.931" v="136881"/>
          <ac:spMkLst>
            <pc:docMk/>
            <pc:sldMk cId="1652615833" sldId="340"/>
            <ac:spMk id="49" creationId="{59B73521-6E61-51EC-DD95-43B4A689A564}"/>
          </ac:spMkLst>
        </pc:spChg>
        <pc:spChg chg="add mod">
          <ac:chgData name="Kryjak, Mike" userId="03a6e54d-e989-42e8-a898-8bd75d764f99" providerId="ADAL" clId="{B771AF3D-88E8-48B1-8341-23659270215A}" dt="2026-10-05T09:34:19.346" v="136895"/>
          <ac:spMkLst>
            <pc:docMk/>
            <pc:sldMk cId="1652615833" sldId="340"/>
            <ac:spMk id="50" creationId="{3732224B-4062-5295-827F-37AE67602082}"/>
          </ac:spMkLst>
        </pc:spChg>
        <pc:spChg chg="add mod">
          <ac:chgData name="Kryjak, Mike" userId="03a6e54d-e989-42e8-a898-8bd75d764f99" providerId="ADAL" clId="{B771AF3D-88E8-48B1-8341-23659270215A}" dt="2026-10-05T09:34:19.705" v="136909"/>
          <ac:spMkLst>
            <pc:docMk/>
            <pc:sldMk cId="1652615833" sldId="340"/>
            <ac:spMk id="51" creationId="{BD2C40AF-E7AE-79C3-DA4F-CA84255E9C63}"/>
          </ac:spMkLst>
        </pc:spChg>
        <pc:spChg chg="add mod">
          <ac:chgData name="Kryjak, Mike" userId="03a6e54d-e989-42e8-a898-8bd75d764f99" providerId="ADAL" clId="{B771AF3D-88E8-48B1-8341-23659270215A}" dt="2026-10-05T09:34:20.151" v="136923"/>
          <ac:spMkLst>
            <pc:docMk/>
            <pc:sldMk cId="1652615833" sldId="340"/>
            <ac:spMk id="52" creationId="{10C76BDE-7219-9E71-1A91-C529FB1A615D}"/>
          </ac:spMkLst>
        </pc:spChg>
        <pc:spChg chg="add mod">
          <ac:chgData name="Kryjak, Mike" userId="03a6e54d-e989-42e8-a898-8bd75d764f99" providerId="ADAL" clId="{B771AF3D-88E8-48B1-8341-23659270215A}" dt="2026-10-05T09:34:20.557" v="136937"/>
          <ac:spMkLst>
            <pc:docMk/>
            <pc:sldMk cId="1652615833" sldId="340"/>
            <ac:spMk id="53" creationId="{086F5F5F-3DCE-34C6-8B94-D4DFBA17D66F}"/>
          </ac:spMkLst>
        </pc:spChg>
        <pc:picChg chg="add mod">
          <ac:chgData name="Kryjak, Mike" userId="03a6e54d-e989-42e8-a898-8bd75d764f99" providerId="ADAL" clId="{B771AF3D-88E8-48B1-8341-23659270215A}" dt="2026-10-05T09:34:14.205" v="136793"/>
          <ac:picMkLst>
            <pc:docMk/>
            <pc:sldMk cId="1652615833" sldId="340"/>
            <ac:picMk id="44" creationId="{EE4CFFBF-7F8F-5461-223A-73ADBF18398B}"/>
          </ac:picMkLst>
        </pc:picChg>
        <pc:cxnChg chg="add mod">
          <ac:chgData name="Kryjak, Mike" userId="03a6e54d-e989-42e8-a898-8bd75d764f99" providerId="ADAL" clId="{B771AF3D-88E8-48B1-8341-23659270215A}" dt="2026-10-05T09:06:30.845" v="136530"/>
          <ac:cxnSpMkLst>
            <pc:docMk/>
            <pc:sldMk cId="1652615833" sldId="340"/>
            <ac:cxnSpMk id="31" creationId="{1E1917C7-CAC1-DFCF-0B73-E9CFFB99928B}"/>
          </ac:cxnSpMkLst>
        </pc:cxnChg>
        <pc:cxnChg chg="add mod">
          <ac:chgData name="Kryjak, Mike" userId="03a6e54d-e989-42e8-a898-8bd75d764f99" providerId="ADAL" clId="{B771AF3D-88E8-48B1-8341-23659270215A}" dt="2026-10-05T09:34:34.717" v="136969"/>
          <ac:cxnSpMkLst>
            <pc:docMk/>
            <pc:sldMk cId="1652615833" sldId="340"/>
            <ac:cxnSpMk id="32" creationId="{DA0C7D8C-5F35-E534-7FAA-08772A7AEC27}"/>
          </ac:cxnSpMkLst>
        </pc:cxnChg>
        <pc:cxnChg chg="add mod">
          <ac:chgData name="Kryjak, Mike" userId="03a6e54d-e989-42e8-a898-8bd75d764f99" providerId="ADAL" clId="{B771AF3D-88E8-48B1-8341-23659270215A}" dt="2026-10-05T09:34:35.167" v="136977"/>
          <ac:cxnSpMkLst>
            <pc:docMk/>
            <pc:sldMk cId="1652615833" sldId="340"/>
            <ac:cxnSpMk id="33" creationId="{FB6BAAC5-A457-17A1-7E5D-5BD35D516032}"/>
          </ac:cxnSpMkLst>
        </pc:cxnChg>
        <pc:cxnChg chg="add mod">
          <ac:chgData name="Kryjak, Mike" userId="03a6e54d-e989-42e8-a898-8bd75d764f99" providerId="ADAL" clId="{B771AF3D-88E8-48B1-8341-23659270215A}" dt="2026-10-05T09:34:35.595" v="136985"/>
          <ac:cxnSpMkLst>
            <pc:docMk/>
            <pc:sldMk cId="1652615833" sldId="340"/>
            <ac:cxnSpMk id="34" creationId="{269FEC3A-57E2-9996-81D8-F39498C34152}"/>
          </ac:cxnSpMkLst>
        </pc:cxnChg>
        <pc:cxnChg chg="add mod">
          <ac:chgData name="Kryjak, Mike" userId="03a6e54d-e989-42e8-a898-8bd75d764f99" providerId="ADAL" clId="{B771AF3D-88E8-48B1-8341-23659270215A}" dt="2026-10-05T09:34:36.090" v="136993"/>
          <ac:cxnSpMkLst>
            <pc:docMk/>
            <pc:sldMk cId="1652615833" sldId="340"/>
            <ac:cxnSpMk id="35" creationId="{A5DD4705-D028-5997-552C-C4E0D6ED0AF0}"/>
          </ac:cxnSpMkLst>
        </pc:cxnChg>
        <pc:cxnChg chg="add mod">
          <ac:chgData name="Kryjak, Mike" userId="03a6e54d-e989-42e8-a898-8bd75d764f99" providerId="ADAL" clId="{B771AF3D-88E8-48B1-8341-23659270215A}" dt="2026-10-05T09:34:36.627" v="137001"/>
          <ac:cxnSpMkLst>
            <pc:docMk/>
            <pc:sldMk cId="1652615833" sldId="340"/>
            <ac:cxnSpMk id="36" creationId="{04F2796D-ED6E-D7DE-DF97-FC815F814EFB}"/>
          </ac:cxnSpMkLst>
        </pc:cxnChg>
        <pc:cxnChg chg="add mod">
          <ac:chgData name="Kryjak, Mike" userId="03a6e54d-e989-42e8-a898-8bd75d764f99" providerId="ADAL" clId="{B771AF3D-88E8-48B1-8341-23659270215A}" dt="2026-10-05T09:34:38.188" v="137031"/>
          <ac:cxnSpMkLst>
            <pc:docMk/>
            <pc:sldMk cId="1652615833" sldId="340"/>
            <ac:cxnSpMk id="37" creationId="{B4126443-56B7-F7BA-C17E-23EE982DEC6F}"/>
          </ac:cxnSpMkLst>
        </pc:cxnChg>
        <pc:cxnChg chg="add mod">
          <ac:chgData name="Kryjak, Mike" userId="03a6e54d-e989-42e8-a898-8bd75d764f99" providerId="ADAL" clId="{B771AF3D-88E8-48B1-8341-23659270215A}" dt="2026-10-05T09:34:37.101" v="137009"/>
          <ac:cxnSpMkLst>
            <pc:docMk/>
            <pc:sldMk cId="1652615833" sldId="340"/>
            <ac:cxnSpMk id="38" creationId="{06EB399E-1BD4-0018-EC58-DC3AD3F09453}"/>
          </ac:cxnSpMkLst>
        </pc:cxnChg>
      </pc:sldChg>
      <pc:sldChg chg="modSp new mod">
        <pc:chgData name="Kryjak, Mike" userId="03a6e54d-e989-42e8-a898-8bd75d764f99" providerId="ADAL" clId="{B771AF3D-88E8-48B1-8341-23659270215A}" dt="2026-10-06T15:26:42.201" v="139841" actId="20577"/>
        <pc:sldMkLst>
          <pc:docMk/>
          <pc:sldMk cId="845957042" sldId="341"/>
        </pc:sldMkLst>
        <pc:spChg chg="mod">
          <ac:chgData name="Kryjak, Mike" userId="03a6e54d-e989-42e8-a898-8bd75d764f99" providerId="ADAL" clId="{B771AF3D-88E8-48B1-8341-23659270215A}" dt="2026-10-06T15:26:20.809" v="139759" actId="20577"/>
          <ac:spMkLst>
            <pc:docMk/>
            <pc:sldMk cId="845957042" sldId="341"/>
            <ac:spMk id="2" creationId="{113C50BE-4AC0-4933-8479-DE1CF0672E71}"/>
          </ac:spMkLst>
        </pc:spChg>
        <pc:spChg chg="mod">
          <ac:chgData name="Kryjak, Mike" userId="03a6e54d-e989-42e8-a898-8bd75d764f99" providerId="ADAL" clId="{B771AF3D-88E8-48B1-8341-23659270215A}" dt="2026-10-06T15:26:42.201" v="139841" actId="20577"/>
          <ac:spMkLst>
            <pc:docMk/>
            <pc:sldMk cId="845957042" sldId="341"/>
            <ac:spMk id="5" creationId="{B50CC282-81A9-DF93-3B48-18883967BCFA}"/>
          </ac:spMkLst>
        </pc:spChg>
      </pc:sldChg>
      <pc:sldChg chg="modSp add mod">
        <pc:chgData name="Kryjak, Mike" userId="03a6e54d-e989-42e8-a898-8bd75d764f99" providerId="ADAL" clId="{B771AF3D-88E8-48B1-8341-23659270215A}" dt="2026-10-07T06:18:38.107" v="141274" actId="20577"/>
        <pc:sldMkLst>
          <pc:docMk/>
          <pc:sldMk cId="1222861684" sldId="342"/>
        </pc:sldMkLst>
        <pc:spChg chg="mod">
          <ac:chgData name="Kryjak, Mike" userId="03a6e54d-e989-42e8-a898-8bd75d764f99" providerId="ADAL" clId="{B771AF3D-88E8-48B1-8341-23659270215A}" dt="2026-10-06T15:31:03.764" v="139941" actId="20577"/>
          <ac:spMkLst>
            <pc:docMk/>
            <pc:sldMk cId="1222861684" sldId="342"/>
            <ac:spMk id="2" creationId="{8BB55A37-614A-C727-9229-3F135673516D}"/>
          </ac:spMkLst>
        </pc:spChg>
        <pc:spChg chg="mod">
          <ac:chgData name="Kryjak, Mike" userId="03a6e54d-e989-42e8-a898-8bd75d764f99" providerId="ADAL" clId="{B771AF3D-88E8-48B1-8341-23659270215A}" dt="2026-10-07T06:18:38.107" v="141274" actId="20577"/>
          <ac:spMkLst>
            <pc:docMk/>
            <pc:sldMk cId="1222861684" sldId="342"/>
            <ac:spMk id="11" creationId="{C733B400-6EE2-99F7-1043-1B1688692686}"/>
          </ac:spMkLst>
        </pc:spChg>
      </pc:sldChg>
      <pc:sldMasterChg chg="addSp delSp modSp mod addSldLayout delSldLayout modSldLayout sldLayoutOrd">
        <pc:chgData name="Kryjak, Mike" userId="03a6e54d-e989-42e8-a898-8bd75d764f99" providerId="ADAL" clId="{B771AF3D-88E8-48B1-8341-23659270215A}" dt="2026-10-04T17:09:45.470" v="134744"/>
        <pc:sldMasterMkLst>
          <pc:docMk/>
          <pc:sldMasterMk cId="4208699931" sldId="2147483673"/>
        </pc:sldMasterMkLst>
        <pc:spChg chg="add mod">
          <ac:chgData name="Kryjak, Mike" userId="03a6e54d-e989-42e8-a898-8bd75d764f99" providerId="ADAL" clId="{B771AF3D-88E8-48B1-8341-23659270215A}" dt="2026-09-28T15:18:47.092" v="24674" actId="404"/>
          <ac:spMkLst>
            <pc:docMk/>
            <pc:sldMasterMk cId="4208699931" sldId="2147483673"/>
            <ac:spMk id="5" creationId="{A1628653-8179-AFAC-D00E-51470C68CB5D}"/>
          </ac:spMkLst>
        </pc:spChg>
        <pc:spChg chg="mod">
          <ac:chgData name="Kryjak, Mike" userId="03a6e54d-e989-42e8-a898-8bd75d764f99" providerId="ADAL" clId="{B771AF3D-88E8-48B1-8341-23659270215A}" dt="2026-10-04T17:09:14.415" v="134741" actId="20577"/>
          <ac:spMkLst>
            <pc:docMk/>
            <pc:sldMasterMk cId="4208699931" sldId="2147483673"/>
            <ac:spMk id="9" creationId="{00000000-0000-0000-0000-000000000000}"/>
          </ac:spMkLst>
        </pc:spChg>
        <pc:spChg chg="mod">
          <ac:chgData name="Kryjak, Mike" userId="03a6e54d-e989-42e8-a898-8bd75d764f99" providerId="ADAL" clId="{B771AF3D-88E8-48B1-8341-23659270215A}" dt="2026-09-26T11:11:04.538" v="4083" actId="207"/>
          <ac:spMkLst>
            <pc:docMk/>
            <pc:sldMasterMk cId="4208699931" sldId="2147483673"/>
            <ac:spMk id="24" creationId="{00000000-0000-0000-0000-000000000000}"/>
          </ac:spMkLst>
        </pc:spChg>
        <pc:sldLayoutChg chg="addSp delSp modSp mod ord">
          <pc:chgData name="Kryjak, Mike" userId="03a6e54d-e989-42e8-a898-8bd75d764f99" providerId="ADAL" clId="{B771AF3D-88E8-48B1-8341-23659270215A}" dt="2026-10-04T17:09:45.470" v="134744"/>
          <pc:sldLayoutMkLst>
            <pc:docMk/>
            <pc:sldMasterMk cId="4208699931" sldId="2147483673"/>
            <pc:sldLayoutMk cId="2394428676" sldId="2147483695"/>
          </pc:sldLayoutMkLst>
          <pc:spChg chg="add del mod">
            <ac:chgData name="Kryjak, Mike" userId="03a6e54d-e989-42e8-a898-8bd75d764f99" providerId="ADAL" clId="{B771AF3D-88E8-48B1-8341-23659270215A}" dt="2026-10-04T17:09:45.470" v="134744"/>
            <ac:spMkLst>
              <pc:docMk/>
              <pc:sldMasterMk cId="4208699931" sldId="2147483673"/>
              <pc:sldLayoutMk cId="2394428676" sldId="2147483695"/>
              <ac:spMk id="4" creationId="{22D1C9ED-8A17-4787-6711-86FE7E1FC014}"/>
            </ac:spMkLst>
          </pc:spChg>
          <pc:spChg chg="add mod">
            <ac:chgData name="Kryjak, Mike" userId="03a6e54d-e989-42e8-a898-8bd75d764f99" providerId="ADAL" clId="{B771AF3D-88E8-48B1-8341-23659270215A}" dt="2026-09-28T15:30:43.166" v="24849" actId="108"/>
            <ac:spMkLst>
              <pc:docMk/>
              <pc:sldMasterMk cId="4208699931" sldId="2147483673"/>
              <pc:sldLayoutMk cId="2394428676" sldId="2147483695"/>
              <ac:spMk id="6" creationId="{C906EDFB-A1AE-C186-5E1C-AF7AFB332E5E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BB1632-1E86-4ECA-9C29-1EF23CB3F011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801A1-45D0-4642-BAF2-3FE4F2D2C6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554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90312" rtl="0" eaLnBrk="1" latinLnBrk="0" hangingPunct="1">
      <a:defRPr sz="381" kern="1200">
        <a:solidFill>
          <a:schemeClr val="tx1"/>
        </a:solidFill>
        <a:latin typeface="+mn-lt"/>
        <a:ea typeface="+mn-ea"/>
        <a:cs typeface="+mn-cs"/>
      </a:defRPr>
    </a:lvl1pPr>
    <a:lvl2pPr marL="145156" algn="l" defTabSz="290312" rtl="0" eaLnBrk="1" latinLnBrk="0" hangingPunct="1">
      <a:defRPr sz="381" kern="1200">
        <a:solidFill>
          <a:schemeClr val="tx1"/>
        </a:solidFill>
        <a:latin typeface="+mn-lt"/>
        <a:ea typeface="+mn-ea"/>
        <a:cs typeface="+mn-cs"/>
      </a:defRPr>
    </a:lvl2pPr>
    <a:lvl3pPr marL="290312" algn="l" defTabSz="290312" rtl="0" eaLnBrk="1" latinLnBrk="0" hangingPunct="1">
      <a:defRPr sz="381" kern="1200">
        <a:solidFill>
          <a:schemeClr val="tx1"/>
        </a:solidFill>
        <a:latin typeface="+mn-lt"/>
        <a:ea typeface="+mn-ea"/>
        <a:cs typeface="+mn-cs"/>
      </a:defRPr>
    </a:lvl3pPr>
    <a:lvl4pPr marL="435468" algn="l" defTabSz="290312" rtl="0" eaLnBrk="1" latinLnBrk="0" hangingPunct="1">
      <a:defRPr sz="381" kern="1200">
        <a:solidFill>
          <a:schemeClr val="tx1"/>
        </a:solidFill>
        <a:latin typeface="+mn-lt"/>
        <a:ea typeface="+mn-ea"/>
        <a:cs typeface="+mn-cs"/>
      </a:defRPr>
    </a:lvl4pPr>
    <a:lvl5pPr marL="580624" algn="l" defTabSz="290312" rtl="0" eaLnBrk="1" latinLnBrk="0" hangingPunct="1">
      <a:defRPr sz="381" kern="1200">
        <a:solidFill>
          <a:schemeClr val="tx1"/>
        </a:solidFill>
        <a:latin typeface="+mn-lt"/>
        <a:ea typeface="+mn-ea"/>
        <a:cs typeface="+mn-cs"/>
      </a:defRPr>
    </a:lvl5pPr>
    <a:lvl6pPr marL="725781" algn="l" defTabSz="290312" rtl="0" eaLnBrk="1" latinLnBrk="0" hangingPunct="1">
      <a:defRPr sz="381" kern="1200">
        <a:solidFill>
          <a:schemeClr val="tx1"/>
        </a:solidFill>
        <a:latin typeface="+mn-lt"/>
        <a:ea typeface="+mn-ea"/>
        <a:cs typeface="+mn-cs"/>
      </a:defRPr>
    </a:lvl6pPr>
    <a:lvl7pPr marL="870936" algn="l" defTabSz="290312" rtl="0" eaLnBrk="1" latinLnBrk="0" hangingPunct="1">
      <a:defRPr sz="381" kern="1200">
        <a:solidFill>
          <a:schemeClr val="tx1"/>
        </a:solidFill>
        <a:latin typeface="+mn-lt"/>
        <a:ea typeface="+mn-ea"/>
        <a:cs typeface="+mn-cs"/>
      </a:defRPr>
    </a:lvl7pPr>
    <a:lvl8pPr marL="1016093" algn="l" defTabSz="290312" rtl="0" eaLnBrk="1" latinLnBrk="0" hangingPunct="1">
      <a:defRPr sz="381" kern="1200">
        <a:solidFill>
          <a:schemeClr val="tx1"/>
        </a:solidFill>
        <a:latin typeface="+mn-lt"/>
        <a:ea typeface="+mn-ea"/>
        <a:cs typeface="+mn-cs"/>
      </a:defRPr>
    </a:lvl8pPr>
    <a:lvl9pPr marL="1161249" algn="l" defTabSz="290312" rtl="0" eaLnBrk="1" latinLnBrk="0" hangingPunct="1">
      <a:defRPr sz="38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599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Intro to Hermes-3, recycle from old PPTs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57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803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6F6CB-53A8-1BF9-BAF4-18039D0B4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3159D7-6B88-729E-E1B3-C034F3B489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F71BC8-9B78-9C8E-80A2-0E77F574FE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03513C-B410-1DA9-592F-4B8EEF1735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156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3093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a hero slide: full run test 4 and test 5 performance, counting all improvements chronologically. We need:</a:t>
            </a:r>
          </a:p>
          <a:p>
            <a:pPr marL="171450" indent="-171450">
              <a:buFontTx/>
              <a:buChar char="-"/>
            </a:pPr>
            <a:r>
              <a:rPr lang="en-GB" dirty="0"/>
              <a:t>CVODE-1 with combined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CVODE-1 with separate limiters (unregularized)</a:t>
            </a:r>
          </a:p>
          <a:p>
            <a:pPr marL="171450" indent="-171450">
              <a:buFontTx/>
              <a:buChar char="-"/>
            </a:pPr>
            <a:r>
              <a:rPr lang="en-GB" dirty="0"/>
              <a:t>SNES-MUMPS-1 with separate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SNES-MUMPS-1 with separate limiters, regularisation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+ Van </a:t>
            </a:r>
            <a:r>
              <a:rPr lang="en-GB" dirty="0" err="1"/>
              <a:t>Albada</a:t>
            </a: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+ lagging of the limiter gradient</a:t>
            </a:r>
          </a:p>
          <a:p>
            <a:pPr marL="171450" indent="-171450">
              <a:buFontTx/>
              <a:buChar char="-"/>
            </a:pPr>
            <a:r>
              <a:rPr lang="en-GB" dirty="0"/>
              <a:t>+ SNES-MUMPS-3</a:t>
            </a:r>
          </a:p>
          <a:p>
            <a:pPr marL="171450" indent="-171450">
              <a:buFontTx/>
              <a:buChar char="-"/>
            </a:pPr>
            <a:r>
              <a:rPr lang="en-GB" dirty="0"/>
              <a:t>+ Jacobian colouring optimisation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+ Van </a:t>
            </a:r>
            <a:r>
              <a:rPr lang="en-GB" dirty="0" err="1"/>
              <a:t>Albada</a:t>
            </a:r>
            <a:r>
              <a:rPr lang="en-GB" dirty="0"/>
              <a:t> tolerance (Test5-failures)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For the slowest cases like the earliest ones, we may have to estimate due to time constraints.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This needs to be one big plot filling the entire slide. Y axis will be discrete and describe each change, newest/fastest at the top. X axis will be continuous and give average time to 100ms plasma time from scratch.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0039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401B2-D81D-8606-FE00-3D9A9197F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F0B391-309A-228F-E169-25C22CF80A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003603-5F7A-801D-75B3-E688F96217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a hero slide: full run test 4 and test 5 performance, counting all improvements chronologically. We need:</a:t>
            </a:r>
          </a:p>
          <a:p>
            <a:pPr marL="171450" indent="-171450">
              <a:buFontTx/>
              <a:buChar char="-"/>
            </a:pPr>
            <a:r>
              <a:rPr lang="en-GB" dirty="0"/>
              <a:t>CVODE-1 with combined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CVODE-1 with separate limiters (unregularized)</a:t>
            </a:r>
          </a:p>
          <a:p>
            <a:pPr marL="171450" indent="-171450">
              <a:buFontTx/>
              <a:buChar char="-"/>
            </a:pPr>
            <a:r>
              <a:rPr lang="en-GB" dirty="0"/>
              <a:t>SNES-MUMPS-1 with separate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SNES-MUMPS-1 with separate limiters, regularisation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+ Van </a:t>
            </a:r>
            <a:r>
              <a:rPr lang="en-GB" dirty="0" err="1"/>
              <a:t>Albada</a:t>
            </a: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+ lagging of the limiter gradient</a:t>
            </a:r>
          </a:p>
          <a:p>
            <a:pPr marL="171450" indent="-171450">
              <a:buFontTx/>
              <a:buChar char="-"/>
            </a:pPr>
            <a:r>
              <a:rPr lang="en-GB" dirty="0"/>
              <a:t>+ SNES-MUMPS-3</a:t>
            </a:r>
          </a:p>
          <a:p>
            <a:pPr marL="171450" indent="-171450">
              <a:buFontTx/>
              <a:buChar char="-"/>
            </a:pPr>
            <a:r>
              <a:rPr lang="en-GB" dirty="0"/>
              <a:t>+ Jacobian colouring optimisation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+ Van </a:t>
            </a:r>
            <a:r>
              <a:rPr lang="en-GB" dirty="0" err="1"/>
              <a:t>Albada</a:t>
            </a:r>
            <a:r>
              <a:rPr lang="en-GB" dirty="0"/>
              <a:t> tolerance (Test5-failures)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For the slowest cases like the earliest ones, we may have to estimate due to time constraints.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This needs to be one big plot filling the entire slide. Y axis will be discrete and describe each change, newest/fastest at the top. X axis will be continuous and give average time to 100ms plasma time from scratch.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13A70E-A079-36F8-7773-27B4622AC5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6073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0BCBA-94C8-7C2B-987A-A5A78E914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DB605E-59E7-013E-3F60-E24A80B3AB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E007CB-3207-FFCE-4DCC-9793D9441D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a hero slide: full run test 4 and test 5 performance, counting all improvements chronologically. We need:</a:t>
            </a:r>
          </a:p>
          <a:p>
            <a:pPr marL="171450" indent="-171450">
              <a:buFontTx/>
              <a:buChar char="-"/>
            </a:pPr>
            <a:r>
              <a:rPr lang="en-GB" dirty="0"/>
              <a:t>CVODE-1 with combined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CVODE-1 with separate limiters (unregularized)</a:t>
            </a:r>
          </a:p>
          <a:p>
            <a:pPr marL="171450" indent="-171450">
              <a:buFontTx/>
              <a:buChar char="-"/>
            </a:pPr>
            <a:r>
              <a:rPr lang="en-GB" dirty="0"/>
              <a:t>SNES-MUMPS-1 with separate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SNES-MUMPS-1 with separate limiters, regularisation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+ Van </a:t>
            </a:r>
            <a:r>
              <a:rPr lang="en-GB" dirty="0" err="1"/>
              <a:t>Albada</a:t>
            </a: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+ lagging of the limiter gradient</a:t>
            </a:r>
          </a:p>
          <a:p>
            <a:pPr marL="171450" indent="-171450">
              <a:buFontTx/>
              <a:buChar char="-"/>
            </a:pPr>
            <a:r>
              <a:rPr lang="en-GB" dirty="0"/>
              <a:t>+ SNES-MUMPS-3</a:t>
            </a:r>
          </a:p>
          <a:p>
            <a:pPr marL="171450" indent="-171450">
              <a:buFontTx/>
              <a:buChar char="-"/>
            </a:pPr>
            <a:r>
              <a:rPr lang="en-GB" dirty="0"/>
              <a:t>+ Jacobian colouring optimisation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+ Van </a:t>
            </a:r>
            <a:r>
              <a:rPr lang="en-GB" dirty="0" err="1"/>
              <a:t>Albada</a:t>
            </a:r>
            <a:r>
              <a:rPr lang="en-GB" dirty="0"/>
              <a:t> tolerance (Test5-failures)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For the slowest cases like the earliest ones, we may have to estimate due to time constraints.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This needs to be one big plot filling the entire slide. Y axis will be discrete and describe each change, newest/fastest at the top. X axis will be continuous and give average time to 100ms plasma time from scratch.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9CF14F-82B2-6699-ADDE-032FFC3C91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6284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E7CF4-715D-9A2A-4C18-D6383FABD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84394C-4485-86DC-8FF6-D16B736FEF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51545A-DB52-101C-A3A0-2043270436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a hero slide: full run test 4 and test 5 performance, counting all improvements chronologically. We need:</a:t>
            </a:r>
          </a:p>
          <a:p>
            <a:pPr marL="171450" indent="-171450">
              <a:buFontTx/>
              <a:buChar char="-"/>
            </a:pPr>
            <a:r>
              <a:rPr lang="en-GB" dirty="0"/>
              <a:t>CVODE-1 with combined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CVODE-1 with separate limiters (unregularized)</a:t>
            </a:r>
          </a:p>
          <a:p>
            <a:pPr marL="171450" indent="-171450">
              <a:buFontTx/>
              <a:buChar char="-"/>
            </a:pPr>
            <a:r>
              <a:rPr lang="en-GB" dirty="0"/>
              <a:t>SNES-MUMPS-1 with separate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SNES-MUMPS-1 with separate limiters, regularisation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+ Van </a:t>
            </a:r>
            <a:r>
              <a:rPr lang="en-GB" dirty="0" err="1"/>
              <a:t>Albada</a:t>
            </a: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+ lagging of the limiter gradient</a:t>
            </a:r>
          </a:p>
          <a:p>
            <a:pPr marL="171450" indent="-171450">
              <a:buFontTx/>
              <a:buChar char="-"/>
            </a:pPr>
            <a:r>
              <a:rPr lang="en-GB" dirty="0"/>
              <a:t>+ SNES-MUMPS-3</a:t>
            </a:r>
          </a:p>
          <a:p>
            <a:pPr marL="171450" indent="-171450">
              <a:buFontTx/>
              <a:buChar char="-"/>
            </a:pPr>
            <a:r>
              <a:rPr lang="en-GB" dirty="0"/>
              <a:t>+ Jacobian colouring optimisation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+ Van </a:t>
            </a:r>
            <a:r>
              <a:rPr lang="en-GB" dirty="0" err="1"/>
              <a:t>Albada</a:t>
            </a:r>
            <a:r>
              <a:rPr lang="en-GB" dirty="0"/>
              <a:t> tolerance (Test5-failures)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For the slowest cases like the earliest ones, we may have to estimate due to time constraints.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This needs to be one big plot filling the entire slide. Y axis will be discrete and describe each change, newest/fastest at the top. X axis will be continuous and give average time to 100ms plasma time from scratch.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FC223E-6DD9-8152-A134-F15CB2E9BE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9516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1A7E3-80CA-5D34-6A13-F04EDB649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DD38E7-5E0B-C4B5-DE15-AAFAD968DE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CA0F12-958C-E5F9-E2F7-5BE2D908E1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- Brief intro to slope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Show why MC is non-differentiable and how Van </a:t>
            </a:r>
            <a:r>
              <a:rPr lang="en-GB" dirty="0" err="1"/>
              <a:t>Albada</a:t>
            </a:r>
            <a:r>
              <a:rPr lang="en-GB" dirty="0"/>
              <a:t> is</a:t>
            </a:r>
          </a:p>
          <a:p>
            <a:pPr marL="171450" indent="-171450">
              <a:buFontTx/>
              <a:buChar char="-"/>
            </a:pPr>
            <a:r>
              <a:rPr lang="en-GB" dirty="0"/>
              <a:t>Scan comparison showing MC vs VA on shipped default regularisation – both physics results, wall time and wall time variability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AAE7FF-21E3-8A8F-1C24-8AD8749EE7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271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7761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A04C8-1676-CEB3-4030-A55AD522E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B34DED-656F-7A38-98C9-39F0052D76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86B43E-9247-7A79-CEA9-6285EBD4A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Here we introduce the </a:t>
            </a:r>
            <a:r>
              <a:rPr lang="en-GB" dirty="0" err="1"/>
              <a:t>scale_vars</a:t>
            </a:r>
            <a:r>
              <a:rPr lang="en-GB" dirty="0"/>
              <a:t> work (SNES-MUMPS-3) and show that it can lead to significant speedups, but also say how it can lead to lagging causing issues</a:t>
            </a:r>
            <a:br>
              <a:rPr lang="en-GB" dirty="0"/>
            </a:b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Note that this is C. </a:t>
            </a:r>
            <a:r>
              <a:rPr lang="en-GB" dirty="0" err="1"/>
              <a:t>MacMackin’s</a:t>
            </a:r>
            <a:r>
              <a:rPr lang="en-GB" dirty="0"/>
              <a:t> 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A9BD0-9020-525C-B834-3AE002795A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9253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5187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8F641-42F7-1290-412D-7D2C712E3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EC322F-07C2-6079-9CF8-9135E1EC4E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069284-0FEB-F6E0-4598-FE828820C1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Philosophy of AI use: must be interpretable, I must learn to be a </a:t>
            </a:r>
            <a:r>
              <a:rPr lang="en-GB" dirty="0" err="1"/>
              <a:t>numerics</a:t>
            </a:r>
            <a:r>
              <a:rPr lang="en-GB" dirty="0"/>
              <a:t> expert, use it for exploration and then we do development/code use ourselves, etc.</a:t>
            </a:r>
          </a:p>
          <a:p>
            <a:pPr marL="171450" indent="-171450">
              <a:buFontTx/>
              <a:buChar char="-"/>
            </a:pPr>
            <a:r>
              <a:rPr lang="en-GB" dirty="0"/>
              <a:t>Application: Hermes-solver-opt. Make simple flowchart to show how it works.</a:t>
            </a:r>
          </a:p>
          <a:p>
            <a:pPr marL="171450" indent="-171450">
              <a:buFontTx/>
              <a:buChar char="-"/>
            </a:pPr>
            <a:r>
              <a:rPr lang="en-GB" dirty="0"/>
              <a:t>Slide must communicate that we are using AI responsibly and not as a black box, and that these are explorations to build on. </a:t>
            </a:r>
          </a:p>
          <a:p>
            <a:pPr marL="171450" indent="-171450">
              <a:buFontTx/>
              <a:buChar char="-"/>
            </a:pPr>
            <a:r>
              <a:rPr lang="en-GB" dirty="0"/>
              <a:t>It must also show how much work we’ve put into all the skills, rules, guards, durable knowledge formats, beads etc. </a:t>
            </a:r>
          </a:p>
          <a:p>
            <a:pPr marL="171450" indent="-171450">
              <a:buFontTx/>
              <a:buChar char="-"/>
            </a:pPr>
            <a:r>
              <a:rPr lang="en-GB" dirty="0"/>
              <a:t>Assume audience don’t know much about AI and may not trust it. </a:t>
            </a:r>
          </a:p>
          <a:p>
            <a:pPr marL="171450" indent="-171450">
              <a:buFontTx/>
              <a:buChar char="-"/>
            </a:pPr>
            <a:r>
              <a:rPr lang="en-GB" dirty="0"/>
              <a:t>Include bit about hackathon trip to Google/google </a:t>
            </a:r>
            <a:r>
              <a:rPr lang="en-GB" dirty="0" err="1"/>
              <a:t>deepmind</a:t>
            </a:r>
            <a:r>
              <a:rPr lang="en-GB" dirty="0"/>
              <a:t> with their logo.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D0F26A-99CB-64B4-705F-74BE9575D9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030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Philosophy of AI use: must be interpretable, I must learn to be a </a:t>
            </a:r>
            <a:r>
              <a:rPr lang="en-GB" dirty="0" err="1"/>
              <a:t>numerics</a:t>
            </a:r>
            <a:r>
              <a:rPr lang="en-GB" dirty="0"/>
              <a:t> expert, use it for exploration and then we do development/code use ourselves, etc.</a:t>
            </a:r>
          </a:p>
          <a:p>
            <a:pPr marL="171450" indent="-171450">
              <a:buFontTx/>
              <a:buChar char="-"/>
            </a:pPr>
            <a:r>
              <a:rPr lang="en-GB" dirty="0"/>
              <a:t>Application: Hermes-solver-opt. Make simple flowchart to show how it works.</a:t>
            </a:r>
          </a:p>
          <a:p>
            <a:pPr marL="171450" indent="-171450">
              <a:buFontTx/>
              <a:buChar char="-"/>
            </a:pPr>
            <a:r>
              <a:rPr lang="en-GB" dirty="0"/>
              <a:t>Slide must communicate that we are using AI responsibly and not as a black box, and that these are explorations to build on. </a:t>
            </a:r>
          </a:p>
          <a:p>
            <a:pPr marL="171450" indent="-171450">
              <a:buFontTx/>
              <a:buChar char="-"/>
            </a:pPr>
            <a:r>
              <a:rPr lang="en-GB" dirty="0"/>
              <a:t>It must also show how much work we’ve put into all the skills, rules, guards, durable knowledge formats, beads etc. </a:t>
            </a:r>
          </a:p>
          <a:p>
            <a:pPr marL="171450" indent="-171450">
              <a:buFontTx/>
              <a:buChar char="-"/>
            </a:pPr>
            <a:r>
              <a:rPr lang="en-GB" dirty="0"/>
              <a:t>Assume audience don’t know much about AI and may not trust it. </a:t>
            </a:r>
          </a:p>
          <a:p>
            <a:pPr marL="171450" indent="-171450">
              <a:buFontTx/>
              <a:buChar char="-"/>
            </a:pPr>
            <a:r>
              <a:rPr lang="en-GB" dirty="0"/>
              <a:t>Include bit about hackathon trip to Google/google </a:t>
            </a:r>
            <a:r>
              <a:rPr lang="en-GB" dirty="0" err="1"/>
              <a:t>deepmind</a:t>
            </a:r>
            <a:r>
              <a:rPr lang="en-GB" dirty="0"/>
              <a:t> with their logo.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5375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4B393-3162-A704-AB98-84870817A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0774F2-8851-9AA1-C180-5D048BD57E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485320-9FE2-D338-D592-FFAF0BBA49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Results of solver-opt S03, the wall time plot with the three rungs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415281-D1C5-1991-F688-F0BE079964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56489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5704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A11FA-1EE9-20C9-1CE0-3E8E93170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833C8F-AEFB-4A35-0630-DDAAE9E0F5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C6C139-D11C-4966-FE51-352B3F0289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a hero slide: full run test 4 and test 5 performance, counting all improvements chronologically. We need:</a:t>
            </a:r>
          </a:p>
          <a:p>
            <a:pPr marL="171450" indent="-171450">
              <a:buFontTx/>
              <a:buChar char="-"/>
            </a:pPr>
            <a:r>
              <a:rPr lang="en-GB" dirty="0"/>
              <a:t>CVODE-1 with combined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CVODE-1 with separate limiters (unregularized)</a:t>
            </a:r>
          </a:p>
          <a:p>
            <a:pPr marL="171450" indent="-171450">
              <a:buFontTx/>
              <a:buChar char="-"/>
            </a:pPr>
            <a:r>
              <a:rPr lang="en-GB" dirty="0"/>
              <a:t>SNES-MUMPS-1 with separate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SNES-MUMPS-1 with separate limiters, regularisation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+ Van </a:t>
            </a:r>
            <a:r>
              <a:rPr lang="en-GB" dirty="0" err="1"/>
              <a:t>Albada</a:t>
            </a: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+ lagging of the limiter gradient</a:t>
            </a:r>
          </a:p>
          <a:p>
            <a:pPr marL="171450" indent="-171450">
              <a:buFontTx/>
              <a:buChar char="-"/>
            </a:pPr>
            <a:r>
              <a:rPr lang="en-GB" dirty="0"/>
              <a:t>+ SNES-MUMPS-3</a:t>
            </a:r>
          </a:p>
          <a:p>
            <a:pPr marL="171450" indent="-171450">
              <a:buFontTx/>
              <a:buChar char="-"/>
            </a:pPr>
            <a:r>
              <a:rPr lang="en-GB" dirty="0"/>
              <a:t>+ Jacobian colouring optimisation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+ Van </a:t>
            </a:r>
            <a:r>
              <a:rPr lang="en-GB" dirty="0" err="1"/>
              <a:t>Albada</a:t>
            </a:r>
            <a:r>
              <a:rPr lang="en-GB" dirty="0"/>
              <a:t> tolerance (Test5-failures)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For the slowest cases like the earliest ones, we may have to estimate due to time constraints.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This needs to be one big plot filling the entire slide. Y axis will be discrete and describe each change, newest/fastest at the top. X axis will be continuous and give average time to 100ms plasma time from scratch.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897E2-951C-573E-6909-08513B4696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5702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82DAD-F16C-28D8-5544-C6C3130B6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6E53B3-42DC-EBB4-C394-6EC76B0AE0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1E55E7-6E30-DE78-4D37-36B4500D85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This is now a flowchart of how the dev campaigns work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8FE86A-74DE-4B22-ECEF-4F118DC76E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6393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77824-DDE2-CE7E-AFFA-491A47EF1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671ACB-B6B8-ED87-F96F-494A9C3D9F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54E900-5D9E-973D-AEC9-67BC56491B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Problem: MAST-U is very slow</a:t>
            </a:r>
          </a:p>
          <a:p>
            <a:pPr marL="171450" indent="-171450">
              <a:buFontTx/>
              <a:buChar char="-"/>
            </a:pPr>
            <a:r>
              <a:rPr lang="en-GB" dirty="0"/>
              <a:t>This is due to solver failures, so we investigated what caused them</a:t>
            </a:r>
          </a:p>
          <a:p>
            <a:pPr marL="171450" indent="-171450">
              <a:buFontTx/>
              <a:buChar char="-"/>
            </a:pPr>
            <a:r>
              <a:rPr lang="en-GB" dirty="0"/>
              <a:t>Please show figure of failure locations from the test5-failures report as well as the gradients at midplane</a:t>
            </a:r>
          </a:p>
          <a:p>
            <a:pPr marL="171450" indent="-171450">
              <a:buFontTx/>
              <a:buChar char="-"/>
            </a:pPr>
            <a:r>
              <a:rPr lang="en-GB" dirty="0"/>
              <a:t>Please mention what diagnostics were already available for this and what diagnostics were added</a:t>
            </a:r>
          </a:p>
          <a:p>
            <a:pPr marL="171450" indent="-171450">
              <a:buFontTx/>
              <a:buChar char="-"/>
            </a:pPr>
            <a:r>
              <a:rPr lang="en-GB" dirty="0"/>
              <a:t>Say how the issue was isolated to the ion momentum equation in low gradient regions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A086F-7C83-E7CD-C327-2805A4EBAA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6701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8481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Background: ST40 is now very fast, but MAST-U is still extremely slow</a:t>
            </a:r>
          </a:p>
          <a:p>
            <a:pPr marL="171450" indent="-171450">
              <a:buFontTx/>
              <a:buChar char="-"/>
            </a:pPr>
            <a:r>
              <a:rPr lang="en-GB" dirty="0"/>
              <a:t>First serious test of autonomous Hermes-3 optimisation/development workflow (test5-failures)</a:t>
            </a:r>
          </a:p>
          <a:p>
            <a:pPr marL="171450" indent="-171450">
              <a:buFontTx/>
              <a:buChar char="-"/>
            </a:pPr>
            <a:r>
              <a:rPr lang="en-GB" dirty="0"/>
              <a:t>Found that the Van </a:t>
            </a:r>
            <a:r>
              <a:rPr lang="en-GB" dirty="0" err="1"/>
              <a:t>Albada</a:t>
            </a:r>
            <a:r>
              <a:rPr lang="en-GB" dirty="0"/>
              <a:t> limiter was implemented without a crucial term from the original paper, causing a large sensitivity in flat gradients </a:t>
            </a:r>
          </a:p>
          <a:p>
            <a:pPr marL="171450" indent="-171450">
              <a:buFontTx/>
              <a:buChar char="-"/>
            </a:pPr>
            <a:r>
              <a:rPr lang="en-GB" dirty="0"/>
              <a:t>Performance results: extreme speedup on MAST-U</a:t>
            </a:r>
          </a:p>
          <a:p>
            <a:pPr marL="171450" indent="-171450">
              <a:buFontTx/>
              <a:buChar char="-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1888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0472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94281-9235-001E-D71B-4003BCA3A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EF3F76-1907-7A2F-0B79-148DED3AB4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8166C5-59FB-54F5-673F-AEA5D90874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a hero slide: full run test 4 and test 5 performance, counting all improvements chronologically. We need:</a:t>
            </a:r>
          </a:p>
          <a:p>
            <a:pPr marL="171450" indent="-171450">
              <a:buFontTx/>
              <a:buChar char="-"/>
            </a:pPr>
            <a:r>
              <a:rPr lang="en-GB" dirty="0"/>
              <a:t>CVODE-1 with combined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CVODE-1 with separate limiters (unregularized)</a:t>
            </a:r>
          </a:p>
          <a:p>
            <a:pPr marL="171450" indent="-171450">
              <a:buFontTx/>
              <a:buChar char="-"/>
            </a:pPr>
            <a:r>
              <a:rPr lang="en-GB" dirty="0"/>
              <a:t>SNES-MUMPS-1 with separate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SNES-MUMPS-1 with separate limiters, regularisation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+ Van </a:t>
            </a:r>
            <a:r>
              <a:rPr lang="en-GB" dirty="0" err="1"/>
              <a:t>Albada</a:t>
            </a: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+ lagging of the limiter gradient</a:t>
            </a:r>
          </a:p>
          <a:p>
            <a:pPr marL="171450" indent="-171450">
              <a:buFontTx/>
              <a:buChar char="-"/>
            </a:pPr>
            <a:r>
              <a:rPr lang="en-GB" dirty="0"/>
              <a:t>+ SNES-MUMPS-3</a:t>
            </a:r>
          </a:p>
          <a:p>
            <a:pPr marL="171450" indent="-171450">
              <a:buFontTx/>
              <a:buChar char="-"/>
            </a:pPr>
            <a:r>
              <a:rPr lang="en-GB" dirty="0"/>
              <a:t>+ Jacobian colouring optimisation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+ Van </a:t>
            </a:r>
            <a:r>
              <a:rPr lang="en-GB" dirty="0" err="1"/>
              <a:t>Albada</a:t>
            </a:r>
            <a:r>
              <a:rPr lang="en-GB" dirty="0"/>
              <a:t> tolerance (Test5-failures)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For the slowest cases like the earliest ones, we may have to estimate due to time constraints.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This needs to be one big plot filling the entire slide. Y axis will be discrete and describe each change, newest/fastest at the top. X axis will be continuous and give average time to 100ms plasma time from scratch.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04A8B3-FBCC-074B-8FCD-F906D81C2C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7509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A88F6-09BA-C69B-4969-4BCD98676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C9A83D-5A2F-6AC0-2114-8D8F3C2066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7687E2-2286-49D5-71C3-8C62D43F06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a hero slide: full run test 4 and test 5 performance, counting all improvements chronologically. We need:</a:t>
            </a:r>
          </a:p>
          <a:p>
            <a:pPr marL="171450" indent="-171450">
              <a:buFontTx/>
              <a:buChar char="-"/>
            </a:pPr>
            <a:r>
              <a:rPr lang="en-GB" dirty="0"/>
              <a:t>CVODE-1 with combined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CVODE-1 with separate limiters (unregularized)</a:t>
            </a:r>
          </a:p>
          <a:p>
            <a:pPr marL="171450" indent="-171450">
              <a:buFontTx/>
              <a:buChar char="-"/>
            </a:pPr>
            <a:r>
              <a:rPr lang="en-GB" dirty="0"/>
              <a:t>SNES-MUMPS-1 with separate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SNES-MUMPS-1 with separate limiters, regularisation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+ Van </a:t>
            </a:r>
            <a:r>
              <a:rPr lang="en-GB" dirty="0" err="1"/>
              <a:t>Albada</a:t>
            </a: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+ lagging of the limiter gradient</a:t>
            </a:r>
          </a:p>
          <a:p>
            <a:pPr marL="171450" indent="-171450">
              <a:buFontTx/>
              <a:buChar char="-"/>
            </a:pPr>
            <a:r>
              <a:rPr lang="en-GB" dirty="0"/>
              <a:t>+ SNES-MUMPS-3</a:t>
            </a:r>
          </a:p>
          <a:p>
            <a:pPr marL="171450" indent="-171450">
              <a:buFontTx/>
              <a:buChar char="-"/>
            </a:pPr>
            <a:r>
              <a:rPr lang="en-GB" dirty="0"/>
              <a:t>+ Jacobian colouring optimisation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+ Van </a:t>
            </a:r>
            <a:r>
              <a:rPr lang="en-GB" dirty="0" err="1"/>
              <a:t>Albada</a:t>
            </a:r>
            <a:r>
              <a:rPr lang="en-GB" dirty="0"/>
              <a:t> tolerance (Test5-failures)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For the slowest cases like the earliest ones, we may have to estimate due to time constraints.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This needs to be one big plot filling the entire slide. Y axis will be discrete and describe each change, newest/fastest at the top. X axis will be continuous and give average time to 100ms plasma time from scratch.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19D8D1-FFED-CBAD-71DD-C095D06301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9088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A5093-9EF3-2AD8-8D51-4BB1EEAB3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667AD7-E1AA-4B32-7259-97355E63B4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704E18-FA19-C33E-57C1-5389DFF9AB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a hero slide: full run test 4 and test 5 performance, counting all improvements chronologically. We need:</a:t>
            </a:r>
          </a:p>
          <a:p>
            <a:pPr marL="171450" indent="-171450">
              <a:buFontTx/>
              <a:buChar char="-"/>
            </a:pPr>
            <a:r>
              <a:rPr lang="en-GB" dirty="0"/>
              <a:t>CVODE-1 with combined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CVODE-1 with separate limiters (unregularized)</a:t>
            </a:r>
          </a:p>
          <a:p>
            <a:pPr marL="171450" indent="-171450">
              <a:buFontTx/>
              <a:buChar char="-"/>
            </a:pPr>
            <a:r>
              <a:rPr lang="en-GB" dirty="0"/>
              <a:t>SNES-MUMPS-1 with separate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SNES-MUMPS-1 with separate limiters, regularisation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+ Van </a:t>
            </a:r>
            <a:r>
              <a:rPr lang="en-GB" dirty="0" err="1"/>
              <a:t>Albada</a:t>
            </a: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+ lagging of the limiter gradient</a:t>
            </a:r>
          </a:p>
          <a:p>
            <a:pPr marL="171450" indent="-171450">
              <a:buFontTx/>
              <a:buChar char="-"/>
            </a:pPr>
            <a:r>
              <a:rPr lang="en-GB" dirty="0"/>
              <a:t>+ SNES-MUMPS-3</a:t>
            </a:r>
          </a:p>
          <a:p>
            <a:pPr marL="171450" indent="-171450">
              <a:buFontTx/>
              <a:buChar char="-"/>
            </a:pPr>
            <a:r>
              <a:rPr lang="en-GB" dirty="0"/>
              <a:t>+ Jacobian colouring optimisation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+ Van </a:t>
            </a:r>
            <a:r>
              <a:rPr lang="en-GB" dirty="0" err="1"/>
              <a:t>Albada</a:t>
            </a:r>
            <a:r>
              <a:rPr lang="en-GB" dirty="0"/>
              <a:t> tolerance (Test5-failures)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For the slowest cases like the earliest ones, we may have to estimate due to time constraints.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This needs to be one big plot filling the entire slide. Y axis will be discrete and describe each change, newest/fastest at the top. X axis will be continuous and give average time to 100ms plasma time from scratch.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CA3EF-73D0-67AE-8E77-CFF4672DAD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7366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B46DB-2F6A-B520-6E70-4907300F1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7D2DDD-EDFD-F167-1E10-9A2DFC36A3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56FE19-CE8C-0410-CEC4-A26C6656C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a hero slide: full run test 4 and test 5 performance, counting all improvements chronologically. We need:</a:t>
            </a:r>
          </a:p>
          <a:p>
            <a:pPr marL="171450" indent="-171450">
              <a:buFontTx/>
              <a:buChar char="-"/>
            </a:pPr>
            <a:r>
              <a:rPr lang="en-GB" dirty="0"/>
              <a:t>CVODE-1 with combined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CVODE-1 with separate limiters (unregularized)</a:t>
            </a:r>
          </a:p>
          <a:p>
            <a:pPr marL="171450" indent="-171450">
              <a:buFontTx/>
              <a:buChar char="-"/>
            </a:pPr>
            <a:r>
              <a:rPr lang="en-GB" dirty="0"/>
              <a:t>SNES-MUMPS-1 with separate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SNES-MUMPS-1 with separate limiters, regularisation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+ Van </a:t>
            </a:r>
            <a:r>
              <a:rPr lang="en-GB" dirty="0" err="1"/>
              <a:t>Albada</a:t>
            </a: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+ lagging of the limiter gradient</a:t>
            </a:r>
          </a:p>
          <a:p>
            <a:pPr marL="171450" indent="-171450">
              <a:buFontTx/>
              <a:buChar char="-"/>
            </a:pPr>
            <a:r>
              <a:rPr lang="en-GB" dirty="0"/>
              <a:t>+ SNES-MUMPS-3</a:t>
            </a:r>
          </a:p>
          <a:p>
            <a:pPr marL="171450" indent="-171450">
              <a:buFontTx/>
              <a:buChar char="-"/>
            </a:pPr>
            <a:r>
              <a:rPr lang="en-GB" dirty="0"/>
              <a:t>+ Jacobian colouring optimisation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+ Van </a:t>
            </a:r>
            <a:r>
              <a:rPr lang="en-GB" dirty="0" err="1"/>
              <a:t>Albada</a:t>
            </a:r>
            <a:r>
              <a:rPr lang="en-GB" dirty="0"/>
              <a:t> tolerance (Test5-failures)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For the slowest cases like the earliest ones, we may have to estimate due to time constraints.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This needs to be one big plot filling the entire slide. Y axis will be discrete and describe each change, newest/fastest at the top. X axis will be continuous and give average time to 100ms plasma time from scratch.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DB3AFE-0D84-BD1A-34B6-F8CDC15004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7693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8BB3F-1799-4594-CB0E-C5369AF74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19A675-F505-41B5-8C48-72D0B1D1C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D397F5-5137-C388-DD7A-275E0B7570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a hero slide: full run test 4 and test 5 performance, counting all improvements chronologically. We need:</a:t>
            </a:r>
          </a:p>
          <a:p>
            <a:pPr marL="171450" indent="-171450">
              <a:buFontTx/>
              <a:buChar char="-"/>
            </a:pPr>
            <a:r>
              <a:rPr lang="en-GB" dirty="0"/>
              <a:t>CVODE-1 with combined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CVODE-1 with separate limiters (unregularized)</a:t>
            </a:r>
          </a:p>
          <a:p>
            <a:pPr marL="171450" indent="-171450">
              <a:buFontTx/>
              <a:buChar char="-"/>
            </a:pPr>
            <a:r>
              <a:rPr lang="en-GB" dirty="0"/>
              <a:t>SNES-MUMPS-1 with separate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SNES-MUMPS-1 with separate limiters, regularisation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+ Van </a:t>
            </a:r>
            <a:r>
              <a:rPr lang="en-GB" dirty="0" err="1"/>
              <a:t>Albada</a:t>
            </a: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+ lagging of the limiter gradient</a:t>
            </a:r>
          </a:p>
          <a:p>
            <a:pPr marL="171450" indent="-171450">
              <a:buFontTx/>
              <a:buChar char="-"/>
            </a:pPr>
            <a:r>
              <a:rPr lang="en-GB" dirty="0"/>
              <a:t>+ SNES-MUMPS-3</a:t>
            </a:r>
          </a:p>
          <a:p>
            <a:pPr marL="171450" indent="-171450">
              <a:buFontTx/>
              <a:buChar char="-"/>
            </a:pPr>
            <a:r>
              <a:rPr lang="en-GB" dirty="0"/>
              <a:t>+ Jacobian colouring optimisation</a:t>
            </a:r>
          </a:p>
          <a:p>
            <a:pPr marL="171450" indent="-171450">
              <a:buFontTx/>
              <a:buChar char="-"/>
            </a:pPr>
            <a:r>
              <a:rPr lang="en-GB" dirty="0"/>
              <a:t>+ Van </a:t>
            </a:r>
            <a:r>
              <a:rPr lang="en-GB" dirty="0" err="1"/>
              <a:t>Albada</a:t>
            </a:r>
            <a:r>
              <a:rPr lang="en-GB" dirty="0"/>
              <a:t> tolerance (Test5-failures)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For the slowest cases like the earliest ones, we may have to estimate due to time constraints.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This needs to be one big plot filling the entire slide. Y axis will be discrete and describe each change, newest/fastest at the top. X axis will be continuous and give average time to 100ms plasma time from scratch.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46BE9B-70F7-86B0-F86D-4A3AB4379B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7079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1A8BB-DA07-D581-6B84-A4884F192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E253A0-9729-A027-894C-156C442463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06E5E0-625F-4F04-1D50-AE91DE20DA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D9DF2B-2152-114F-4200-3C0B987781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57583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A81CE-467B-962B-8FB6-289BA8109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A7451B-533B-DCAE-B24E-DC95592D05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88FA21-8F28-3161-4A2D-4319A7698C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Bits from Stefan’s talk</a:t>
            </a:r>
          </a:p>
          <a:p>
            <a:pPr marL="171450" indent="-171450">
              <a:buFontTx/>
              <a:buChar char="-"/>
            </a:pPr>
            <a:r>
              <a:rPr lang="en-GB" dirty="0"/>
              <a:t>Benefits against EIRENE: performance-portable, DSMC capability, flexibility</a:t>
            </a:r>
          </a:p>
          <a:p>
            <a:pPr marL="171450" indent="-171450">
              <a:buFontTx/>
              <a:buChar char="-"/>
            </a:pPr>
            <a:r>
              <a:rPr lang="en-GB" dirty="0"/>
              <a:t>Disadvantages: inherently less performant scheme for steady-state</a:t>
            </a:r>
          </a:p>
          <a:p>
            <a:pPr marL="171450" indent="-171450">
              <a:buFontTx/>
              <a:buChar char="-"/>
            </a:pPr>
            <a:r>
              <a:rPr lang="en-GB" dirty="0"/>
              <a:t>Current capabilities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65FF55-3501-31AB-BCF9-52B13AF023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1949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- Initial coupling scheme: explicit with linearisation</a:t>
            </a:r>
          </a:p>
          <a:p>
            <a:r>
              <a:rPr lang="en-GB" dirty="0"/>
              <a:t>- Flowchart showing implementation plan and status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7928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0945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5307A-A09D-62B0-7C65-9D4271772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57D253-8ADC-E993-B03C-598CBE91D6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3FBF57-1E0D-9C23-218A-910477CC74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889C59-6BB4-BD26-CB15-890570D4FB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92642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8917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One slide to present the optimise-neutral-</a:t>
            </a:r>
            <a:r>
              <a:rPr lang="en-GB" dirty="0" err="1"/>
              <a:t>fluxlim</a:t>
            </a:r>
            <a:r>
              <a:rPr lang="en-GB" dirty="0"/>
              <a:t> work but before van </a:t>
            </a:r>
            <a:r>
              <a:rPr lang="en-GB" dirty="0" err="1"/>
              <a:t>albada</a:t>
            </a:r>
            <a:r>
              <a:rPr lang="en-GB" dirty="0"/>
              <a:t>.</a:t>
            </a:r>
          </a:p>
          <a:p>
            <a:r>
              <a:rPr lang="en-GB" dirty="0"/>
              <a:t>Maths to show why regularisation is needed:</a:t>
            </a:r>
          </a:p>
          <a:p>
            <a:pPr marL="171450" indent="-171450">
              <a:buFontTx/>
              <a:buChar char="-"/>
            </a:pPr>
            <a:r>
              <a:rPr lang="en-GB" dirty="0"/>
              <a:t>When limiter saturated, diffusion becomes advective</a:t>
            </a:r>
          </a:p>
          <a:p>
            <a:pPr marL="171450" indent="-171450">
              <a:buFontTx/>
              <a:buChar char="-"/>
            </a:pPr>
            <a:r>
              <a:rPr lang="en-GB" dirty="0"/>
              <a:t>Blow up to infinity at shallow gradients</a:t>
            </a:r>
          </a:p>
          <a:p>
            <a:pPr marL="171450" indent="-171450">
              <a:buFontTx/>
              <a:buChar char="-"/>
            </a:pPr>
            <a:r>
              <a:rPr lang="en-GB" dirty="0"/>
              <a:t>Non-smooth abs()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0" indent="0">
              <a:buFontTx/>
              <a:buNone/>
            </a:pPr>
            <a:r>
              <a:rPr lang="en-GB" dirty="0"/>
              <a:t>Then performance results – the scan with no regularisation, scan with master, then scan with shipped default normalisation. both physics results, wall time and wall time variability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54832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F2025-3049-8841-1267-07956505F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229604-6BC8-443C-941D-C80B110D2C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B5A621-29A0-5C88-F0BE-931FBC2491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Talk about why the gradient makes the limiter so nonlinear, and how lagging works.</a:t>
            </a:r>
          </a:p>
          <a:p>
            <a:pPr marL="171450" indent="-171450">
              <a:buFontTx/>
              <a:buChar char="-"/>
            </a:pPr>
            <a:r>
              <a:rPr lang="en-GB" dirty="0"/>
              <a:t>Show results of lagging vs no lagging with separate limiters on floor 10.</a:t>
            </a:r>
          </a:p>
          <a:p>
            <a:pPr marL="171450" indent="-171450">
              <a:buFontTx/>
              <a:buChar char="-"/>
            </a:pPr>
            <a:r>
              <a:rPr lang="en-GB" dirty="0"/>
              <a:t>Lagging gradient only.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5106A-1823-CDDB-43BB-D8B3DF7FD8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2376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29DBB-C703-A24E-89ED-487511EED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2E2EFE-B90A-61E2-FE2C-E54B037B9F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561EF1-F452-6ED5-BB0C-085665AA84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- Brief intro to slope limiters</a:t>
            </a:r>
          </a:p>
          <a:p>
            <a:pPr marL="171450" indent="-171450">
              <a:buFontTx/>
              <a:buChar char="-"/>
            </a:pPr>
            <a:r>
              <a:rPr lang="en-GB" dirty="0"/>
              <a:t>Show why MC is non-differentiable and how Van </a:t>
            </a:r>
            <a:r>
              <a:rPr lang="en-GB" dirty="0" err="1"/>
              <a:t>Albada</a:t>
            </a:r>
            <a:r>
              <a:rPr lang="en-GB" dirty="0"/>
              <a:t> is</a:t>
            </a:r>
          </a:p>
          <a:p>
            <a:pPr marL="171450" indent="-171450">
              <a:buFontTx/>
              <a:buChar char="-"/>
            </a:pPr>
            <a:r>
              <a:rPr lang="en-GB" dirty="0"/>
              <a:t>Scan comparison showing MC vs VA on shipped default regularisation – both physics results, wall time and wall time variability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911137-5176-4BF0-420D-73886CBC4F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1982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FB07E-BE5D-CE60-E924-B348640C2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8B0DBA-EA5B-3EF7-D008-F3BC0B5B9A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164951-5FB7-6E29-03A1-3AEE4FE0C0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Brief intro to Jacobian colouring</a:t>
            </a:r>
          </a:p>
          <a:p>
            <a:pPr marL="171450" indent="-171450">
              <a:buFontTx/>
              <a:buChar char="-"/>
            </a:pPr>
            <a:r>
              <a:rPr lang="en-GB" dirty="0"/>
              <a:t>Figure of new, calculated pairs, and the bar chart showing reduction in RHS evaluations</a:t>
            </a:r>
          </a:p>
          <a:p>
            <a:pPr marL="171450" indent="-171450">
              <a:buFontTx/>
              <a:buChar char="-"/>
            </a:pPr>
            <a:r>
              <a:rPr lang="en-GB" dirty="0"/>
              <a:t>Single number of performance improvement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DE53CA-37BF-385A-59B9-4AF4B15DBD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67098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B9EC2-F7C3-DA27-CD27-7828DC0C0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F8D992-4A10-48D1-20B7-B4BEE3011C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2ED568-D5B0-25BF-891E-5B72FB75D1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How the regularisation for parallel is scaled off perpendicular</a:t>
            </a:r>
          </a:p>
          <a:p>
            <a:pPr marL="171450" indent="-171450">
              <a:buFontTx/>
              <a:buChar char="-"/>
            </a:pPr>
            <a:r>
              <a:rPr lang="en-GB" dirty="0"/>
              <a:t>How the viscosity regularisation is derived from the rest with </a:t>
            </a:r>
            <a:r>
              <a:rPr lang="en-GB" dirty="0" err="1"/>
              <a:t>vn_bar</a:t>
            </a: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Then scan comparison of separate limiters with little regularisation, then shipped </a:t>
            </a:r>
            <a:r>
              <a:rPr lang="en-GB" dirty="0" err="1"/>
              <a:t>regularisaton</a:t>
            </a:r>
            <a:r>
              <a:rPr lang="en-GB" dirty="0"/>
              <a:t>, and combined limiters. Same slides as the previous scan comparisons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614059-B2B3-BE37-FFAC-327435EFD4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33928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92532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8620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801A1-45D0-4642-BAF2-3FE4F2D2C666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515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-im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tanding in a factory&#10;&#10;Description automatically generated">
            <a:extLst>
              <a:ext uri="{FF2B5EF4-FFF2-40B4-BE49-F238E27FC236}">
                <a16:creationId xmlns:a16="http://schemas.microsoft.com/office/drawing/2014/main" id="{74378655-6313-4BA8-FD7F-E1652BEBAF0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-14621"/>
            <a:ext cx="12236064" cy="5308999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-18929" y="2886834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52" indent="0" algn="ctr">
              <a:buNone/>
              <a:defRPr sz="2000"/>
            </a:lvl2pPr>
            <a:lvl3pPr marL="914303" indent="0" algn="ctr">
              <a:buNone/>
              <a:defRPr sz="1800"/>
            </a:lvl3pPr>
            <a:lvl4pPr marL="1371454" indent="0" algn="ctr">
              <a:buNone/>
              <a:defRPr sz="1600"/>
            </a:lvl4pPr>
            <a:lvl5pPr marL="1828605" indent="0" algn="ctr">
              <a:buNone/>
              <a:defRPr sz="1600"/>
            </a:lvl5pPr>
            <a:lvl6pPr marL="2285757" indent="0" algn="ctr">
              <a:buNone/>
              <a:defRPr sz="1600"/>
            </a:lvl6pPr>
            <a:lvl7pPr marL="2742908" indent="0" algn="ctr">
              <a:buNone/>
              <a:defRPr sz="1600"/>
            </a:lvl7pPr>
            <a:lvl8pPr marL="3200059" indent="0" algn="ctr">
              <a:buNone/>
              <a:defRPr sz="1600"/>
            </a:lvl8pPr>
            <a:lvl9pPr marL="3657211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6" y="6050503"/>
            <a:ext cx="7324725" cy="5884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/>
        </p:nvSpPr>
        <p:spPr>
          <a:xfrm rot="10800000">
            <a:off x="10200902" y="-14619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537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B286E-90F1-2AA6-7347-B3E31A595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2A9EC4-156C-AAA4-BDC3-FBDF2A4EF4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D1C9ED-8A17-4787-6711-86FE7E1FC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Wednesday 7</a:t>
            </a:r>
            <a:r>
              <a:rPr lang="en-GB" baseline="30000" dirty="0"/>
              <a:t>th</a:t>
            </a:r>
            <a:r>
              <a:rPr lang="en-GB" dirty="0"/>
              <a:t>  October – UKAEA Exhaust Code Workshop 2026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06EDFB-A1AE-C186-5E1C-AF7AFB332E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1602" y="1283789"/>
            <a:ext cx="10960100" cy="4876800"/>
          </a:xfrm>
          <a:prstGeom prst="rect">
            <a:avLst/>
          </a:prstGeom>
        </p:spPr>
        <p:txBody>
          <a:bodyPr/>
          <a:lstStyle>
            <a:lvl1pPr>
              <a:spcBef>
                <a:spcPts val="50"/>
              </a:spcBef>
              <a:defRPr/>
            </a:lvl1pPr>
            <a:lvl2pPr>
              <a:spcBef>
                <a:spcPts val="50"/>
              </a:spcBef>
              <a:buFont typeface="Arial" panose="020B0604020202020204" pitchFamily="34" charset="0"/>
              <a:buChar char="•"/>
              <a:defRPr/>
            </a:lvl2pPr>
            <a:lvl3pPr>
              <a:spcBef>
                <a:spcPts val="50"/>
              </a:spcBef>
              <a:defRPr/>
            </a:lvl3pPr>
            <a:lvl4pPr>
              <a:spcBef>
                <a:spcPts val="50"/>
              </a:spcBef>
              <a:defRPr/>
            </a:lvl4pPr>
            <a:lvl5pPr>
              <a:spcBef>
                <a:spcPts val="5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4428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3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8"/>
            <a:ext cx="10515600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rgbClr val="9091B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5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2" y="6387704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2FAC9B97-09FF-48D2-BE7D-9928D2A53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361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2788" y="1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11" name="Slide Number Placeholder 2"/>
          <p:cNvSpPr>
            <a:spLocks noGrp="1"/>
          </p:cNvSpPr>
          <p:nvPr>
            <p:ph type="sldNum" sz="quarter" idx="13"/>
          </p:nvPr>
        </p:nvSpPr>
        <p:spPr>
          <a:xfrm>
            <a:off x="101602" y="6387704"/>
            <a:ext cx="663451" cy="365125"/>
          </a:xfrm>
        </p:spPr>
        <p:txBody>
          <a:bodyPr/>
          <a:lstStyle>
            <a:lvl1pPr>
              <a:defRPr>
                <a:solidFill>
                  <a:srgbClr val="9091B3"/>
                </a:solidFill>
              </a:defRPr>
            </a:lvl1pPr>
          </a:lstStyle>
          <a:p>
            <a:fld id="{2FAC9B97-09FF-48D2-BE7D-9928D2A53A63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Slide Number Placeholder 5"/>
          <p:cNvSpPr txBox="1">
            <a:spLocks/>
          </p:cNvSpPr>
          <p:nvPr/>
        </p:nvSpPr>
        <p:spPr>
          <a:xfrm flipH="1">
            <a:off x="775686" y="6357416"/>
            <a:ext cx="45719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3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8"/>
            <a:ext cx="10515600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9091B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5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4069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-im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710637-E575-9447-A555-DB547E0A1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2652"/>
            <a:ext cx="12197227" cy="5308448"/>
          </a:xfrm>
          <a:prstGeom prst="rect">
            <a:avLst/>
          </a:prstGeom>
        </p:spPr>
      </p:pic>
      <p:sp>
        <p:nvSpPr>
          <p:cNvPr id="13" name="Freeform 12"/>
          <p:cNvSpPr/>
          <p:nvPr/>
        </p:nvSpPr>
        <p:spPr>
          <a:xfrm>
            <a:off x="-18929" y="2886834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4" name="Triangle 6"/>
          <p:cNvSpPr/>
          <p:nvPr/>
        </p:nvSpPr>
        <p:spPr>
          <a:xfrm rot="10800000">
            <a:off x="10205793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52" indent="0" algn="ctr">
              <a:buNone/>
              <a:defRPr sz="2000"/>
            </a:lvl2pPr>
            <a:lvl3pPr marL="914303" indent="0" algn="ctr">
              <a:buNone/>
              <a:defRPr sz="1800"/>
            </a:lvl3pPr>
            <a:lvl4pPr marL="1371454" indent="0" algn="ctr">
              <a:buNone/>
              <a:defRPr sz="1600"/>
            </a:lvl4pPr>
            <a:lvl5pPr marL="1828605" indent="0" algn="ctr">
              <a:buNone/>
              <a:defRPr sz="1600"/>
            </a:lvl5pPr>
            <a:lvl6pPr marL="2285757" indent="0" algn="ctr">
              <a:buNone/>
              <a:defRPr sz="1600"/>
            </a:lvl6pPr>
            <a:lvl7pPr marL="2742908" indent="0" algn="ctr">
              <a:buNone/>
              <a:defRPr sz="1600"/>
            </a:lvl7pPr>
            <a:lvl8pPr marL="3200059" indent="0" algn="ctr">
              <a:buNone/>
              <a:defRPr sz="1600"/>
            </a:lvl8pPr>
            <a:lvl9pPr marL="3657211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6" y="6050503"/>
            <a:ext cx="7324725" cy="5884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018836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-im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nk light on a black background&#10;&#10;Description automatically generated">
            <a:extLst>
              <a:ext uri="{FF2B5EF4-FFF2-40B4-BE49-F238E27FC236}">
                <a16:creationId xmlns:a16="http://schemas.microsoft.com/office/drawing/2014/main" id="{B1D632BA-73F6-2CAA-7E76-C94956A6C7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29" y="0"/>
            <a:ext cx="12210930" cy="5365376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-18929" y="2886834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52" indent="0" algn="ctr">
              <a:buNone/>
              <a:defRPr sz="2000"/>
            </a:lvl2pPr>
            <a:lvl3pPr marL="914303" indent="0" algn="ctr">
              <a:buNone/>
              <a:defRPr sz="1800"/>
            </a:lvl3pPr>
            <a:lvl4pPr marL="1371454" indent="0" algn="ctr">
              <a:buNone/>
              <a:defRPr sz="1600"/>
            </a:lvl4pPr>
            <a:lvl5pPr marL="1828605" indent="0" algn="ctr">
              <a:buNone/>
              <a:defRPr sz="1600"/>
            </a:lvl5pPr>
            <a:lvl6pPr marL="2285757" indent="0" algn="ctr">
              <a:buNone/>
              <a:defRPr sz="1600"/>
            </a:lvl6pPr>
            <a:lvl7pPr marL="2742908" indent="0" algn="ctr">
              <a:buNone/>
              <a:defRPr sz="1600"/>
            </a:lvl7pPr>
            <a:lvl8pPr marL="3200059" indent="0" algn="ctr">
              <a:buNone/>
              <a:defRPr sz="1600"/>
            </a:lvl8pPr>
            <a:lvl9pPr marL="3657211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6" y="6050503"/>
            <a:ext cx="7324725" cy="5884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/>
        </p:nvSpPr>
        <p:spPr>
          <a:xfrm rot="10800000">
            <a:off x="10200902" y="-14619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881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-im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machine&#10;&#10;Description automatically generated">
            <a:extLst>
              <a:ext uri="{FF2B5EF4-FFF2-40B4-BE49-F238E27FC236}">
                <a16:creationId xmlns:a16="http://schemas.microsoft.com/office/drawing/2014/main" id="{1A284294-3C35-458B-013F-88D137987E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-20318"/>
            <a:ext cx="12238414" cy="5357707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-18929" y="2886834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152" indent="0" algn="ctr">
              <a:buNone/>
              <a:defRPr sz="2000"/>
            </a:lvl2pPr>
            <a:lvl3pPr marL="914303" indent="0" algn="ctr">
              <a:buNone/>
              <a:defRPr sz="1800"/>
            </a:lvl3pPr>
            <a:lvl4pPr marL="1371454" indent="0" algn="ctr">
              <a:buNone/>
              <a:defRPr sz="1600"/>
            </a:lvl4pPr>
            <a:lvl5pPr marL="1828605" indent="0" algn="ctr">
              <a:buNone/>
              <a:defRPr sz="1600"/>
            </a:lvl5pPr>
            <a:lvl6pPr marL="2285757" indent="0" algn="ctr">
              <a:buNone/>
              <a:defRPr sz="1600"/>
            </a:lvl6pPr>
            <a:lvl7pPr marL="2742908" indent="0" algn="ctr">
              <a:buNone/>
              <a:defRPr sz="1600"/>
            </a:lvl7pPr>
            <a:lvl8pPr marL="3200059" indent="0" algn="ctr">
              <a:buNone/>
              <a:defRPr sz="1600"/>
            </a:lvl8pPr>
            <a:lvl9pPr marL="3657211" indent="0" algn="ctr">
              <a:buNone/>
              <a:defRPr sz="1600"/>
            </a:lvl9pPr>
          </a:lstStyle>
          <a:p>
            <a:r>
              <a:rPr lang="en-US" dirty="0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6" y="6050503"/>
            <a:ext cx="7324725" cy="5884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/>
        </p:nvSpPr>
        <p:spPr>
          <a:xfrm rot="10800000">
            <a:off x="10200902" y="-14619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173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6"/>
          <p:cNvSpPr/>
          <p:nvPr/>
        </p:nvSpPr>
        <p:spPr>
          <a:xfrm rot="10800000">
            <a:off x="10205793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9" rIns="91438" bIns="4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24" name="Title Placeholder 23"/>
          <p:cNvSpPr>
            <a:spLocks noGrp="1"/>
          </p:cNvSpPr>
          <p:nvPr>
            <p:ph type="title"/>
          </p:nvPr>
        </p:nvSpPr>
        <p:spPr>
          <a:xfrm>
            <a:off x="101602" y="105171"/>
            <a:ext cx="9980705" cy="95150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2" y="6387704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2FAC9B97-09FF-48D2-BE7D-9928D2A53A63}" type="slidenum">
              <a:rPr lang="en-GB" smtClean="0"/>
              <a:t>‹#›</a:t>
            </a:fld>
            <a:endParaRPr lang="en-GB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882198" y="6387703"/>
            <a:ext cx="7008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GB" dirty="0"/>
              <a:t>Wednesday 7</a:t>
            </a:r>
            <a:r>
              <a:rPr lang="en-GB" baseline="30000" dirty="0"/>
              <a:t>th</a:t>
            </a:r>
            <a:r>
              <a:rPr lang="en-GB" dirty="0"/>
              <a:t>  October – UKAEA Exhaust Code Workshop 2026</a:t>
            </a:r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>
          <a:xfrm flipH="1">
            <a:off x="765053" y="6357416"/>
            <a:ext cx="45719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1628653-8179-AFAC-D00E-51470C68C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602" y="1323601"/>
            <a:ext cx="11678022" cy="48880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8699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5" r:id="rId2"/>
    <p:sldLayoutId id="2147483681" r:id="rId3"/>
    <p:sldLayoutId id="2147483682" r:id="rId4"/>
    <p:sldLayoutId id="2147483688" r:id="rId5"/>
    <p:sldLayoutId id="2147483690" r:id="rId6"/>
    <p:sldLayoutId id="2147483693" r:id="rId7"/>
  </p:sldLayoutIdLst>
  <p:hf hdr="0" dt="0"/>
  <p:txStyles>
    <p:titleStyle>
      <a:lvl1pPr algn="l" defTabSz="914303" rtl="0" eaLnBrk="1" latinLnBrk="0" hangingPunct="1">
        <a:lnSpc>
          <a:spcPct val="10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</p:titleStyle>
    <p:bodyStyle>
      <a:lvl1pPr marL="0" indent="0" algn="l" defTabSz="914303" rtl="0" eaLnBrk="1" latinLnBrk="0" hangingPunct="1">
        <a:lnSpc>
          <a:spcPct val="100000"/>
        </a:lnSpc>
        <a:spcBef>
          <a:spcPts val="1000"/>
        </a:spcBef>
        <a:buFont typeface="Arial"/>
        <a:buNone/>
        <a:defRPr sz="32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637200" indent="-457200" algn="l" defTabSz="914303" rtl="0" eaLnBrk="1" latinLnBrk="0" hangingPunct="1">
        <a:lnSpc>
          <a:spcPct val="100000"/>
        </a:lnSpc>
        <a:spcBef>
          <a:spcPts val="500"/>
        </a:spcBef>
        <a:buFont typeface="Calibri" panose="020F050202020403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2pPr>
      <a:lvl3pPr marL="900000" indent="-457200" algn="l" defTabSz="914303" rtl="0" eaLnBrk="1" latinLnBrk="0" hangingPunct="1">
        <a:lnSpc>
          <a:spcPct val="100000"/>
        </a:lnSpc>
        <a:spcBef>
          <a:spcPts val="500"/>
        </a:spcBef>
        <a:buFont typeface="Calibri" panose="020F0502020204030204" pitchFamily="34" charset="0"/>
        <a:buChar char="‒"/>
        <a:defRPr sz="2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3pPr>
      <a:lvl4pPr marL="1152000" indent="-342900" algn="l" defTabSz="914303" rtl="0" eaLnBrk="1" latinLnBrk="0" hangingPunct="1">
        <a:lnSpc>
          <a:spcPct val="100000"/>
        </a:lnSpc>
        <a:spcBef>
          <a:spcPts val="5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4pPr>
      <a:lvl5pPr marL="1440000" indent="-342900" algn="l" defTabSz="914303" rtl="0" eaLnBrk="1" latinLnBrk="0" hangingPunct="1">
        <a:lnSpc>
          <a:spcPct val="100000"/>
        </a:lnSpc>
        <a:spcBef>
          <a:spcPts val="5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5pPr>
      <a:lvl6pPr marL="2514332" indent="-228576" algn="l" defTabSz="914303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84" indent="-228576" algn="l" defTabSz="914303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35" indent="-228576" algn="l" defTabSz="914303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86" indent="-228576" algn="l" defTabSz="914303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2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3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4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05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57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08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59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11" algn="l" defTabSz="91430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svg"/><Relationship Id="rId9" Type="http://schemas.openxmlformats.org/officeDocument/2006/relationships/image" Target="../media/image1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16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image" Target="../media/image17.png"/><Relationship Id="rId5" Type="http://schemas.openxmlformats.org/officeDocument/2006/relationships/tags" Target="../tags/tag9.xml"/><Relationship Id="rId10" Type="http://schemas.openxmlformats.org/officeDocument/2006/relationships/notesSlide" Target="../notesSlides/notesSlide6.xml"/><Relationship Id="rId4" Type="http://schemas.openxmlformats.org/officeDocument/2006/relationships/tags" Target="../tags/tag8.xml"/><Relationship Id="rId9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10" Type="http://schemas.openxmlformats.org/officeDocument/2006/relationships/image" Target="../media/image17.png"/><Relationship Id="rId4" Type="http://schemas.openxmlformats.org/officeDocument/2006/relationships/tags" Target="../tags/tag16.xml"/><Relationship Id="rId9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tags" Target="../tags/tag32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tags" Target="../tags/tag31.xml"/><Relationship Id="rId17" Type="http://schemas.openxmlformats.org/officeDocument/2006/relationships/image" Target="../media/image18.png"/><Relationship Id="rId2" Type="http://schemas.openxmlformats.org/officeDocument/2006/relationships/tags" Target="../tags/tag21.xml"/><Relationship Id="rId16" Type="http://schemas.openxmlformats.org/officeDocument/2006/relationships/notesSlide" Target="../notesSlides/notesSlide8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5" Type="http://schemas.openxmlformats.org/officeDocument/2006/relationships/tags" Target="../tags/tag24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29.xml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tags" Target="../tags/tag3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tags" Target="../tags/tag46.xml"/><Relationship Id="rId18" Type="http://schemas.openxmlformats.org/officeDocument/2006/relationships/image" Target="../media/image21.png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12" Type="http://schemas.openxmlformats.org/officeDocument/2006/relationships/tags" Target="../tags/tag45.xml"/><Relationship Id="rId17" Type="http://schemas.openxmlformats.org/officeDocument/2006/relationships/image" Target="../media/image20.png"/><Relationship Id="rId2" Type="http://schemas.openxmlformats.org/officeDocument/2006/relationships/tags" Target="../tags/tag35.xml"/><Relationship Id="rId16" Type="http://schemas.openxmlformats.org/officeDocument/2006/relationships/image" Target="../media/image19.png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tags" Target="../tags/tag44.xml"/><Relationship Id="rId5" Type="http://schemas.openxmlformats.org/officeDocument/2006/relationships/tags" Target="../tags/tag38.xml"/><Relationship Id="rId15" Type="http://schemas.openxmlformats.org/officeDocument/2006/relationships/notesSlide" Target="../notesSlides/notesSlide9.xml"/><Relationship Id="rId10" Type="http://schemas.openxmlformats.org/officeDocument/2006/relationships/tags" Target="../tags/tag43.xml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54.xml"/><Relationship Id="rId13" Type="http://schemas.openxmlformats.org/officeDocument/2006/relationships/tags" Target="../tags/tag59.xml"/><Relationship Id="rId18" Type="http://schemas.openxmlformats.org/officeDocument/2006/relationships/tags" Target="../tags/tag64.xml"/><Relationship Id="rId26" Type="http://schemas.openxmlformats.org/officeDocument/2006/relationships/image" Target="../media/image22.png"/><Relationship Id="rId3" Type="http://schemas.openxmlformats.org/officeDocument/2006/relationships/tags" Target="../tags/tag49.xml"/><Relationship Id="rId21" Type="http://schemas.openxmlformats.org/officeDocument/2006/relationships/tags" Target="../tags/tag67.xml"/><Relationship Id="rId7" Type="http://schemas.openxmlformats.org/officeDocument/2006/relationships/tags" Target="../tags/tag53.xml"/><Relationship Id="rId12" Type="http://schemas.openxmlformats.org/officeDocument/2006/relationships/tags" Target="../tags/tag58.xml"/><Relationship Id="rId17" Type="http://schemas.openxmlformats.org/officeDocument/2006/relationships/tags" Target="../tags/tag63.xml"/><Relationship Id="rId25" Type="http://schemas.openxmlformats.org/officeDocument/2006/relationships/notesSlide" Target="../notesSlides/notesSlide10.xml"/><Relationship Id="rId2" Type="http://schemas.openxmlformats.org/officeDocument/2006/relationships/tags" Target="../tags/tag48.xml"/><Relationship Id="rId16" Type="http://schemas.openxmlformats.org/officeDocument/2006/relationships/tags" Target="../tags/tag62.xml"/><Relationship Id="rId20" Type="http://schemas.openxmlformats.org/officeDocument/2006/relationships/tags" Target="../tags/tag66.xml"/><Relationship Id="rId29" Type="http://schemas.openxmlformats.org/officeDocument/2006/relationships/image" Target="../media/image26.png"/><Relationship Id="rId1" Type="http://schemas.openxmlformats.org/officeDocument/2006/relationships/tags" Target="../tags/tag47.xml"/><Relationship Id="rId6" Type="http://schemas.openxmlformats.org/officeDocument/2006/relationships/tags" Target="../tags/tag52.xml"/><Relationship Id="rId11" Type="http://schemas.openxmlformats.org/officeDocument/2006/relationships/tags" Target="../tags/tag57.xml"/><Relationship Id="rId24" Type="http://schemas.openxmlformats.org/officeDocument/2006/relationships/slideLayout" Target="../slideLayouts/slideLayout2.xml"/><Relationship Id="rId5" Type="http://schemas.openxmlformats.org/officeDocument/2006/relationships/tags" Target="../tags/tag51.xml"/><Relationship Id="rId15" Type="http://schemas.openxmlformats.org/officeDocument/2006/relationships/tags" Target="../tags/tag61.xml"/><Relationship Id="rId23" Type="http://schemas.openxmlformats.org/officeDocument/2006/relationships/tags" Target="../tags/tag69.xml"/><Relationship Id="rId28" Type="http://schemas.openxmlformats.org/officeDocument/2006/relationships/tags" Target="../tags/tag6910.xml"/><Relationship Id="rId10" Type="http://schemas.openxmlformats.org/officeDocument/2006/relationships/tags" Target="../tags/tag56.xml"/><Relationship Id="rId19" Type="http://schemas.openxmlformats.org/officeDocument/2006/relationships/tags" Target="../tags/tag65.xml"/><Relationship Id="rId4" Type="http://schemas.openxmlformats.org/officeDocument/2006/relationships/tags" Target="../tags/tag50.xml"/><Relationship Id="rId9" Type="http://schemas.openxmlformats.org/officeDocument/2006/relationships/tags" Target="../tags/tag55.xml"/><Relationship Id="rId14" Type="http://schemas.openxmlformats.org/officeDocument/2006/relationships/tags" Target="../tags/tag60.xml"/><Relationship Id="rId22" Type="http://schemas.openxmlformats.org/officeDocument/2006/relationships/tags" Target="../tags/tag68.xml"/><Relationship Id="rId27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tags" Target="../tags/tag82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12" Type="http://schemas.openxmlformats.org/officeDocument/2006/relationships/tags" Target="../tags/tag81.xml"/><Relationship Id="rId17" Type="http://schemas.openxmlformats.org/officeDocument/2006/relationships/tags" Target="../tags/tag86.xml"/><Relationship Id="rId2" Type="http://schemas.openxmlformats.org/officeDocument/2006/relationships/tags" Target="../tags/tag71.xml"/><Relationship Id="rId16" Type="http://schemas.openxmlformats.org/officeDocument/2006/relationships/tags" Target="../tags/tag85.xml"/><Relationship Id="rId20" Type="http://schemas.openxmlformats.org/officeDocument/2006/relationships/image" Target="../media/image23.png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tags" Target="../tags/tag80.xml"/><Relationship Id="rId5" Type="http://schemas.openxmlformats.org/officeDocument/2006/relationships/tags" Target="../tags/tag74.xml"/><Relationship Id="rId15" Type="http://schemas.openxmlformats.org/officeDocument/2006/relationships/tags" Target="../tags/tag84.xml"/><Relationship Id="rId10" Type="http://schemas.openxmlformats.org/officeDocument/2006/relationships/tags" Target="../tags/tag79.xml"/><Relationship Id="rId19" Type="http://schemas.openxmlformats.org/officeDocument/2006/relationships/notesSlide" Target="../notesSlides/notesSlide11.xml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tags" Target="../tags/tag8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94.xml"/><Relationship Id="rId13" Type="http://schemas.openxmlformats.org/officeDocument/2006/relationships/tags" Target="../tags/tag99.xml"/><Relationship Id="rId18" Type="http://schemas.openxmlformats.org/officeDocument/2006/relationships/tags" Target="../tags/tag104.xml"/><Relationship Id="rId3" Type="http://schemas.openxmlformats.org/officeDocument/2006/relationships/tags" Target="../tags/tag89.xml"/><Relationship Id="rId21" Type="http://schemas.openxmlformats.org/officeDocument/2006/relationships/notesSlide" Target="../notesSlides/notesSlide12.xml"/><Relationship Id="rId7" Type="http://schemas.openxmlformats.org/officeDocument/2006/relationships/tags" Target="../tags/tag93.xml"/><Relationship Id="rId12" Type="http://schemas.openxmlformats.org/officeDocument/2006/relationships/tags" Target="../tags/tag98.xml"/><Relationship Id="rId17" Type="http://schemas.openxmlformats.org/officeDocument/2006/relationships/tags" Target="../tags/tag103.xml"/><Relationship Id="rId25" Type="http://schemas.openxmlformats.org/officeDocument/2006/relationships/image" Target="../media/image27.png"/><Relationship Id="rId2" Type="http://schemas.openxmlformats.org/officeDocument/2006/relationships/tags" Target="../tags/tag88.xml"/><Relationship Id="rId16" Type="http://schemas.openxmlformats.org/officeDocument/2006/relationships/tags" Target="../tags/tag102.xml"/><Relationship Id="rId20" Type="http://schemas.openxmlformats.org/officeDocument/2006/relationships/slideLayout" Target="../slideLayouts/slideLayout2.xml"/><Relationship Id="rId29" Type="http://schemas.openxmlformats.org/officeDocument/2006/relationships/tags" Target="../tags/tag1020.xml"/><Relationship Id="rId1" Type="http://schemas.openxmlformats.org/officeDocument/2006/relationships/tags" Target="../tags/tag87.xml"/><Relationship Id="rId6" Type="http://schemas.openxmlformats.org/officeDocument/2006/relationships/tags" Target="../tags/tag92.xml"/><Relationship Id="rId11" Type="http://schemas.openxmlformats.org/officeDocument/2006/relationships/tags" Target="../tags/tag97.xml"/><Relationship Id="rId24" Type="http://schemas.openxmlformats.org/officeDocument/2006/relationships/image" Target="../media/image24.png"/><Relationship Id="rId32" Type="http://schemas.openxmlformats.org/officeDocument/2006/relationships/image" Target="../media/image33.png"/><Relationship Id="rId5" Type="http://schemas.openxmlformats.org/officeDocument/2006/relationships/tags" Target="../tags/tag91.xml"/><Relationship Id="rId15" Type="http://schemas.openxmlformats.org/officeDocument/2006/relationships/tags" Target="../tags/tag101.xml"/><Relationship Id="rId23" Type="http://schemas.openxmlformats.org/officeDocument/2006/relationships/image" Target="../media/image28.png"/><Relationship Id="rId28" Type="http://schemas.openxmlformats.org/officeDocument/2006/relationships/image" Target="../media/image31.png"/><Relationship Id="rId10" Type="http://schemas.openxmlformats.org/officeDocument/2006/relationships/tags" Target="../tags/tag96.xml"/><Relationship Id="rId19" Type="http://schemas.openxmlformats.org/officeDocument/2006/relationships/tags" Target="../tags/tag105.xml"/><Relationship Id="rId31" Type="http://schemas.openxmlformats.org/officeDocument/2006/relationships/tags" Target="../tags/tag1030.xml"/><Relationship Id="rId4" Type="http://schemas.openxmlformats.org/officeDocument/2006/relationships/tags" Target="../tags/tag90.xml"/><Relationship Id="rId9" Type="http://schemas.openxmlformats.org/officeDocument/2006/relationships/tags" Target="../tags/tag95.xml"/><Relationship Id="rId14" Type="http://schemas.openxmlformats.org/officeDocument/2006/relationships/tags" Target="../tags/tag100.xml"/><Relationship Id="rId22" Type="http://schemas.openxmlformats.org/officeDocument/2006/relationships/tags" Target="../tags/tag950.xml"/><Relationship Id="rId27" Type="http://schemas.openxmlformats.org/officeDocument/2006/relationships/tags" Target="../tags/tag1010.xml"/><Relationship Id="rId30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13.xml"/><Relationship Id="rId13" Type="http://schemas.openxmlformats.org/officeDocument/2006/relationships/tags" Target="../tags/tag118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108.xml"/><Relationship Id="rId7" Type="http://schemas.openxmlformats.org/officeDocument/2006/relationships/tags" Target="../tags/tag112.xml"/><Relationship Id="rId12" Type="http://schemas.openxmlformats.org/officeDocument/2006/relationships/tags" Target="../tags/tag117.xml"/><Relationship Id="rId17" Type="http://schemas.openxmlformats.org/officeDocument/2006/relationships/tags" Target="../tags/tag122.xml"/><Relationship Id="rId2" Type="http://schemas.openxmlformats.org/officeDocument/2006/relationships/tags" Target="../tags/tag107.xml"/><Relationship Id="rId16" Type="http://schemas.openxmlformats.org/officeDocument/2006/relationships/tags" Target="../tags/tag121.xml"/><Relationship Id="rId20" Type="http://schemas.openxmlformats.org/officeDocument/2006/relationships/image" Target="../media/image29.png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11" Type="http://schemas.openxmlformats.org/officeDocument/2006/relationships/tags" Target="../tags/tag116.xml"/><Relationship Id="rId5" Type="http://schemas.openxmlformats.org/officeDocument/2006/relationships/tags" Target="../tags/tag110.xml"/><Relationship Id="rId15" Type="http://schemas.openxmlformats.org/officeDocument/2006/relationships/tags" Target="../tags/tag120.xml"/><Relationship Id="rId10" Type="http://schemas.openxmlformats.org/officeDocument/2006/relationships/tags" Target="../tags/tag115.xml"/><Relationship Id="rId19" Type="http://schemas.openxmlformats.org/officeDocument/2006/relationships/notesSlide" Target="../notesSlides/notesSlide13.xml"/><Relationship Id="rId4" Type="http://schemas.openxmlformats.org/officeDocument/2006/relationships/tags" Target="../tags/tag109.xml"/><Relationship Id="rId9" Type="http://schemas.openxmlformats.org/officeDocument/2006/relationships/tags" Target="../tags/tag114.xml"/><Relationship Id="rId14" Type="http://schemas.openxmlformats.org/officeDocument/2006/relationships/tags" Target="../tags/tag11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30.xml"/><Relationship Id="rId13" Type="http://schemas.openxmlformats.org/officeDocument/2006/relationships/tags" Target="../tags/tag135.xml"/><Relationship Id="rId18" Type="http://schemas.openxmlformats.org/officeDocument/2006/relationships/tags" Target="../tags/tag140.xml"/><Relationship Id="rId26" Type="http://schemas.openxmlformats.org/officeDocument/2006/relationships/image" Target="../media/image30.png"/><Relationship Id="rId3" Type="http://schemas.openxmlformats.org/officeDocument/2006/relationships/tags" Target="../tags/tag125.xml"/><Relationship Id="rId21" Type="http://schemas.openxmlformats.org/officeDocument/2006/relationships/tags" Target="../tags/tag143.xml"/><Relationship Id="rId7" Type="http://schemas.openxmlformats.org/officeDocument/2006/relationships/tags" Target="../tags/tag129.xml"/><Relationship Id="rId12" Type="http://schemas.openxmlformats.org/officeDocument/2006/relationships/tags" Target="../tags/tag134.xml"/><Relationship Id="rId17" Type="http://schemas.openxmlformats.org/officeDocument/2006/relationships/tags" Target="../tags/tag139.xml"/><Relationship Id="rId25" Type="http://schemas.openxmlformats.org/officeDocument/2006/relationships/notesSlide" Target="../notesSlides/notesSlide14.xml"/><Relationship Id="rId2" Type="http://schemas.openxmlformats.org/officeDocument/2006/relationships/tags" Target="../tags/tag124.xml"/><Relationship Id="rId16" Type="http://schemas.openxmlformats.org/officeDocument/2006/relationships/tags" Target="../tags/tag138.xml"/><Relationship Id="rId20" Type="http://schemas.openxmlformats.org/officeDocument/2006/relationships/tags" Target="../tags/tag142.xml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11" Type="http://schemas.openxmlformats.org/officeDocument/2006/relationships/tags" Target="../tags/tag133.xml"/><Relationship Id="rId24" Type="http://schemas.openxmlformats.org/officeDocument/2006/relationships/slideLayout" Target="../slideLayouts/slideLayout2.xml"/><Relationship Id="rId5" Type="http://schemas.openxmlformats.org/officeDocument/2006/relationships/tags" Target="../tags/tag127.xml"/><Relationship Id="rId15" Type="http://schemas.openxmlformats.org/officeDocument/2006/relationships/tags" Target="../tags/tag137.xml"/><Relationship Id="rId23" Type="http://schemas.openxmlformats.org/officeDocument/2006/relationships/tags" Target="../tags/tag145.xml"/><Relationship Id="rId10" Type="http://schemas.openxmlformats.org/officeDocument/2006/relationships/tags" Target="../tags/tag132.xml"/><Relationship Id="rId19" Type="http://schemas.openxmlformats.org/officeDocument/2006/relationships/tags" Target="../tags/tag141.xml"/><Relationship Id="rId4" Type="http://schemas.openxmlformats.org/officeDocument/2006/relationships/tags" Target="../tags/tag126.xml"/><Relationship Id="rId9" Type="http://schemas.openxmlformats.org/officeDocument/2006/relationships/tags" Target="../tags/tag131.xml"/><Relationship Id="rId14" Type="http://schemas.openxmlformats.org/officeDocument/2006/relationships/tags" Target="../tags/tag136.xml"/><Relationship Id="rId22" Type="http://schemas.openxmlformats.org/officeDocument/2006/relationships/tags" Target="../tags/tag144.xml"/></Relationships>
</file>

<file path=ppt/slides/_rels/slide16.xml.rels><?xml version="1.0" encoding="UTF-8" standalone="yes"?>
<Relationships xmlns="http://schemas.openxmlformats.org/package/2006/relationships"><Relationship Id="rId117" Type="http://schemas.openxmlformats.org/officeDocument/2006/relationships/tags" Target="../tags/tag262.xml"/><Relationship Id="rId21" Type="http://schemas.openxmlformats.org/officeDocument/2006/relationships/tags" Target="../tags/tag166.xml"/><Relationship Id="rId42" Type="http://schemas.openxmlformats.org/officeDocument/2006/relationships/tags" Target="../tags/tag187.xml"/><Relationship Id="rId63" Type="http://schemas.openxmlformats.org/officeDocument/2006/relationships/tags" Target="../tags/tag208.xml"/><Relationship Id="rId84" Type="http://schemas.openxmlformats.org/officeDocument/2006/relationships/tags" Target="../tags/tag229.xml"/><Relationship Id="rId138" Type="http://schemas.openxmlformats.org/officeDocument/2006/relationships/tags" Target="../tags/tag283.xml"/><Relationship Id="rId159" Type="http://schemas.openxmlformats.org/officeDocument/2006/relationships/tags" Target="../tags/tag304.xml"/><Relationship Id="rId170" Type="http://schemas.openxmlformats.org/officeDocument/2006/relationships/tags" Target="../tags/tag315.xml"/><Relationship Id="rId191" Type="http://schemas.openxmlformats.org/officeDocument/2006/relationships/tags" Target="../tags/tag336.xml"/><Relationship Id="rId205" Type="http://schemas.openxmlformats.org/officeDocument/2006/relationships/tags" Target="../tags/tag350.xml"/><Relationship Id="rId226" Type="http://schemas.openxmlformats.org/officeDocument/2006/relationships/tags" Target="../tags/tag371.xml"/><Relationship Id="rId107" Type="http://schemas.openxmlformats.org/officeDocument/2006/relationships/tags" Target="../tags/tag252.xml"/><Relationship Id="rId11" Type="http://schemas.openxmlformats.org/officeDocument/2006/relationships/tags" Target="../tags/tag156.xml"/><Relationship Id="rId32" Type="http://schemas.openxmlformats.org/officeDocument/2006/relationships/tags" Target="../tags/tag177.xml"/><Relationship Id="rId53" Type="http://schemas.openxmlformats.org/officeDocument/2006/relationships/tags" Target="../tags/tag198.xml"/><Relationship Id="rId74" Type="http://schemas.openxmlformats.org/officeDocument/2006/relationships/tags" Target="../tags/tag219.xml"/><Relationship Id="rId128" Type="http://schemas.openxmlformats.org/officeDocument/2006/relationships/tags" Target="../tags/tag273.xml"/><Relationship Id="rId149" Type="http://schemas.openxmlformats.org/officeDocument/2006/relationships/tags" Target="../tags/tag294.xml"/><Relationship Id="rId5" Type="http://schemas.openxmlformats.org/officeDocument/2006/relationships/tags" Target="../tags/tag150.xml"/><Relationship Id="rId95" Type="http://schemas.openxmlformats.org/officeDocument/2006/relationships/tags" Target="../tags/tag240.xml"/><Relationship Id="rId160" Type="http://schemas.openxmlformats.org/officeDocument/2006/relationships/tags" Target="../tags/tag305.xml"/><Relationship Id="rId181" Type="http://schemas.openxmlformats.org/officeDocument/2006/relationships/tags" Target="../tags/tag326.xml"/><Relationship Id="rId216" Type="http://schemas.openxmlformats.org/officeDocument/2006/relationships/tags" Target="../tags/tag361.xml"/><Relationship Id="rId237" Type="http://schemas.openxmlformats.org/officeDocument/2006/relationships/tags" Target="../tags/tag382.xml"/><Relationship Id="rId22" Type="http://schemas.openxmlformats.org/officeDocument/2006/relationships/tags" Target="../tags/tag167.xml"/><Relationship Id="rId43" Type="http://schemas.openxmlformats.org/officeDocument/2006/relationships/tags" Target="../tags/tag188.xml"/><Relationship Id="rId64" Type="http://schemas.openxmlformats.org/officeDocument/2006/relationships/tags" Target="../tags/tag209.xml"/><Relationship Id="rId118" Type="http://schemas.openxmlformats.org/officeDocument/2006/relationships/tags" Target="../tags/tag263.xml"/><Relationship Id="rId139" Type="http://schemas.openxmlformats.org/officeDocument/2006/relationships/tags" Target="../tags/tag284.xml"/><Relationship Id="rId85" Type="http://schemas.openxmlformats.org/officeDocument/2006/relationships/tags" Target="../tags/tag230.xml"/><Relationship Id="rId150" Type="http://schemas.openxmlformats.org/officeDocument/2006/relationships/tags" Target="../tags/tag295.xml"/><Relationship Id="rId171" Type="http://schemas.openxmlformats.org/officeDocument/2006/relationships/tags" Target="../tags/tag316.xml"/><Relationship Id="rId192" Type="http://schemas.openxmlformats.org/officeDocument/2006/relationships/tags" Target="../tags/tag337.xml"/><Relationship Id="rId206" Type="http://schemas.openxmlformats.org/officeDocument/2006/relationships/tags" Target="../tags/tag351.xml"/><Relationship Id="rId227" Type="http://schemas.openxmlformats.org/officeDocument/2006/relationships/tags" Target="../tags/tag372.xml"/><Relationship Id="rId12" Type="http://schemas.openxmlformats.org/officeDocument/2006/relationships/tags" Target="../tags/tag157.xml"/><Relationship Id="rId33" Type="http://schemas.openxmlformats.org/officeDocument/2006/relationships/tags" Target="../tags/tag178.xml"/><Relationship Id="rId108" Type="http://schemas.openxmlformats.org/officeDocument/2006/relationships/tags" Target="../tags/tag253.xml"/><Relationship Id="rId129" Type="http://schemas.openxmlformats.org/officeDocument/2006/relationships/tags" Target="../tags/tag274.xml"/><Relationship Id="rId54" Type="http://schemas.openxmlformats.org/officeDocument/2006/relationships/tags" Target="../tags/tag199.xml"/><Relationship Id="rId75" Type="http://schemas.openxmlformats.org/officeDocument/2006/relationships/tags" Target="../tags/tag220.xml"/><Relationship Id="rId96" Type="http://schemas.openxmlformats.org/officeDocument/2006/relationships/tags" Target="../tags/tag241.xml"/><Relationship Id="rId140" Type="http://schemas.openxmlformats.org/officeDocument/2006/relationships/tags" Target="../tags/tag285.xml"/><Relationship Id="rId161" Type="http://schemas.openxmlformats.org/officeDocument/2006/relationships/tags" Target="../tags/tag306.xml"/><Relationship Id="rId182" Type="http://schemas.openxmlformats.org/officeDocument/2006/relationships/tags" Target="../tags/tag327.xml"/><Relationship Id="rId217" Type="http://schemas.openxmlformats.org/officeDocument/2006/relationships/tags" Target="../tags/tag362.xml"/><Relationship Id="rId6" Type="http://schemas.openxmlformats.org/officeDocument/2006/relationships/tags" Target="../tags/tag151.xml"/><Relationship Id="rId238" Type="http://schemas.openxmlformats.org/officeDocument/2006/relationships/slideLayout" Target="../slideLayouts/slideLayout2.xml"/><Relationship Id="rId23" Type="http://schemas.openxmlformats.org/officeDocument/2006/relationships/tags" Target="../tags/tag168.xml"/><Relationship Id="rId119" Type="http://schemas.openxmlformats.org/officeDocument/2006/relationships/tags" Target="../tags/tag264.xml"/><Relationship Id="rId44" Type="http://schemas.openxmlformats.org/officeDocument/2006/relationships/tags" Target="../tags/tag189.xml"/><Relationship Id="rId65" Type="http://schemas.openxmlformats.org/officeDocument/2006/relationships/tags" Target="../tags/tag210.xml"/><Relationship Id="rId86" Type="http://schemas.openxmlformats.org/officeDocument/2006/relationships/tags" Target="../tags/tag231.xml"/><Relationship Id="rId130" Type="http://schemas.openxmlformats.org/officeDocument/2006/relationships/tags" Target="../tags/tag275.xml"/><Relationship Id="rId151" Type="http://schemas.openxmlformats.org/officeDocument/2006/relationships/tags" Target="../tags/tag296.xml"/><Relationship Id="rId172" Type="http://schemas.openxmlformats.org/officeDocument/2006/relationships/tags" Target="../tags/tag317.xml"/><Relationship Id="rId193" Type="http://schemas.openxmlformats.org/officeDocument/2006/relationships/tags" Target="../tags/tag338.xml"/><Relationship Id="rId207" Type="http://schemas.openxmlformats.org/officeDocument/2006/relationships/tags" Target="../tags/tag352.xml"/><Relationship Id="rId228" Type="http://schemas.openxmlformats.org/officeDocument/2006/relationships/tags" Target="../tags/tag373.xml"/><Relationship Id="rId13" Type="http://schemas.openxmlformats.org/officeDocument/2006/relationships/tags" Target="../tags/tag158.xml"/><Relationship Id="rId109" Type="http://schemas.openxmlformats.org/officeDocument/2006/relationships/tags" Target="../tags/tag254.xml"/><Relationship Id="rId34" Type="http://schemas.openxmlformats.org/officeDocument/2006/relationships/tags" Target="../tags/tag179.xml"/><Relationship Id="rId55" Type="http://schemas.openxmlformats.org/officeDocument/2006/relationships/tags" Target="../tags/tag200.xml"/><Relationship Id="rId76" Type="http://schemas.openxmlformats.org/officeDocument/2006/relationships/tags" Target="../tags/tag221.xml"/><Relationship Id="rId97" Type="http://schemas.openxmlformats.org/officeDocument/2006/relationships/tags" Target="../tags/tag242.xml"/><Relationship Id="rId120" Type="http://schemas.openxmlformats.org/officeDocument/2006/relationships/tags" Target="../tags/tag265.xml"/><Relationship Id="rId141" Type="http://schemas.openxmlformats.org/officeDocument/2006/relationships/tags" Target="../tags/tag286.xml"/><Relationship Id="rId7" Type="http://schemas.openxmlformats.org/officeDocument/2006/relationships/tags" Target="../tags/tag152.xml"/><Relationship Id="rId162" Type="http://schemas.openxmlformats.org/officeDocument/2006/relationships/tags" Target="../tags/tag307.xml"/><Relationship Id="rId183" Type="http://schemas.openxmlformats.org/officeDocument/2006/relationships/tags" Target="../tags/tag328.xml"/><Relationship Id="rId218" Type="http://schemas.openxmlformats.org/officeDocument/2006/relationships/tags" Target="../tags/tag363.xml"/><Relationship Id="rId239" Type="http://schemas.openxmlformats.org/officeDocument/2006/relationships/notesSlide" Target="../notesSlides/notesSlide15.xml"/><Relationship Id="rId24" Type="http://schemas.openxmlformats.org/officeDocument/2006/relationships/tags" Target="../tags/tag169.xml"/><Relationship Id="rId45" Type="http://schemas.openxmlformats.org/officeDocument/2006/relationships/tags" Target="../tags/tag190.xml"/><Relationship Id="rId66" Type="http://schemas.openxmlformats.org/officeDocument/2006/relationships/tags" Target="../tags/tag211.xml"/><Relationship Id="rId87" Type="http://schemas.openxmlformats.org/officeDocument/2006/relationships/tags" Target="../tags/tag232.xml"/><Relationship Id="rId110" Type="http://schemas.openxmlformats.org/officeDocument/2006/relationships/tags" Target="../tags/tag255.xml"/><Relationship Id="rId131" Type="http://schemas.openxmlformats.org/officeDocument/2006/relationships/tags" Target="../tags/tag276.xml"/><Relationship Id="rId152" Type="http://schemas.openxmlformats.org/officeDocument/2006/relationships/tags" Target="../tags/tag297.xml"/><Relationship Id="rId173" Type="http://schemas.openxmlformats.org/officeDocument/2006/relationships/tags" Target="../tags/tag318.xml"/><Relationship Id="rId194" Type="http://schemas.openxmlformats.org/officeDocument/2006/relationships/tags" Target="../tags/tag339.xml"/><Relationship Id="rId208" Type="http://schemas.openxmlformats.org/officeDocument/2006/relationships/tags" Target="../tags/tag353.xml"/><Relationship Id="rId229" Type="http://schemas.openxmlformats.org/officeDocument/2006/relationships/tags" Target="../tags/tag374.xml"/><Relationship Id="rId240" Type="http://schemas.openxmlformats.org/officeDocument/2006/relationships/image" Target="../media/image30.png"/><Relationship Id="rId14" Type="http://schemas.openxmlformats.org/officeDocument/2006/relationships/tags" Target="../tags/tag159.xml"/><Relationship Id="rId35" Type="http://schemas.openxmlformats.org/officeDocument/2006/relationships/tags" Target="../tags/tag180.xml"/><Relationship Id="rId56" Type="http://schemas.openxmlformats.org/officeDocument/2006/relationships/tags" Target="../tags/tag201.xml"/><Relationship Id="rId77" Type="http://schemas.openxmlformats.org/officeDocument/2006/relationships/tags" Target="../tags/tag222.xml"/><Relationship Id="rId100" Type="http://schemas.openxmlformats.org/officeDocument/2006/relationships/tags" Target="../tags/tag245.xml"/><Relationship Id="rId8" Type="http://schemas.openxmlformats.org/officeDocument/2006/relationships/tags" Target="../tags/tag153.xml"/><Relationship Id="rId98" Type="http://schemas.openxmlformats.org/officeDocument/2006/relationships/tags" Target="../tags/tag243.xml"/><Relationship Id="rId121" Type="http://schemas.openxmlformats.org/officeDocument/2006/relationships/tags" Target="../tags/tag266.xml"/><Relationship Id="rId142" Type="http://schemas.openxmlformats.org/officeDocument/2006/relationships/tags" Target="../tags/tag287.xml"/><Relationship Id="rId163" Type="http://schemas.openxmlformats.org/officeDocument/2006/relationships/tags" Target="../tags/tag308.xml"/><Relationship Id="rId184" Type="http://schemas.openxmlformats.org/officeDocument/2006/relationships/tags" Target="../tags/tag329.xml"/><Relationship Id="rId219" Type="http://schemas.openxmlformats.org/officeDocument/2006/relationships/tags" Target="../tags/tag364.xml"/><Relationship Id="rId230" Type="http://schemas.openxmlformats.org/officeDocument/2006/relationships/tags" Target="../tags/tag375.xml"/><Relationship Id="rId25" Type="http://schemas.openxmlformats.org/officeDocument/2006/relationships/tags" Target="../tags/tag170.xml"/><Relationship Id="rId46" Type="http://schemas.openxmlformats.org/officeDocument/2006/relationships/tags" Target="../tags/tag191.xml"/><Relationship Id="rId67" Type="http://schemas.openxmlformats.org/officeDocument/2006/relationships/tags" Target="../tags/tag212.xml"/><Relationship Id="rId88" Type="http://schemas.openxmlformats.org/officeDocument/2006/relationships/tags" Target="../tags/tag233.xml"/><Relationship Id="rId111" Type="http://schemas.openxmlformats.org/officeDocument/2006/relationships/tags" Target="../tags/tag256.xml"/><Relationship Id="rId132" Type="http://schemas.openxmlformats.org/officeDocument/2006/relationships/tags" Target="../tags/tag277.xml"/><Relationship Id="rId153" Type="http://schemas.openxmlformats.org/officeDocument/2006/relationships/tags" Target="../tags/tag298.xml"/><Relationship Id="rId174" Type="http://schemas.openxmlformats.org/officeDocument/2006/relationships/tags" Target="../tags/tag319.xml"/><Relationship Id="rId195" Type="http://schemas.openxmlformats.org/officeDocument/2006/relationships/tags" Target="../tags/tag340.xml"/><Relationship Id="rId209" Type="http://schemas.openxmlformats.org/officeDocument/2006/relationships/tags" Target="../tags/tag354.xml"/><Relationship Id="rId190" Type="http://schemas.openxmlformats.org/officeDocument/2006/relationships/tags" Target="../tags/tag335.xml"/><Relationship Id="rId204" Type="http://schemas.openxmlformats.org/officeDocument/2006/relationships/tags" Target="../tags/tag349.xml"/><Relationship Id="rId220" Type="http://schemas.openxmlformats.org/officeDocument/2006/relationships/tags" Target="../tags/tag365.xml"/><Relationship Id="rId225" Type="http://schemas.openxmlformats.org/officeDocument/2006/relationships/tags" Target="../tags/tag370.xml"/><Relationship Id="rId15" Type="http://schemas.openxmlformats.org/officeDocument/2006/relationships/tags" Target="../tags/tag160.xml"/><Relationship Id="rId36" Type="http://schemas.openxmlformats.org/officeDocument/2006/relationships/tags" Target="../tags/tag181.xml"/><Relationship Id="rId57" Type="http://schemas.openxmlformats.org/officeDocument/2006/relationships/tags" Target="../tags/tag202.xml"/><Relationship Id="rId106" Type="http://schemas.openxmlformats.org/officeDocument/2006/relationships/tags" Target="../tags/tag251.xml"/><Relationship Id="rId127" Type="http://schemas.openxmlformats.org/officeDocument/2006/relationships/tags" Target="../tags/tag272.xml"/><Relationship Id="rId10" Type="http://schemas.openxmlformats.org/officeDocument/2006/relationships/tags" Target="../tags/tag155.xml"/><Relationship Id="rId31" Type="http://schemas.openxmlformats.org/officeDocument/2006/relationships/tags" Target="../tags/tag176.xml"/><Relationship Id="rId52" Type="http://schemas.openxmlformats.org/officeDocument/2006/relationships/tags" Target="../tags/tag197.xml"/><Relationship Id="rId73" Type="http://schemas.openxmlformats.org/officeDocument/2006/relationships/tags" Target="../tags/tag218.xml"/><Relationship Id="rId78" Type="http://schemas.openxmlformats.org/officeDocument/2006/relationships/tags" Target="../tags/tag223.xml"/><Relationship Id="rId94" Type="http://schemas.openxmlformats.org/officeDocument/2006/relationships/tags" Target="../tags/tag239.xml"/><Relationship Id="rId99" Type="http://schemas.openxmlformats.org/officeDocument/2006/relationships/tags" Target="../tags/tag244.xml"/><Relationship Id="rId101" Type="http://schemas.openxmlformats.org/officeDocument/2006/relationships/tags" Target="../tags/tag246.xml"/><Relationship Id="rId122" Type="http://schemas.openxmlformats.org/officeDocument/2006/relationships/tags" Target="../tags/tag267.xml"/><Relationship Id="rId143" Type="http://schemas.openxmlformats.org/officeDocument/2006/relationships/tags" Target="../tags/tag288.xml"/><Relationship Id="rId148" Type="http://schemas.openxmlformats.org/officeDocument/2006/relationships/tags" Target="../tags/tag293.xml"/><Relationship Id="rId164" Type="http://schemas.openxmlformats.org/officeDocument/2006/relationships/tags" Target="../tags/tag309.xml"/><Relationship Id="rId169" Type="http://schemas.openxmlformats.org/officeDocument/2006/relationships/tags" Target="../tags/tag314.xml"/><Relationship Id="rId185" Type="http://schemas.openxmlformats.org/officeDocument/2006/relationships/tags" Target="../tags/tag330.xml"/><Relationship Id="rId4" Type="http://schemas.openxmlformats.org/officeDocument/2006/relationships/tags" Target="../tags/tag149.xml"/><Relationship Id="rId9" Type="http://schemas.openxmlformats.org/officeDocument/2006/relationships/tags" Target="../tags/tag154.xml"/><Relationship Id="rId180" Type="http://schemas.openxmlformats.org/officeDocument/2006/relationships/tags" Target="../tags/tag325.xml"/><Relationship Id="rId210" Type="http://schemas.openxmlformats.org/officeDocument/2006/relationships/tags" Target="../tags/tag355.xml"/><Relationship Id="rId215" Type="http://schemas.openxmlformats.org/officeDocument/2006/relationships/tags" Target="../tags/tag360.xml"/><Relationship Id="rId236" Type="http://schemas.openxmlformats.org/officeDocument/2006/relationships/tags" Target="../tags/tag381.xml"/><Relationship Id="rId26" Type="http://schemas.openxmlformats.org/officeDocument/2006/relationships/tags" Target="../tags/tag171.xml"/><Relationship Id="rId231" Type="http://schemas.openxmlformats.org/officeDocument/2006/relationships/tags" Target="../tags/tag376.xml"/><Relationship Id="rId47" Type="http://schemas.openxmlformats.org/officeDocument/2006/relationships/tags" Target="../tags/tag192.xml"/><Relationship Id="rId68" Type="http://schemas.openxmlformats.org/officeDocument/2006/relationships/tags" Target="../tags/tag213.xml"/><Relationship Id="rId89" Type="http://schemas.openxmlformats.org/officeDocument/2006/relationships/tags" Target="../tags/tag234.xml"/><Relationship Id="rId112" Type="http://schemas.openxmlformats.org/officeDocument/2006/relationships/tags" Target="../tags/tag257.xml"/><Relationship Id="rId133" Type="http://schemas.openxmlformats.org/officeDocument/2006/relationships/tags" Target="../tags/tag278.xml"/><Relationship Id="rId154" Type="http://schemas.openxmlformats.org/officeDocument/2006/relationships/tags" Target="../tags/tag299.xml"/><Relationship Id="rId175" Type="http://schemas.openxmlformats.org/officeDocument/2006/relationships/tags" Target="../tags/tag320.xml"/><Relationship Id="rId196" Type="http://schemas.openxmlformats.org/officeDocument/2006/relationships/tags" Target="../tags/tag341.xml"/><Relationship Id="rId200" Type="http://schemas.openxmlformats.org/officeDocument/2006/relationships/tags" Target="../tags/tag345.xml"/><Relationship Id="rId16" Type="http://schemas.openxmlformats.org/officeDocument/2006/relationships/tags" Target="../tags/tag161.xml"/><Relationship Id="rId221" Type="http://schemas.openxmlformats.org/officeDocument/2006/relationships/tags" Target="../tags/tag366.xml"/><Relationship Id="rId37" Type="http://schemas.openxmlformats.org/officeDocument/2006/relationships/tags" Target="../tags/tag182.xml"/><Relationship Id="rId58" Type="http://schemas.openxmlformats.org/officeDocument/2006/relationships/tags" Target="../tags/tag203.xml"/><Relationship Id="rId79" Type="http://schemas.openxmlformats.org/officeDocument/2006/relationships/tags" Target="../tags/tag224.xml"/><Relationship Id="rId102" Type="http://schemas.openxmlformats.org/officeDocument/2006/relationships/tags" Target="../tags/tag247.xml"/><Relationship Id="rId123" Type="http://schemas.openxmlformats.org/officeDocument/2006/relationships/tags" Target="../tags/tag268.xml"/><Relationship Id="rId144" Type="http://schemas.openxmlformats.org/officeDocument/2006/relationships/tags" Target="../tags/tag289.xml"/><Relationship Id="rId90" Type="http://schemas.openxmlformats.org/officeDocument/2006/relationships/tags" Target="../tags/tag235.xml"/><Relationship Id="rId165" Type="http://schemas.openxmlformats.org/officeDocument/2006/relationships/tags" Target="../tags/tag310.xml"/><Relationship Id="rId186" Type="http://schemas.openxmlformats.org/officeDocument/2006/relationships/tags" Target="../tags/tag331.xml"/><Relationship Id="rId211" Type="http://schemas.openxmlformats.org/officeDocument/2006/relationships/tags" Target="../tags/tag356.xml"/><Relationship Id="rId232" Type="http://schemas.openxmlformats.org/officeDocument/2006/relationships/tags" Target="../tags/tag377.xml"/><Relationship Id="rId27" Type="http://schemas.openxmlformats.org/officeDocument/2006/relationships/tags" Target="../tags/tag172.xml"/><Relationship Id="rId48" Type="http://schemas.openxmlformats.org/officeDocument/2006/relationships/tags" Target="../tags/tag193.xml"/><Relationship Id="rId69" Type="http://schemas.openxmlformats.org/officeDocument/2006/relationships/tags" Target="../tags/tag214.xml"/><Relationship Id="rId113" Type="http://schemas.openxmlformats.org/officeDocument/2006/relationships/tags" Target="../tags/tag258.xml"/><Relationship Id="rId134" Type="http://schemas.openxmlformats.org/officeDocument/2006/relationships/tags" Target="../tags/tag279.xml"/><Relationship Id="rId80" Type="http://schemas.openxmlformats.org/officeDocument/2006/relationships/tags" Target="../tags/tag225.xml"/><Relationship Id="rId155" Type="http://schemas.openxmlformats.org/officeDocument/2006/relationships/tags" Target="../tags/tag300.xml"/><Relationship Id="rId176" Type="http://schemas.openxmlformats.org/officeDocument/2006/relationships/tags" Target="../tags/tag321.xml"/><Relationship Id="rId197" Type="http://schemas.openxmlformats.org/officeDocument/2006/relationships/tags" Target="../tags/tag342.xml"/><Relationship Id="rId201" Type="http://schemas.openxmlformats.org/officeDocument/2006/relationships/tags" Target="../tags/tag346.xml"/><Relationship Id="rId222" Type="http://schemas.openxmlformats.org/officeDocument/2006/relationships/tags" Target="../tags/tag367.xml"/><Relationship Id="rId17" Type="http://schemas.openxmlformats.org/officeDocument/2006/relationships/tags" Target="../tags/tag162.xml"/><Relationship Id="rId38" Type="http://schemas.openxmlformats.org/officeDocument/2006/relationships/tags" Target="../tags/tag183.xml"/><Relationship Id="rId59" Type="http://schemas.openxmlformats.org/officeDocument/2006/relationships/tags" Target="../tags/tag204.xml"/><Relationship Id="rId103" Type="http://schemas.openxmlformats.org/officeDocument/2006/relationships/tags" Target="../tags/tag248.xml"/><Relationship Id="rId124" Type="http://schemas.openxmlformats.org/officeDocument/2006/relationships/tags" Target="../tags/tag269.xml"/><Relationship Id="rId70" Type="http://schemas.openxmlformats.org/officeDocument/2006/relationships/tags" Target="../tags/tag215.xml"/><Relationship Id="rId91" Type="http://schemas.openxmlformats.org/officeDocument/2006/relationships/tags" Target="../tags/tag236.xml"/><Relationship Id="rId145" Type="http://schemas.openxmlformats.org/officeDocument/2006/relationships/tags" Target="../tags/tag290.xml"/><Relationship Id="rId166" Type="http://schemas.openxmlformats.org/officeDocument/2006/relationships/tags" Target="../tags/tag311.xml"/><Relationship Id="rId187" Type="http://schemas.openxmlformats.org/officeDocument/2006/relationships/tags" Target="../tags/tag332.xml"/><Relationship Id="rId1" Type="http://schemas.openxmlformats.org/officeDocument/2006/relationships/tags" Target="../tags/tag146.xml"/><Relationship Id="rId212" Type="http://schemas.openxmlformats.org/officeDocument/2006/relationships/tags" Target="../tags/tag357.xml"/><Relationship Id="rId233" Type="http://schemas.openxmlformats.org/officeDocument/2006/relationships/tags" Target="../tags/tag378.xml"/><Relationship Id="rId28" Type="http://schemas.openxmlformats.org/officeDocument/2006/relationships/tags" Target="../tags/tag173.xml"/><Relationship Id="rId49" Type="http://schemas.openxmlformats.org/officeDocument/2006/relationships/tags" Target="../tags/tag194.xml"/><Relationship Id="rId114" Type="http://schemas.openxmlformats.org/officeDocument/2006/relationships/tags" Target="../tags/tag259.xml"/><Relationship Id="rId60" Type="http://schemas.openxmlformats.org/officeDocument/2006/relationships/tags" Target="../tags/tag205.xml"/><Relationship Id="rId81" Type="http://schemas.openxmlformats.org/officeDocument/2006/relationships/tags" Target="../tags/tag226.xml"/><Relationship Id="rId135" Type="http://schemas.openxmlformats.org/officeDocument/2006/relationships/tags" Target="../tags/tag280.xml"/><Relationship Id="rId156" Type="http://schemas.openxmlformats.org/officeDocument/2006/relationships/tags" Target="../tags/tag301.xml"/><Relationship Id="rId177" Type="http://schemas.openxmlformats.org/officeDocument/2006/relationships/tags" Target="../tags/tag322.xml"/><Relationship Id="rId198" Type="http://schemas.openxmlformats.org/officeDocument/2006/relationships/tags" Target="../tags/tag343.xml"/><Relationship Id="rId202" Type="http://schemas.openxmlformats.org/officeDocument/2006/relationships/tags" Target="../tags/tag347.xml"/><Relationship Id="rId223" Type="http://schemas.openxmlformats.org/officeDocument/2006/relationships/tags" Target="../tags/tag368.xml"/><Relationship Id="rId18" Type="http://schemas.openxmlformats.org/officeDocument/2006/relationships/tags" Target="../tags/tag163.xml"/><Relationship Id="rId39" Type="http://schemas.openxmlformats.org/officeDocument/2006/relationships/tags" Target="../tags/tag184.xml"/><Relationship Id="rId50" Type="http://schemas.openxmlformats.org/officeDocument/2006/relationships/tags" Target="../tags/tag195.xml"/><Relationship Id="rId104" Type="http://schemas.openxmlformats.org/officeDocument/2006/relationships/tags" Target="../tags/tag249.xml"/><Relationship Id="rId125" Type="http://schemas.openxmlformats.org/officeDocument/2006/relationships/tags" Target="../tags/tag270.xml"/><Relationship Id="rId146" Type="http://schemas.openxmlformats.org/officeDocument/2006/relationships/tags" Target="../tags/tag291.xml"/><Relationship Id="rId167" Type="http://schemas.openxmlformats.org/officeDocument/2006/relationships/tags" Target="../tags/tag312.xml"/><Relationship Id="rId188" Type="http://schemas.openxmlformats.org/officeDocument/2006/relationships/tags" Target="../tags/tag333.xml"/><Relationship Id="rId71" Type="http://schemas.openxmlformats.org/officeDocument/2006/relationships/tags" Target="../tags/tag216.xml"/><Relationship Id="rId92" Type="http://schemas.openxmlformats.org/officeDocument/2006/relationships/tags" Target="../tags/tag237.xml"/><Relationship Id="rId213" Type="http://schemas.openxmlformats.org/officeDocument/2006/relationships/tags" Target="../tags/tag358.xml"/><Relationship Id="rId234" Type="http://schemas.openxmlformats.org/officeDocument/2006/relationships/tags" Target="../tags/tag379.xml"/><Relationship Id="rId2" Type="http://schemas.openxmlformats.org/officeDocument/2006/relationships/tags" Target="../tags/tag147.xml"/><Relationship Id="rId29" Type="http://schemas.openxmlformats.org/officeDocument/2006/relationships/tags" Target="../tags/tag174.xml"/><Relationship Id="rId40" Type="http://schemas.openxmlformats.org/officeDocument/2006/relationships/tags" Target="../tags/tag185.xml"/><Relationship Id="rId115" Type="http://schemas.openxmlformats.org/officeDocument/2006/relationships/tags" Target="../tags/tag260.xml"/><Relationship Id="rId136" Type="http://schemas.openxmlformats.org/officeDocument/2006/relationships/tags" Target="../tags/tag281.xml"/><Relationship Id="rId157" Type="http://schemas.openxmlformats.org/officeDocument/2006/relationships/tags" Target="../tags/tag302.xml"/><Relationship Id="rId178" Type="http://schemas.openxmlformats.org/officeDocument/2006/relationships/tags" Target="../tags/tag323.xml"/><Relationship Id="rId61" Type="http://schemas.openxmlformats.org/officeDocument/2006/relationships/tags" Target="../tags/tag206.xml"/><Relationship Id="rId82" Type="http://schemas.openxmlformats.org/officeDocument/2006/relationships/tags" Target="../tags/tag227.xml"/><Relationship Id="rId199" Type="http://schemas.openxmlformats.org/officeDocument/2006/relationships/tags" Target="../tags/tag344.xml"/><Relationship Id="rId203" Type="http://schemas.openxmlformats.org/officeDocument/2006/relationships/tags" Target="../tags/tag348.xml"/><Relationship Id="rId19" Type="http://schemas.openxmlformats.org/officeDocument/2006/relationships/tags" Target="../tags/tag164.xml"/><Relationship Id="rId224" Type="http://schemas.openxmlformats.org/officeDocument/2006/relationships/tags" Target="../tags/tag369.xml"/><Relationship Id="rId30" Type="http://schemas.openxmlformats.org/officeDocument/2006/relationships/tags" Target="../tags/tag175.xml"/><Relationship Id="rId105" Type="http://schemas.openxmlformats.org/officeDocument/2006/relationships/tags" Target="../tags/tag250.xml"/><Relationship Id="rId126" Type="http://schemas.openxmlformats.org/officeDocument/2006/relationships/tags" Target="../tags/tag271.xml"/><Relationship Id="rId147" Type="http://schemas.openxmlformats.org/officeDocument/2006/relationships/tags" Target="../tags/tag292.xml"/><Relationship Id="rId168" Type="http://schemas.openxmlformats.org/officeDocument/2006/relationships/tags" Target="../tags/tag313.xml"/><Relationship Id="rId51" Type="http://schemas.openxmlformats.org/officeDocument/2006/relationships/tags" Target="../tags/tag196.xml"/><Relationship Id="rId72" Type="http://schemas.openxmlformats.org/officeDocument/2006/relationships/tags" Target="../tags/tag217.xml"/><Relationship Id="rId93" Type="http://schemas.openxmlformats.org/officeDocument/2006/relationships/tags" Target="../tags/tag238.xml"/><Relationship Id="rId189" Type="http://schemas.openxmlformats.org/officeDocument/2006/relationships/tags" Target="../tags/tag334.xml"/><Relationship Id="rId3" Type="http://schemas.openxmlformats.org/officeDocument/2006/relationships/tags" Target="../tags/tag148.xml"/><Relationship Id="rId214" Type="http://schemas.openxmlformats.org/officeDocument/2006/relationships/tags" Target="../tags/tag359.xml"/><Relationship Id="rId235" Type="http://schemas.openxmlformats.org/officeDocument/2006/relationships/tags" Target="../tags/tag380.xml"/><Relationship Id="rId116" Type="http://schemas.openxmlformats.org/officeDocument/2006/relationships/tags" Target="../tags/tag261.xml"/><Relationship Id="rId137" Type="http://schemas.openxmlformats.org/officeDocument/2006/relationships/tags" Target="../tags/tag282.xml"/><Relationship Id="rId158" Type="http://schemas.openxmlformats.org/officeDocument/2006/relationships/tags" Target="../tags/tag303.xml"/><Relationship Id="rId20" Type="http://schemas.openxmlformats.org/officeDocument/2006/relationships/tags" Target="../tags/tag165.xml"/><Relationship Id="rId41" Type="http://schemas.openxmlformats.org/officeDocument/2006/relationships/tags" Target="../tags/tag186.xml"/><Relationship Id="rId62" Type="http://schemas.openxmlformats.org/officeDocument/2006/relationships/tags" Target="../tags/tag207.xml"/><Relationship Id="rId83" Type="http://schemas.openxmlformats.org/officeDocument/2006/relationships/tags" Target="../tags/tag228.xml"/><Relationship Id="rId179" Type="http://schemas.openxmlformats.org/officeDocument/2006/relationships/tags" Target="../tags/tag32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390.xml"/><Relationship Id="rId13" Type="http://schemas.openxmlformats.org/officeDocument/2006/relationships/image" Target="../media/image35.png"/><Relationship Id="rId3" Type="http://schemas.openxmlformats.org/officeDocument/2006/relationships/tags" Target="../tags/tag385.xml"/><Relationship Id="rId7" Type="http://schemas.openxmlformats.org/officeDocument/2006/relationships/tags" Target="../tags/tag389.xml"/><Relationship Id="rId12" Type="http://schemas.openxmlformats.org/officeDocument/2006/relationships/image" Target="../media/image34.png"/><Relationship Id="rId2" Type="http://schemas.openxmlformats.org/officeDocument/2006/relationships/tags" Target="../tags/tag384.xml"/><Relationship Id="rId1" Type="http://schemas.openxmlformats.org/officeDocument/2006/relationships/tags" Target="../tags/tag383.xml"/><Relationship Id="rId6" Type="http://schemas.openxmlformats.org/officeDocument/2006/relationships/tags" Target="../tags/tag388.xml"/><Relationship Id="rId11" Type="http://schemas.openxmlformats.org/officeDocument/2006/relationships/notesSlide" Target="../notesSlides/notesSlide16.xml"/><Relationship Id="rId5" Type="http://schemas.openxmlformats.org/officeDocument/2006/relationships/tags" Target="../tags/tag387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386.xml"/><Relationship Id="rId9" Type="http://schemas.openxmlformats.org/officeDocument/2006/relationships/tags" Target="../tags/tag39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399.xml"/><Relationship Id="rId13" Type="http://schemas.openxmlformats.org/officeDocument/2006/relationships/tags" Target="../tags/tag404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394.xml"/><Relationship Id="rId7" Type="http://schemas.openxmlformats.org/officeDocument/2006/relationships/tags" Target="../tags/tag398.xml"/><Relationship Id="rId12" Type="http://schemas.openxmlformats.org/officeDocument/2006/relationships/tags" Target="../tags/tag403.xml"/><Relationship Id="rId17" Type="http://schemas.openxmlformats.org/officeDocument/2006/relationships/tags" Target="../tags/tag408.xml"/><Relationship Id="rId2" Type="http://schemas.openxmlformats.org/officeDocument/2006/relationships/tags" Target="../tags/tag393.xml"/><Relationship Id="rId16" Type="http://schemas.openxmlformats.org/officeDocument/2006/relationships/tags" Target="../tags/tag407.xml"/><Relationship Id="rId20" Type="http://schemas.openxmlformats.org/officeDocument/2006/relationships/image" Target="../media/image36.png"/><Relationship Id="rId1" Type="http://schemas.openxmlformats.org/officeDocument/2006/relationships/tags" Target="../tags/tag392.xml"/><Relationship Id="rId6" Type="http://schemas.openxmlformats.org/officeDocument/2006/relationships/tags" Target="../tags/tag397.xml"/><Relationship Id="rId11" Type="http://schemas.openxmlformats.org/officeDocument/2006/relationships/tags" Target="../tags/tag402.xml"/><Relationship Id="rId5" Type="http://schemas.openxmlformats.org/officeDocument/2006/relationships/tags" Target="../tags/tag396.xml"/><Relationship Id="rId15" Type="http://schemas.openxmlformats.org/officeDocument/2006/relationships/tags" Target="../tags/tag406.xml"/><Relationship Id="rId10" Type="http://schemas.openxmlformats.org/officeDocument/2006/relationships/tags" Target="../tags/tag401.xml"/><Relationship Id="rId19" Type="http://schemas.openxmlformats.org/officeDocument/2006/relationships/notesSlide" Target="../notesSlides/notesSlide17.xml"/><Relationship Id="rId4" Type="http://schemas.openxmlformats.org/officeDocument/2006/relationships/tags" Target="../tags/tag395.xml"/><Relationship Id="rId9" Type="http://schemas.openxmlformats.org/officeDocument/2006/relationships/tags" Target="../tags/tag400.xml"/><Relationship Id="rId14" Type="http://schemas.openxmlformats.org/officeDocument/2006/relationships/tags" Target="../tags/tag40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416.xml"/><Relationship Id="rId13" Type="http://schemas.openxmlformats.org/officeDocument/2006/relationships/tags" Target="../tags/tag421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411.xml"/><Relationship Id="rId7" Type="http://schemas.openxmlformats.org/officeDocument/2006/relationships/tags" Target="../tags/tag415.xml"/><Relationship Id="rId12" Type="http://schemas.openxmlformats.org/officeDocument/2006/relationships/tags" Target="../tags/tag420.xml"/><Relationship Id="rId17" Type="http://schemas.openxmlformats.org/officeDocument/2006/relationships/tags" Target="../tags/tag425.xml"/><Relationship Id="rId2" Type="http://schemas.openxmlformats.org/officeDocument/2006/relationships/tags" Target="../tags/tag410.xml"/><Relationship Id="rId16" Type="http://schemas.openxmlformats.org/officeDocument/2006/relationships/tags" Target="../tags/tag424.xml"/><Relationship Id="rId20" Type="http://schemas.openxmlformats.org/officeDocument/2006/relationships/image" Target="../media/image37.png"/><Relationship Id="rId1" Type="http://schemas.openxmlformats.org/officeDocument/2006/relationships/tags" Target="../tags/tag409.xml"/><Relationship Id="rId6" Type="http://schemas.openxmlformats.org/officeDocument/2006/relationships/tags" Target="../tags/tag414.xml"/><Relationship Id="rId11" Type="http://schemas.openxmlformats.org/officeDocument/2006/relationships/tags" Target="../tags/tag419.xml"/><Relationship Id="rId5" Type="http://schemas.openxmlformats.org/officeDocument/2006/relationships/tags" Target="../tags/tag413.xml"/><Relationship Id="rId15" Type="http://schemas.openxmlformats.org/officeDocument/2006/relationships/tags" Target="../tags/tag423.xml"/><Relationship Id="rId10" Type="http://schemas.openxmlformats.org/officeDocument/2006/relationships/tags" Target="../tags/tag418.xml"/><Relationship Id="rId19" Type="http://schemas.openxmlformats.org/officeDocument/2006/relationships/notesSlide" Target="../notesSlides/notesSlide18.xml"/><Relationship Id="rId4" Type="http://schemas.openxmlformats.org/officeDocument/2006/relationships/tags" Target="../tags/tag412.xml"/><Relationship Id="rId9" Type="http://schemas.openxmlformats.org/officeDocument/2006/relationships/tags" Target="../tags/tag417.xml"/><Relationship Id="rId14" Type="http://schemas.openxmlformats.org/officeDocument/2006/relationships/tags" Target="../tags/tag422.xml"/></Relationships>
</file>

<file path=ppt/slides/_rels/slide20.xml.rels><?xml version="1.0" encoding="UTF-8" standalone="yes"?>
<Relationships xmlns="http://schemas.openxmlformats.org/package/2006/relationships"><Relationship Id="rId117" Type="http://schemas.openxmlformats.org/officeDocument/2006/relationships/tags" Target="../tags/tag542.xml"/><Relationship Id="rId21" Type="http://schemas.openxmlformats.org/officeDocument/2006/relationships/tags" Target="../tags/tag446.xml"/><Relationship Id="rId42" Type="http://schemas.openxmlformats.org/officeDocument/2006/relationships/tags" Target="../tags/tag467.xml"/><Relationship Id="rId63" Type="http://schemas.openxmlformats.org/officeDocument/2006/relationships/tags" Target="../tags/tag488.xml"/><Relationship Id="rId84" Type="http://schemas.openxmlformats.org/officeDocument/2006/relationships/tags" Target="../tags/tag509.xml"/><Relationship Id="rId138" Type="http://schemas.openxmlformats.org/officeDocument/2006/relationships/tags" Target="../tags/tag563.xml"/><Relationship Id="rId159" Type="http://schemas.openxmlformats.org/officeDocument/2006/relationships/tags" Target="../tags/tag584.xml"/><Relationship Id="rId170" Type="http://schemas.openxmlformats.org/officeDocument/2006/relationships/tags" Target="../tags/tag595.xml"/><Relationship Id="rId191" Type="http://schemas.openxmlformats.org/officeDocument/2006/relationships/tags" Target="../tags/tag616.xml"/><Relationship Id="rId205" Type="http://schemas.openxmlformats.org/officeDocument/2006/relationships/tags" Target="../tags/tag630.xml"/><Relationship Id="rId107" Type="http://schemas.openxmlformats.org/officeDocument/2006/relationships/tags" Target="../tags/tag532.xml"/><Relationship Id="rId11" Type="http://schemas.openxmlformats.org/officeDocument/2006/relationships/tags" Target="../tags/tag436.xml"/><Relationship Id="rId32" Type="http://schemas.openxmlformats.org/officeDocument/2006/relationships/tags" Target="../tags/tag457.xml"/><Relationship Id="rId53" Type="http://schemas.openxmlformats.org/officeDocument/2006/relationships/tags" Target="../tags/tag478.xml"/><Relationship Id="rId74" Type="http://schemas.openxmlformats.org/officeDocument/2006/relationships/tags" Target="../tags/tag499.xml"/><Relationship Id="rId128" Type="http://schemas.openxmlformats.org/officeDocument/2006/relationships/tags" Target="../tags/tag553.xml"/><Relationship Id="rId149" Type="http://schemas.openxmlformats.org/officeDocument/2006/relationships/tags" Target="../tags/tag574.xml"/><Relationship Id="rId5" Type="http://schemas.openxmlformats.org/officeDocument/2006/relationships/tags" Target="../tags/tag430.xml"/><Relationship Id="rId95" Type="http://schemas.openxmlformats.org/officeDocument/2006/relationships/tags" Target="../tags/tag520.xml"/><Relationship Id="rId160" Type="http://schemas.openxmlformats.org/officeDocument/2006/relationships/tags" Target="../tags/tag585.xml"/><Relationship Id="rId181" Type="http://schemas.openxmlformats.org/officeDocument/2006/relationships/tags" Target="../tags/tag606.xml"/><Relationship Id="rId22" Type="http://schemas.openxmlformats.org/officeDocument/2006/relationships/tags" Target="../tags/tag447.xml"/><Relationship Id="rId43" Type="http://schemas.openxmlformats.org/officeDocument/2006/relationships/tags" Target="../tags/tag468.xml"/><Relationship Id="rId64" Type="http://schemas.openxmlformats.org/officeDocument/2006/relationships/tags" Target="../tags/tag489.xml"/><Relationship Id="rId118" Type="http://schemas.openxmlformats.org/officeDocument/2006/relationships/tags" Target="../tags/tag543.xml"/><Relationship Id="rId139" Type="http://schemas.openxmlformats.org/officeDocument/2006/relationships/tags" Target="../tags/tag564.xml"/><Relationship Id="rId85" Type="http://schemas.openxmlformats.org/officeDocument/2006/relationships/tags" Target="../tags/tag510.xml"/><Relationship Id="rId150" Type="http://schemas.openxmlformats.org/officeDocument/2006/relationships/tags" Target="../tags/tag575.xml"/><Relationship Id="rId171" Type="http://schemas.openxmlformats.org/officeDocument/2006/relationships/tags" Target="../tags/tag596.xml"/><Relationship Id="rId192" Type="http://schemas.openxmlformats.org/officeDocument/2006/relationships/tags" Target="../tags/tag617.xml"/><Relationship Id="rId206" Type="http://schemas.openxmlformats.org/officeDocument/2006/relationships/tags" Target="../tags/tag631.xml"/><Relationship Id="rId12" Type="http://schemas.openxmlformats.org/officeDocument/2006/relationships/tags" Target="../tags/tag437.xml"/><Relationship Id="rId33" Type="http://schemas.openxmlformats.org/officeDocument/2006/relationships/tags" Target="../tags/tag458.xml"/><Relationship Id="rId108" Type="http://schemas.openxmlformats.org/officeDocument/2006/relationships/tags" Target="../tags/tag533.xml"/><Relationship Id="rId129" Type="http://schemas.openxmlformats.org/officeDocument/2006/relationships/tags" Target="../tags/tag554.xml"/><Relationship Id="rId54" Type="http://schemas.openxmlformats.org/officeDocument/2006/relationships/tags" Target="../tags/tag479.xml"/><Relationship Id="rId75" Type="http://schemas.openxmlformats.org/officeDocument/2006/relationships/tags" Target="../tags/tag500.xml"/><Relationship Id="rId96" Type="http://schemas.openxmlformats.org/officeDocument/2006/relationships/tags" Target="../tags/tag521.xml"/><Relationship Id="rId140" Type="http://schemas.openxmlformats.org/officeDocument/2006/relationships/tags" Target="../tags/tag565.xml"/><Relationship Id="rId161" Type="http://schemas.openxmlformats.org/officeDocument/2006/relationships/tags" Target="../tags/tag586.xml"/><Relationship Id="rId182" Type="http://schemas.openxmlformats.org/officeDocument/2006/relationships/tags" Target="../tags/tag607.xml"/><Relationship Id="rId6" Type="http://schemas.openxmlformats.org/officeDocument/2006/relationships/tags" Target="../tags/tag431.xml"/><Relationship Id="rId23" Type="http://schemas.openxmlformats.org/officeDocument/2006/relationships/tags" Target="../tags/tag448.xml"/><Relationship Id="rId119" Type="http://schemas.openxmlformats.org/officeDocument/2006/relationships/tags" Target="../tags/tag544.xml"/><Relationship Id="rId44" Type="http://schemas.openxmlformats.org/officeDocument/2006/relationships/tags" Target="../tags/tag469.xml"/><Relationship Id="rId65" Type="http://schemas.openxmlformats.org/officeDocument/2006/relationships/tags" Target="../tags/tag490.xml"/><Relationship Id="rId86" Type="http://schemas.openxmlformats.org/officeDocument/2006/relationships/tags" Target="../tags/tag511.xml"/><Relationship Id="rId130" Type="http://schemas.openxmlformats.org/officeDocument/2006/relationships/tags" Target="../tags/tag555.xml"/><Relationship Id="rId151" Type="http://schemas.openxmlformats.org/officeDocument/2006/relationships/tags" Target="../tags/tag576.xml"/><Relationship Id="rId172" Type="http://schemas.openxmlformats.org/officeDocument/2006/relationships/tags" Target="../tags/tag597.xml"/><Relationship Id="rId193" Type="http://schemas.openxmlformats.org/officeDocument/2006/relationships/tags" Target="../tags/tag618.xml"/><Relationship Id="rId207" Type="http://schemas.openxmlformats.org/officeDocument/2006/relationships/tags" Target="../tags/tag632.xml"/><Relationship Id="rId13" Type="http://schemas.openxmlformats.org/officeDocument/2006/relationships/tags" Target="../tags/tag438.xml"/><Relationship Id="rId109" Type="http://schemas.openxmlformats.org/officeDocument/2006/relationships/tags" Target="../tags/tag534.xml"/><Relationship Id="rId34" Type="http://schemas.openxmlformats.org/officeDocument/2006/relationships/tags" Target="../tags/tag459.xml"/><Relationship Id="rId55" Type="http://schemas.openxmlformats.org/officeDocument/2006/relationships/tags" Target="../tags/tag480.xml"/><Relationship Id="rId76" Type="http://schemas.openxmlformats.org/officeDocument/2006/relationships/tags" Target="../tags/tag501.xml"/><Relationship Id="rId97" Type="http://schemas.openxmlformats.org/officeDocument/2006/relationships/tags" Target="../tags/tag522.xml"/><Relationship Id="rId120" Type="http://schemas.openxmlformats.org/officeDocument/2006/relationships/tags" Target="../tags/tag545.xml"/><Relationship Id="rId141" Type="http://schemas.openxmlformats.org/officeDocument/2006/relationships/tags" Target="../tags/tag566.xml"/><Relationship Id="rId7" Type="http://schemas.openxmlformats.org/officeDocument/2006/relationships/tags" Target="../tags/tag432.xml"/><Relationship Id="rId162" Type="http://schemas.openxmlformats.org/officeDocument/2006/relationships/tags" Target="../tags/tag587.xml"/><Relationship Id="rId183" Type="http://schemas.openxmlformats.org/officeDocument/2006/relationships/tags" Target="../tags/tag608.xml"/><Relationship Id="rId24" Type="http://schemas.openxmlformats.org/officeDocument/2006/relationships/tags" Target="../tags/tag449.xml"/><Relationship Id="rId45" Type="http://schemas.openxmlformats.org/officeDocument/2006/relationships/tags" Target="../tags/tag470.xml"/><Relationship Id="rId66" Type="http://schemas.openxmlformats.org/officeDocument/2006/relationships/tags" Target="../tags/tag491.xml"/><Relationship Id="rId87" Type="http://schemas.openxmlformats.org/officeDocument/2006/relationships/tags" Target="../tags/tag512.xml"/><Relationship Id="rId110" Type="http://schemas.openxmlformats.org/officeDocument/2006/relationships/tags" Target="../tags/tag535.xml"/><Relationship Id="rId131" Type="http://schemas.openxmlformats.org/officeDocument/2006/relationships/tags" Target="../tags/tag556.xml"/><Relationship Id="rId61" Type="http://schemas.openxmlformats.org/officeDocument/2006/relationships/tags" Target="../tags/tag486.xml"/><Relationship Id="rId82" Type="http://schemas.openxmlformats.org/officeDocument/2006/relationships/tags" Target="../tags/tag507.xml"/><Relationship Id="rId152" Type="http://schemas.openxmlformats.org/officeDocument/2006/relationships/tags" Target="../tags/tag577.xml"/><Relationship Id="rId173" Type="http://schemas.openxmlformats.org/officeDocument/2006/relationships/tags" Target="../tags/tag598.xml"/><Relationship Id="rId194" Type="http://schemas.openxmlformats.org/officeDocument/2006/relationships/tags" Target="../tags/tag619.xml"/><Relationship Id="rId199" Type="http://schemas.openxmlformats.org/officeDocument/2006/relationships/tags" Target="../tags/tag624.xml"/><Relationship Id="rId203" Type="http://schemas.openxmlformats.org/officeDocument/2006/relationships/tags" Target="../tags/tag628.xml"/><Relationship Id="rId208" Type="http://schemas.openxmlformats.org/officeDocument/2006/relationships/slideLayout" Target="../slideLayouts/slideLayout2.xml"/><Relationship Id="rId19" Type="http://schemas.openxmlformats.org/officeDocument/2006/relationships/tags" Target="../tags/tag444.xml"/><Relationship Id="rId14" Type="http://schemas.openxmlformats.org/officeDocument/2006/relationships/tags" Target="../tags/tag439.xml"/><Relationship Id="rId30" Type="http://schemas.openxmlformats.org/officeDocument/2006/relationships/tags" Target="../tags/tag455.xml"/><Relationship Id="rId35" Type="http://schemas.openxmlformats.org/officeDocument/2006/relationships/tags" Target="../tags/tag460.xml"/><Relationship Id="rId56" Type="http://schemas.openxmlformats.org/officeDocument/2006/relationships/tags" Target="../tags/tag481.xml"/><Relationship Id="rId77" Type="http://schemas.openxmlformats.org/officeDocument/2006/relationships/tags" Target="../tags/tag502.xml"/><Relationship Id="rId100" Type="http://schemas.openxmlformats.org/officeDocument/2006/relationships/tags" Target="../tags/tag525.xml"/><Relationship Id="rId105" Type="http://schemas.openxmlformats.org/officeDocument/2006/relationships/tags" Target="../tags/tag530.xml"/><Relationship Id="rId126" Type="http://schemas.openxmlformats.org/officeDocument/2006/relationships/tags" Target="../tags/tag551.xml"/><Relationship Id="rId147" Type="http://schemas.openxmlformats.org/officeDocument/2006/relationships/tags" Target="../tags/tag572.xml"/><Relationship Id="rId168" Type="http://schemas.openxmlformats.org/officeDocument/2006/relationships/tags" Target="../tags/tag593.xml"/><Relationship Id="rId8" Type="http://schemas.openxmlformats.org/officeDocument/2006/relationships/tags" Target="../tags/tag433.xml"/><Relationship Id="rId51" Type="http://schemas.openxmlformats.org/officeDocument/2006/relationships/tags" Target="../tags/tag476.xml"/><Relationship Id="rId72" Type="http://schemas.openxmlformats.org/officeDocument/2006/relationships/tags" Target="../tags/tag497.xml"/><Relationship Id="rId93" Type="http://schemas.openxmlformats.org/officeDocument/2006/relationships/tags" Target="../tags/tag518.xml"/><Relationship Id="rId98" Type="http://schemas.openxmlformats.org/officeDocument/2006/relationships/tags" Target="../tags/tag523.xml"/><Relationship Id="rId121" Type="http://schemas.openxmlformats.org/officeDocument/2006/relationships/tags" Target="../tags/tag546.xml"/><Relationship Id="rId142" Type="http://schemas.openxmlformats.org/officeDocument/2006/relationships/tags" Target="../tags/tag567.xml"/><Relationship Id="rId163" Type="http://schemas.openxmlformats.org/officeDocument/2006/relationships/tags" Target="../tags/tag588.xml"/><Relationship Id="rId184" Type="http://schemas.openxmlformats.org/officeDocument/2006/relationships/tags" Target="../tags/tag609.xml"/><Relationship Id="rId189" Type="http://schemas.openxmlformats.org/officeDocument/2006/relationships/tags" Target="../tags/tag614.xml"/><Relationship Id="rId3" Type="http://schemas.openxmlformats.org/officeDocument/2006/relationships/tags" Target="../tags/tag428.xml"/><Relationship Id="rId25" Type="http://schemas.openxmlformats.org/officeDocument/2006/relationships/tags" Target="../tags/tag450.xml"/><Relationship Id="rId46" Type="http://schemas.openxmlformats.org/officeDocument/2006/relationships/tags" Target="../tags/tag471.xml"/><Relationship Id="rId67" Type="http://schemas.openxmlformats.org/officeDocument/2006/relationships/tags" Target="../tags/tag492.xml"/><Relationship Id="rId116" Type="http://schemas.openxmlformats.org/officeDocument/2006/relationships/tags" Target="../tags/tag541.xml"/><Relationship Id="rId137" Type="http://schemas.openxmlformats.org/officeDocument/2006/relationships/tags" Target="../tags/tag562.xml"/><Relationship Id="rId158" Type="http://schemas.openxmlformats.org/officeDocument/2006/relationships/tags" Target="../tags/tag583.xml"/><Relationship Id="rId20" Type="http://schemas.openxmlformats.org/officeDocument/2006/relationships/tags" Target="../tags/tag445.xml"/><Relationship Id="rId41" Type="http://schemas.openxmlformats.org/officeDocument/2006/relationships/tags" Target="../tags/tag466.xml"/><Relationship Id="rId62" Type="http://schemas.openxmlformats.org/officeDocument/2006/relationships/tags" Target="../tags/tag487.xml"/><Relationship Id="rId83" Type="http://schemas.openxmlformats.org/officeDocument/2006/relationships/tags" Target="../tags/tag508.xml"/><Relationship Id="rId88" Type="http://schemas.openxmlformats.org/officeDocument/2006/relationships/tags" Target="../tags/tag513.xml"/><Relationship Id="rId111" Type="http://schemas.openxmlformats.org/officeDocument/2006/relationships/tags" Target="../tags/tag536.xml"/><Relationship Id="rId132" Type="http://schemas.openxmlformats.org/officeDocument/2006/relationships/tags" Target="../tags/tag557.xml"/><Relationship Id="rId153" Type="http://schemas.openxmlformats.org/officeDocument/2006/relationships/tags" Target="../tags/tag578.xml"/><Relationship Id="rId174" Type="http://schemas.openxmlformats.org/officeDocument/2006/relationships/tags" Target="../tags/tag599.xml"/><Relationship Id="rId179" Type="http://schemas.openxmlformats.org/officeDocument/2006/relationships/tags" Target="../tags/tag604.xml"/><Relationship Id="rId195" Type="http://schemas.openxmlformats.org/officeDocument/2006/relationships/tags" Target="../tags/tag620.xml"/><Relationship Id="rId209" Type="http://schemas.openxmlformats.org/officeDocument/2006/relationships/notesSlide" Target="../notesSlides/notesSlide19.xml"/><Relationship Id="rId190" Type="http://schemas.openxmlformats.org/officeDocument/2006/relationships/tags" Target="../tags/tag615.xml"/><Relationship Id="rId204" Type="http://schemas.openxmlformats.org/officeDocument/2006/relationships/tags" Target="../tags/tag629.xml"/><Relationship Id="rId15" Type="http://schemas.openxmlformats.org/officeDocument/2006/relationships/tags" Target="../tags/tag440.xml"/><Relationship Id="rId36" Type="http://schemas.openxmlformats.org/officeDocument/2006/relationships/tags" Target="../tags/tag461.xml"/><Relationship Id="rId57" Type="http://schemas.openxmlformats.org/officeDocument/2006/relationships/tags" Target="../tags/tag482.xml"/><Relationship Id="rId106" Type="http://schemas.openxmlformats.org/officeDocument/2006/relationships/tags" Target="../tags/tag531.xml"/><Relationship Id="rId127" Type="http://schemas.openxmlformats.org/officeDocument/2006/relationships/tags" Target="../tags/tag552.xml"/><Relationship Id="rId10" Type="http://schemas.openxmlformats.org/officeDocument/2006/relationships/tags" Target="../tags/tag435.xml"/><Relationship Id="rId31" Type="http://schemas.openxmlformats.org/officeDocument/2006/relationships/tags" Target="../tags/tag456.xml"/><Relationship Id="rId52" Type="http://schemas.openxmlformats.org/officeDocument/2006/relationships/tags" Target="../tags/tag477.xml"/><Relationship Id="rId73" Type="http://schemas.openxmlformats.org/officeDocument/2006/relationships/tags" Target="../tags/tag498.xml"/><Relationship Id="rId78" Type="http://schemas.openxmlformats.org/officeDocument/2006/relationships/tags" Target="../tags/tag503.xml"/><Relationship Id="rId94" Type="http://schemas.openxmlformats.org/officeDocument/2006/relationships/tags" Target="../tags/tag519.xml"/><Relationship Id="rId99" Type="http://schemas.openxmlformats.org/officeDocument/2006/relationships/tags" Target="../tags/tag524.xml"/><Relationship Id="rId101" Type="http://schemas.openxmlformats.org/officeDocument/2006/relationships/tags" Target="../tags/tag526.xml"/><Relationship Id="rId122" Type="http://schemas.openxmlformats.org/officeDocument/2006/relationships/tags" Target="../tags/tag547.xml"/><Relationship Id="rId143" Type="http://schemas.openxmlformats.org/officeDocument/2006/relationships/tags" Target="../tags/tag568.xml"/><Relationship Id="rId148" Type="http://schemas.openxmlformats.org/officeDocument/2006/relationships/tags" Target="../tags/tag573.xml"/><Relationship Id="rId164" Type="http://schemas.openxmlformats.org/officeDocument/2006/relationships/tags" Target="../tags/tag589.xml"/><Relationship Id="rId169" Type="http://schemas.openxmlformats.org/officeDocument/2006/relationships/tags" Target="../tags/tag594.xml"/><Relationship Id="rId185" Type="http://schemas.openxmlformats.org/officeDocument/2006/relationships/tags" Target="../tags/tag610.xml"/><Relationship Id="rId4" Type="http://schemas.openxmlformats.org/officeDocument/2006/relationships/tags" Target="../tags/tag429.xml"/><Relationship Id="rId9" Type="http://schemas.openxmlformats.org/officeDocument/2006/relationships/tags" Target="../tags/tag434.xml"/><Relationship Id="rId180" Type="http://schemas.openxmlformats.org/officeDocument/2006/relationships/tags" Target="../tags/tag605.xml"/><Relationship Id="rId210" Type="http://schemas.openxmlformats.org/officeDocument/2006/relationships/image" Target="../media/image38.png"/><Relationship Id="rId26" Type="http://schemas.openxmlformats.org/officeDocument/2006/relationships/tags" Target="../tags/tag451.xml"/><Relationship Id="rId47" Type="http://schemas.openxmlformats.org/officeDocument/2006/relationships/tags" Target="../tags/tag472.xml"/><Relationship Id="rId68" Type="http://schemas.openxmlformats.org/officeDocument/2006/relationships/tags" Target="../tags/tag493.xml"/><Relationship Id="rId89" Type="http://schemas.openxmlformats.org/officeDocument/2006/relationships/tags" Target="../tags/tag514.xml"/><Relationship Id="rId112" Type="http://schemas.openxmlformats.org/officeDocument/2006/relationships/tags" Target="../tags/tag537.xml"/><Relationship Id="rId133" Type="http://schemas.openxmlformats.org/officeDocument/2006/relationships/tags" Target="../tags/tag558.xml"/><Relationship Id="rId154" Type="http://schemas.openxmlformats.org/officeDocument/2006/relationships/tags" Target="../tags/tag579.xml"/><Relationship Id="rId175" Type="http://schemas.openxmlformats.org/officeDocument/2006/relationships/tags" Target="../tags/tag600.xml"/><Relationship Id="rId196" Type="http://schemas.openxmlformats.org/officeDocument/2006/relationships/tags" Target="../tags/tag621.xml"/><Relationship Id="rId200" Type="http://schemas.openxmlformats.org/officeDocument/2006/relationships/tags" Target="../tags/tag625.xml"/><Relationship Id="rId16" Type="http://schemas.openxmlformats.org/officeDocument/2006/relationships/tags" Target="../tags/tag441.xml"/><Relationship Id="rId37" Type="http://schemas.openxmlformats.org/officeDocument/2006/relationships/tags" Target="../tags/tag462.xml"/><Relationship Id="rId58" Type="http://schemas.openxmlformats.org/officeDocument/2006/relationships/tags" Target="../tags/tag483.xml"/><Relationship Id="rId79" Type="http://schemas.openxmlformats.org/officeDocument/2006/relationships/tags" Target="../tags/tag504.xml"/><Relationship Id="rId102" Type="http://schemas.openxmlformats.org/officeDocument/2006/relationships/tags" Target="../tags/tag527.xml"/><Relationship Id="rId123" Type="http://schemas.openxmlformats.org/officeDocument/2006/relationships/tags" Target="../tags/tag548.xml"/><Relationship Id="rId144" Type="http://schemas.openxmlformats.org/officeDocument/2006/relationships/tags" Target="../tags/tag569.xml"/><Relationship Id="rId90" Type="http://schemas.openxmlformats.org/officeDocument/2006/relationships/tags" Target="../tags/tag515.xml"/><Relationship Id="rId165" Type="http://schemas.openxmlformats.org/officeDocument/2006/relationships/tags" Target="../tags/tag590.xml"/><Relationship Id="rId186" Type="http://schemas.openxmlformats.org/officeDocument/2006/relationships/tags" Target="../tags/tag611.xml"/><Relationship Id="rId27" Type="http://schemas.openxmlformats.org/officeDocument/2006/relationships/tags" Target="../tags/tag452.xml"/><Relationship Id="rId48" Type="http://schemas.openxmlformats.org/officeDocument/2006/relationships/tags" Target="../tags/tag473.xml"/><Relationship Id="rId69" Type="http://schemas.openxmlformats.org/officeDocument/2006/relationships/tags" Target="../tags/tag494.xml"/><Relationship Id="rId113" Type="http://schemas.openxmlformats.org/officeDocument/2006/relationships/tags" Target="../tags/tag538.xml"/><Relationship Id="rId134" Type="http://schemas.openxmlformats.org/officeDocument/2006/relationships/tags" Target="../tags/tag559.xml"/><Relationship Id="rId80" Type="http://schemas.openxmlformats.org/officeDocument/2006/relationships/tags" Target="../tags/tag505.xml"/><Relationship Id="rId155" Type="http://schemas.openxmlformats.org/officeDocument/2006/relationships/tags" Target="../tags/tag580.xml"/><Relationship Id="rId176" Type="http://schemas.openxmlformats.org/officeDocument/2006/relationships/tags" Target="../tags/tag601.xml"/><Relationship Id="rId197" Type="http://schemas.openxmlformats.org/officeDocument/2006/relationships/tags" Target="../tags/tag622.xml"/><Relationship Id="rId201" Type="http://schemas.openxmlformats.org/officeDocument/2006/relationships/tags" Target="../tags/tag626.xml"/><Relationship Id="rId17" Type="http://schemas.openxmlformats.org/officeDocument/2006/relationships/tags" Target="../tags/tag442.xml"/><Relationship Id="rId38" Type="http://schemas.openxmlformats.org/officeDocument/2006/relationships/tags" Target="../tags/tag463.xml"/><Relationship Id="rId59" Type="http://schemas.openxmlformats.org/officeDocument/2006/relationships/tags" Target="../tags/tag484.xml"/><Relationship Id="rId103" Type="http://schemas.openxmlformats.org/officeDocument/2006/relationships/tags" Target="../tags/tag528.xml"/><Relationship Id="rId124" Type="http://schemas.openxmlformats.org/officeDocument/2006/relationships/tags" Target="../tags/tag549.xml"/><Relationship Id="rId70" Type="http://schemas.openxmlformats.org/officeDocument/2006/relationships/tags" Target="../tags/tag495.xml"/><Relationship Id="rId91" Type="http://schemas.openxmlformats.org/officeDocument/2006/relationships/tags" Target="../tags/tag516.xml"/><Relationship Id="rId145" Type="http://schemas.openxmlformats.org/officeDocument/2006/relationships/tags" Target="../tags/tag570.xml"/><Relationship Id="rId166" Type="http://schemas.openxmlformats.org/officeDocument/2006/relationships/tags" Target="../tags/tag591.xml"/><Relationship Id="rId187" Type="http://schemas.openxmlformats.org/officeDocument/2006/relationships/tags" Target="../tags/tag612.xml"/><Relationship Id="rId1" Type="http://schemas.openxmlformats.org/officeDocument/2006/relationships/tags" Target="../tags/tag426.xml"/><Relationship Id="rId28" Type="http://schemas.openxmlformats.org/officeDocument/2006/relationships/tags" Target="../tags/tag453.xml"/><Relationship Id="rId49" Type="http://schemas.openxmlformats.org/officeDocument/2006/relationships/tags" Target="../tags/tag474.xml"/><Relationship Id="rId114" Type="http://schemas.openxmlformats.org/officeDocument/2006/relationships/tags" Target="../tags/tag539.xml"/><Relationship Id="rId60" Type="http://schemas.openxmlformats.org/officeDocument/2006/relationships/tags" Target="../tags/tag485.xml"/><Relationship Id="rId81" Type="http://schemas.openxmlformats.org/officeDocument/2006/relationships/tags" Target="../tags/tag506.xml"/><Relationship Id="rId135" Type="http://schemas.openxmlformats.org/officeDocument/2006/relationships/tags" Target="../tags/tag560.xml"/><Relationship Id="rId156" Type="http://schemas.openxmlformats.org/officeDocument/2006/relationships/tags" Target="../tags/tag581.xml"/><Relationship Id="rId177" Type="http://schemas.openxmlformats.org/officeDocument/2006/relationships/tags" Target="../tags/tag602.xml"/><Relationship Id="rId198" Type="http://schemas.openxmlformats.org/officeDocument/2006/relationships/tags" Target="../tags/tag623.xml"/><Relationship Id="rId202" Type="http://schemas.openxmlformats.org/officeDocument/2006/relationships/tags" Target="../tags/tag627.xml"/><Relationship Id="rId18" Type="http://schemas.openxmlformats.org/officeDocument/2006/relationships/tags" Target="../tags/tag443.xml"/><Relationship Id="rId39" Type="http://schemas.openxmlformats.org/officeDocument/2006/relationships/tags" Target="../tags/tag464.xml"/><Relationship Id="rId50" Type="http://schemas.openxmlformats.org/officeDocument/2006/relationships/tags" Target="../tags/tag475.xml"/><Relationship Id="rId104" Type="http://schemas.openxmlformats.org/officeDocument/2006/relationships/tags" Target="../tags/tag529.xml"/><Relationship Id="rId125" Type="http://schemas.openxmlformats.org/officeDocument/2006/relationships/tags" Target="../tags/tag550.xml"/><Relationship Id="rId146" Type="http://schemas.openxmlformats.org/officeDocument/2006/relationships/tags" Target="../tags/tag571.xml"/><Relationship Id="rId167" Type="http://schemas.openxmlformats.org/officeDocument/2006/relationships/tags" Target="../tags/tag592.xml"/><Relationship Id="rId188" Type="http://schemas.openxmlformats.org/officeDocument/2006/relationships/tags" Target="../tags/tag613.xml"/><Relationship Id="rId71" Type="http://schemas.openxmlformats.org/officeDocument/2006/relationships/tags" Target="../tags/tag496.xml"/><Relationship Id="rId92" Type="http://schemas.openxmlformats.org/officeDocument/2006/relationships/tags" Target="../tags/tag517.xml"/><Relationship Id="rId2" Type="http://schemas.openxmlformats.org/officeDocument/2006/relationships/tags" Target="../tags/tag427.xml"/><Relationship Id="rId29" Type="http://schemas.openxmlformats.org/officeDocument/2006/relationships/tags" Target="../tags/tag454.xml"/><Relationship Id="rId40" Type="http://schemas.openxmlformats.org/officeDocument/2006/relationships/tags" Target="../tags/tag465.xml"/><Relationship Id="rId115" Type="http://schemas.openxmlformats.org/officeDocument/2006/relationships/tags" Target="../tags/tag540.xml"/><Relationship Id="rId136" Type="http://schemas.openxmlformats.org/officeDocument/2006/relationships/tags" Target="../tags/tag561.xml"/><Relationship Id="rId157" Type="http://schemas.openxmlformats.org/officeDocument/2006/relationships/tags" Target="../tags/tag582.xml"/><Relationship Id="rId178" Type="http://schemas.openxmlformats.org/officeDocument/2006/relationships/tags" Target="../tags/tag60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640.xml"/><Relationship Id="rId13" Type="http://schemas.openxmlformats.org/officeDocument/2006/relationships/image" Target="../media/image39.png"/><Relationship Id="rId3" Type="http://schemas.openxmlformats.org/officeDocument/2006/relationships/tags" Target="../tags/tag635.xml"/><Relationship Id="rId7" Type="http://schemas.openxmlformats.org/officeDocument/2006/relationships/tags" Target="../tags/tag639.xml"/><Relationship Id="rId12" Type="http://schemas.openxmlformats.org/officeDocument/2006/relationships/notesSlide" Target="../notesSlides/notesSlide20.xml"/><Relationship Id="rId2" Type="http://schemas.openxmlformats.org/officeDocument/2006/relationships/tags" Target="../tags/tag634.xml"/><Relationship Id="rId1" Type="http://schemas.openxmlformats.org/officeDocument/2006/relationships/tags" Target="../tags/tag633.xml"/><Relationship Id="rId6" Type="http://schemas.openxmlformats.org/officeDocument/2006/relationships/tags" Target="../tags/tag638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637.xml"/><Relationship Id="rId10" Type="http://schemas.openxmlformats.org/officeDocument/2006/relationships/tags" Target="../tags/tag642.xml"/><Relationship Id="rId4" Type="http://schemas.openxmlformats.org/officeDocument/2006/relationships/tags" Target="../tags/tag636.xml"/><Relationship Id="rId9" Type="http://schemas.openxmlformats.org/officeDocument/2006/relationships/tags" Target="../tags/tag641.xml"/><Relationship Id="rId1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650.xml"/><Relationship Id="rId13" Type="http://schemas.openxmlformats.org/officeDocument/2006/relationships/tags" Target="../tags/tag6260.xml"/><Relationship Id="rId3" Type="http://schemas.openxmlformats.org/officeDocument/2006/relationships/tags" Target="../tags/tag645.xml"/><Relationship Id="rId7" Type="http://schemas.openxmlformats.org/officeDocument/2006/relationships/tags" Target="../tags/tag649.xml"/><Relationship Id="rId12" Type="http://schemas.openxmlformats.org/officeDocument/2006/relationships/notesSlide" Target="../notesSlides/notesSlide21.xml"/><Relationship Id="rId2" Type="http://schemas.openxmlformats.org/officeDocument/2006/relationships/tags" Target="../tags/tag644.xml"/><Relationship Id="rId1" Type="http://schemas.openxmlformats.org/officeDocument/2006/relationships/tags" Target="../tags/tag643.xml"/><Relationship Id="rId6" Type="http://schemas.openxmlformats.org/officeDocument/2006/relationships/tags" Target="../tags/tag648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647.xml"/><Relationship Id="rId15" Type="http://schemas.openxmlformats.org/officeDocument/2006/relationships/image" Target="../media/image41.png"/><Relationship Id="rId10" Type="http://schemas.openxmlformats.org/officeDocument/2006/relationships/tags" Target="../tags/tag652.xml"/><Relationship Id="rId4" Type="http://schemas.openxmlformats.org/officeDocument/2006/relationships/tags" Target="../tags/tag646.xml"/><Relationship Id="rId9" Type="http://schemas.openxmlformats.org/officeDocument/2006/relationships/tags" Target="../tags/tag651.xml"/><Relationship Id="rId14" Type="http://schemas.openxmlformats.org/officeDocument/2006/relationships/image" Target="../media/image42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tags" Target="../tags/tag655.xml"/><Relationship Id="rId7" Type="http://schemas.openxmlformats.org/officeDocument/2006/relationships/image" Target="../media/image42.png"/><Relationship Id="rId2" Type="http://schemas.openxmlformats.org/officeDocument/2006/relationships/tags" Target="../tags/tag654.xml"/><Relationship Id="rId1" Type="http://schemas.openxmlformats.org/officeDocument/2006/relationships/tags" Target="../tags/tag653.xml"/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5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664.xml"/><Relationship Id="rId13" Type="http://schemas.openxmlformats.org/officeDocument/2006/relationships/tags" Target="../tags/tag669.xml"/><Relationship Id="rId18" Type="http://schemas.openxmlformats.org/officeDocument/2006/relationships/tags" Target="../tags/tag674.xml"/><Relationship Id="rId3" Type="http://schemas.openxmlformats.org/officeDocument/2006/relationships/tags" Target="../tags/tag659.xml"/><Relationship Id="rId21" Type="http://schemas.openxmlformats.org/officeDocument/2006/relationships/tags" Target="../tags/tag677.xml"/><Relationship Id="rId7" Type="http://schemas.openxmlformats.org/officeDocument/2006/relationships/tags" Target="../tags/tag663.xml"/><Relationship Id="rId12" Type="http://schemas.openxmlformats.org/officeDocument/2006/relationships/tags" Target="../tags/tag668.xml"/><Relationship Id="rId17" Type="http://schemas.openxmlformats.org/officeDocument/2006/relationships/tags" Target="../tags/tag673.xml"/><Relationship Id="rId2" Type="http://schemas.openxmlformats.org/officeDocument/2006/relationships/tags" Target="../tags/tag658.xml"/><Relationship Id="rId16" Type="http://schemas.openxmlformats.org/officeDocument/2006/relationships/tags" Target="../tags/tag672.xml"/><Relationship Id="rId20" Type="http://schemas.openxmlformats.org/officeDocument/2006/relationships/tags" Target="../tags/tag676.xml"/><Relationship Id="rId1" Type="http://schemas.openxmlformats.org/officeDocument/2006/relationships/tags" Target="../tags/tag657.xml"/><Relationship Id="rId6" Type="http://schemas.openxmlformats.org/officeDocument/2006/relationships/tags" Target="../tags/tag662.xml"/><Relationship Id="rId11" Type="http://schemas.openxmlformats.org/officeDocument/2006/relationships/tags" Target="../tags/tag667.xml"/><Relationship Id="rId24" Type="http://schemas.openxmlformats.org/officeDocument/2006/relationships/image" Target="../media/image44.png"/><Relationship Id="rId5" Type="http://schemas.openxmlformats.org/officeDocument/2006/relationships/tags" Target="../tags/tag661.xml"/><Relationship Id="rId15" Type="http://schemas.openxmlformats.org/officeDocument/2006/relationships/tags" Target="../tags/tag671.xml"/><Relationship Id="rId23" Type="http://schemas.openxmlformats.org/officeDocument/2006/relationships/notesSlide" Target="../notesSlides/notesSlide23.xml"/><Relationship Id="rId10" Type="http://schemas.openxmlformats.org/officeDocument/2006/relationships/tags" Target="../tags/tag666.xml"/><Relationship Id="rId19" Type="http://schemas.openxmlformats.org/officeDocument/2006/relationships/tags" Target="../tags/tag675.xml"/><Relationship Id="rId4" Type="http://schemas.openxmlformats.org/officeDocument/2006/relationships/tags" Target="../tags/tag660.xml"/><Relationship Id="rId9" Type="http://schemas.openxmlformats.org/officeDocument/2006/relationships/tags" Target="../tags/tag665.xml"/><Relationship Id="rId14" Type="http://schemas.openxmlformats.org/officeDocument/2006/relationships/tags" Target="../tags/tag670.xml"/><Relationship Id="rId2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685.xml"/><Relationship Id="rId13" Type="http://schemas.openxmlformats.org/officeDocument/2006/relationships/tags" Target="../tags/tag690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680.xml"/><Relationship Id="rId7" Type="http://schemas.openxmlformats.org/officeDocument/2006/relationships/tags" Target="../tags/tag684.xml"/><Relationship Id="rId12" Type="http://schemas.openxmlformats.org/officeDocument/2006/relationships/tags" Target="../tags/tag689.xml"/><Relationship Id="rId17" Type="http://schemas.openxmlformats.org/officeDocument/2006/relationships/tags" Target="../tags/tag694.xml"/><Relationship Id="rId2" Type="http://schemas.openxmlformats.org/officeDocument/2006/relationships/tags" Target="../tags/tag679.xml"/><Relationship Id="rId16" Type="http://schemas.openxmlformats.org/officeDocument/2006/relationships/tags" Target="../tags/tag693.xml"/><Relationship Id="rId20" Type="http://schemas.openxmlformats.org/officeDocument/2006/relationships/image" Target="../media/image45.png"/><Relationship Id="rId1" Type="http://schemas.openxmlformats.org/officeDocument/2006/relationships/tags" Target="../tags/tag678.xml"/><Relationship Id="rId6" Type="http://schemas.openxmlformats.org/officeDocument/2006/relationships/tags" Target="../tags/tag683.xml"/><Relationship Id="rId11" Type="http://schemas.openxmlformats.org/officeDocument/2006/relationships/tags" Target="../tags/tag688.xml"/><Relationship Id="rId5" Type="http://schemas.openxmlformats.org/officeDocument/2006/relationships/tags" Target="../tags/tag682.xml"/><Relationship Id="rId15" Type="http://schemas.openxmlformats.org/officeDocument/2006/relationships/tags" Target="../tags/tag692.xml"/><Relationship Id="rId10" Type="http://schemas.openxmlformats.org/officeDocument/2006/relationships/tags" Target="../tags/tag687.xml"/><Relationship Id="rId19" Type="http://schemas.openxmlformats.org/officeDocument/2006/relationships/notesSlide" Target="../notesSlides/notesSlide24.xml"/><Relationship Id="rId4" Type="http://schemas.openxmlformats.org/officeDocument/2006/relationships/tags" Target="../tags/tag681.xml"/><Relationship Id="rId9" Type="http://schemas.openxmlformats.org/officeDocument/2006/relationships/tags" Target="../tags/tag686.xml"/><Relationship Id="rId14" Type="http://schemas.openxmlformats.org/officeDocument/2006/relationships/tags" Target="../tags/tag69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702.xml"/><Relationship Id="rId13" Type="http://schemas.openxmlformats.org/officeDocument/2006/relationships/tags" Target="../tags/tag707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697.xml"/><Relationship Id="rId7" Type="http://schemas.openxmlformats.org/officeDocument/2006/relationships/tags" Target="../tags/tag701.xml"/><Relationship Id="rId12" Type="http://schemas.openxmlformats.org/officeDocument/2006/relationships/tags" Target="../tags/tag706.xml"/><Relationship Id="rId17" Type="http://schemas.openxmlformats.org/officeDocument/2006/relationships/tags" Target="../tags/tag711.xml"/><Relationship Id="rId2" Type="http://schemas.openxmlformats.org/officeDocument/2006/relationships/tags" Target="../tags/tag696.xml"/><Relationship Id="rId16" Type="http://schemas.openxmlformats.org/officeDocument/2006/relationships/tags" Target="../tags/tag710.xml"/><Relationship Id="rId20" Type="http://schemas.openxmlformats.org/officeDocument/2006/relationships/image" Target="../media/image46.png"/><Relationship Id="rId1" Type="http://schemas.openxmlformats.org/officeDocument/2006/relationships/tags" Target="../tags/tag695.xml"/><Relationship Id="rId6" Type="http://schemas.openxmlformats.org/officeDocument/2006/relationships/tags" Target="../tags/tag700.xml"/><Relationship Id="rId11" Type="http://schemas.openxmlformats.org/officeDocument/2006/relationships/tags" Target="../tags/tag705.xml"/><Relationship Id="rId5" Type="http://schemas.openxmlformats.org/officeDocument/2006/relationships/tags" Target="../tags/tag699.xml"/><Relationship Id="rId15" Type="http://schemas.openxmlformats.org/officeDocument/2006/relationships/tags" Target="../tags/tag709.xml"/><Relationship Id="rId10" Type="http://schemas.openxmlformats.org/officeDocument/2006/relationships/tags" Target="../tags/tag704.xml"/><Relationship Id="rId19" Type="http://schemas.openxmlformats.org/officeDocument/2006/relationships/notesSlide" Target="../notesSlides/notesSlide25.xml"/><Relationship Id="rId4" Type="http://schemas.openxmlformats.org/officeDocument/2006/relationships/tags" Target="../tags/tag698.xml"/><Relationship Id="rId9" Type="http://schemas.openxmlformats.org/officeDocument/2006/relationships/tags" Target="../tags/tag703.xml"/><Relationship Id="rId14" Type="http://schemas.openxmlformats.org/officeDocument/2006/relationships/tags" Target="../tags/tag70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719.xml"/><Relationship Id="rId13" Type="http://schemas.openxmlformats.org/officeDocument/2006/relationships/tags" Target="../tags/tag724.xml"/><Relationship Id="rId18" Type="http://schemas.openxmlformats.org/officeDocument/2006/relationships/notesSlide" Target="../notesSlides/notesSlide26.xml"/><Relationship Id="rId3" Type="http://schemas.openxmlformats.org/officeDocument/2006/relationships/tags" Target="../tags/tag714.xml"/><Relationship Id="rId7" Type="http://schemas.openxmlformats.org/officeDocument/2006/relationships/tags" Target="../tags/tag718.xml"/><Relationship Id="rId12" Type="http://schemas.openxmlformats.org/officeDocument/2006/relationships/tags" Target="../tags/tag723.xml"/><Relationship Id="rId17" Type="http://schemas.openxmlformats.org/officeDocument/2006/relationships/slideLayout" Target="../slideLayouts/slideLayout2.xml"/><Relationship Id="rId2" Type="http://schemas.openxmlformats.org/officeDocument/2006/relationships/tags" Target="../tags/tag713.xml"/><Relationship Id="rId16" Type="http://schemas.openxmlformats.org/officeDocument/2006/relationships/tags" Target="../tags/tag727.xml"/><Relationship Id="rId1" Type="http://schemas.openxmlformats.org/officeDocument/2006/relationships/tags" Target="../tags/tag712.xml"/><Relationship Id="rId6" Type="http://schemas.openxmlformats.org/officeDocument/2006/relationships/tags" Target="../tags/tag717.xml"/><Relationship Id="rId11" Type="http://schemas.openxmlformats.org/officeDocument/2006/relationships/tags" Target="../tags/tag722.xml"/><Relationship Id="rId5" Type="http://schemas.openxmlformats.org/officeDocument/2006/relationships/tags" Target="../tags/tag716.xml"/><Relationship Id="rId15" Type="http://schemas.openxmlformats.org/officeDocument/2006/relationships/tags" Target="../tags/tag726.xml"/><Relationship Id="rId10" Type="http://schemas.openxmlformats.org/officeDocument/2006/relationships/tags" Target="../tags/tag721.xml"/><Relationship Id="rId19" Type="http://schemas.openxmlformats.org/officeDocument/2006/relationships/image" Target="../media/image47.png"/><Relationship Id="rId4" Type="http://schemas.openxmlformats.org/officeDocument/2006/relationships/tags" Target="../tags/tag715.xml"/><Relationship Id="rId9" Type="http://schemas.openxmlformats.org/officeDocument/2006/relationships/tags" Target="../tags/tag720.xml"/><Relationship Id="rId14" Type="http://schemas.openxmlformats.org/officeDocument/2006/relationships/tags" Target="../tags/tag72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sv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735.xml"/><Relationship Id="rId13" Type="http://schemas.openxmlformats.org/officeDocument/2006/relationships/tags" Target="../tags/tag740.xml"/><Relationship Id="rId3" Type="http://schemas.openxmlformats.org/officeDocument/2006/relationships/tags" Target="../tags/tag730.xml"/><Relationship Id="rId7" Type="http://schemas.openxmlformats.org/officeDocument/2006/relationships/tags" Target="../tags/tag734.xml"/><Relationship Id="rId12" Type="http://schemas.openxmlformats.org/officeDocument/2006/relationships/tags" Target="../tags/tag739.xml"/><Relationship Id="rId2" Type="http://schemas.openxmlformats.org/officeDocument/2006/relationships/tags" Target="../tags/tag729.xml"/><Relationship Id="rId16" Type="http://schemas.openxmlformats.org/officeDocument/2006/relationships/notesSlide" Target="../notesSlides/notesSlide31.xml"/><Relationship Id="rId1" Type="http://schemas.openxmlformats.org/officeDocument/2006/relationships/tags" Target="../tags/tag728.xml"/><Relationship Id="rId6" Type="http://schemas.openxmlformats.org/officeDocument/2006/relationships/tags" Target="../tags/tag733.xml"/><Relationship Id="rId11" Type="http://schemas.openxmlformats.org/officeDocument/2006/relationships/tags" Target="../tags/tag738.xml"/><Relationship Id="rId5" Type="http://schemas.openxmlformats.org/officeDocument/2006/relationships/tags" Target="../tags/tag732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737.xml"/><Relationship Id="rId4" Type="http://schemas.openxmlformats.org/officeDocument/2006/relationships/tags" Target="../tags/tag731.xml"/><Relationship Id="rId9" Type="http://schemas.openxmlformats.org/officeDocument/2006/relationships/tags" Target="../tags/tag736.xml"/><Relationship Id="rId14" Type="http://schemas.openxmlformats.org/officeDocument/2006/relationships/tags" Target="../tags/tag74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43.xml"/><Relationship Id="rId1" Type="http://schemas.openxmlformats.org/officeDocument/2006/relationships/tags" Target="../tags/tag742.xml"/><Relationship Id="rId6" Type="http://schemas.openxmlformats.org/officeDocument/2006/relationships/image" Target="../media/image53.gif"/><Relationship Id="rId5" Type="http://schemas.openxmlformats.org/officeDocument/2006/relationships/image" Target="../media/image52.gif"/><Relationship Id="rId4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746.xml"/><Relationship Id="rId2" Type="http://schemas.openxmlformats.org/officeDocument/2006/relationships/tags" Target="../tags/tag745.xml"/><Relationship Id="rId1" Type="http://schemas.openxmlformats.org/officeDocument/2006/relationships/tags" Target="../tags/tag744.xml"/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6" Type="http://schemas.openxmlformats.org/officeDocument/2006/relationships/tags" Target="../tags/tag772.xml"/><Relationship Id="rId21" Type="http://schemas.openxmlformats.org/officeDocument/2006/relationships/tags" Target="../tags/tag767.xml"/><Relationship Id="rId34" Type="http://schemas.openxmlformats.org/officeDocument/2006/relationships/tags" Target="../tags/tag780.xml"/><Relationship Id="rId42" Type="http://schemas.openxmlformats.org/officeDocument/2006/relationships/tags" Target="../tags/tag788.xml"/><Relationship Id="rId47" Type="http://schemas.openxmlformats.org/officeDocument/2006/relationships/tags" Target="../tags/tag793.xml"/><Relationship Id="rId50" Type="http://schemas.openxmlformats.org/officeDocument/2006/relationships/tags" Target="../tags/tag796.xml"/><Relationship Id="rId63" Type="http://schemas.openxmlformats.org/officeDocument/2006/relationships/tags" Target="../tags/tag7530.xml"/><Relationship Id="rId68" Type="http://schemas.openxmlformats.org/officeDocument/2006/relationships/image" Target="../media/image59.png"/><Relationship Id="rId7" Type="http://schemas.openxmlformats.org/officeDocument/2006/relationships/tags" Target="../tags/tag753.xml"/><Relationship Id="rId71" Type="http://schemas.openxmlformats.org/officeDocument/2006/relationships/tags" Target="../tags/tag7901.xml"/><Relationship Id="rId2" Type="http://schemas.openxmlformats.org/officeDocument/2006/relationships/tags" Target="../tags/tag748.xml"/><Relationship Id="rId16" Type="http://schemas.openxmlformats.org/officeDocument/2006/relationships/tags" Target="../tags/tag762.xml"/><Relationship Id="rId29" Type="http://schemas.openxmlformats.org/officeDocument/2006/relationships/tags" Target="../tags/tag775.xml"/><Relationship Id="rId11" Type="http://schemas.openxmlformats.org/officeDocument/2006/relationships/tags" Target="../tags/tag757.xml"/><Relationship Id="rId24" Type="http://schemas.openxmlformats.org/officeDocument/2006/relationships/tags" Target="../tags/tag770.xml"/><Relationship Id="rId32" Type="http://schemas.openxmlformats.org/officeDocument/2006/relationships/tags" Target="../tags/tag778.xml"/><Relationship Id="rId37" Type="http://schemas.openxmlformats.org/officeDocument/2006/relationships/tags" Target="../tags/tag783.xml"/><Relationship Id="rId40" Type="http://schemas.openxmlformats.org/officeDocument/2006/relationships/tags" Target="../tags/tag786.xml"/><Relationship Id="rId45" Type="http://schemas.openxmlformats.org/officeDocument/2006/relationships/tags" Target="../tags/tag791.xml"/><Relationship Id="rId53" Type="http://schemas.openxmlformats.org/officeDocument/2006/relationships/image" Target="../media/image54.png"/><Relationship Id="rId66" Type="http://schemas.openxmlformats.org/officeDocument/2006/relationships/image" Target="../media/image58.png"/><Relationship Id="rId5" Type="http://schemas.openxmlformats.org/officeDocument/2006/relationships/tags" Target="../tags/tag751.xml"/><Relationship Id="rId61" Type="http://schemas.openxmlformats.org/officeDocument/2006/relationships/tags" Target="../tags/tag7410.xml"/><Relationship Id="rId19" Type="http://schemas.openxmlformats.org/officeDocument/2006/relationships/tags" Target="../tags/tag765.xml"/><Relationship Id="rId14" Type="http://schemas.openxmlformats.org/officeDocument/2006/relationships/tags" Target="../tags/tag760.xml"/><Relationship Id="rId22" Type="http://schemas.openxmlformats.org/officeDocument/2006/relationships/tags" Target="../tags/tag768.xml"/><Relationship Id="rId27" Type="http://schemas.openxmlformats.org/officeDocument/2006/relationships/tags" Target="../tags/tag773.xml"/><Relationship Id="rId30" Type="http://schemas.openxmlformats.org/officeDocument/2006/relationships/tags" Target="../tags/tag776.xml"/><Relationship Id="rId35" Type="http://schemas.openxmlformats.org/officeDocument/2006/relationships/tags" Target="../tags/tag781.xml"/><Relationship Id="rId43" Type="http://schemas.openxmlformats.org/officeDocument/2006/relationships/tags" Target="../tags/tag789.xml"/><Relationship Id="rId48" Type="http://schemas.openxmlformats.org/officeDocument/2006/relationships/tags" Target="../tags/tag794.xml"/><Relationship Id="rId64" Type="http://schemas.openxmlformats.org/officeDocument/2006/relationships/image" Target="../media/image63.png"/><Relationship Id="rId69" Type="http://schemas.openxmlformats.org/officeDocument/2006/relationships/tags" Target="../tags/tag7890.xml"/><Relationship Id="rId8" Type="http://schemas.openxmlformats.org/officeDocument/2006/relationships/tags" Target="../tags/tag754.xml"/><Relationship Id="rId51" Type="http://schemas.openxmlformats.org/officeDocument/2006/relationships/slideLayout" Target="../slideLayouts/slideLayout2.xml"/><Relationship Id="rId72" Type="http://schemas.openxmlformats.org/officeDocument/2006/relationships/image" Target="../media/image61.png"/><Relationship Id="rId3" Type="http://schemas.openxmlformats.org/officeDocument/2006/relationships/tags" Target="../tags/tag749.xml"/><Relationship Id="rId12" Type="http://schemas.openxmlformats.org/officeDocument/2006/relationships/tags" Target="../tags/tag758.xml"/><Relationship Id="rId17" Type="http://schemas.openxmlformats.org/officeDocument/2006/relationships/tags" Target="../tags/tag763.xml"/><Relationship Id="rId25" Type="http://schemas.openxmlformats.org/officeDocument/2006/relationships/tags" Target="../tags/tag771.xml"/><Relationship Id="rId33" Type="http://schemas.openxmlformats.org/officeDocument/2006/relationships/tags" Target="../tags/tag779.xml"/><Relationship Id="rId38" Type="http://schemas.openxmlformats.org/officeDocument/2006/relationships/tags" Target="../tags/tag784.xml"/><Relationship Id="rId46" Type="http://schemas.openxmlformats.org/officeDocument/2006/relationships/tags" Target="../tags/tag792.xml"/><Relationship Id="rId59" Type="http://schemas.openxmlformats.org/officeDocument/2006/relationships/tags" Target="../tags/tag7810.xml"/><Relationship Id="rId67" Type="http://schemas.openxmlformats.org/officeDocument/2006/relationships/tags" Target="../tags/tag7880.xml"/><Relationship Id="rId20" Type="http://schemas.openxmlformats.org/officeDocument/2006/relationships/tags" Target="../tags/tag766.xml"/><Relationship Id="rId41" Type="http://schemas.openxmlformats.org/officeDocument/2006/relationships/tags" Target="../tags/tag787.xml"/><Relationship Id="rId54" Type="http://schemas.openxmlformats.org/officeDocument/2006/relationships/image" Target="../media/image55.png"/><Relationship Id="rId62" Type="http://schemas.openxmlformats.org/officeDocument/2006/relationships/image" Target="../media/image300.png"/><Relationship Id="rId70" Type="http://schemas.openxmlformats.org/officeDocument/2006/relationships/image" Target="../media/image60.png"/><Relationship Id="rId1" Type="http://schemas.openxmlformats.org/officeDocument/2006/relationships/tags" Target="../tags/tag747.xml"/><Relationship Id="rId6" Type="http://schemas.openxmlformats.org/officeDocument/2006/relationships/tags" Target="../tags/tag752.xml"/><Relationship Id="rId15" Type="http://schemas.openxmlformats.org/officeDocument/2006/relationships/tags" Target="../tags/tag761.xml"/><Relationship Id="rId23" Type="http://schemas.openxmlformats.org/officeDocument/2006/relationships/tags" Target="../tags/tag769.xml"/><Relationship Id="rId28" Type="http://schemas.openxmlformats.org/officeDocument/2006/relationships/tags" Target="../tags/tag774.xml"/><Relationship Id="rId36" Type="http://schemas.openxmlformats.org/officeDocument/2006/relationships/tags" Target="../tags/tag782.xml"/><Relationship Id="rId49" Type="http://schemas.openxmlformats.org/officeDocument/2006/relationships/tags" Target="../tags/tag795.xml"/><Relationship Id="rId10" Type="http://schemas.openxmlformats.org/officeDocument/2006/relationships/tags" Target="../tags/tag756.xml"/><Relationship Id="rId31" Type="http://schemas.openxmlformats.org/officeDocument/2006/relationships/tags" Target="../tags/tag777.xml"/><Relationship Id="rId44" Type="http://schemas.openxmlformats.org/officeDocument/2006/relationships/tags" Target="../tags/tag790.xml"/><Relationship Id="rId52" Type="http://schemas.openxmlformats.org/officeDocument/2006/relationships/notesSlide" Target="../notesSlides/notesSlide35.xml"/><Relationship Id="rId60" Type="http://schemas.openxmlformats.org/officeDocument/2006/relationships/image" Target="../media/image290.png"/><Relationship Id="rId65" Type="http://schemas.openxmlformats.org/officeDocument/2006/relationships/tags" Target="../tags/tag7870.xml"/><Relationship Id="rId4" Type="http://schemas.openxmlformats.org/officeDocument/2006/relationships/tags" Target="../tags/tag750.xml"/><Relationship Id="rId9" Type="http://schemas.openxmlformats.org/officeDocument/2006/relationships/tags" Target="../tags/tag755.xml"/><Relationship Id="rId13" Type="http://schemas.openxmlformats.org/officeDocument/2006/relationships/tags" Target="../tags/tag759.xml"/><Relationship Id="rId18" Type="http://schemas.openxmlformats.org/officeDocument/2006/relationships/tags" Target="../tags/tag764.xml"/><Relationship Id="rId39" Type="http://schemas.openxmlformats.org/officeDocument/2006/relationships/tags" Target="../tags/tag785.xml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tags" Target="../tags/tag809.xml"/><Relationship Id="rId18" Type="http://schemas.openxmlformats.org/officeDocument/2006/relationships/tags" Target="../tags/tag814.xml"/><Relationship Id="rId26" Type="http://schemas.openxmlformats.org/officeDocument/2006/relationships/tags" Target="../tags/tag822.xml"/><Relationship Id="rId39" Type="http://schemas.openxmlformats.org/officeDocument/2006/relationships/tags" Target="../tags/tag1301.xml"/><Relationship Id="rId21" Type="http://schemas.openxmlformats.org/officeDocument/2006/relationships/tags" Target="../tags/tag817.xml"/><Relationship Id="rId34" Type="http://schemas.openxmlformats.org/officeDocument/2006/relationships/image" Target="../media/image54.png"/><Relationship Id="rId42" Type="http://schemas.openxmlformats.org/officeDocument/2006/relationships/tags" Target="../tags/tag7900.xml"/><Relationship Id="rId47" Type="http://schemas.openxmlformats.org/officeDocument/2006/relationships/image" Target="../media/image69.png"/><Relationship Id="rId7" Type="http://schemas.openxmlformats.org/officeDocument/2006/relationships/tags" Target="../tags/tag803.xml"/><Relationship Id="rId2" Type="http://schemas.openxmlformats.org/officeDocument/2006/relationships/tags" Target="../tags/tag798.xml"/><Relationship Id="rId16" Type="http://schemas.openxmlformats.org/officeDocument/2006/relationships/tags" Target="../tags/tag812.xml"/><Relationship Id="rId29" Type="http://schemas.openxmlformats.org/officeDocument/2006/relationships/tags" Target="../tags/tag825.xml"/><Relationship Id="rId11" Type="http://schemas.openxmlformats.org/officeDocument/2006/relationships/tags" Target="../tags/tag807.xml"/><Relationship Id="rId24" Type="http://schemas.openxmlformats.org/officeDocument/2006/relationships/tags" Target="../tags/tag820.xml"/><Relationship Id="rId32" Type="http://schemas.openxmlformats.org/officeDocument/2006/relationships/slideLayout" Target="../slideLayouts/slideLayout2.xml"/><Relationship Id="rId37" Type="http://schemas.openxmlformats.org/officeDocument/2006/relationships/tags" Target="../tags/tag1110.xml"/><Relationship Id="rId40" Type="http://schemas.openxmlformats.org/officeDocument/2006/relationships/image" Target="../media/image360.png"/><Relationship Id="rId45" Type="http://schemas.openxmlformats.org/officeDocument/2006/relationships/image" Target="../media/image68.png"/><Relationship Id="rId5" Type="http://schemas.openxmlformats.org/officeDocument/2006/relationships/tags" Target="../tags/tag801.xml"/><Relationship Id="rId15" Type="http://schemas.openxmlformats.org/officeDocument/2006/relationships/tags" Target="../tags/tag811.xml"/><Relationship Id="rId23" Type="http://schemas.openxmlformats.org/officeDocument/2006/relationships/tags" Target="../tags/tag819.xml"/><Relationship Id="rId28" Type="http://schemas.openxmlformats.org/officeDocument/2006/relationships/tags" Target="../tags/tag824.xml"/><Relationship Id="rId36" Type="http://schemas.openxmlformats.org/officeDocument/2006/relationships/image" Target="../media/image64.png"/><Relationship Id="rId49" Type="http://schemas.openxmlformats.org/officeDocument/2006/relationships/image" Target="../media/image65.png"/><Relationship Id="rId10" Type="http://schemas.openxmlformats.org/officeDocument/2006/relationships/tags" Target="../tags/tag806.xml"/><Relationship Id="rId19" Type="http://schemas.openxmlformats.org/officeDocument/2006/relationships/tags" Target="../tags/tag815.xml"/><Relationship Id="rId31" Type="http://schemas.openxmlformats.org/officeDocument/2006/relationships/tags" Target="../tags/tag827.xml"/><Relationship Id="rId44" Type="http://schemas.openxmlformats.org/officeDocument/2006/relationships/tags" Target="../tags/tag7920.xml"/><Relationship Id="rId4" Type="http://schemas.openxmlformats.org/officeDocument/2006/relationships/tags" Target="../tags/tag800.xml"/><Relationship Id="rId9" Type="http://schemas.openxmlformats.org/officeDocument/2006/relationships/tags" Target="../tags/tag805.xml"/><Relationship Id="rId14" Type="http://schemas.openxmlformats.org/officeDocument/2006/relationships/tags" Target="../tags/tag810.xml"/><Relationship Id="rId22" Type="http://schemas.openxmlformats.org/officeDocument/2006/relationships/tags" Target="../tags/tag818.xml"/><Relationship Id="rId27" Type="http://schemas.openxmlformats.org/officeDocument/2006/relationships/tags" Target="../tags/tag823.xml"/><Relationship Id="rId30" Type="http://schemas.openxmlformats.org/officeDocument/2006/relationships/tags" Target="../tags/tag826.xml"/><Relationship Id="rId35" Type="http://schemas.openxmlformats.org/officeDocument/2006/relationships/tags" Target="../tags/tag7800.xml"/><Relationship Id="rId43" Type="http://schemas.openxmlformats.org/officeDocument/2006/relationships/image" Target="../media/image66.png"/><Relationship Id="rId48" Type="http://schemas.openxmlformats.org/officeDocument/2006/relationships/tags" Target="../tags/tag8250.xml"/><Relationship Id="rId8" Type="http://schemas.openxmlformats.org/officeDocument/2006/relationships/tags" Target="../tags/tag804.xml"/><Relationship Id="rId3" Type="http://schemas.openxmlformats.org/officeDocument/2006/relationships/tags" Target="../tags/tag799.xml"/><Relationship Id="rId12" Type="http://schemas.openxmlformats.org/officeDocument/2006/relationships/tags" Target="../tags/tag808.xml"/><Relationship Id="rId17" Type="http://schemas.openxmlformats.org/officeDocument/2006/relationships/tags" Target="../tags/tag813.xml"/><Relationship Id="rId25" Type="http://schemas.openxmlformats.org/officeDocument/2006/relationships/tags" Target="../tags/tag821.xml"/><Relationship Id="rId33" Type="http://schemas.openxmlformats.org/officeDocument/2006/relationships/notesSlide" Target="../notesSlides/notesSlide36.xml"/><Relationship Id="rId38" Type="http://schemas.openxmlformats.org/officeDocument/2006/relationships/image" Target="../media/image330.png"/><Relationship Id="rId46" Type="http://schemas.openxmlformats.org/officeDocument/2006/relationships/tags" Target="../tags/tag7930.xml"/><Relationship Id="rId20" Type="http://schemas.openxmlformats.org/officeDocument/2006/relationships/tags" Target="../tags/tag816.xml"/><Relationship Id="rId41" Type="http://schemas.openxmlformats.org/officeDocument/2006/relationships/image" Target="../media/image56.png"/><Relationship Id="rId1" Type="http://schemas.openxmlformats.org/officeDocument/2006/relationships/tags" Target="../tags/tag797.xml"/><Relationship Id="rId6" Type="http://schemas.openxmlformats.org/officeDocument/2006/relationships/tags" Target="../tags/tag802.xml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tags" Target="../tags/tag840.xml"/><Relationship Id="rId18" Type="http://schemas.openxmlformats.org/officeDocument/2006/relationships/tags" Target="../tags/tag845.xml"/><Relationship Id="rId26" Type="http://schemas.openxmlformats.org/officeDocument/2006/relationships/tags" Target="../tags/tag853.xml"/><Relationship Id="rId3" Type="http://schemas.openxmlformats.org/officeDocument/2006/relationships/tags" Target="../tags/tag830.xml"/><Relationship Id="rId21" Type="http://schemas.openxmlformats.org/officeDocument/2006/relationships/tags" Target="../tags/tag848.xml"/><Relationship Id="rId34" Type="http://schemas.openxmlformats.org/officeDocument/2006/relationships/image" Target="../media/image63.png"/><Relationship Id="rId7" Type="http://schemas.openxmlformats.org/officeDocument/2006/relationships/tags" Target="../tags/tag834.xml"/><Relationship Id="rId12" Type="http://schemas.openxmlformats.org/officeDocument/2006/relationships/tags" Target="../tags/tag839.xml"/><Relationship Id="rId17" Type="http://schemas.openxmlformats.org/officeDocument/2006/relationships/tags" Target="../tags/tag844.xml"/><Relationship Id="rId25" Type="http://schemas.openxmlformats.org/officeDocument/2006/relationships/tags" Target="../tags/tag852.xml"/><Relationship Id="rId33" Type="http://schemas.openxmlformats.org/officeDocument/2006/relationships/tags" Target="../tags/tag8210.xml"/><Relationship Id="rId2" Type="http://schemas.openxmlformats.org/officeDocument/2006/relationships/tags" Target="../tags/tag829.xml"/><Relationship Id="rId16" Type="http://schemas.openxmlformats.org/officeDocument/2006/relationships/tags" Target="../tags/tag843.xml"/><Relationship Id="rId20" Type="http://schemas.openxmlformats.org/officeDocument/2006/relationships/tags" Target="../tags/tag847.xml"/><Relationship Id="rId29" Type="http://schemas.openxmlformats.org/officeDocument/2006/relationships/image" Target="../media/image54.png"/><Relationship Id="rId1" Type="http://schemas.openxmlformats.org/officeDocument/2006/relationships/tags" Target="../tags/tag828.xml"/><Relationship Id="rId6" Type="http://schemas.openxmlformats.org/officeDocument/2006/relationships/tags" Target="../tags/tag833.xml"/><Relationship Id="rId11" Type="http://schemas.openxmlformats.org/officeDocument/2006/relationships/tags" Target="../tags/tag838.xml"/><Relationship Id="rId24" Type="http://schemas.openxmlformats.org/officeDocument/2006/relationships/tags" Target="../tags/tag851.xml"/><Relationship Id="rId32" Type="http://schemas.openxmlformats.org/officeDocument/2006/relationships/image" Target="../media/image67.png"/><Relationship Id="rId5" Type="http://schemas.openxmlformats.org/officeDocument/2006/relationships/tags" Target="../tags/tag832.xml"/><Relationship Id="rId15" Type="http://schemas.openxmlformats.org/officeDocument/2006/relationships/tags" Target="../tags/tag842.xml"/><Relationship Id="rId23" Type="http://schemas.openxmlformats.org/officeDocument/2006/relationships/tags" Target="../tags/tag850.xml"/><Relationship Id="rId28" Type="http://schemas.openxmlformats.org/officeDocument/2006/relationships/notesSlide" Target="../notesSlides/notesSlide37.xml"/><Relationship Id="rId10" Type="http://schemas.openxmlformats.org/officeDocument/2006/relationships/tags" Target="../tags/tag837.xml"/><Relationship Id="rId19" Type="http://schemas.openxmlformats.org/officeDocument/2006/relationships/tags" Target="../tags/tag846.xml"/><Relationship Id="rId31" Type="http://schemas.openxmlformats.org/officeDocument/2006/relationships/image" Target="../media/image62.png"/><Relationship Id="rId4" Type="http://schemas.openxmlformats.org/officeDocument/2006/relationships/tags" Target="../tags/tag831.xml"/><Relationship Id="rId9" Type="http://schemas.openxmlformats.org/officeDocument/2006/relationships/tags" Target="../tags/tag836.xml"/><Relationship Id="rId14" Type="http://schemas.openxmlformats.org/officeDocument/2006/relationships/tags" Target="../tags/tag841.xml"/><Relationship Id="rId22" Type="http://schemas.openxmlformats.org/officeDocument/2006/relationships/tags" Target="../tags/tag849.xml"/><Relationship Id="rId27" Type="http://schemas.openxmlformats.org/officeDocument/2006/relationships/slideLayout" Target="../slideLayouts/slideLayout2.xml"/><Relationship Id="rId30" Type="http://schemas.openxmlformats.org/officeDocument/2006/relationships/image" Target="../media/image57.png"/><Relationship Id="rId8" Type="http://schemas.openxmlformats.org/officeDocument/2006/relationships/tags" Target="../tags/tag835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861.xml"/><Relationship Id="rId13" Type="http://schemas.openxmlformats.org/officeDocument/2006/relationships/tags" Target="../tags/tag866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856.xml"/><Relationship Id="rId21" Type="http://schemas.openxmlformats.org/officeDocument/2006/relationships/image" Target="../media/image71.png"/><Relationship Id="rId7" Type="http://schemas.openxmlformats.org/officeDocument/2006/relationships/tags" Target="../tags/tag860.xml"/><Relationship Id="rId12" Type="http://schemas.openxmlformats.org/officeDocument/2006/relationships/tags" Target="../tags/tag865.xml"/><Relationship Id="rId17" Type="http://schemas.openxmlformats.org/officeDocument/2006/relationships/tags" Target="../tags/tag870.xml"/><Relationship Id="rId2" Type="http://schemas.openxmlformats.org/officeDocument/2006/relationships/tags" Target="../tags/tag855.xml"/><Relationship Id="rId16" Type="http://schemas.openxmlformats.org/officeDocument/2006/relationships/tags" Target="../tags/tag869.xml"/><Relationship Id="rId20" Type="http://schemas.openxmlformats.org/officeDocument/2006/relationships/image" Target="../media/image70.png"/><Relationship Id="rId1" Type="http://schemas.openxmlformats.org/officeDocument/2006/relationships/tags" Target="../tags/tag854.xml"/><Relationship Id="rId6" Type="http://schemas.openxmlformats.org/officeDocument/2006/relationships/tags" Target="../tags/tag859.xml"/><Relationship Id="rId11" Type="http://schemas.openxmlformats.org/officeDocument/2006/relationships/tags" Target="../tags/tag864.xml"/><Relationship Id="rId5" Type="http://schemas.openxmlformats.org/officeDocument/2006/relationships/tags" Target="../tags/tag858.xml"/><Relationship Id="rId15" Type="http://schemas.openxmlformats.org/officeDocument/2006/relationships/tags" Target="../tags/tag868.xml"/><Relationship Id="rId10" Type="http://schemas.openxmlformats.org/officeDocument/2006/relationships/tags" Target="../tags/tag863.xml"/><Relationship Id="rId19" Type="http://schemas.openxmlformats.org/officeDocument/2006/relationships/notesSlide" Target="../notesSlides/notesSlide38.xml"/><Relationship Id="rId4" Type="http://schemas.openxmlformats.org/officeDocument/2006/relationships/tags" Target="../tags/tag857.xml"/><Relationship Id="rId9" Type="http://schemas.openxmlformats.org/officeDocument/2006/relationships/tags" Target="../tags/tag862.xml"/><Relationship Id="rId14" Type="http://schemas.openxmlformats.org/officeDocument/2006/relationships/tags" Target="../tags/tag86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878.xml"/><Relationship Id="rId13" Type="http://schemas.openxmlformats.org/officeDocument/2006/relationships/tags" Target="../tags/tag883.xml"/><Relationship Id="rId18" Type="http://schemas.openxmlformats.org/officeDocument/2006/relationships/image" Target="../media/image72.png"/><Relationship Id="rId3" Type="http://schemas.openxmlformats.org/officeDocument/2006/relationships/tags" Target="../tags/tag873.xml"/><Relationship Id="rId7" Type="http://schemas.openxmlformats.org/officeDocument/2006/relationships/tags" Target="../tags/tag877.xml"/><Relationship Id="rId12" Type="http://schemas.openxmlformats.org/officeDocument/2006/relationships/tags" Target="../tags/tag882.xml"/><Relationship Id="rId17" Type="http://schemas.openxmlformats.org/officeDocument/2006/relationships/image" Target="../media/image54.png"/><Relationship Id="rId2" Type="http://schemas.openxmlformats.org/officeDocument/2006/relationships/tags" Target="../tags/tag872.xml"/><Relationship Id="rId16" Type="http://schemas.openxmlformats.org/officeDocument/2006/relationships/notesSlide" Target="../notesSlides/notesSlide39.xml"/><Relationship Id="rId20" Type="http://schemas.openxmlformats.org/officeDocument/2006/relationships/image" Target="../media/image660.png"/><Relationship Id="rId1" Type="http://schemas.openxmlformats.org/officeDocument/2006/relationships/tags" Target="../tags/tag871.xml"/><Relationship Id="rId6" Type="http://schemas.openxmlformats.org/officeDocument/2006/relationships/tags" Target="../tags/tag876.xml"/><Relationship Id="rId11" Type="http://schemas.openxmlformats.org/officeDocument/2006/relationships/tags" Target="../tags/tag881.xml"/><Relationship Id="rId5" Type="http://schemas.openxmlformats.org/officeDocument/2006/relationships/tags" Target="../tags/tag875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880.xml"/><Relationship Id="rId19" Type="http://schemas.openxmlformats.org/officeDocument/2006/relationships/tags" Target="../tags/tag4100.xml"/><Relationship Id="rId4" Type="http://schemas.openxmlformats.org/officeDocument/2006/relationships/tags" Target="../tags/tag874.xml"/><Relationship Id="rId9" Type="http://schemas.openxmlformats.org/officeDocument/2006/relationships/tags" Target="../tags/tag879.xml"/><Relationship Id="rId14" Type="http://schemas.openxmlformats.org/officeDocument/2006/relationships/tags" Target="../tags/tag884.xml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tags" Target="../tags/tag897.xml"/><Relationship Id="rId18" Type="http://schemas.openxmlformats.org/officeDocument/2006/relationships/tags" Target="../tags/tag902.xml"/><Relationship Id="rId26" Type="http://schemas.openxmlformats.org/officeDocument/2006/relationships/tags" Target="../tags/tag910.xml"/><Relationship Id="rId39" Type="http://schemas.openxmlformats.org/officeDocument/2006/relationships/tags" Target="../tags/tag8920.xml"/><Relationship Id="rId21" Type="http://schemas.openxmlformats.org/officeDocument/2006/relationships/tags" Target="../tags/tag905.xml"/><Relationship Id="rId34" Type="http://schemas.openxmlformats.org/officeDocument/2006/relationships/tags" Target="../tags/tag918.xml"/><Relationship Id="rId42" Type="http://schemas.openxmlformats.org/officeDocument/2006/relationships/image" Target="../media/image76.png"/><Relationship Id="rId47" Type="http://schemas.openxmlformats.org/officeDocument/2006/relationships/image" Target="../media/image79.png"/><Relationship Id="rId7" Type="http://schemas.openxmlformats.org/officeDocument/2006/relationships/tags" Target="../tags/tag891.xml"/><Relationship Id="rId2" Type="http://schemas.openxmlformats.org/officeDocument/2006/relationships/tags" Target="../tags/tag886.xml"/><Relationship Id="rId16" Type="http://schemas.openxmlformats.org/officeDocument/2006/relationships/tags" Target="../tags/tag900.xml"/><Relationship Id="rId29" Type="http://schemas.openxmlformats.org/officeDocument/2006/relationships/tags" Target="../tags/tag913.xml"/><Relationship Id="rId1" Type="http://schemas.openxmlformats.org/officeDocument/2006/relationships/tags" Target="../tags/tag885.xml"/><Relationship Id="rId6" Type="http://schemas.openxmlformats.org/officeDocument/2006/relationships/tags" Target="../tags/tag890.xml"/><Relationship Id="rId11" Type="http://schemas.openxmlformats.org/officeDocument/2006/relationships/tags" Target="../tags/tag895.xml"/><Relationship Id="rId24" Type="http://schemas.openxmlformats.org/officeDocument/2006/relationships/tags" Target="../tags/tag908.xml"/><Relationship Id="rId32" Type="http://schemas.openxmlformats.org/officeDocument/2006/relationships/tags" Target="../tags/tag916.xml"/><Relationship Id="rId37" Type="http://schemas.openxmlformats.org/officeDocument/2006/relationships/slideLayout" Target="../slideLayouts/slideLayout2.xml"/><Relationship Id="rId40" Type="http://schemas.openxmlformats.org/officeDocument/2006/relationships/image" Target="../media/image75.png"/><Relationship Id="rId45" Type="http://schemas.openxmlformats.org/officeDocument/2006/relationships/image" Target="../media/image73.png"/><Relationship Id="rId5" Type="http://schemas.openxmlformats.org/officeDocument/2006/relationships/tags" Target="../tags/tag889.xml"/><Relationship Id="rId15" Type="http://schemas.openxmlformats.org/officeDocument/2006/relationships/tags" Target="../tags/tag899.xml"/><Relationship Id="rId23" Type="http://schemas.openxmlformats.org/officeDocument/2006/relationships/tags" Target="../tags/tag907.xml"/><Relationship Id="rId28" Type="http://schemas.openxmlformats.org/officeDocument/2006/relationships/tags" Target="../tags/tag912.xml"/><Relationship Id="rId36" Type="http://schemas.openxmlformats.org/officeDocument/2006/relationships/tags" Target="../tags/tag920.xml"/><Relationship Id="rId10" Type="http://schemas.openxmlformats.org/officeDocument/2006/relationships/tags" Target="../tags/tag894.xml"/><Relationship Id="rId19" Type="http://schemas.openxmlformats.org/officeDocument/2006/relationships/tags" Target="../tags/tag903.xml"/><Relationship Id="rId31" Type="http://schemas.openxmlformats.org/officeDocument/2006/relationships/tags" Target="../tags/tag915.xml"/><Relationship Id="rId44" Type="http://schemas.openxmlformats.org/officeDocument/2006/relationships/image" Target="../media/image77.png"/><Relationship Id="rId4" Type="http://schemas.openxmlformats.org/officeDocument/2006/relationships/tags" Target="../tags/tag888.xml"/><Relationship Id="rId9" Type="http://schemas.openxmlformats.org/officeDocument/2006/relationships/tags" Target="../tags/tag893.xml"/><Relationship Id="rId14" Type="http://schemas.openxmlformats.org/officeDocument/2006/relationships/tags" Target="../tags/tag898.xml"/><Relationship Id="rId22" Type="http://schemas.openxmlformats.org/officeDocument/2006/relationships/tags" Target="../tags/tag906.xml"/><Relationship Id="rId27" Type="http://schemas.openxmlformats.org/officeDocument/2006/relationships/tags" Target="../tags/tag911.xml"/><Relationship Id="rId30" Type="http://schemas.openxmlformats.org/officeDocument/2006/relationships/tags" Target="../tags/tag914.xml"/><Relationship Id="rId35" Type="http://schemas.openxmlformats.org/officeDocument/2006/relationships/tags" Target="../tags/tag919.xml"/><Relationship Id="rId43" Type="http://schemas.openxmlformats.org/officeDocument/2006/relationships/tags" Target="../tags/tag9110.xml"/><Relationship Id="rId8" Type="http://schemas.openxmlformats.org/officeDocument/2006/relationships/tags" Target="../tags/tag892.xml"/><Relationship Id="rId3" Type="http://schemas.openxmlformats.org/officeDocument/2006/relationships/tags" Target="../tags/tag887.xml"/><Relationship Id="rId12" Type="http://schemas.openxmlformats.org/officeDocument/2006/relationships/tags" Target="../tags/tag896.xml"/><Relationship Id="rId17" Type="http://schemas.openxmlformats.org/officeDocument/2006/relationships/tags" Target="../tags/tag901.xml"/><Relationship Id="rId25" Type="http://schemas.openxmlformats.org/officeDocument/2006/relationships/tags" Target="../tags/tag909.xml"/><Relationship Id="rId33" Type="http://schemas.openxmlformats.org/officeDocument/2006/relationships/tags" Target="../tags/tag917.xml"/><Relationship Id="rId38" Type="http://schemas.openxmlformats.org/officeDocument/2006/relationships/notesSlide" Target="../notesSlides/notesSlide40.xml"/><Relationship Id="rId46" Type="http://schemas.openxmlformats.org/officeDocument/2006/relationships/tags" Target="../tags/tag9150.xml"/><Relationship Id="rId20" Type="http://schemas.openxmlformats.org/officeDocument/2006/relationships/tags" Target="../tags/tag904.xml"/><Relationship Id="rId41" Type="http://schemas.openxmlformats.org/officeDocument/2006/relationships/tags" Target="../tags/tag8930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928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580.png"/><Relationship Id="rId3" Type="http://schemas.openxmlformats.org/officeDocument/2006/relationships/tags" Target="../tags/tag923.xml"/><Relationship Id="rId21" Type="http://schemas.openxmlformats.org/officeDocument/2006/relationships/image" Target="../media/image81.png"/><Relationship Id="rId7" Type="http://schemas.openxmlformats.org/officeDocument/2006/relationships/tags" Target="../tags/tag927.xml"/><Relationship Id="rId12" Type="http://schemas.openxmlformats.org/officeDocument/2006/relationships/tags" Target="../tags/tag932.xml"/><Relationship Id="rId17" Type="http://schemas.openxmlformats.org/officeDocument/2006/relationships/tags" Target="../tags/tag1310.xml"/><Relationship Id="rId25" Type="http://schemas.openxmlformats.org/officeDocument/2006/relationships/image" Target="../media/image83.png"/><Relationship Id="rId2" Type="http://schemas.openxmlformats.org/officeDocument/2006/relationships/tags" Target="../tags/tag922.xml"/><Relationship Id="rId20" Type="http://schemas.openxmlformats.org/officeDocument/2006/relationships/tags" Target="../tags/tag9330.xml"/><Relationship Id="rId1" Type="http://schemas.openxmlformats.org/officeDocument/2006/relationships/tags" Target="../tags/tag921.xml"/><Relationship Id="rId6" Type="http://schemas.openxmlformats.org/officeDocument/2006/relationships/tags" Target="../tags/tag926.xml"/><Relationship Id="rId11" Type="http://schemas.openxmlformats.org/officeDocument/2006/relationships/tags" Target="../tags/tag931.xml"/><Relationship Id="rId24" Type="http://schemas.openxmlformats.org/officeDocument/2006/relationships/tags" Target="../tags/tag9350.xml"/><Relationship Id="rId5" Type="http://schemas.openxmlformats.org/officeDocument/2006/relationships/tags" Target="../tags/tag925.xml"/><Relationship Id="rId23" Type="http://schemas.openxmlformats.org/officeDocument/2006/relationships/image" Target="../media/image82.png"/><Relationship Id="rId10" Type="http://schemas.openxmlformats.org/officeDocument/2006/relationships/tags" Target="../tags/tag930.xml"/><Relationship Id="rId19" Type="http://schemas.openxmlformats.org/officeDocument/2006/relationships/image" Target="../media/image74.png"/><Relationship Id="rId4" Type="http://schemas.openxmlformats.org/officeDocument/2006/relationships/tags" Target="../tags/tag924.xml"/><Relationship Id="rId9" Type="http://schemas.openxmlformats.org/officeDocument/2006/relationships/tags" Target="../tags/tag929.xml"/><Relationship Id="rId14" Type="http://schemas.openxmlformats.org/officeDocument/2006/relationships/notesSlide" Target="../notesSlides/notesSlide41.xml"/><Relationship Id="rId22" Type="http://schemas.openxmlformats.org/officeDocument/2006/relationships/tags" Target="../tags/tag934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8DBA377-6DD8-487C-E5B2-9F5197BF92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141" y="3980493"/>
            <a:ext cx="5986859" cy="1287122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Hermes-3 performance and neutral model update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A3887-D363-C4A7-A699-268E54825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9141" y="5203658"/>
            <a:ext cx="11651727" cy="1413710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/>
              <a:t>M. Kryjak, B.D. Dudson, M. R. Hardman, C. MacMackin, H. Al Daas, N. Bootland, M. Tsagkaridis, S. Mijin, W. Saunders, J. Cook and J. Buchanan</a:t>
            </a:r>
          </a:p>
          <a:p>
            <a:r>
              <a:rPr lang="en-GB" sz="2400" dirty="0"/>
              <a:t>Tokamak Energy project collaborators: M. Moscheni, L. </a:t>
            </a:r>
            <a:r>
              <a:rPr lang="en-GB" sz="2400" dirty="0" err="1"/>
              <a:t>Balbinot</a:t>
            </a:r>
            <a:r>
              <a:rPr lang="en-GB" sz="2400" dirty="0"/>
              <a:t>, J. Bryant, M. Romanelli</a:t>
            </a:r>
          </a:p>
          <a:p>
            <a:r>
              <a:rPr lang="en-GB" sz="1800" i="1" dirty="0"/>
              <a:t>+ Hermes-3 collaborators, the rest of the VANTAGE team, and the international community</a:t>
            </a:r>
          </a:p>
          <a:p>
            <a:endParaRPr lang="en-GB" sz="24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08157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76"/>
    </mc:Choice>
    <mc:Fallback xmlns="">
      <p:transition spd="slow" advTm="1197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C50BE-4AC0-4933-8479-DE1CF0672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This talk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2579A4-A1DD-35BB-264E-1EFA550541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FC11D5-9B8D-30A0-0D69-DBB31E379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Wednesday 7</a:t>
            </a:r>
            <a:r>
              <a:rPr lang="en-GB" baseline="30000"/>
              <a:t>th</a:t>
            </a:r>
            <a:r>
              <a:rPr lang="en-GB"/>
              <a:t>  October – UKAEA Exhaust Code Workshop 2026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0CC282-81A9-DF93-3B48-18883967BC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/>
              <a:t>Hermes-3 performance journey</a:t>
            </a:r>
          </a:p>
          <a:p>
            <a:pPr marL="514350" indent="-514350">
              <a:buAutoNum type="arabicPeriod"/>
            </a:pPr>
            <a:r>
              <a:rPr lang="en-GB" dirty="0"/>
              <a:t>Brief kinetic neutral update</a:t>
            </a:r>
          </a:p>
        </p:txBody>
      </p:sp>
    </p:spTree>
    <p:extLst>
      <p:ext uri="{BB962C8B-B14F-4D97-AF65-F5344CB8AC3E}">
        <p14:creationId xmlns:p14="http://schemas.microsoft.com/office/powerpoint/2010/main" val="845957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B6F16-0365-AD8B-B5A8-0B98565C2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2" y="105171"/>
            <a:ext cx="9980705" cy="951505"/>
          </a:xfrm>
        </p:spPr>
        <p:txBody>
          <a:bodyPr/>
          <a:lstStyle/>
          <a:p>
            <a:r>
              <a:rPr lang="en-GB" dirty="0"/>
              <a:t>Hermes-3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B9CCE3-18EB-58FF-6A4C-B6B38182CC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1602" y="6387704"/>
            <a:ext cx="663451" cy="365125"/>
          </a:xfrm>
        </p:spPr>
        <p:txBody>
          <a:bodyPr/>
          <a:lstStyle/>
          <a:p>
            <a:fld id="{2FAC9B97-09FF-48D2-BE7D-9928D2A53A63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83EC2E-A61F-2B5E-73DB-CF4BCF795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B08AB5A-6350-CB8F-B6B3-32FCE2B44BC5}"/>
              </a:ext>
            </a:extLst>
          </p:cNvPr>
          <p:cNvSpPr txBox="1">
            <a:spLocks noGrp="1"/>
          </p:cNvSpPr>
          <p:nvPr>
            <p:ph type="body" sz="quarter" idx="12"/>
          </p:nvPr>
        </p:nvSpPr>
        <p:spPr>
          <a:xfrm>
            <a:off x="-57799" y="805291"/>
            <a:ext cx="7345233" cy="1397819"/>
          </a:xfrm>
          <a:noFill/>
        </p:spPr>
        <p:txBody>
          <a:bodyPr wrap="square" rtlCol="0">
            <a:spAutoFit/>
          </a:bodyPr>
          <a:lstStyle/>
          <a:p>
            <a:pPr marL="180000" lvl="1" indent="0">
              <a:buNone/>
            </a:pPr>
            <a:r>
              <a:rPr lang="en-GB" b="1" dirty="0"/>
              <a:t>Developed for 3D/1D: </a:t>
            </a:r>
            <a:r>
              <a:rPr lang="en-GB" dirty="0"/>
              <a:t>Originally an evolution of SD1D/Hermes-2/STORM </a:t>
            </a:r>
          </a:p>
          <a:p>
            <a:pPr marL="180000" lvl="1" indent="0">
              <a:buNone/>
            </a:pPr>
            <a:r>
              <a:rPr lang="en-GB" b="1" dirty="0"/>
              <a:t>Focus of our work is 2D: </a:t>
            </a:r>
            <a:r>
              <a:rPr lang="en-GB" dirty="0">
                <a:solidFill>
                  <a:srgbClr val="FF8C00"/>
                </a:solidFill>
              </a:rPr>
              <a:t>catching up with SOLPS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22879B3-C39E-C648-0544-334E056108E6}"/>
              </a:ext>
            </a:extLst>
          </p:cNvPr>
          <p:cNvGrpSpPr/>
          <p:nvPr/>
        </p:nvGrpSpPr>
        <p:grpSpPr>
          <a:xfrm>
            <a:off x="7385643" y="333156"/>
            <a:ext cx="3263672" cy="2231334"/>
            <a:chOff x="6827223" y="450592"/>
            <a:chExt cx="2356138" cy="161086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B2EBF6C-BE6F-B53E-C833-D18F2DA8F80B}"/>
                </a:ext>
              </a:extLst>
            </p:cNvPr>
            <p:cNvGrpSpPr/>
            <p:nvPr/>
          </p:nvGrpSpPr>
          <p:grpSpPr>
            <a:xfrm>
              <a:off x="6871399" y="450592"/>
              <a:ext cx="2311962" cy="972235"/>
              <a:chOff x="6767798" y="2316694"/>
              <a:chExt cx="4320192" cy="1816743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4A4F81EF-8C42-0FB3-5AFC-FE4A618382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005893" y="2538881"/>
                <a:ext cx="1867628" cy="661193"/>
              </a:xfrm>
              <a:prstGeom prst="rect">
                <a:avLst/>
              </a:prstGeom>
            </p:spPr>
          </p:pic>
          <p:pic>
            <p:nvPicPr>
              <p:cNvPr id="20" name="Graphic 19">
                <a:extLst>
                  <a:ext uri="{FF2B5EF4-FFF2-40B4-BE49-F238E27FC236}">
                    <a16:creationId xmlns:a16="http://schemas.microsoft.com/office/drawing/2014/main" id="{BD1ED05D-BA36-A7E0-5946-459BC469F6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767798" y="2316694"/>
                <a:ext cx="2129621" cy="1064811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B6423D79-C560-7EEA-7AC5-45A61D08FE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72387" y="3381504"/>
                <a:ext cx="1915603" cy="704655"/>
              </a:xfrm>
              <a:prstGeom prst="rect">
                <a:avLst/>
              </a:prstGeom>
            </p:spPr>
          </p:pic>
          <p:pic>
            <p:nvPicPr>
              <p:cNvPr id="22" name="Picture 21" descr="About ADIOS">
                <a:extLst>
                  <a:ext uri="{FF2B5EF4-FFF2-40B4-BE49-F238E27FC236}">
                    <a16:creationId xmlns:a16="http://schemas.microsoft.com/office/drawing/2014/main" id="{8DA68E65-FDD7-77C1-3FD7-3FE10662C6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69853" y="3381534"/>
                <a:ext cx="1858378" cy="751903"/>
              </a:xfrm>
              <a:prstGeom prst="rect">
                <a:avLst/>
              </a:prstGeom>
            </p:spPr>
          </p:pic>
        </p:grpSp>
        <p:pic>
          <p:nvPicPr>
            <p:cNvPr id="23" name="Picture 4" descr="Configuring and Installing PETSc for Underworld">
              <a:extLst>
                <a:ext uri="{FF2B5EF4-FFF2-40B4-BE49-F238E27FC236}">
                  <a16:creationId xmlns:a16="http://schemas.microsoft.com/office/drawing/2014/main" id="{D752B870-F14F-346E-B546-1D924ABF6F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27223" y="1501386"/>
              <a:ext cx="1419738" cy="4830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8" descr="SUNDIALS | Computing">
              <a:extLst>
                <a:ext uri="{FF2B5EF4-FFF2-40B4-BE49-F238E27FC236}">
                  <a16:creationId xmlns:a16="http://schemas.microsoft.com/office/drawing/2014/main" id="{E8099A16-1C79-FB7C-CDA3-0786DE9F65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64447" y="1460365"/>
              <a:ext cx="586915" cy="6010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7432459F-DDB4-312F-B78D-5FA38CA7F8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98595" y="2564490"/>
            <a:ext cx="3039613" cy="418873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9E45436-6AA3-02B1-2A11-A71A73FE5D7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3972" t="8213" r="33108" b="12858"/>
          <a:stretch/>
        </p:blipFill>
        <p:spPr>
          <a:xfrm>
            <a:off x="9932545" y="2735995"/>
            <a:ext cx="1433541" cy="3643468"/>
          </a:xfrm>
          <a:prstGeom prst="rect">
            <a:avLst/>
          </a:prstGeom>
        </p:spPr>
      </p:pic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B4F80769-868B-FDE2-3B92-5DDE6A00B5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37030"/>
              </p:ext>
            </p:extLst>
          </p:nvPr>
        </p:nvGraphicFramePr>
        <p:xfrm>
          <a:off x="383988" y="2334178"/>
          <a:ext cx="6120270" cy="402336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319188">
                  <a:extLst>
                    <a:ext uri="{9D8B030D-6E8A-4147-A177-3AD203B41FA5}">
                      <a16:colId xmlns:a16="http://schemas.microsoft.com/office/drawing/2014/main" val="649161319"/>
                    </a:ext>
                  </a:extLst>
                </a:gridCol>
                <a:gridCol w="3801082">
                  <a:extLst>
                    <a:ext uri="{9D8B030D-6E8A-4147-A177-3AD203B41FA5}">
                      <a16:colId xmlns:a16="http://schemas.microsoft.com/office/drawing/2014/main" val="366871775"/>
                    </a:ext>
                  </a:extLst>
                </a:gridCol>
              </a:tblGrid>
              <a:tr h="354609">
                <a:tc>
                  <a:txBody>
                    <a:bodyPr/>
                    <a:lstStyle/>
                    <a:p>
                      <a:r>
                        <a:rPr lang="en-GB" dirty="0"/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093427"/>
                  </a:ext>
                </a:extLst>
              </a:tr>
              <a:tr h="441220">
                <a:tc>
                  <a:txBody>
                    <a:bodyPr/>
                    <a:lstStyle/>
                    <a:p>
                      <a:r>
                        <a:rPr lang="en-GB" b="1" dirty="0"/>
                        <a:t>Language / portability / parallelism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C++ / GPU port in progress / MPI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666446"/>
                  </a:ext>
                </a:extLst>
              </a:tr>
              <a:tr h="441220">
                <a:tc>
                  <a:txBody>
                    <a:bodyPr/>
                    <a:lstStyle/>
                    <a:p>
                      <a:r>
                        <a:rPr lang="en-GB" b="1" dirty="0"/>
                        <a:t>Dimensions / time dependence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1D, 2D, 3D steady and unsteady/time dependent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444466"/>
                  </a:ext>
                </a:extLst>
              </a:tr>
              <a:tr h="354609">
                <a:tc>
                  <a:txBody>
                    <a:bodyPr/>
                    <a:lstStyle/>
                    <a:p>
                      <a:r>
                        <a:rPr lang="en-GB" b="1" dirty="0"/>
                        <a:t>Numerical scheme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tx1"/>
                          </a:solidFill>
                        </a:rPr>
                        <a:t>Fully implicit </a:t>
                      </a:r>
                      <a:r>
                        <a:rPr lang="en-GB" dirty="0"/>
                        <a:t>Newton-Krylov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893100"/>
                  </a:ext>
                </a:extLst>
              </a:tr>
              <a:tr h="354609">
                <a:tc>
                  <a:txBody>
                    <a:bodyPr/>
                    <a:lstStyle/>
                    <a:p>
                      <a:r>
                        <a:rPr lang="en-GB" b="1" dirty="0"/>
                        <a:t>Preconditioners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Physical and algebraic (LU/ILU)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699487"/>
                  </a:ext>
                </a:extLst>
              </a:tr>
              <a:tr h="354609">
                <a:tc>
                  <a:txBody>
                    <a:bodyPr/>
                    <a:lstStyle/>
                    <a:p>
                      <a:r>
                        <a:rPr lang="en-GB" b="1" dirty="0"/>
                        <a:t>Discretisation scheme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Conservative finite difference (like FV)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917313"/>
                  </a:ext>
                </a:extLst>
              </a:tr>
              <a:tr h="354609">
                <a:tc>
                  <a:txBody>
                    <a:bodyPr/>
                    <a:lstStyle/>
                    <a:p>
                      <a:r>
                        <a:rPr lang="en-GB" b="1" dirty="0"/>
                        <a:t>Discretisation order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Second order with slope limiters and Lax flux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44803"/>
                  </a:ext>
                </a:extLst>
              </a:tr>
              <a:tr h="441220">
                <a:tc>
                  <a:txBody>
                    <a:bodyPr/>
                    <a:lstStyle/>
                    <a:p>
                      <a:r>
                        <a:rPr lang="en-GB" b="1" dirty="0"/>
                        <a:t>Coordinate scheme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Fully field aligned or Flux Coordinate Independent (FCI)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5255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263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717"/>
    </mc:Choice>
    <mc:Fallback xmlns="">
      <p:transition spd="slow" advTm="5171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72A9BFD-CF69-35E5-81DB-FB20F8D7E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First Hermes-3 verification in 2D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00F3A7-062D-B20B-FB6F-F001634CF1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49C27D-45AD-28E8-7F49-FCACA9071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6F5F520-F628-4333-8925-30C366D7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1601" y="1056675"/>
            <a:ext cx="5426910" cy="4243235"/>
          </a:xfrm>
        </p:spPr>
        <p:txBody>
          <a:bodyPr>
            <a:normAutofit lnSpcReduction="10000"/>
          </a:bodyPr>
          <a:lstStyle/>
          <a:p>
            <a:r>
              <a:rPr lang="en-GB" sz="2000" dirty="0"/>
              <a:t>Part of ongoing collaboration with Tokamak Energy </a:t>
            </a:r>
            <a:r>
              <a:rPr lang="en-GB" sz="2000" b="1" dirty="0"/>
              <a:t>(M. Moscheni, L. </a:t>
            </a:r>
            <a:r>
              <a:rPr lang="en-GB" sz="2000" b="1" dirty="0" err="1"/>
              <a:t>Balbinot</a:t>
            </a:r>
            <a:r>
              <a:rPr lang="en-GB" sz="2000" b="1" dirty="0"/>
              <a:t>, J. Bryant, M. Romanelli) </a:t>
            </a:r>
          </a:p>
          <a:p>
            <a:endParaRPr lang="en-GB" sz="2000" dirty="0"/>
          </a:p>
          <a:p>
            <a:r>
              <a:rPr lang="en-GB" sz="2000" dirty="0"/>
              <a:t>Hermes-3 fluid neutrals vs. SOLPS/SOLEDGE2D with EIRENE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Low fidelity: no currents, impurities, drifts</a:t>
            </a:r>
          </a:p>
          <a:p>
            <a:endParaRPr lang="en-GB" sz="2000" dirty="0"/>
          </a:p>
          <a:p>
            <a:r>
              <a:rPr lang="en-GB" sz="2000" dirty="0"/>
              <a:t>New Hermes-3 features: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Fast/thermal reflection, recycling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Decay length BC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Recycling at radial boundaries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Separate flux limiters for neutral diffusion, conduction, viscosity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71AA11B-4A9E-C279-37B9-4DEE791DED38}"/>
              </a:ext>
            </a:extLst>
          </p:cNvPr>
          <p:cNvSpPr txBox="1"/>
          <p:nvPr/>
        </p:nvSpPr>
        <p:spPr>
          <a:xfrm>
            <a:off x="6542345" y="1140362"/>
            <a:ext cx="99543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E3E6E5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Hermes-3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96A6B113-2DDC-E337-6CBB-EA7B0D5B81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80" t="7800" r="55632" b="12425"/>
          <a:stretch/>
        </p:blipFill>
        <p:spPr>
          <a:xfrm>
            <a:off x="6334627" y="1553424"/>
            <a:ext cx="1728582" cy="477353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B7D37899-2ED2-CD0A-573A-4477B6DB0F35}"/>
              </a:ext>
            </a:extLst>
          </p:cNvPr>
          <p:cNvSpPr txBox="1"/>
          <p:nvPr/>
        </p:nvSpPr>
        <p:spPr>
          <a:xfrm>
            <a:off x="8277897" y="1140362"/>
            <a:ext cx="116605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E3E6E5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SOLPS-ITER</a:t>
            </a: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C93C5D88-EB98-1BEA-DD5C-2646DB4C77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431" t="11260" r="40721" b="15298"/>
          <a:stretch/>
        </p:blipFill>
        <p:spPr>
          <a:xfrm>
            <a:off x="8063496" y="1575023"/>
            <a:ext cx="1851311" cy="481268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A6A92055-0A79-B084-C74C-977CE1F4FF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178" t="8412" r="4772" b="12534"/>
          <a:stretch/>
        </p:blipFill>
        <p:spPr>
          <a:xfrm>
            <a:off x="9915381" y="1596623"/>
            <a:ext cx="1706377" cy="473033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F1F8BF3C-484C-7821-FFF2-B8CE8CF461CB}"/>
              </a:ext>
            </a:extLst>
          </p:cNvPr>
          <p:cNvSpPr txBox="1"/>
          <p:nvPr/>
        </p:nvSpPr>
        <p:spPr>
          <a:xfrm>
            <a:off x="10008017" y="1140362"/>
            <a:ext cx="116605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SOLEDGE2D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B87FCB9-901C-A191-DA1D-7D51666C9A23}"/>
              </a:ext>
            </a:extLst>
          </p:cNvPr>
          <p:cNvSpPr/>
          <p:nvPr/>
        </p:nvSpPr>
        <p:spPr>
          <a:xfrm>
            <a:off x="167956" y="5385928"/>
            <a:ext cx="3688165" cy="55767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See L. Shih’s poster from earlier today for physics investigation</a:t>
            </a:r>
          </a:p>
        </p:txBody>
      </p:sp>
    </p:spTree>
    <p:extLst>
      <p:ext uri="{BB962C8B-B14F-4D97-AF65-F5344CB8AC3E}">
        <p14:creationId xmlns:p14="http://schemas.microsoft.com/office/powerpoint/2010/main" val="284191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683"/>
    </mc:Choice>
    <mc:Fallback xmlns="">
      <p:transition spd="slow" advTm="61683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47515-B38D-162D-BA66-5C9E3C653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95EC9E5-1E53-F4C2-2F9F-5A2C60FE4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First Hermes-3 verification in 2D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715370-4F03-8564-B2E4-E0AC97C577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45FA3A-7B66-2AD1-673B-48828FE03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E7C1775-F999-6708-D5E1-4833A0F8FC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1601" y="1056675"/>
            <a:ext cx="5426910" cy="4243235"/>
          </a:xfrm>
        </p:spPr>
        <p:txBody>
          <a:bodyPr>
            <a:normAutofit lnSpcReduction="10000"/>
          </a:bodyPr>
          <a:lstStyle/>
          <a:p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Part of ongoing collaboration with Tokamak Energy </a:t>
            </a:r>
            <a:r>
              <a:rPr lang="en-GB" sz="2000" b="1" dirty="0">
                <a:solidFill>
                  <a:schemeClr val="bg1">
                    <a:lumMod val="85000"/>
                  </a:schemeClr>
                </a:solidFill>
              </a:rPr>
              <a:t>(M. Moscheni, L. </a:t>
            </a:r>
            <a:r>
              <a:rPr lang="en-GB" sz="2000" b="1" dirty="0" err="1">
                <a:solidFill>
                  <a:schemeClr val="bg1">
                    <a:lumMod val="85000"/>
                  </a:schemeClr>
                </a:solidFill>
              </a:rPr>
              <a:t>Balbinot</a:t>
            </a:r>
            <a:r>
              <a:rPr lang="en-GB" sz="2000" b="1" dirty="0">
                <a:solidFill>
                  <a:schemeClr val="bg1">
                    <a:lumMod val="85000"/>
                  </a:schemeClr>
                </a:solidFill>
              </a:rPr>
              <a:t>, J. Bryant, M. Romanelli) </a:t>
            </a:r>
          </a:p>
          <a:p>
            <a:endParaRPr lang="en-GB" sz="20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Hermes-3 fluid neutrals vs. SOLPS/SOLEDGE2D with EIRENE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Low fidelity: no currents, impurities, drifts</a:t>
            </a:r>
          </a:p>
          <a:p>
            <a:endParaRPr lang="en-GB" sz="20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New Hermes-3 features: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Fast/thermal reflection, recycling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Decay length BC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85000"/>
                  </a:schemeClr>
                </a:solidFill>
              </a:rPr>
              <a:t>Recycling at radial boundaries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FF8C00"/>
                </a:solidFill>
              </a:rPr>
              <a:t>Separate neutral flux limiters for diffusion, conduction, viscosity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F18C0EF-6E8C-07E5-50E3-0D3C9726A536}"/>
              </a:ext>
            </a:extLst>
          </p:cNvPr>
          <p:cNvSpPr txBox="1"/>
          <p:nvPr/>
        </p:nvSpPr>
        <p:spPr>
          <a:xfrm>
            <a:off x="6542345" y="1140362"/>
            <a:ext cx="99543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E3E6E5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Hermes-3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FE85B16C-6CCB-EAAB-1A0E-6C6D99C393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80" t="7800" r="55632" b="12425"/>
          <a:stretch/>
        </p:blipFill>
        <p:spPr>
          <a:xfrm>
            <a:off x="6334627" y="1553424"/>
            <a:ext cx="1728582" cy="477353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8C4E640E-B950-5B7C-E44C-FD730CF71A73}"/>
              </a:ext>
            </a:extLst>
          </p:cNvPr>
          <p:cNvSpPr txBox="1"/>
          <p:nvPr/>
        </p:nvSpPr>
        <p:spPr>
          <a:xfrm>
            <a:off x="8277897" y="1140362"/>
            <a:ext cx="116605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E3E6E5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SOLPS-ITER</a:t>
            </a: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2E0FA763-1960-15AE-9493-84B51332FB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5431" t="11260" r="40721" b="15298"/>
          <a:stretch/>
        </p:blipFill>
        <p:spPr>
          <a:xfrm>
            <a:off x="8063496" y="1575023"/>
            <a:ext cx="1851311" cy="481268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1B5C2138-3ECC-EF91-24F6-18D25958AE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178" t="8412" r="4772" b="12534"/>
          <a:stretch/>
        </p:blipFill>
        <p:spPr>
          <a:xfrm>
            <a:off x="9915381" y="1596623"/>
            <a:ext cx="1706377" cy="473033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64FD9877-00F7-BEEB-6E27-CB9DE0E2A933}"/>
              </a:ext>
            </a:extLst>
          </p:cNvPr>
          <p:cNvSpPr txBox="1"/>
          <p:nvPr/>
        </p:nvSpPr>
        <p:spPr>
          <a:xfrm>
            <a:off x="10008017" y="1140362"/>
            <a:ext cx="116605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SOLEDGE2D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95571F-F1EE-0113-2264-4C4EC1042E0C}"/>
              </a:ext>
            </a:extLst>
          </p:cNvPr>
          <p:cNvSpPr txBox="1"/>
          <p:nvPr/>
        </p:nvSpPr>
        <p:spPr>
          <a:xfrm>
            <a:off x="109208" y="5474957"/>
            <a:ext cx="6052942" cy="4001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caused extreme performance degradation!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CF3E1E2-1FA0-B710-8205-49855DB680C5}"/>
              </a:ext>
            </a:extLst>
          </p:cNvPr>
          <p:cNvCxnSpPr>
            <a:cxnSpLocks/>
          </p:cNvCxnSpPr>
          <p:nvPr/>
        </p:nvCxnSpPr>
        <p:spPr>
          <a:xfrm flipV="1">
            <a:off x="765053" y="5158833"/>
            <a:ext cx="0" cy="213855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79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30"/>
    </mc:Choice>
    <mc:Fallback xmlns="">
      <p:transition spd="slow" advTm="1233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272955-E1B5-EB01-BC06-803B9CEE1E39}"/>
              </a:ext>
            </a:extLst>
          </p:cNvPr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E10DAE-E9D1-1825-1D5B-F528F1593B63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pic>
        <p:nvPicPr>
          <p:cNvPr id="17" name="overall_perf_intro" descr="Made by talks/ecw2026/figs/overall_perf_intro.py @ f52662e&#10;Rows top to bottom (recipe names; the slide's labels in brackets): CVODE-1, combined limiters; CVODE-1, separate limiters; SNES-MUMPS-1, combined limiters [PETSc solver w/ LU, combined limiters]; + regularisation, Van Albada [+ neutral regularisation, Van Albada slope limiter]; + SNES-MUMPS-3, limiter lagging [+ column scaling, solver tuning, limiter lagging]; + SNES-MUMPS-4 [+ AI solver optimisation]; + Van Albada tolerance; + Jacobian colouring [+ Optimised Jacobian colouring]; + separate limiters&#10;test4 + regularisation, Van Albada (SNES-MUMPS-1, lagging off): /home/mike/work/cases/fluxlim/neutlag/lag19a-from_lag9a_st40hr_neutlag_va_nolag_mumps1_restart 147609 s&#10;test4 + SNES-MUMPS-3 (lagged): 6 runs, mean 2542 s (/home/mike/work/solver-opt-store/campaigns/test4-jacobian/runs.tsv, cfg baseline, window test4_0.0-100.0ms, build ef2ef9dd; and /home/mike/work/solver-opt-data/bundles/test4_0.0-100.0ms-20260919-201426/BOUT.log.0)&#10;test5 + SNES-MUMPS-3 (lagged): parents test5_0.0-100.0ms-20260919-201521, test5_0.0-100.0ms-20260920-170442, mean 60178 s (/home/mike/work/solver-opt-store/index.tsv)&#10;test4 + SNES-MUMPS-4 (lagged): 7 runs, mean 984 s (same campaign and window; 2 with the void divergence tolerance)&#10;test5 + SNES-MUMPS-4 (lagged): /home/mike/work/cases/hermes3-perf/test5-failures/t5f52c-test5_neutlag_mumps4_scratch 117123 s at 91.0 ms; extrapolated at its mean pace to 128702 s&#10;+ Van Albada tolerance (SNES-MUMPS-4, lagged, epsilon 1e-3 + clip): test4 /home/mike/work/cases/hermes3-perf/jac-opt/jopt23a-test4_jacopt_laggrad_scratch 1007 s, /home/mike/work/cases/hermes3-perf/jac-opt/jopt26a-from_jopt23a_test4_jacopt_laggrad_rep2_scratch 987 s, /home/mike/work/cases/hermes3-perf/jac-opt/jopt26b-from_jopt23a_test4_jacopt_laggrad_rep3_scratch 1042 s (mean 1012 s); test5 /home/mike/work/cases/hermes3-perf/jac-opt/jopt23b-test5_jacopt_laggrad_scratch 117 s, /home/mike/work/cases/hermes3-perf/jac-opt/jopt26c-from_jopt23b_test5_jacopt_laggrad_rep2_scratch 111 s, /home/mike/work/cases/hermes3-perf/jac-opt/jopt26d-from_jopt23b_test5_jacopt_laggrad_rep3_scratch 135 s (mean 121 s)&#10;+ Jacobian colouring (SNES-MUMPS-4 + tolerance + auto_pairs, lagged): test4 /home/mike/work/cases/hermes3-perf/jac-opt/jopt20a-test4_jacopt_autopairs_symcol_colid_laggrad_rep1_scratch 591 s, /home/mike/work/cases/hermes3-perf/jac-opt/jopt20b-test4_jacopt_autopairs_symcol_colid_laggrad_rep2_scratch 626 s (mean 608 s); test5 /home/mike/work/cases/hermes3-perf/jac-opt/jopt20c-test5_jacopt_autopairs_symcol_colid_laggrad_rep1_scratch 71 s, /home/mike/work/cases/hermes3-perf/jac-opt/jopt20d-test5_jacopt_autopairs_symcol_colid_laggrad_rep2_scratch 69 s (mean 70 s)&#10;+ separate limiters (all fixes, combined_limiters = false, lagged; test4 left empty, its run jopt25a stalled at 43 ms): + separate limiters, test5: /home/mike/work/cases/hermes3-perf/jac-opt/jopt22c-test5_jacopt_autopairs_symcol_colid_laggrad_nocombined_scratch 70 s, /home/mike/work/cases/hermes3-perf/jac-opt/jopt26e-from_jopt22c_test5_jacopt_autopairs_symcol_colid_laggrad_nocombined_rep2_scratch 73 s (mean 72 s)&#10;Stand-in (/home/mike/work/solver-opt-store/run_records-preproject.csv): test4scratch SNES-MUMPS-1 master, 36.1 h to 60 ms (notes), extrapolated at its mean pace to 216600 s&#10;Low-res ST40, flux limit 1.0 (triangles; wall time at 100 ms of runs to 123.5 ms): SNES-MUMPS-1, combined limiters (master 2ea120b9) /home/mike/work/cases/fluxlim/st40-flimlrb/st40fllrb0aa-master_flim1.0_scratch 3730 s; + regularisation, Van Albada (floor 0.01, combined, build 23238682) /home/mike/work/cases/fluxlim/st40-flimlrb/st40fllrb21e-vanalbada_floor0.01_lmax1.0_flim1.0_scratch 2380 s&#10;Low-res ST40, test6-ladder (build 1845bfbe, 0-100 ms from scratch): + SNES-MUMPS-3 /home/mike/work/cases/hermes3-perf/test6-ladder/t6l1d-test6_jacopt_combined_mumps3_laggrad_scratch 64 s, /home/mike/work/cases/hermes3-perf/test6-ladder/t6l2a-from_t6l1d_test6_jacopt_combined_mumps3_laggrad_rep2_scratch 61 s, /home/mike/work/cases/hermes3-perf/test6-ladder/t6l2b-from_t6l1d_test6_jacopt_combined_mumps3_laggrad_rep3_scratch 64 s (mean 63 s); + SNES-MUMPS-4 /home/mike/work/cases/hermes3-perf/test6-ladder/t6l1e-test6_jacopt_combined_mumps4_laggrad_scratch 94 s, /home/mike/work/cases/hermes3-perf/test6-ladder/t6l2c-from_t6l1e_test6_jacopt_combined_mumps4_laggrad_rep2_scratch 91 s, /home/mike/work/cases/hermes3-perf/test6-ladder/t6l2d-from_t6l1e_test6_jacopt_combined_mumps4_laggrad_rep3_scratch 112 s (mean 99 s); + Van Albada tolerance /home/mike/work/cases/hermes3-perf/test6-ladder/t6l1f-test6_jacopt_combined_mumps4_eps_laggrad_scratch 85 s, /home/mike/work/cases/hermes3-perf/test6-ladder/t6l2e-from_t6l1f_test6_jacopt_combined_mumps4_eps_laggrad_rep2_scratch 89 s, /home/mike/work/cases/hermes3-perf/test6-ladder/t6l2f-from_t6l1f_test6_jacopt_combined_mumps4_eps_laggrad_rep3_scratch 81 s (mean 85 s); + Jacobian colouring /home/mike/work/cases/hermes3-perf/test6-ladder/t6l1ga-test6_jacopt_combined_mumps4_eps_autopairs_laggrad_maxfail50_scratch 56 s, /home/mike/work/cases/hermes3-perf/test6-ladder/t6l2g-from_t6l1ga_test6_jacopt_combined_mumps4_eps_autopairs_laggrad_maxfail50_rep2_scratch 52 s (mean 54 s); + separate limiters /home/mike/work/cases/hermes3-perf/test6-ladder/t6l1aa-test6_jacopt_mumps4_eps_autopairs_laggrad_maxfail50_scratch 58 s, /home/mike/work/cases/hermes3-perf/test6-ladder/t6l2j-from_t6l1aa_test6_jacopt_mumps4_eps_autopairs_laggrad_maxfail50_rep3_scratch 69 s (mean 64 s). t6l1ga and t6l1aa are reruns of t6l1g and t6l1a, which aborted at 10 ms on 20 consecutive SNES failures; the reruns raise max_snes_failures to 50 and never exceed 3. Series 2 repeats that aborted on 50 consecutive DIVERGED_LINEAR_SOLVE, not drawn: t6l2h row 8, aborted at 10.0 ms; t6l2i row 9, aborted at 11.0 ms. So on low-res, 2 of 4 runs abort at about 10 ms on each auto_pairs row (8 and 9), none on rows 5-7&#10;Measured, 0-100 ms: CVODE-1, combined limiters, test6: /home/mike/work/cases/hermes3-perf/test6-ladder/t6l1i-test6_jacopt_combined_legacyreg_cvode1_scratch 82129 s; CVODE-1, combined limiters, test5: /home/mike/work/cases/hermes3-perf/test5-cvode1/t5c1a-test5_jacopt_scratch 26743 s; CVODE-1, separate limiters, test5: /home/mike/work/cases/hermes3-perf/test5-cvode1/t5c1b-test5_jacopt_nocombined_scratch 49907 s&#10;Unfinished runs, extrapolated at their mean pace (wall so far x 100 / ms reached): CVODE-1, separate limiters, test6: /home/mike/work/cases/hermes3-perf/test6-ladder/t6l1j-test6_jacopt_legacyreg_cvode1_scratch 115782 s at 39.0 ms, to 296856 s; CVODE-1, combined limiters, test4: /home/mike/work/cases/hermes3-perf/test4-cvode1/t4c1a-test4_jacopt_scratch 153689 s at 37.0 ms, to 415394 s&#10;Queued or running, no output yet, not drawn: t5l1a, t5l1b&#10;Stopped by a solver error, drawn extrapolated: t4c1a CVODE flag -4 at 37.6 ms&#10;Stalled (not labelled on the slide): t6l1j&#10;Estimate (the user, 2026-09-26): test4 CVODE-1 separate 4 ms/24 h&#10;Drawn half filled, keyed extrapolated: every point not measured to 100 ms: extrapolated runs, the stand-in, the estimate&#10;Speedups, first row to final row: test6 + separate limiters: 1293x (first row measured); test5 + separate limiters: 374x (first row measured); test4 + Jacobian colouring: 683x (first row extrapolated)&#10;Variant intro of overall_perf.py, last row drawn per test: none">
            <a:extLst>
              <a:ext uri="{FF2B5EF4-FFF2-40B4-BE49-F238E27FC236}">
                <a16:creationId xmlns:a16="http://schemas.microsoft.com/office/drawing/2014/main" id="{4CAA5A03-AA50-D8F7-AECD-71600F575A3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7" y="1778000"/>
            <a:ext cx="11679937" cy="4572000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A3D70C14-FE22-0A02-0AC3-3CACCE548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776" y="-93735"/>
            <a:ext cx="9980705" cy="951505"/>
          </a:xfrm>
        </p:spPr>
        <p:txBody>
          <a:bodyPr/>
          <a:lstStyle/>
          <a:p>
            <a:r>
              <a:rPr lang="en-GB" dirty="0"/>
              <a:t>The performance journey…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4C116D-42BF-844E-1828-DDC60E17FF4B}"/>
              </a:ext>
            </a:extLst>
          </p:cNvPr>
          <p:cNvSpPr txBox="1"/>
          <p:nvPr/>
        </p:nvSpPr>
        <p:spPr>
          <a:xfrm>
            <a:off x="167776" y="681335"/>
            <a:ext cx="8001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Tests from scratch, 0-100ms, flat initialisation, 10 cores (MPI)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0111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461"/>
    </mc:Choice>
    <mc:Fallback xmlns="">
      <p:transition spd="slow" advTm="2646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overall_perf_cvode" descr="Made by talks/ecw2026/figs/overall_perf_cvode.py @ f52662e&#10;Rows top to bottom (recipe names; the slide's labels in brackets): CVODE-1, combined limiters; CVODE-1, separate limiters; SNES-MUMPS-1, combined limiters [PETSc solver w/ LU, combined limiters]; + regularisation, Van Albada [+ neutral regularisation, Van Albada slope limiter]; + SNES-MUMPS-3, limiter lagging [+ column scaling, solver tuning, limiter lagging]; + SNES-MUMPS-4 [+ AI solver optimisation]; + Van Albada tolerance; + Jacobian colouring [+ Optimised Jacobian colouring]; + separate limiters&#10;test4 + regularisation, Van Albada (SNES-MUMPS-1, lagging off): /home/mike/work/cases/fluxlim/neutlag/lag19a-from_lag9a_st40hr_neutlag_va_nolag_mumps1_restart 147609 s&#10;test4 + SNES-MUMPS-3 (lagged): 6 runs, mean 2542 s (/home/mike/work/solver-opt-store/campaigns/test4-jacobian/runs.tsv, cfg baseline, window test4_0.0-100.0ms, build ef2ef9dd; and /home/mike/work/solver-opt-data/bundles/test4_0.0-100.0ms-20260919-201426/BOUT.log.0)&#10;test5 + SNES-MUMPS-3 (lagged): parents test5_0.0-100.0ms-20260919-201521, test5_0.0-100.0ms-20260920-170442, mean 60178 s (/home/mike/work/solver-opt-store/index.tsv)&#10;test4 + SNES-MUMPS-4 (lagged): 7 runs, mean 984 s (same campaign and window; 2 with the void divergence tolerance)&#10;test5 + SNES-MUMPS-4 (lagged): /home/mike/work/cases/hermes3-perf/test5-failures/t5f52c-test5_neutlag_mumps4_scratch 117123 s at 91.0 ms; extrapolated at its mean pace to 128702 s&#10;+ Van Albada tolerance (SNES-MUMPS-4, lagged, epsilon 1e-3 + clip): test4 /home/mike/work/cases/hermes3-perf/jac-opt/jopt23a-test4_jacopt_laggrad_scratch 1007 s, /home/mike/work/cases/hermes3-perf/jac-opt/jopt26a-from_jopt23a_test4_jacopt_laggrad_rep2_scratch 987 s, /home/mike/work/cases/hermes3-perf/jac-opt/jopt26b-from_jopt23a_test4_jacopt_laggrad_rep3_scratch 1042 s (mean 1012 s); test5 /home/mike/work/cases/hermes3-perf/jac-opt/jopt23b-test5_jacopt_laggrad_scratch 117 s, /home/mike/work/cases/hermes3-perf/jac-opt/jopt26c-from_jopt23b_test5_jacopt_laggrad_rep2_scratch 111 s, /home/mike/work/cases/hermes3-perf/jac-opt/jopt26d-from_jopt23b_test5_jacopt_laggrad_rep3_scratch 135 s (mean 121 s)&#10;+ Jacobian colouring (SNES-MUMPS-4 + tolerance + auto_pairs, lagged): test4 /home/mike/work/cases/hermes3-perf/jac-opt/jopt20a-test4_jacopt_autopairs_symcol_colid_laggrad_rep1_scratch 591 s, /home/mike/work/cases/hermes3-perf/jac-opt/jopt20b-test4_jacopt_autopairs_symcol_colid_laggrad_rep2_scratch 626 s (mean 608 s); test5 /home/mike/work/cases/hermes3-perf/jac-opt/jopt20c-test5_jacopt_autopairs_symcol_colid_laggrad_rep1_scratch 71 s, /home/mike/work/cases/hermes3-perf/jac-opt/jopt20d-test5_jacopt_autopairs_symcol_colid_laggrad_rep2_scratch 69 s (mean 70 s)&#10;+ separate limiters (all fixes, combined_limiters = false, lagged; test4 left empty, its run jopt25a stalled at 43 ms): + separate limiters, test5: /home/mike/work/cases/hermes3-perf/jac-opt/jopt22c-test5_jacopt_autopairs_symcol_colid_laggrad_nocombined_scratch 70 s, /home/mike/work/cases/hermes3-perf/jac-opt/jopt26e-from_jopt22c_test5_jacopt_autopairs_symcol_colid_laggrad_nocombined_rep2_scratch 73 s (mean 72 s)&#10;Stand-in (/home/mike/work/solver-opt-store/run_records-preproject.csv): test4scratch SNES-MUMPS-1 master, 36.1 h to 60 ms (notes), extrapolated at its mean pace to 216600 s&#10;Low-res ST40, flux limit 1.0 (triangles; wall time at 100 ms of runs to 123.5 ms): SNES-MUMPS-1, combined limiters (master 2ea120b9) /home/mike/work/cases/fluxlim/st40-flimlrb/st40fllrb0aa-master_flim1.0_scratch 3730 s; + regularisation, Van Albada (floor 0.01, combined, build 23238682) /home/mike/work/cases/fluxlim/st40-flimlrb/st40fllrb21e-vanalbada_floor0.01_lmax1.0_flim1.0_scratch 2380 s&#10;Low-res ST40, test6-ladder (build 1845bfbe, 0-100 ms from scratch): + SNES-MUMPS-3 /home/mike/work/cases/hermes3-perf/test6-ladder/t6l1d-test6_jacopt_combined_mumps3_laggrad_scratch 64 s, /home/mike/work/cases/hermes3-perf/test6-ladder/t6l2a-from_t6l1d_test6_jacopt_combined_mumps3_laggrad_rep2_scratch 61 s, /home/mike/work/cases/hermes3-perf/test6-ladder/t6l2b-from_t6l1d_test6_jacopt_combined_mumps3_laggrad_rep3_scratch 64 s (mean 63 s); + SNES-MUMPS-4 /home/mike/work/cases/hermes3-perf/test6-ladder/t6l1e-test6_jacopt_combined_mumps4_laggrad_scratch 94 s, /home/mike/work/cases/hermes3-perf/test6-ladder/t6l2c-from_t6l1e_test6_jacopt_combined_mumps4_laggrad_rep2_scratch 91 s, /home/mike/work/cases/hermes3-perf/test6-ladder/t6l2d-from_t6l1e_test6_jacopt_combined_mumps4_laggrad_rep3_scratch 112 s (mean 99 s); + Van Albada tolerance /home/mike/work/cases/hermes3-perf/test6-ladder/t6l1f-test6_jacopt_combined_mumps4_eps_laggrad_scratch 85 s, /home/mike/work/cases/hermes3-perf/test6-ladder/t6l2e-from_t6l1f_test6_jacopt_combined_mumps4_eps_laggrad_rep2_scratch 89 s, /home/mike/work/cases/hermes3-perf/test6-ladder/t6l2f-from_t6l1f_test6_jacopt_combined_mumps4_eps_laggrad_rep3_scratch 81 s (mean 85 s); + Jacobian colouring /home/mike/work/cases/hermes3-perf/test6-ladder/t6l1ga-test6_jacopt_combined_mumps4_eps_autopairs_laggrad_maxfail50_scratch 56 s, /home/mike/work/cases/hermes3-perf/test6-ladder/t6l2g-from_t6l1ga_test6_jacopt_combined_mumps4_eps_autopairs_laggrad_maxfail50_rep2_scratch 52 s (mean 54 s); + separate limiters /home/mike/work/cases/hermes3-perf/test6-ladder/t6l1aa-test6_jacopt_mumps4_eps_autopairs_laggrad_maxfail50_scratch 58 s, /home/mike/work/cases/hermes3-perf/test6-ladder/t6l2j-from_t6l1aa_test6_jacopt_mumps4_eps_autopairs_laggrad_maxfail50_rep3_scratch 69 s (mean 64 s). t6l1ga and t6l1aa are reruns of t6l1g and t6l1a, which aborted at 10 ms on 20 consecutive SNES failures; the reruns raise max_snes_failures to 50 and never exceed 3. Series 2 repeats that aborted on 50 consecutive DIVERGED_LINEAR_SOLVE, not drawn: t6l2h row 8, aborted at 10.0 ms; t6l2i row 9, aborted at 11.0 ms. So on low-res, 2 of 4 runs abort at about 10 ms on each auto_pairs row (8 and 9), none on rows 5-7&#10;Measured, 0-100 ms: CVODE-1, combined limiters, test6: /home/mike/work/cases/hermes3-perf/test6-ladder/t6l1i-test6_jacopt_combined_legacyreg_cvode1_scratch 82129 s; CVODE-1, combined limiters, test5: /home/mike/work/cases/hermes3-perf/test5-cvode1/t5c1a-test5_jacopt_scratch 26743 s; CVODE-1, separate limiters, test5: /home/mike/work/cases/hermes3-perf/test5-cvode1/t5c1b-test5_jacopt_nocombined_scratch 49907 s&#10;Unfinished runs, extrapolated at their mean pace (wall so far x 100 / ms reached): CVODE-1, separate limiters, test6: /home/mike/work/cases/hermes3-perf/test6-ladder/t6l1j-test6_jacopt_legacyreg_cvode1_scratch 115782 s at 39.0 ms, to 296856 s; CVODE-1, combined limiters, test4: /home/mike/work/cases/hermes3-perf/test4-cvode1/t4c1a-test4_jacopt_scratch 153689 s at 37.0 ms, to 415394 s&#10;Queued or running, no output yet, not drawn: t5l1a, t5l1b&#10;Stopped by a solver error, drawn extrapolated: t4c1a CVODE flag -4 at 37.6 ms&#10;Stalled (not labelled on the slide): t6l1j&#10;Estimate (the user, 2026-09-26): test4 CVODE-1 separate 4 ms/24 h&#10;Drawn half filled, keyed extrapolated: every point not measured to 100 ms: extrapolated runs, the stand-in, the estimate&#10;Speedups, first row to final row: test6 + separate limiters: 1293x (first row measured); test5 + separate limiters: 374x (first row measured); test4 + Jacobian colouring: 683x (first row extrapolated)&#10;Variant cvode of overall_perf.py, last row drawn per test: test4 CVODE-1, separate limiters">
            <a:extLst>
              <a:ext uri="{FF2B5EF4-FFF2-40B4-BE49-F238E27FC236}">
                <a16:creationId xmlns:a16="http://schemas.microsoft.com/office/drawing/2014/main" id="{1A21004E-82DB-25A1-7F14-12C3240745E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31" y="1778000"/>
            <a:ext cx="11679937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2A1A89-81F1-CECD-3BF7-BFCDEE2B8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776" y="-93735"/>
            <a:ext cx="9980705" cy="951505"/>
          </a:xfrm>
        </p:spPr>
        <p:txBody>
          <a:bodyPr/>
          <a:lstStyle/>
          <a:p>
            <a:r>
              <a:rPr lang="en-GB" dirty="0"/>
              <a:t>The performance journey…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6DE16E-1A4E-EFF0-3D10-B1B4450345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BF41B5-B974-4564-B27B-5FAF434B0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433E8E-EB7B-0A52-43A9-CE5CB689B588}"/>
              </a:ext>
            </a:extLst>
          </p:cNvPr>
          <p:cNvSpPr txBox="1"/>
          <p:nvPr/>
        </p:nvSpPr>
        <p:spPr>
          <a:xfrm>
            <a:off x="167776" y="681335"/>
            <a:ext cx="8001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Tests from scratch, 0-100ms, flat initialisation, 10 cores (MPI)</a:t>
            </a:r>
          </a:p>
        </p:txBody>
      </p:sp>
      <p:sp>
        <p:nvSpPr>
          <p:cNvPr id="61" name="overall_perf_cvode:label0">
            <a:extLst>
              <a:ext uri="{FF2B5EF4-FFF2-40B4-BE49-F238E27FC236}">
                <a16:creationId xmlns:a16="http://schemas.microsoft.com/office/drawing/2014/main" id="{783D55DA-8C22-B0BD-6469-35EC4D38F86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61998" y="2600439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●</a:t>
            </a:r>
            <a:endParaRPr lang="en-GB" sz="1400"/>
          </a:p>
        </p:txBody>
      </p:sp>
      <p:sp>
        <p:nvSpPr>
          <p:cNvPr id="62" name="overall_perf_cvode:label1">
            <a:extLst>
              <a:ext uri="{FF2B5EF4-FFF2-40B4-BE49-F238E27FC236}">
                <a16:creationId xmlns:a16="http://schemas.microsoft.com/office/drawing/2014/main" id="{FAC96DD1-B18E-9594-A6D6-DBEC8610539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729687" y="2600439"/>
            <a:ext cx="72859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measured</a:t>
            </a:r>
            <a:endParaRPr lang="en-GB" sz="1400"/>
          </a:p>
        </p:txBody>
      </p:sp>
      <p:sp>
        <p:nvSpPr>
          <p:cNvPr id="63" name="overall_perf_cvode:label2">
            <a:extLst>
              <a:ext uri="{FF2B5EF4-FFF2-40B4-BE49-F238E27FC236}">
                <a16:creationId xmlns:a16="http://schemas.microsoft.com/office/drawing/2014/main" id="{AC0D4BF3-2648-2A12-A893-413D483A843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168347" y="2841231"/>
            <a:ext cx="4826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◐</a:t>
            </a:r>
            <a:endParaRPr lang="en-GB" sz="1400"/>
          </a:p>
        </p:txBody>
      </p:sp>
      <p:sp>
        <p:nvSpPr>
          <p:cNvPr id="256" name="overall_perf_cvode:label3">
            <a:extLst>
              <a:ext uri="{FF2B5EF4-FFF2-40B4-BE49-F238E27FC236}">
                <a16:creationId xmlns:a16="http://schemas.microsoft.com/office/drawing/2014/main" id="{50D0D49C-7236-AA8D-3442-0FFAE21E9DF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0729688" y="2841231"/>
            <a:ext cx="93153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extrapolated</a:t>
            </a:r>
            <a:endParaRPr lang="en-GB" sz="1400"/>
          </a:p>
        </p:txBody>
      </p:sp>
      <p:sp>
        <p:nvSpPr>
          <p:cNvPr id="313" name="overall_perf:intro">
            <a:extLst>
              <a:ext uri="{FF2B5EF4-FFF2-40B4-BE49-F238E27FC236}">
                <a16:creationId xmlns:a16="http://schemas.microsoft.com/office/drawing/2014/main" id="{45D8CEB6-3BDA-92AB-5C63-52E6299192D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096000" y="2032000"/>
            <a:ext cx="3175000" cy="5842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2222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r>
              <a:rPr lang="en-GB" sz="1400">
                <a:solidFill>
                  <a:srgbClr val="002F56"/>
                </a:solidFill>
              </a:rPr>
              <a:t>Full-resolution ST40</a:t>
            </a:r>
          </a:p>
          <a:p>
            <a:pPr algn="ctr"/>
            <a:r>
              <a:rPr lang="en-GB" sz="1400">
                <a:solidFill>
                  <a:srgbClr val="002F56"/>
                </a:solidFill>
              </a:rPr>
              <a:t>40x100 grid, flux limiter = 0.2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777DC43-1384-2668-0CFB-B221F0BAAB5F}"/>
              </a:ext>
            </a:extLst>
          </p:cNvPr>
          <p:cNvGrpSpPr/>
          <p:nvPr/>
        </p:nvGrpSpPr>
        <p:grpSpPr>
          <a:xfrm>
            <a:off x="4463852" y="2557023"/>
            <a:ext cx="508000" cy="508000"/>
            <a:chOff x="4463852" y="2557023"/>
            <a:chExt cx="508000" cy="508000"/>
          </a:xfrm>
        </p:grpSpPr>
        <p:sp>
          <p:nvSpPr>
            <p:cNvPr id="7" name="overall_perf:badge:test4">
              <a:extLst>
                <a:ext uri="{FF2B5EF4-FFF2-40B4-BE49-F238E27FC236}">
                  <a16:creationId xmlns:a16="http://schemas.microsoft.com/office/drawing/2014/main" id="{107845A5-9F0F-0C6A-CC9C-566EFF6D14C0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463852" y="2557023"/>
              <a:ext cx="508000" cy="508000"/>
            </a:xfrm>
            <a:prstGeom prst="ellipse">
              <a:avLst/>
            </a:prstGeom>
            <a:solidFill>
              <a:srgbClr val="ECC8C8"/>
            </a:solidFill>
            <a:ln w="9525">
              <a:solidFill>
                <a:srgbClr val="B22222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0800" tIns="25400" rIns="50800" bIns="25400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8" name="overall_perf:badge:test4:text">
              <a:extLst>
                <a:ext uri="{FF2B5EF4-FFF2-40B4-BE49-F238E27FC236}">
                  <a16:creationId xmlns:a16="http://schemas.microsoft.com/office/drawing/2014/main" id="{7308B70D-6BE7-6E9A-962E-90BB4B8E03EE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4561642" y="2626238"/>
              <a:ext cx="312420" cy="36957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 algn="ctr">
                <a:buNone/>
              </a:pPr>
              <a:r>
                <a:rPr lang="en-GB" sz="1200" b="1" dirty="0">
                  <a:solidFill>
                    <a:srgbClr val="B22222"/>
                  </a:solidFill>
                  <a:latin typeface="+mn-lt"/>
                  <a:cs typeface="+mn-lt"/>
                </a:rPr>
                <a:t>~600</a:t>
              </a:r>
              <a:endParaRPr lang="en-GB" sz="1200" dirty="0"/>
            </a:p>
            <a:p>
              <a:pPr lvl="0" algn="ctr">
                <a:buNone/>
              </a:pPr>
              <a:r>
                <a:rPr lang="en-GB" sz="1200" b="1" dirty="0">
                  <a:solidFill>
                    <a:srgbClr val="B22222"/>
                  </a:solidFill>
                  <a:latin typeface="+mn-lt"/>
                  <a:cs typeface="+mn-lt"/>
                </a:rPr>
                <a:t>hrs</a:t>
              </a:r>
              <a:endParaRPr lang="en-GB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4631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095"/>
    </mc:Choice>
    <mc:Fallback xmlns="">
      <p:transition spd="slow" advTm="31095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D4703-45B2-163D-4B99-916FB26E0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overall_perf_cvode" descr="Made by talks/ecw2026/figs/overall_perf_cvode.py @ f52662e&#10;Rows top to bottom (recipe names; the slide's labels in brackets): CVODE-1, combined limiters; CVODE-1, separate limiters; SNES-MUMPS-1, combined limiters [PETSc solver w/ LU, combined limiters]; + regularisation, Van Albada [+ neutral regularisation, Van Albada slope limiter]; + SNES-MUMPS-3, limiter lagging [+ column scaling, solver tuning, limiter lagging]; + SNES-MUMPS-4 [+ AI solver optimisation]; + Van Albada tolerance; + Jacobian colouring [+ Optimised Jacobian colouring]; + separate limiters&#10;test4 + regularisation, Van Albada (SNES-MUMPS-1, lagging off): /home/mike/work/cases/fluxlim/neutlag/lag19a-from_lag9a_st40hr_neutlag_va_nolag_mumps1_restart 147609 s&#10;test4 + SNES-MUMPS-3 (lagged): 6 runs, mean 2542 s (/home/mike/work/solver-opt-store/campaigns/test4-jacobian/runs.tsv, cfg baseline, window test4_0.0-100.0ms, build ef2ef9dd; and /home/mike/work/solver-opt-data/bundles/test4_0.0-100.0ms-20260919-201426/BOUT.log.0)&#10;test5 + SNES-MUMPS-3 (lagged): parents test5_0.0-100.0ms-20260919-201521, test5_0.0-100.0ms-20260920-170442, mean 60178 s (/home/mike/work/solver-opt-store/index.tsv)&#10;test4 + SNES-MUMPS-4 (lagged): 7 runs, mean 984 s (same campaign and window; 2 with the void divergence tolerance)&#10;test5 + SNES-MUMPS-4 (lagged): /home/mike/work/cases/hermes3-perf/test5-failures/t5f52c-test5_neutlag_mumps4_scratch 117123 s at 91.0 ms; extrapolated at its mean pace to 128702 s&#10;+ Van Albada tolerance (SNES-MUMPS-4, lagged, epsilon 1e-3 + clip): test4 /home/mike/work/cases/hermes3-perf/jac-opt/jopt23a-test4_jacopt_laggrad_scratch 1007 s, /home/mike/work/cases/hermes3-perf/jac-opt/jopt26a-from_jopt23a_test4_jacopt_laggrad_rep2_scratch 987 s, /home/mike/work/cases/hermes3-perf/jac-opt/jopt26b-from_jopt23a_test4_jacopt_laggrad_rep3_scratch 1042 s (mean 1012 s); test5 /home/mike/work/cases/hermes3-perf/jac-opt/jopt23b-test5_jacopt_laggrad_scratch 117 s, /home/mike/work/cases/hermes3-perf/jac-opt/jopt26c-from_jopt23b_test5_jacopt_laggrad_rep2_scratch 111 s, /home/mike/work/cases/hermes3-perf/jac-opt/jopt26d-from_jopt23b_test5_jacopt_laggrad_rep3_scratch 135 s (mean 121 s)&#10;+ Jacobian colouring (SNES-MUMPS-4 + tolerance + auto_pairs, lagged): test4 /home/mike/work/cases/hermes3-perf/jac-opt/jopt20a-test4_jacopt_autopairs_symcol_colid_laggrad_rep1_scratch 591 s, /home/mike/work/cases/hermes3-perf/jac-opt/jopt20b-test4_jacopt_autopairs_symcol_colid_laggrad_rep2_scratch 626 s (mean 608 s); test5 /home/mike/work/cases/hermes3-perf/jac-opt/jopt20c-test5_jacopt_autopairs_symcol_colid_laggrad_rep1_scratch 71 s, /home/mike/work/cases/hermes3-perf/jac-opt/jopt20d-test5_jacopt_autopairs_symcol_colid_laggrad_rep2_scratch 69 s (mean 70 s)&#10;+ separate limiters (all fixes, combined_limiters = false, lagged; test4 left empty, its run jopt25a stalled at 43 ms): + separate limiters, test5: /home/mike/work/cases/hermes3-perf/jac-opt/jopt22c-test5_jacopt_autopairs_symcol_colid_laggrad_nocombined_scratch 70 s, /home/mike/work/cases/hermes3-perf/jac-opt/jopt26e-from_jopt22c_test5_jacopt_autopairs_symcol_colid_laggrad_nocombined_rep2_scratch 73 s (mean 72 s)&#10;Stand-in (/home/mike/work/solver-opt-store/run_records-preproject.csv): test4scratch SNES-MUMPS-1 master, 36.1 h to 60 ms (notes), extrapolated at its mean pace to 216600 s&#10;Low-res ST40, flux limit 1.0 (triangles; wall time at 100 ms of runs to 123.5 ms): SNES-MUMPS-1, combined limiters (master 2ea120b9) /home/mike/work/cases/fluxlim/st40-flimlrb/st40fllrb0aa-master_flim1.0_scratch 3730 s; + regularisation, Van Albada (floor 0.01, combined, build 23238682) /home/mike/work/cases/fluxlim/st40-flimlrb/st40fllrb21e-vanalbada_floor0.01_lmax1.0_flim1.0_scratch 2380 s&#10;Low-res ST40, test6-ladder (build 1845bfbe, 0-100 ms from scratch): + SNES-MUMPS-3 /home/mike/work/cases/hermes3-perf/test6-ladder/t6l1d-test6_jacopt_combined_mumps3_laggrad_scratch 64 s, /home/mike/work/cases/hermes3-perf/test6-ladder/t6l2a-from_t6l1d_test6_jacopt_combined_mumps3_laggrad_rep2_scratch 61 s, /home/mike/work/cases/hermes3-perf/test6-ladder/t6l2b-from_t6l1d_test6_jacopt_combined_mumps3_laggrad_rep3_scratch 64 s (mean 63 s); + SNES-MUMPS-4 /home/mike/work/cases/hermes3-perf/test6-ladder/t6l1e-test6_jacopt_combined_mumps4_laggrad_scratch 94 s, /home/mike/work/cases/hermes3-perf/test6-ladder/t6l2c-from_t6l1e_test6_jacopt_combined_mumps4_laggrad_rep2_scratch 91 s, /home/mike/work/cases/hermes3-perf/test6-ladder/t6l2d-from_t6l1e_test6_jacopt_combined_mumps4_laggrad_rep3_scratch 112 s (mean 99 s); + Van Albada tolerance /home/mike/work/cases/hermes3-perf/test6-ladder/t6l1f-test6_jacopt_combined_mumps4_eps_laggrad_scratch 85 s, /home/mike/work/cases/hermes3-perf/test6-ladder/t6l2e-from_t6l1f_test6_jacopt_combined_mumps4_eps_laggrad_rep2_scratch 89 s, /home/mike/work/cases/hermes3-perf/test6-ladder/t6l2f-from_t6l1f_test6_jacopt_combined_mumps4_eps_laggrad_rep3_scratch 81 s (mean 85 s); + Jacobian colouring /home/mike/work/cases/hermes3-perf/test6-ladder/t6l1ga-test6_jacopt_combined_mumps4_eps_autopairs_laggrad_maxfail50_scratch 56 s, /home/mike/work/cases/hermes3-perf/test6-ladder/t6l2g-from_t6l1ga_test6_jacopt_combined_mumps4_eps_autopairs_laggrad_maxfail50_rep2_scratch 52 s (mean 54 s); + separate limiters /home/mike/work/cases/hermes3-perf/test6-ladder/t6l1aa-test6_jacopt_mumps4_eps_autopairs_laggrad_maxfail50_scratch 58 s, /home/mike/work/cases/hermes3-perf/test6-ladder/t6l2j-from_t6l1aa_test6_jacopt_mumps4_eps_autopairs_laggrad_maxfail50_rep3_scratch 69 s (mean 64 s). t6l1ga and t6l1aa are reruns of t6l1g and t6l1a, which aborted at 10 ms on 20 consecutive SNES failures; the reruns raise max_snes_failures to 50 and never exceed 3. Series 2 repeats that aborted on 50 consecutive DIVERGED_LINEAR_SOLVE, not drawn: t6l2h row 8, aborted at 10.0 ms; t6l2i row 9, aborted at 11.0 ms. So on low-res, 2 of 4 runs abort at about 10 ms on each auto_pairs row (8 and 9), none on rows 5-7&#10;Measured, 0-100 ms: CVODE-1, combined limiters, test6: /home/mike/work/cases/hermes3-perf/test6-ladder/t6l1i-test6_jacopt_combined_legacyreg_cvode1_scratch 82129 s; CVODE-1, combined limiters, test5: /home/mike/work/cases/hermes3-perf/test5-cvode1/t5c1a-test5_jacopt_scratch 26743 s; CVODE-1, separate limiters, test5: /home/mike/work/cases/hermes3-perf/test5-cvode1/t5c1b-test5_jacopt_nocombined_scratch 49907 s&#10;Unfinished runs, extrapolated at their mean pace (wall so far x 100 / ms reached): CVODE-1, separate limiters, test6: /home/mike/work/cases/hermes3-perf/test6-ladder/t6l1j-test6_jacopt_legacyreg_cvode1_scratch 115782 s at 39.0 ms, to 296856 s; CVODE-1, combined limiters, test4: /home/mike/work/cases/hermes3-perf/test4-cvode1/t4c1a-test4_jacopt_scratch 153689 s at 37.0 ms, to 415394 s&#10;Queued or running, no output yet, not drawn: t5l1a, t5l1b&#10;Stopped by a solver error, drawn extrapolated: t4c1a CVODE flag -4 at 37.6 ms&#10;Stalled (not labelled on the slide): t6l1j&#10;Estimate (the user, 2026-09-26): test4 CVODE-1 separate 4 ms/24 h&#10;Drawn half filled, keyed extrapolated: every point not measured to 100 ms: extrapolated runs, the stand-in, the estimate&#10;Speedups, first row to final row: test6 + separate limiters: 1293x (first row measured); test5 + separate limiters: 374x (first row measured); test4 + Jacobian colouring: 683x (first row extrapolated)&#10;Variant cvode of overall_perf.py, last row drawn per test: test4 CVODE-1, separate limiters">
            <a:extLst>
              <a:ext uri="{FF2B5EF4-FFF2-40B4-BE49-F238E27FC236}">
                <a16:creationId xmlns:a16="http://schemas.microsoft.com/office/drawing/2014/main" id="{68083A82-FAA5-3D65-19C3-B2447BA544B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31" y="1778000"/>
            <a:ext cx="11679937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AE525D-8428-784D-64B9-2A807A5D8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776" y="-93735"/>
            <a:ext cx="9980705" cy="951505"/>
          </a:xfrm>
        </p:spPr>
        <p:txBody>
          <a:bodyPr/>
          <a:lstStyle/>
          <a:p>
            <a:r>
              <a:rPr lang="en-GB" dirty="0"/>
              <a:t>The performance journey…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2B9D33-73EE-DEC5-4FE1-CEA1AB862E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15D5CE-F752-C7E9-E2BD-3AAEBB206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sp>
        <p:nvSpPr>
          <p:cNvPr id="286" name="Text Placeholder 6">
            <a:extLst>
              <a:ext uri="{FF2B5EF4-FFF2-40B4-BE49-F238E27FC236}">
                <a16:creationId xmlns:a16="http://schemas.microsoft.com/office/drawing/2014/main" id="{28146689-1D0F-38E4-FD66-F6682F8BC4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23000" y="2061210"/>
            <a:ext cx="3175000" cy="3051810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GB" sz="1800" dirty="0"/>
              <a:t>Many causes investigated: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800" dirty="0"/>
              <a:t>Flooring/positivity issues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800" dirty="0"/>
              <a:t>Operator bugs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800" dirty="0"/>
              <a:t>Solver settings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800" dirty="0"/>
              <a:t>Grid quality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800" dirty="0"/>
              <a:t>Obscure numerical modes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800" dirty="0"/>
              <a:t>Boundary conditions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1800" dirty="0"/>
          </a:p>
          <a:p>
            <a:r>
              <a:rPr lang="en-GB" sz="1800" dirty="0"/>
              <a:t>All hit a roadblock until recent months!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C2F6D09-0DB4-9FAE-17F5-F4E56446DC6E}"/>
              </a:ext>
            </a:extLst>
          </p:cNvPr>
          <p:cNvCxnSpPr>
            <a:cxnSpLocks/>
          </p:cNvCxnSpPr>
          <p:nvPr/>
        </p:nvCxnSpPr>
        <p:spPr>
          <a:xfrm flipH="1">
            <a:off x="4826000" y="2184400"/>
            <a:ext cx="1346200" cy="266700"/>
          </a:xfrm>
          <a:prstGeom prst="straightConnector1">
            <a:avLst/>
          </a:prstGeom>
          <a:ln w="76200">
            <a:solidFill>
              <a:srgbClr val="B22222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erall_perf_cvode:label0">
            <a:extLst>
              <a:ext uri="{FF2B5EF4-FFF2-40B4-BE49-F238E27FC236}">
                <a16:creationId xmlns:a16="http://schemas.microsoft.com/office/drawing/2014/main" id="{53DFF51F-17ED-C014-2858-9535576DA5F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61998" y="2600439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●</a:t>
            </a:r>
            <a:endParaRPr lang="en-GB" sz="1400"/>
          </a:p>
        </p:txBody>
      </p:sp>
      <p:sp>
        <p:nvSpPr>
          <p:cNvPr id="39" name="overall_perf_cvode:label1">
            <a:extLst>
              <a:ext uri="{FF2B5EF4-FFF2-40B4-BE49-F238E27FC236}">
                <a16:creationId xmlns:a16="http://schemas.microsoft.com/office/drawing/2014/main" id="{33E9F761-9328-C325-8B24-E82B1F7321A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729687" y="2600439"/>
            <a:ext cx="72859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measured</a:t>
            </a:r>
            <a:endParaRPr lang="en-GB" sz="1400"/>
          </a:p>
        </p:txBody>
      </p:sp>
      <p:sp>
        <p:nvSpPr>
          <p:cNvPr id="40" name="overall_perf_cvode:label2">
            <a:extLst>
              <a:ext uri="{FF2B5EF4-FFF2-40B4-BE49-F238E27FC236}">
                <a16:creationId xmlns:a16="http://schemas.microsoft.com/office/drawing/2014/main" id="{B742ECFD-7100-4519-54F0-04E615D4FC7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168347" y="2841231"/>
            <a:ext cx="4826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◐</a:t>
            </a:r>
            <a:endParaRPr lang="en-GB" sz="1400"/>
          </a:p>
        </p:txBody>
      </p:sp>
      <p:sp>
        <p:nvSpPr>
          <p:cNvPr id="41" name="overall_perf_cvode:label3">
            <a:extLst>
              <a:ext uri="{FF2B5EF4-FFF2-40B4-BE49-F238E27FC236}">
                <a16:creationId xmlns:a16="http://schemas.microsoft.com/office/drawing/2014/main" id="{3111984E-01DB-E341-8440-933BD80C98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0729688" y="2841231"/>
            <a:ext cx="93153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extrapolated</a:t>
            </a:r>
            <a:endParaRPr lang="en-GB" sz="140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9651D18-7B41-CCEC-B8D1-55C5ECBF1F19}"/>
              </a:ext>
            </a:extLst>
          </p:cNvPr>
          <p:cNvGrpSpPr/>
          <p:nvPr/>
        </p:nvGrpSpPr>
        <p:grpSpPr>
          <a:xfrm>
            <a:off x="4463852" y="2557023"/>
            <a:ext cx="508000" cy="508000"/>
            <a:chOff x="4463852" y="2557023"/>
            <a:chExt cx="508000" cy="508000"/>
          </a:xfrm>
        </p:grpSpPr>
        <p:sp>
          <p:nvSpPr>
            <p:cNvPr id="265" name="overall_perf:badge:test4">
              <a:extLst>
                <a:ext uri="{FF2B5EF4-FFF2-40B4-BE49-F238E27FC236}">
                  <a16:creationId xmlns:a16="http://schemas.microsoft.com/office/drawing/2014/main" id="{8930E102-5C5F-C8EA-0205-8FD701609895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4463852" y="2557023"/>
              <a:ext cx="508000" cy="508000"/>
            </a:xfrm>
            <a:prstGeom prst="ellipse">
              <a:avLst/>
            </a:prstGeom>
            <a:solidFill>
              <a:srgbClr val="ECC8C8"/>
            </a:solidFill>
            <a:ln w="9525">
              <a:solidFill>
                <a:srgbClr val="B22222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0800" tIns="25400" rIns="50800" bIns="25400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266" name="overall_perf:badge:test4:text">
              <a:extLst>
                <a:ext uri="{FF2B5EF4-FFF2-40B4-BE49-F238E27FC236}">
                  <a16:creationId xmlns:a16="http://schemas.microsoft.com/office/drawing/2014/main" id="{3A0631A5-EFCD-C927-5B1F-F40874C8FFF9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4561642" y="2626238"/>
              <a:ext cx="312420" cy="36957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 algn="ctr">
                <a:buNone/>
              </a:pPr>
              <a:r>
                <a:rPr lang="en-GB" sz="1200" b="1" dirty="0">
                  <a:solidFill>
                    <a:srgbClr val="B22222"/>
                  </a:solidFill>
                  <a:latin typeface="+mn-lt"/>
                  <a:cs typeface="+mn-lt"/>
                </a:rPr>
                <a:t>~600</a:t>
              </a:r>
              <a:endParaRPr lang="en-GB" sz="1200" dirty="0"/>
            </a:p>
            <a:p>
              <a:pPr lvl="0" algn="ctr">
                <a:buNone/>
              </a:pPr>
              <a:r>
                <a:rPr lang="en-GB" sz="1200" b="1" dirty="0">
                  <a:solidFill>
                    <a:srgbClr val="B22222"/>
                  </a:solidFill>
                  <a:latin typeface="+mn-lt"/>
                  <a:cs typeface="+mn-lt"/>
                </a:rPr>
                <a:t>hrs</a:t>
              </a:r>
              <a:endParaRPr lang="en-GB" sz="1200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45F8A86-A027-6406-E0AF-22B8C8048773}"/>
              </a:ext>
            </a:extLst>
          </p:cNvPr>
          <p:cNvSpPr txBox="1"/>
          <p:nvPr/>
        </p:nvSpPr>
        <p:spPr>
          <a:xfrm>
            <a:off x="167776" y="681335"/>
            <a:ext cx="80016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Tests from scratch, 0-100ms, flat initialisation, 10 cores (MPI)</a:t>
            </a:r>
          </a:p>
        </p:txBody>
      </p:sp>
    </p:spTree>
    <p:extLst>
      <p:ext uri="{BB962C8B-B14F-4D97-AF65-F5344CB8AC3E}">
        <p14:creationId xmlns:p14="http://schemas.microsoft.com/office/powerpoint/2010/main" val="251295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909"/>
    </mc:Choice>
    <mc:Fallback xmlns="">
      <p:transition spd="slow" advTm="26909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D91CE-F097-0BF6-6E94-51D4F78FD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overall_perf_start" descr="Made by talks/ecw2026/figs/overall_perf_start.py @ ef64802&#10;Rows top to bottom (recipe names; the slide's labels in brackets): CVODE-1, combined limiters; CVODE-1, separate limiters; SNES-MUMPS-1, combined limiters [PETSc solver w/ LU, combined limiters]; + regularisation, Van Albada [+ neutral regularisation, Van Albada slope limiter]; + SNES-MUMPS-3, limiter lagging [+ column scaling, solver tuning, limiter lagging]; + SNES-MUMPS-4 [+ AI solver optimisation]; + Van Albada tolerance; + Jacobian colouring [+ Optimised Jacobian colouring]; + separate limiters&#10;test4 + regularisation, Van Albada (SNES-MUMPS-1, lagging off): /home/mike/work/cases/fluxlim/neutlag/lag19a-from_lag9a_st40hr_neutlag_va_nolag_mumps1_restart 147609 s&#10;test4 + SNES-MUMPS-3 (lagged): 6 runs, mean 2542 s (/home/mike/work/solver-opt-store/campaigns/test4-jacobian/runs.tsv, cfg baseline, window test4_0.0-100.0ms, build ef2ef9dd; and /home/mike/work/solver-opt-data/bundles/test4_0.0-100.0ms-20260919-201426/BOUT.log.0)&#10;test5 + SNES-MUMPS-3 (lagged): parents test5_0.0-100.0ms-20260919-201521, test5_0.0-100.0ms-20260920-170442, mean 60178 s (/home/mike/work/solver-opt-store/index.tsv)&#10;test4 + SNES-MUMPS-4 (lagged): 7 runs, mean 984 s (same campaign and window; 2 with the void divergence tolerance)&#10;test5 + SNES-MUMPS-4 (lagged): /home/mike/work/cases/hermes3-perf/test5-failures/t5f52c-test5_neutlag_mumps4_scratch 122663 s at 95.0 ms; extrapolated at its mean pace to 129117 s&#10;+ Van Albada tolerance (SNES-MUMPS-4, lagged, epsilon 1e-3 + clip): test4 /home/mike/work/cases/hermes3-perf/jac-opt/jopt23a-test4_jacopt_laggrad_scratch 1007 s, /home/mike/work/cases/hermes3-perf/jac-opt/jopt26a-from_jopt23a_test4_jacopt_laggrad_rep2_scratch 987 s, /home/mike/work/cases/hermes3-perf/jac-opt/jopt26b-from_jopt23a_test4_jacopt_laggrad_rep3_scratch 1042 s (mean 1012 s); test5 /home/mike/work/cases/hermes3-perf/jac-opt/jopt23b-test5_jacopt_laggrad_scratch 117 s, /home/mike/work/cases/hermes3-perf/jac-opt/jopt26c-from_jopt23b_test5_jacopt_laggrad_rep2_scratch 111 s, /home/mike/work/cases/hermes3-perf/jac-opt/jopt26d-from_jopt23b_test5_jacopt_laggrad_rep3_scratch 135 s (mean 121 s)&#10;+ Jacobian colouring (SNES-MUMPS-4 + tolerance + auto_pairs, lagged): test4 /home/mike/work/cases/hermes3-perf/jac-opt/jopt20a-test4_jacopt_autopairs_symcol_colid_laggrad_rep1_scratch 591 s, /home/mike/work/cases/hermes3-perf/jac-opt/jopt20b-test4_jacopt_autopairs_symcol_colid_laggrad_rep2_scratch 626 s (mean 608 s); test5 /home/mike/work/cases/hermes3-perf/jac-opt/jopt20c-test5_jacopt_autopairs_symcol_colid_laggrad_rep1_scratch 71 s, /home/mike/work/cases/hermes3-perf/jac-opt/jopt20d-test5_jacopt_autopairs_symcol_colid_laggrad_rep2_scratch 69 s (mean 70 s)&#10;+ separate limiters (all fixes, combined_limiters = false, lagged; test4 left empty, its run jopt25a stalled at 43 ms): + separate limiters, test5: /home/mike/work/cases/hermes3-perf/jac-opt/jopt22c-test5_jacopt_autopairs_symcol_colid_laggrad_nocombined_scratch 70 s, /home/mike/work/cases/hermes3-perf/jac-opt/jopt26e-from_jopt22c_test5_jacopt_autopairs_symcol_colid_laggrad_nocombined_rep2_scratch 73 s (mean 72 s)&#10;Stand-in (/home/mike/work/solver-opt-store/run_records-preproject.csv): test4scratch SNES-MUMPS-1 master, 36.1 h to 60 ms (notes), extrapolated at its mean pace to 216600 s&#10;Low-res ST40, flux limit 1.0 (triangles; wall time at 100 ms of runs to 123.5 ms): SNES-MUMPS-1, combined limiters (master 2ea120b9) /home/mike/work/cases/fluxlim/st40-flimlrb/st40fllrb0aa-master_flim1.0_scratch 3730 s; + regularisation, Van Albada (floor 0.01, combined, build 23238682) /home/mike/work/cases/fluxlim/st40-flimlrb/st40fllrb21e-vanalbada_floor0.01_lmax1.0_flim1.0_scratch 2380 s&#10;Low-res ST40, test6-ladder (build 1845bfbe, 0-100 ms from scratch): + SNES-MUMPS-3 /home/mike/work/cases/hermes3-perf/test6-ladder/t6l1d-test6_jacopt_combined_mumps3_laggrad_scratch 64 s, /home/mike/work/cases/hermes3-perf/test6-ladder/t6l2a-from_t6l1d_test6_jacopt_combined_mumps3_laggrad_rep2_scratch 61 s, /home/mike/work/cases/hermes3-perf/test6-ladder/t6l2b-from_t6l1d_test6_jacopt_combined_mumps3_laggrad_rep3_scratch 64 s (mean 63 s); + SNES-MUMPS-4 /home/mike/work/cases/hermes3-perf/test6-ladder/t6l1e-test6_jacopt_combined_mumps4_laggrad_scratch 94 s, /home/mike/work/cases/hermes3-perf/test6-ladder/t6l2c-from_t6l1e_test6_jacopt_combined_mumps4_laggrad_rep2_scratch 91 s, /home/mike/work/cases/hermes3-perf/test6-ladder/t6l2d-from_t6l1e_test6_jacopt_combined_mumps4_laggrad_rep3_scratch 112 s (mean 99 s); + Van Albada tolerance /home/mike/work/cases/hermes3-perf/test6-ladder/t6l1f-test6_jacopt_combined_mumps4_eps_laggrad_scratch 85 s, /home/mike/work/cases/hermes3-perf/test6-ladder/t6l2e-from_t6l1f_test6_jacopt_combined_mumps4_eps_laggrad_rep2_scratch 89 s, /home/mike/work/cases/hermes3-perf/test6-ladder/t6l2f-from_t6l1f_test6_jacopt_combined_mumps4_eps_laggrad_rep3_scratch 81 s (mean 85 s); + Jacobian colouring /home/mike/work/cases/hermes3-perf/test6-ladder/t6l1ga-test6_jacopt_combined_mumps4_eps_autopairs_laggrad_maxfail50_scratch 56 s, /home/mike/work/cases/hermes3-perf/test6-ladder/t6l2g-from_t6l1ga_test6_jacopt_combined_mumps4_eps_autopairs_laggrad_maxfail50_rep2_scratch 52 s (mean 54 s); + separate limiters /home/mike/work/cases/hermes3-perf/test6-ladder/t6l1aa-test6_jacopt_mumps4_eps_autopairs_laggrad_maxfail50_scratch 58 s, /home/mike/work/cases/hermes3-perf/test6-ladder/t6l2j-from_t6l1aa_test6_jacopt_mumps4_eps_autopairs_laggrad_maxfail50_rep3_scratch 69 s (mean 64 s). t6l1ga and t6l1aa are reruns of t6l1g and t6l1a, which aborted at 10 ms on 20 consecutive SNES failures; the reruns raise max_snes_failures to 50 and never exceed 3. Series 2 repeats that aborted on 50 consecutive DIVERGED_LINEAR_SOLVE, not drawn: t6l2h row 8, aborted at 10.0 ms; t6l2i row 9, aborted at 11.0 ms. So on low-res, 2 of 4 runs abort at about 10 ms on each auto_pairs row (8 and 9), none on rows 5-7&#10;Measured, 0-100 ms: CVODE-1, combined limiters, test6: /home/mike/work/cases/hermes3-perf/test6-ladder/t6l1i-test6_jacopt_combined_legacyreg_cvode1_scratch 82129 s; CVODE-1, combined limiters, test5: /home/mike/work/cases/hermes3-perf/test5-cvode1/t5c1a-test5_jacopt_scratch 26743 s; CVODE-1, separate limiters, test5: /home/mike/work/cases/hermes3-perf/test5-cvode1/t5c1b-test5_jacopt_nocombined_scratch 49907 s&#10;Unfinished runs, extrapolated at their mean pace (wall so far x 100 / ms reached): CVODE-1, separate limiters, test6: /home/mike/work/cases/hermes3-perf/test6-ladder/t6l1j-test6_jacopt_legacyreg_cvode1_scratch 115782 s at 39.0 ms, to 296856 s; CVODE-1, combined limiters, test4: /home/mike/work/cases/hermes3-perf/test4-cvode1/t4c1a-test4_jacopt_scratch 153689 s at 37.0 ms, to 415394 s&#10;Queued or running, no output yet, not drawn: t5l1a, t5l1b&#10;Stopped by a solver error, drawn extrapolated: t4c1a CVODE flag -4 at 37.6 ms&#10;Stalled (not labelled on the slide): t6l1j&#10;Estimate (the user, 2026-09-26): test4 CVODE-1 separate 4 ms/24 h&#10;Drawn half filled, keyed extrapolated: every point not measured to 100 ms: extrapolated runs, the stand-in, the estimate&#10;Speedups, first row to final row: test6 + separate limiters: 1293x (first row measured); test5 + separate limiters: 374x (first row measured); test4 + Jacobian colouring: 683x (first row extrapolated)&#10;Variant start of overall_perf.py, last row drawn per test: test4 CVODE-1, separate limiters; test6 CVODE-1, separate limiters">
            <a:extLst>
              <a:ext uri="{FF2B5EF4-FFF2-40B4-BE49-F238E27FC236}">
                <a16:creationId xmlns:a16="http://schemas.microsoft.com/office/drawing/2014/main" id="{D2C90C59-D5A9-7A37-6330-FF9AA6F80F3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31" y="1778000"/>
            <a:ext cx="11679937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526720-9F20-EEA8-6F3C-922542BFC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Testing at low resolution is more tractable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9B0A82-E766-3846-6E12-5E39DD3A35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926743-6478-4F67-0E81-429FBEB49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sp>
        <p:nvSpPr>
          <p:cNvPr id="281" name="overall_perf_start:label0">
            <a:extLst>
              <a:ext uri="{FF2B5EF4-FFF2-40B4-BE49-F238E27FC236}">
                <a16:creationId xmlns:a16="http://schemas.microsoft.com/office/drawing/2014/main" id="{75FAD338-6993-6E53-657A-F3F323F0017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61998" y="2600439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●</a:t>
            </a:r>
            <a:endParaRPr lang="en-GB" sz="1400"/>
          </a:p>
        </p:txBody>
      </p:sp>
      <p:sp>
        <p:nvSpPr>
          <p:cNvPr id="282" name="overall_perf_start:label1">
            <a:extLst>
              <a:ext uri="{FF2B5EF4-FFF2-40B4-BE49-F238E27FC236}">
                <a16:creationId xmlns:a16="http://schemas.microsoft.com/office/drawing/2014/main" id="{0653FCBD-8099-6E16-277D-9A6A4AB1EF9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729687" y="2600439"/>
            <a:ext cx="72859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measured</a:t>
            </a:r>
            <a:endParaRPr lang="en-GB" sz="1400"/>
          </a:p>
        </p:txBody>
      </p:sp>
      <p:sp>
        <p:nvSpPr>
          <p:cNvPr id="283" name="overall_perf_start:label2">
            <a:extLst>
              <a:ext uri="{FF2B5EF4-FFF2-40B4-BE49-F238E27FC236}">
                <a16:creationId xmlns:a16="http://schemas.microsoft.com/office/drawing/2014/main" id="{136D5796-D9BB-5925-C970-B70E616DBE7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168347" y="2841231"/>
            <a:ext cx="4826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◐</a:t>
            </a:r>
            <a:endParaRPr lang="en-GB" sz="1400"/>
          </a:p>
        </p:txBody>
      </p:sp>
      <p:sp>
        <p:nvSpPr>
          <p:cNvPr id="284" name="overall_perf_start:label3">
            <a:extLst>
              <a:ext uri="{FF2B5EF4-FFF2-40B4-BE49-F238E27FC236}">
                <a16:creationId xmlns:a16="http://schemas.microsoft.com/office/drawing/2014/main" id="{DF876906-5DB7-A0D2-D56F-909C5519788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0729688" y="2841231"/>
            <a:ext cx="93153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extrapolated</a:t>
            </a:r>
            <a:endParaRPr lang="en-GB" sz="1400"/>
          </a:p>
        </p:txBody>
      </p:sp>
      <p:sp>
        <p:nvSpPr>
          <p:cNvPr id="285" name="overall_perf_start:label4">
            <a:extLst>
              <a:ext uri="{FF2B5EF4-FFF2-40B4-BE49-F238E27FC236}">
                <a16:creationId xmlns:a16="http://schemas.microsoft.com/office/drawing/2014/main" id="{B9A72B6E-4E35-D26C-DCE2-110F7FF27B2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626611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B22222"/>
                </a:solidFill>
                <a:latin typeface="+mn-lt"/>
                <a:cs typeface="+mn-lt"/>
              </a:rPr>
              <a:t>●</a:t>
            </a:r>
            <a:endParaRPr lang="en-GB" sz="1400"/>
          </a:p>
        </p:txBody>
      </p:sp>
      <p:sp>
        <p:nvSpPr>
          <p:cNvPr id="286" name="overall_perf_start:label5">
            <a:extLst>
              <a:ext uri="{FF2B5EF4-FFF2-40B4-BE49-F238E27FC236}">
                <a16:creationId xmlns:a16="http://schemas.microsoft.com/office/drawing/2014/main" id="{296DDEBC-5BC4-05F7-9241-5DA7C1D5B1E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194301" y="6094435"/>
            <a:ext cx="224266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ST40, 40x100, flux limiter = 0.2</a:t>
            </a:r>
            <a:endParaRPr lang="en-GB" sz="1400"/>
          </a:p>
        </p:txBody>
      </p:sp>
      <p:sp>
        <p:nvSpPr>
          <p:cNvPr id="287" name="overall_perf_start:label6">
            <a:extLst>
              <a:ext uri="{FF2B5EF4-FFF2-40B4-BE49-F238E27FC236}">
                <a16:creationId xmlns:a16="http://schemas.microsoft.com/office/drawing/2014/main" id="{6E9C6B9A-4A5A-6F6F-0975-D225AA85B38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707758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8080"/>
                </a:solidFill>
                <a:latin typeface="+mn-lt"/>
                <a:cs typeface="+mn-lt"/>
              </a:rPr>
              <a:t>▲</a:t>
            </a:r>
            <a:endParaRPr lang="en-GB" sz="1400"/>
          </a:p>
        </p:txBody>
      </p:sp>
      <p:sp>
        <p:nvSpPr>
          <p:cNvPr id="288" name="overall_perf_start:label7">
            <a:extLst>
              <a:ext uri="{FF2B5EF4-FFF2-40B4-BE49-F238E27FC236}">
                <a16:creationId xmlns:a16="http://schemas.microsoft.com/office/drawing/2014/main" id="{D1BD131D-BB15-9192-9CDB-5323D06FA200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275448" y="6094435"/>
            <a:ext cx="215129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ST40, 20x50, flux limiter = 1.0</a:t>
            </a:r>
            <a:endParaRPr lang="en-GB" sz="1400"/>
          </a:p>
        </p:txBody>
      </p:sp>
      <p:sp>
        <p:nvSpPr>
          <p:cNvPr id="314" name="overall_perf:intro">
            <a:extLst>
              <a:ext uri="{FF2B5EF4-FFF2-40B4-BE49-F238E27FC236}">
                <a16:creationId xmlns:a16="http://schemas.microsoft.com/office/drawing/2014/main" id="{28F8C835-3156-2078-A4DE-F33F12F89E55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7048500" y="2032000"/>
            <a:ext cx="3175000" cy="5842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r>
              <a:rPr lang="en-GB" sz="1400">
                <a:solidFill>
                  <a:srgbClr val="002F56"/>
                </a:solidFill>
              </a:rPr>
              <a:t>Low-resolution ST40</a:t>
            </a:r>
          </a:p>
          <a:p>
            <a:pPr algn="ctr"/>
            <a:r>
              <a:rPr lang="en-GB" sz="1400">
                <a:solidFill>
                  <a:srgbClr val="002F56"/>
                </a:solidFill>
              </a:rPr>
              <a:t>20x50 grid, flux limiter = 1.0</a:t>
            </a:r>
          </a:p>
        </p:txBody>
      </p:sp>
      <p:sp>
        <p:nvSpPr>
          <p:cNvPr id="315" name="overall_perf:badge:test4">
            <a:extLst>
              <a:ext uri="{FF2B5EF4-FFF2-40B4-BE49-F238E27FC236}">
                <a16:creationId xmlns:a16="http://schemas.microsoft.com/office/drawing/2014/main" id="{71612336-AFF6-4173-87C3-A7146FFE201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4463852" y="2557023"/>
            <a:ext cx="508000" cy="508000"/>
          </a:xfrm>
          <a:prstGeom prst="ellipse">
            <a:avLst/>
          </a:prstGeom>
          <a:solidFill>
            <a:srgbClr val="ECC8C8"/>
          </a:solidFill>
          <a:ln w="9525">
            <a:solidFill>
              <a:srgbClr val="B2222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16" name="overall_perf:badge:test4:text">
            <a:extLst>
              <a:ext uri="{FF2B5EF4-FFF2-40B4-BE49-F238E27FC236}">
                <a16:creationId xmlns:a16="http://schemas.microsoft.com/office/drawing/2014/main" id="{5BB3BA6E-46BF-82A4-8173-5741C233D8E3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4561642" y="2626238"/>
            <a:ext cx="312420" cy="3695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ctr">
              <a:buNone/>
            </a:pPr>
            <a:r>
              <a:rPr lang="en-GB" sz="1200" b="1">
                <a:solidFill>
                  <a:srgbClr val="B22222"/>
                </a:solidFill>
                <a:latin typeface="+mn-lt"/>
                <a:cs typeface="+mn-lt"/>
              </a:rPr>
              <a:t>~600</a:t>
            </a:r>
            <a:endParaRPr lang="en-GB" sz="1200"/>
          </a:p>
          <a:p>
            <a:pPr lvl="0" algn="ctr">
              <a:buNone/>
            </a:pPr>
            <a:r>
              <a:rPr lang="en-GB" sz="1200" b="1">
                <a:solidFill>
                  <a:srgbClr val="B22222"/>
                </a:solidFill>
                <a:latin typeface="+mn-lt"/>
                <a:cs typeface="+mn-lt"/>
              </a:rPr>
              <a:t>hrs</a:t>
            </a:r>
            <a:endParaRPr lang="en-GB" sz="1200"/>
          </a:p>
        </p:txBody>
      </p:sp>
      <p:sp>
        <p:nvSpPr>
          <p:cNvPr id="317" name="overall_perf:badge:test6">
            <a:extLst>
              <a:ext uri="{FF2B5EF4-FFF2-40B4-BE49-F238E27FC236}">
                <a16:creationId xmlns:a16="http://schemas.microsoft.com/office/drawing/2014/main" id="{DDBFEF31-3F15-37F7-1082-B5D526644E5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5738043" y="2557023"/>
            <a:ext cx="508000" cy="508000"/>
          </a:xfrm>
          <a:prstGeom prst="ellipse">
            <a:avLst/>
          </a:prstGeom>
          <a:solidFill>
            <a:srgbClr val="BFDFDF"/>
          </a:solidFill>
          <a:ln w="9525">
            <a:solidFill>
              <a:srgbClr val="0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18" name="overall_perf:badge:test6:text">
            <a:extLst>
              <a:ext uri="{FF2B5EF4-FFF2-40B4-BE49-F238E27FC236}">
                <a16:creationId xmlns:a16="http://schemas.microsoft.com/office/drawing/2014/main" id="{CD9E6845-BEC5-2F3D-7602-F9AC228F329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5875203" y="2626238"/>
            <a:ext cx="233680" cy="3695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ctr">
              <a:buNone/>
            </a:pPr>
            <a:r>
              <a:rPr lang="en-GB" sz="1200" b="1">
                <a:solidFill>
                  <a:srgbClr val="008080"/>
                </a:solidFill>
                <a:latin typeface="+mn-lt"/>
                <a:cs typeface="+mn-lt"/>
              </a:rPr>
              <a:t>~82</a:t>
            </a:r>
            <a:endParaRPr lang="en-GB" sz="1200"/>
          </a:p>
          <a:p>
            <a:pPr lvl="0" algn="ctr">
              <a:buNone/>
            </a:pPr>
            <a:r>
              <a:rPr lang="en-GB" sz="1200" b="1">
                <a:solidFill>
                  <a:srgbClr val="008080"/>
                </a:solidFill>
                <a:latin typeface="+mn-lt"/>
                <a:cs typeface="+mn-lt"/>
              </a:rPr>
              <a:t>hrs</a:t>
            </a:r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428290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25"/>
    </mc:Choice>
    <mc:Fallback xmlns="">
      <p:transition spd="slow" advTm="15725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899DA-16E9-FDDB-B362-FB894F7A1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E01B9-9DB5-1073-4B81-2D1769AE9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36" y="32247"/>
            <a:ext cx="9980705" cy="951505"/>
          </a:xfrm>
        </p:spPr>
        <p:txBody>
          <a:bodyPr/>
          <a:lstStyle/>
          <a:p>
            <a:r>
              <a:rPr lang="en-GB" sz="3200" dirty="0"/>
              <a:t>First breakthrough: full algebraic preconditioning using </a:t>
            </a:r>
            <a:r>
              <a:rPr lang="en-GB" sz="3200" dirty="0" err="1"/>
              <a:t>PETSc</a:t>
            </a:r>
            <a:endParaRPr lang="en-GB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980DF9-9A0D-C997-8C5F-CA8AFF7430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10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D23173-40F0-85FC-FA3A-B6B3F2D0F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pic>
        <p:nvPicPr>
          <p:cNvPr id="39" name="overall_perf_snes1" descr="Made by talks/ecw2026/figs/overall_perf_snes1.py @ ed99acc&#10;Rows top to bottom (recipe names; the slide's labels in brackets): CVODE-1, combined limiters; CVODE-1, separate limiters; SNES-MUMPS-1, combined limiters [PETSc solver w/ LU, combined limiters]; + regularisation, Van Albada [+ neutral regularisation, Van Albada slope limiter]; + SNES-MUMPS-3, limiter lagging [+ column scaling, solver tuning, limiter lagging]; + SNES-MUMPS-4 [+ AI solver optimisation]; + Van Albada tolerance; + Jacobian colouring [+ Optimised Jacobian colouring]; + separate limiters&#10;test4 + regularisation, Van Albada (SNES-MUMPS-1, lagging off): /home/mike/work/cases/fluxlim/neutlag/lag19a-from_lag9a_st40hr_neutlag_va_nolag_mumps1_restart 147609 s&#10;test4 + SNES-MUMPS-3 (lagged): 6 runs, mean 2542 s (/home/mike/work/solver-opt-store/campaigns/test4-jacobian/runs.tsv, cfg baseline, window test4_0.0-100.0ms, build ef2ef9dd; and /home/mike/work/solver-opt-data/bundles/test4_0.0-100.0ms-20260919-201426/BOUT.log.0)&#10;test5 + SNES-MUMPS-3 (lagged): parents test5_0.0-100.0ms-20260919-201521, test5_0.0-100.0ms-20260920-170442, mean 60178 s (/home/mike/work/solver-opt-store/index.tsv)&#10;test4 + SNES-MUMPS-4 (lagged): 7 runs, mean 984 s (same campaign and window; 2 with the void divergence tolerance)&#10;test5 + SNES-MUMPS-4 (lagged): /home/mike/work/cases/hermes3-perf/test5-failures/t5f52c-test5_neutlag_mumps4_scratch 128033 s at 99.0 ms; extrapolated at its mean pace to 129326 s&#10;+ Van Albada tolerance (SNES-MUMPS-4, lagged, epsilon 1e-3 + clip): test4 /home/mike/work/cases/hermes3-perf/jac-opt/jopt23a-test4_jacopt_laggrad_scratch 1007 s, /home/mike/work/cases/hermes3-perf/jac-opt/jopt26a-from_jopt23a_test4_jacopt_laggrad_rep2_scratch 987 s, /home/mike/work/cases/hermes3-perf/jac-opt/jopt26b-from_jopt23a_test4_jacopt_laggrad_rep3_scratch 1042 s (mean 1012 s); test5 /home/mike/work/cases/hermes3-perf/jac-opt/jopt23b-test5_jacopt_laggrad_scratch 117 s, /home/mike/work/cases/hermes3-perf/jac-opt/jopt26c-from_jopt23b_test5_jacopt_laggrad_rep2_scratch 111 s, /home/mike/work/cases/hermes3-perf/jac-opt/jopt26d-from_jopt23b_test5_jacopt_laggrad_rep3_scratch 135 s (mean 121 s)&#10;+ Jacobian colouring (SNES-MUMPS-4 + tolerance + auto_pairs, lagged): test4 /home/mike/work/cases/hermes3-perf/jac-opt/jopt20a-test4_jacopt_autopairs_symcol_colid_laggrad_rep1_scratch 591 s, /home/mike/work/cases/hermes3-perf/jac-opt/jopt20b-test4_jacopt_autopairs_symcol_colid_laggrad_rep2_scratch 626 s (mean 608 s); test5 /home/mike/work/cases/hermes3-perf/jac-opt/jopt20c-test5_jacopt_autopairs_symcol_colid_laggrad_rep1_scratch 71 s, /home/mike/work/cases/hermes3-perf/jac-opt/jopt20d-test5_jacopt_autopairs_symcol_colid_laggrad_rep2_scratch 69 s (mean 70 s)&#10;+ separate limiters (all fixes, combined_limiters = false, lagged; test4 left empty, its run jopt25a stalled at 43 ms): + separate limiters, test5: /home/mike/work/cases/hermes3-perf/jac-opt/jopt22c-test5_jacopt_autopairs_symcol_colid_laggrad_nocombined_scratch 70 s, /home/mike/work/cases/hermes3-perf/jac-opt/jopt26e-from_jopt22c_test5_jacopt_autopairs_symcol_colid_laggrad_nocombined_rep2_scratch 73 s (mean 72 s)&#10;Stand-in (/home/mike/work/solver-opt-store/run_records-preproject.csv): test4scratch SNES-MUMPS-1 master, 36.1 h to 60 ms (notes), extrapolated at its mean pace to 216600 s&#10;Low-res ST40, flux limit 1.0 (triangles; wall time at 100 ms of runs to 123.5 ms): SNES-MUMPS-1, combined limiters (master 2ea120b9) /home/mike/work/cases/fluxlim/st40-flimlrb/st40fllrb0aa-master_flim1.0_scratch 3730 s; + regularisation, Van Albada (floor 0.01, combined, build 23238682) /home/mike/work/cases/fluxlim/st40-flimlrb/st40fllrb21e-vanalbada_floor0.01_lmax1.0_flim1.0_scratch 2380 s&#10;Low-res ST40, test6-ladder (build 1845bfbe, 0-100 ms from scratch): + SNES-MUMPS-3 /home/mike/work/cases/hermes3-perf/test6-ladder/t6l1d-test6_jacopt_combined_mumps3_laggrad_scratch 64 s, /home/mike/work/cases/hermes3-perf/test6-ladder/t6l2a-from_t6l1d_test6_jacopt_combined_mumps3_laggrad_rep2_scratch 61 s, /home/mike/work/cases/hermes3-perf/test6-ladder/t6l2b-from_t6l1d_test6_jacopt_combined_mumps3_laggrad_rep3_scratch 64 s (mean 63 s); + SNES-MUMPS-4 /home/mike/work/cases/hermes3-perf/test6-ladder/t6l1e-test6_jacopt_combined_mumps4_laggrad_scratch 94 s, /home/mike/work/cases/hermes3-perf/test6-ladder/t6l2c-from_t6l1e_test6_jacopt_combined_mumps4_laggrad_rep2_scratch 91 s, /home/mike/work/cases/hermes3-perf/test6-ladder/t6l2d-from_t6l1e_test6_jacopt_combined_mumps4_laggrad_rep3_scratch 112 s (mean 99 s); + Van Albada tolerance /home/mike/work/cases/hermes3-perf/test6-ladder/t6l1f-test6_jacopt_combined_mumps4_eps_laggrad_scratch 85 s, /home/mike/work/cases/hermes3-perf/test6-ladder/t6l2e-from_t6l1f_test6_jacopt_combined_mumps4_eps_laggrad_rep2_scratch 89 s, /home/mike/work/cases/hermes3-perf/test6-ladder/t6l2f-from_t6l1f_test6_jacopt_combined_mumps4_eps_laggrad_rep3_scratch 81 s (mean 85 s); + Jacobian colouring /home/mike/work/cases/hermes3-perf/test6-ladder/t6l1ga-test6_jacopt_combined_mumps4_eps_autopairs_laggrad_maxfail50_scratch 56 s, /home/mike/work/cases/hermes3-perf/test6-ladder/t6l2g-from_t6l1ga_test6_jacopt_combined_mumps4_eps_autopairs_laggrad_maxfail50_rep2_scratch 52 s (mean 54 s); + separate limiters /home/mike/work/cases/hermes3-perf/test6-ladder/t6l1aa-test6_jacopt_mumps4_eps_autopairs_laggrad_maxfail50_scratch 58 s, /home/mike/work/cases/hermes3-perf/test6-ladder/t6l2j-from_t6l1aa_test6_jacopt_mumps4_eps_autopairs_laggrad_maxfail50_rep3_scratch 69 s (mean 64 s). t6l1ga and t6l1aa are reruns of t6l1g and t6l1a, which aborted at 10 ms on 20 consecutive SNES failures; the reruns raise max_snes_failures to 50 and never exceed 3. Series 2 repeats that aborted on 50 consecutive DIVERGED_LINEAR_SOLVE, not drawn: t6l2h row 8, aborted at 10.0 ms; t6l2i row 9, aborted at 11.0 ms. So on low-res, 2 of 4 runs abort at about 10 ms on each auto_pairs row (8 and 9), none on rows 5-7&#10;Measured, 0-100 ms: CVODE-1, combined limiters, test6: /home/mike/work/cases/hermes3-perf/test6-ladder/t6l1i-test6_jacopt_combined_legacyreg_cvode1_scratch 82129 s; CVODE-1, combined limiters, test5: /home/mike/work/cases/hermes3-perf/test5-cvode1/t5c1a-test5_jacopt_scratch 26743 s; CVODE-1, separate limiters, test5: /home/mike/work/cases/hermes3-perf/test5-cvode1/t5c1b-test5_jacopt_nocombined_scratch 49907 s&#10;Unfinished runs, extrapolated at their mean pace (wall so far x 100 / ms reached): CVODE-1, separate limiters, test6: /home/mike/work/cases/hermes3-perf/test6-ladder/t6l1j-test6_jacopt_legacyreg_cvode1_scratch 115782 s at 39.0 ms, to 296856 s; CVODE-1, combined limiters, test4: /home/mike/work/cases/hermes3-perf/test4-cvode1/t4c1a-test4_jacopt_scratch 153689 s at 37.0 ms, to 415394 s&#10;Queued or running, no output yet, not drawn: t5l1a, t5l1b&#10;Stopped by a solver error, drawn extrapolated: t4c1a CVODE flag -4 at 37.6 ms&#10;Stalled (not labelled on the slide): t6l1j&#10;Estimate (the user, 2026-09-26): test4 CVODE-1 separate 4 ms/24 h&#10;Drawn half filled, keyed extrapolated: every point not measured to 100 ms: extrapolated runs, the stand-in, the estimate&#10;Speedups, first row to final row: test6 + separate limiters: 1293x (first row measured); test5 + separate limiters: 374x (first row measured); test4 + Jacobian colouring: 683x (first row extrapolated)&#10;Variant snes1 of overall_perf.py, last row drawn per test: test4 SNES-MUMPS-1, combined limiters; test6 SNES-MUMPS-1, combined limiters">
            <a:extLst>
              <a:ext uri="{FF2B5EF4-FFF2-40B4-BE49-F238E27FC236}">
                <a16:creationId xmlns:a16="http://schemas.microsoft.com/office/drawing/2014/main" id="{07CC99A2-673C-5AA0-BCF6-767CD77EBF1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7" y="1778000"/>
            <a:ext cx="11679937" cy="45720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8145C6A-7748-C5F3-87C2-E3CFD507E53E}"/>
              </a:ext>
            </a:extLst>
          </p:cNvPr>
          <p:cNvSpPr txBox="1"/>
          <p:nvPr/>
        </p:nvSpPr>
        <p:spPr>
          <a:xfrm>
            <a:off x="1603406" y="549457"/>
            <a:ext cx="6153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Scheme: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Backward Euler</a:t>
            </a:r>
          </a:p>
          <a:p>
            <a:pPr algn="l"/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Preconditioning: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 (MUMPS)</a:t>
            </a:r>
          </a:p>
          <a:p>
            <a:pPr algn="l"/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Timestep: </a:t>
            </a:r>
            <a:r>
              <a:rPr lang="en-GB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adaptive</a:t>
            </a:r>
          </a:p>
        </p:txBody>
      </p:sp>
      <p:sp>
        <p:nvSpPr>
          <p:cNvPr id="40" name="overall_perf_snes1:label0">
            <a:extLst>
              <a:ext uri="{FF2B5EF4-FFF2-40B4-BE49-F238E27FC236}">
                <a16:creationId xmlns:a16="http://schemas.microsoft.com/office/drawing/2014/main" id="{6EA51EF1-B6D3-95C0-C48D-5D6E43D66AE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61998" y="2600439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●</a:t>
            </a:r>
            <a:endParaRPr lang="en-GB" sz="1400"/>
          </a:p>
        </p:txBody>
      </p:sp>
      <p:sp>
        <p:nvSpPr>
          <p:cNvPr id="41" name="overall_perf_snes1:label1">
            <a:extLst>
              <a:ext uri="{FF2B5EF4-FFF2-40B4-BE49-F238E27FC236}">
                <a16:creationId xmlns:a16="http://schemas.microsoft.com/office/drawing/2014/main" id="{3F892DC7-DFFA-CDEA-2B13-A862EBCC9C5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729687" y="2600439"/>
            <a:ext cx="72859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measured</a:t>
            </a:r>
            <a:endParaRPr lang="en-GB" sz="1400"/>
          </a:p>
        </p:txBody>
      </p:sp>
      <p:sp>
        <p:nvSpPr>
          <p:cNvPr id="42" name="overall_perf_snes1:label2">
            <a:extLst>
              <a:ext uri="{FF2B5EF4-FFF2-40B4-BE49-F238E27FC236}">
                <a16:creationId xmlns:a16="http://schemas.microsoft.com/office/drawing/2014/main" id="{8B012AA1-3736-7873-E018-E9628C04444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168347" y="2841231"/>
            <a:ext cx="4826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◐</a:t>
            </a:r>
            <a:endParaRPr lang="en-GB" sz="1400"/>
          </a:p>
        </p:txBody>
      </p:sp>
      <p:sp>
        <p:nvSpPr>
          <p:cNvPr id="43" name="overall_perf_snes1:label3">
            <a:extLst>
              <a:ext uri="{FF2B5EF4-FFF2-40B4-BE49-F238E27FC236}">
                <a16:creationId xmlns:a16="http://schemas.microsoft.com/office/drawing/2014/main" id="{8923029A-2E67-D50C-8F76-AA3B8C9BC86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0729688" y="2841231"/>
            <a:ext cx="93153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extrapolated</a:t>
            </a:r>
            <a:endParaRPr lang="en-GB" sz="1400"/>
          </a:p>
        </p:txBody>
      </p:sp>
      <p:sp>
        <p:nvSpPr>
          <p:cNvPr id="44" name="overall_perf_snes1:label4">
            <a:extLst>
              <a:ext uri="{FF2B5EF4-FFF2-40B4-BE49-F238E27FC236}">
                <a16:creationId xmlns:a16="http://schemas.microsoft.com/office/drawing/2014/main" id="{AA13EA79-20C9-0EFE-B208-13923F0312F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626611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B22222"/>
                </a:solidFill>
                <a:latin typeface="+mn-lt"/>
                <a:cs typeface="+mn-lt"/>
              </a:rPr>
              <a:t>●</a:t>
            </a:r>
            <a:endParaRPr lang="en-GB" sz="1400"/>
          </a:p>
        </p:txBody>
      </p:sp>
      <p:sp>
        <p:nvSpPr>
          <p:cNvPr id="45" name="overall_perf_snes1:label5">
            <a:extLst>
              <a:ext uri="{FF2B5EF4-FFF2-40B4-BE49-F238E27FC236}">
                <a16:creationId xmlns:a16="http://schemas.microsoft.com/office/drawing/2014/main" id="{36D5A7EB-6D08-311F-85D5-85ADF7876AD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194301" y="6094435"/>
            <a:ext cx="224266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ST40, 40x100, flux limiter = 0.2</a:t>
            </a:r>
            <a:endParaRPr lang="en-GB" sz="1400"/>
          </a:p>
        </p:txBody>
      </p:sp>
      <p:sp>
        <p:nvSpPr>
          <p:cNvPr id="46" name="overall_perf_snes1:label6">
            <a:extLst>
              <a:ext uri="{FF2B5EF4-FFF2-40B4-BE49-F238E27FC236}">
                <a16:creationId xmlns:a16="http://schemas.microsoft.com/office/drawing/2014/main" id="{CA3C8779-169B-EE08-ADC3-855221928B8B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707758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8080"/>
                </a:solidFill>
                <a:latin typeface="+mn-lt"/>
                <a:cs typeface="+mn-lt"/>
              </a:rPr>
              <a:t>▲</a:t>
            </a:r>
            <a:endParaRPr lang="en-GB" sz="1400"/>
          </a:p>
        </p:txBody>
      </p:sp>
      <p:sp>
        <p:nvSpPr>
          <p:cNvPr id="47" name="overall_perf_snes1:label7">
            <a:extLst>
              <a:ext uri="{FF2B5EF4-FFF2-40B4-BE49-F238E27FC236}">
                <a16:creationId xmlns:a16="http://schemas.microsoft.com/office/drawing/2014/main" id="{94221390-CAFE-4FB9-E684-CE2D051E63C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275448" y="6094435"/>
            <a:ext cx="215129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ST40, 20x50, flux limiter = 1.0</a:t>
            </a:r>
            <a:endParaRPr lang="en-GB" sz="1400"/>
          </a:p>
        </p:txBody>
      </p:sp>
      <p:sp>
        <p:nvSpPr>
          <p:cNvPr id="56" name="overall_perf:badge:test4">
            <a:extLst>
              <a:ext uri="{FF2B5EF4-FFF2-40B4-BE49-F238E27FC236}">
                <a16:creationId xmlns:a16="http://schemas.microsoft.com/office/drawing/2014/main" id="{78123743-E672-CCDB-761D-563A660B67C6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5940408" y="2952629"/>
            <a:ext cx="508000" cy="508000"/>
          </a:xfrm>
          <a:prstGeom prst="ellipse">
            <a:avLst/>
          </a:prstGeom>
          <a:solidFill>
            <a:srgbClr val="ECC8C8"/>
          </a:solidFill>
          <a:ln w="9525">
            <a:solidFill>
              <a:srgbClr val="B2222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7" name="overall_perf:badge:test4:text">
            <a:extLst>
              <a:ext uri="{FF2B5EF4-FFF2-40B4-BE49-F238E27FC236}">
                <a16:creationId xmlns:a16="http://schemas.microsoft.com/office/drawing/2014/main" id="{99FA4A33-0582-C763-A71B-11A1A7556155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6077569" y="3021844"/>
            <a:ext cx="233680" cy="3695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ctr">
              <a:buNone/>
            </a:pPr>
            <a:r>
              <a:rPr lang="en-GB" sz="1200" b="1">
                <a:solidFill>
                  <a:srgbClr val="B22222"/>
                </a:solidFill>
                <a:latin typeface="+mn-lt"/>
                <a:cs typeface="+mn-lt"/>
              </a:rPr>
              <a:t>~60</a:t>
            </a:r>
            <a:endParaRPr lang="en-GB" sz="1200"/>
          </a:p>
          <a:p>
            <a:pPr lvl="0" algn="ctr">
              <a:buNone/>
            </a:pPr>
            <a:r>
              <a:rPr lang="en-GB" sz="1200" b="1">
                <a:solidFill>
                  <a:srgbClr val="B22222"/>
                </a:solidFill>
                <a:latin typeface="+mn-lt"/>
                <a:cs typeface="+mn-lt"/>
              </a:rPr>
              <a:t>hrs</a:t>
            </a:r>
            <a:endParaRPr lang="en-GB" sz="1200"/>
          </a:p>
        </p:txBody>
      </p:sp>
      <p:sp>
        <p:nvSpPr>
          <p:cNvPr id="58" name="overall_perf:badge:test6">
            <a:extLst>
              <a:ext uri="{FF2B5EF4-FFF2-40B4-BE49-F238E27FC236}">
                <a16:creationId xmlns:a16="http://schemas.microsoft.com/office/drawing/2014/main" id="{C3BB33E5-1DFE-B830-74B3-CAFEA2BAB4E8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8548048" y="2952629"/>
            <a:ext cx="508000" cy="508000"/>
          </a:xfrm>
          <a:prstGeom prst="ellipse">
            <a:avLst/>
          </a:prstGeom>
          <a:solidFill>
            <a:srgbClr val="BFDFDF"/>
          </a:solidFill>
          <a:ln w="9525">
            <a:solidFill>
              <a:srgbClr val="0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overall_perf:badge:test6:text">
            <a:extLst>
              <a:ext uri="{FF2B5EF4-FFF2-40B4-BE49-F238E27FC236}">
                <a16:creationId xmlns:a16="http://schemas.microsoft.com/office/drawing/2014/main" id="{A9EFB3FD-1542-AA5E-4F92-73661FB4B76A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8732834" y="3021844"/>
            <a:ext cx="138430" cy="3695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ctr">
              <a:buNone/>
            </a:pPr>
            <a:r>
              <a:rPr lang="en-GB" sz="1200" b="1">
                <a:solidFill>
                  <a:srgbClr val="008080"/>
                </a:solidFill>
                <a:latin typeface="+mn-lt"/>
                <a:cs typeface="+mn-lt"/>
              </a:rPr>
              <a:t>1</a:t>
            </a:r>
            <a:endParaRPr lang="en-GB" sz="1200"/>
          </a:p>
          <a:p>
            <a:pPr lvl="0" algn="ctr">
              <a:buNone/>
            </a:pPr>
            <a:r>
              <a:rPr lang="en-GB" sz="1200" b="1">
                <a:solidFill>
                  <a:srgbClr val="008080"/>
                </a:solidFill>
                <a:latin typeface="+mn-lt"/>
                <a:cs typeface="+mn-lt"/>
              </a:rPr>
              <a:t>hr</a:t>
            </a:r>
            <a:endParaRPr lang="en-GB" sz="1200"/>
          </a:p>
        </p:txBody>
      </p: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89376726-5316-1B17-BCDB-1486C3B5E230}"/>
              </a:ext>
            </a:extLst>
          </p:cNvPr>
          <p:cNvGrpSpPr/>
          <p:nvPr/>
        </p:nvGrpSpPr>
        <p:grpSpPr>
          <a:xfrm>
            <a:off x="4894048" y="506615"/>
            <a:ext cx="5901490" cy="1092704"/>
            <a:chOff x="4609331" y="4064000"/>
            <a:chExt cx="7590085" cy="1405359"/>
          </a:xfrm>
        </p:grpSpPr>
        <p:sp>
          <p:nvSpPr>
            <p:cNvPr id="256" name="Rectangle: Rounded Corners 255">
              <a:extLst>
                <a:ext uri="{FF2B5EF4-FFF2-40B4-BE49-F238E27FC236}">
                  <a16:creationId xmlns:a16="http://schemas.microsoft.com/office/drawing/2014/main" id="{E7BA3D74-2F16-4F95-2849-85207D16CC84}"/>
                </a:ext>
              </a:extLst>
            </p:cNvPr>
            <p:cNvSpPr/>
            <p:nvPr/>
          </p:nvSpPr>
          <p:spPr>
            <a:xfrm>
              <a:off x="5206139" y="4064000"/>
              <a:ext cx="6308768" cy="133817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DF5FB3F-BDF2-7C50-B42C-311C93CA3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9162645" y="4247722"/>
              <a:ext cx="1723240" cy="728567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3C14626-EE1B-69E1-4DD6-5C251ADA9107}"/>
                </a:ext>
              </a:extLst>
            </p:cNvPr>
            <p:cNvSpPr txBox="1"/>
            <p:nvPr/>
          </p:nvSpPr>
          <p:spPr>
            <a:xfrm>
              <a:off x="4609331" y="4160393"/>
              <a:ext cx="2455413" cy="990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Collaboration with:</a:t>
              </a:r>
            </a:p>
          </p:txBody>
        </p: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C58D9421-C962-1359-82E7-F3B3F815B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7260900" y="4247722"/>
              <a:ext cx="1723240" cy="656342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AB83DFD-AFD5-724B-2A58-90779AEDC15A}"/>
                </a:ext>
              </a:extLst>
            </p:cNvPr>
            <p:cNvSpPr txBox="1"/>
            <p:nvPr/>
          </p:nvSpPr>
          <p:spPr>
            <a:xfrm>
              <a:off x="5673847" y="5065852"/>
              <a:ext cx="6525569" cy="403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16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STFC team: H. Al Daas, A. Pillai, A. Sunderland, J. Castagna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528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601"/>
    </mc:Choice>
    <mc:Fallback xmlns="">
      <p:transition spd="slow" advTm="3060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6A210-4E06-A2F7-ACF1-5A1EB505C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03CD8-3A4A-3320-10A7-9BE849111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99" y="105410"/>
            <a:ext cx="9980930" cy="951230"/>
          </a:xfrm>
        </p:spPr>
        <p:txBody>
          <a:bodyPr/>
          <a:lstStyle/>
          <a:p>
            <a:r>
              <a:rPr lang="en-GB" dirty="0"/>
              <a:t>Reducing non-differentiability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C1E6CE-C0E5-7329-DA2C-F403B2F936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11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A1308D-76D8-39A9-9237-287873517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sp>
        <p:nvSpPr>
          <p:cNvPr id="57" name="col1_bg">
            <a:extLst>
              <a:ext uri="{FF2B5EF4-FFF2-40B4-BE49-F238E27FC236}">
                <a16:creationId xmlns:a16="http://schemas.microsoft.com/office/drawing/2014/main" id="{5B0BFF17-5A1E-3E55-9517-5F624AB9B7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80284" y="1056640"/>
            <a:ext cx="5461000" cy="5191760"/>
          </a:xfrm>
          <a:prstGeom prst="roundRect">
            <a:avLst>
              <a:gd name="adj" fmla="val 4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8" name="col1_head">
            <a:extLst>
              <a:ext uri="{FF2B5EF4-FFF2-40B4-BE49-F238E27FC236}">
                <a16:creationId xmlns:a16="http://schemas.microsoft.com/office/drawing/2014/main" id="{5EEAA1A8-9E6E-D519-C573-CA122AF97EC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07284" y="1079533"/>
            <a:ext cx="5207000" cy="4064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2000" b="1" dirty="0">
                <a:solidFill>
                  <a:srgbClr val="002F56"/>
                </a:solidFill>
              </a:rPr>
              <a:t>#1 Neutral perp flux limiter: improve regularisation</a:t>
            </a:r>
          </a:p>
        </p:txBody>
      </p:sp>
      <p:sp>
        <p:nvSpPr>
          <p:cNvPr id="60" name="col1_result">
            <a:extLst>
              <a:ext uri="{FF2B5EF4-FFF2-40B4-BE49-F238E27FC236}">
                <a16:creationId xmlns:a16="http://schemas.microsoft.com/office/drawing/2014/main" id="{93EA5401-3C21-06C3-7C9D-1217C0036D3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81000" y="5130800"/>
            <a:ext cx="5207000" cy="4064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2400" b="1" dirty="0">
                <a:solidFill>
                  <a:srgbClr val="002F56"/>
                </a:solidFill>
              </a:rPr>
              <a:t>More robust</a:t>
            </a:r>
          </a:p>
        </p:txBody>
      </p:sp>
      <p:sp>
        <p:nvSpPr>
          <p:cNvPr id="61" name="col1_qual">
            <a:extLst>
              <a:ext uri="{FF2B5EF4-FFF2-40B4-BE49-F238E27FC236}">
                <a16:creationId xmlns:a16="http://schemas.microsoft.com/office/drawing/2014/main" id="{D438B61A-A328-48EC-634C-BAB578378E0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81000" y="5537200"/>
            <a:ext cx="5207000" cy="635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t"/>
          <a:lstStyle/>
          <a:p>
            <a:pPr algn="ctr"/>
            <a:r>
              <a:rPr lang="en-GB" sz="1400" dirty="0">
                <a:solidFill>
                  <a:srgbClr val="002F56"/>
                </a:solidFill>
              </a:rPr>
              <a:t>Prevents a lot of crashes</a:t>
            </a:r>
          </a:p>
          <a:p>
            <a:pPr algn="ctr"/>
            <a:r>
              <a:rPr lang="en-GB" sz="1400" dirty="0">
                <a:solidFill>
                  <a:srgbClr val="002F56"/>
                </a:solidFill>
              </a:rPr>
              <a:t>More accurate than previous approach</a:t>
            </a:r>
          </a:p>
          <a:p>
            <a:pPr algn="ctr"/>
            <a:r>
              <a:rPr lang="en-GB" sz="1400" dirty="0">
                <a:solidFill>
                  <a:srgbClr val="002F56"/>
                </a:solidFill>
              </a:rPr>
              <a:t> Similar or faster performance</a:t>
            </a:r>
          </a:p>
        </p:txBody>
      </p:sp>
      <p:sp>
        <p:nvSpPr>
          <p:cNvPr id="68" name="col3_bg">
            <a:extLst>
              <a:ext uri="{FF2B5EF4-FFF2-40B4-BE49-F238E27FC236}">
                <a16:creationId xmlns:a16="http://schemas.microsoft.com/office/drawing/2014/main" id="{E41CE031-A8D4-C405-5DB5-0CA5264788D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969000" y="1056640"/>
            <a:ext cx="5461000" cy="5191760"/>
          </a:xfrm>
          <a:prstGeom prst="roundRect">
            <a:avLst>
              <a:gd name="adj" fmla="val 4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9" name="col3_head">
            <a:extLst>
              <a:ext uri="{FF2B5EF4-FFF2-40B4-BE49-F238E27FC236}">
                <a16:creationId xmlns:a16="http://schemas.microsoft.com/office/drawing/2014/main" id="{4B65C311-4B77-131C-B15A-3AB365C3E48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159500" y="1078128"/>
            <a:ext cx="5207000" cy="4064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2000" b="1" dirty="0">
                <a:solidFill>
                  <a:srgbClr val="002F56"/>
                </a:solidFill>
              </a:rPr>
              <a:t>#2: Slope limiter: switch to differentiable form</a:t>
            </a:r>
          </a:p>
        </p:txBody>
      </p:sp>
      <p:sp>
        <p:nvSpPr>
          <p:cNvPr id="73" name="col3_result">
            <a:extLst>
              <a:ext uri="{FF2B5EF4-FFF2-40B4-BE49-F238E27FC236}">
                <a16:creationId xmlns:a16="http://schemas.microsoft.com/office/drawing/2014/main" id="{8315D4A5-5511-AD35-13E5-6D7A8AA0E1D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096000" y="5130800"/>
            <a:ext cx="5207000" cy="4064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2400" b="1" dirty="0">
                <a:solidFill>
                  <a:srgbClr val="002F56"/>
                </a:solidFill>
              </a:rPr>
              <a:t>More robust, faster</a:t>
            </a:r>
          </a:p>
        </p:txBody>
      </p:sp>
      <p:sp>
        <p:nvSpPr>
          <p:cNvPr id="74" name="col3_qual">
            <a:extLst>
              <a:ext uri="{FF2B5EF4-FFF2-40B4-BE49-F238E27FC236}">
                <a16:creationId xmlns:a16="http://schemas.microsoft.com/office/drawing/2014/main" id="{E61886E8-6C45-3EA8-9AA0-CD8A72692F90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096000" y="5537200"/>
            <a:ext cx="5207000" cy="635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t"/>
          <a:lstStyle/>
          <a:p>
            <a:pPr algn="ctr"/>
            <a:r>
              <a:rPr lang="en-GB" sz="1400" dirty="0">
                <a:solidFill>
                  <a:srgbClr val="002F56"/>
                </a:solidFill>
              </a:rPr>
              <a:t>Significant reduction in solver failures</a:t>
            </a:r>
          </a:p>
          <a:p>
            <a:pPr algn="ctr"/>
            <a:r>
              <a:rPr lang="en-GB" sz="1400" dirty="0">
                <a:solidFill>
                  <a:srgbClr val="002F56"/>
                </a:solidFill>
              </a:rPr>
              <a:t>More consistent, robust performance</a:t>
            </a:r>
          </a:p>
        </p:txBody>
      </p:sp>
      <p:sp>
        <p:nvSpPr>
          <p:cNvPr id="76" name="appendix_note">
            <a:extLst>
              <a:ext uri="{FF2B5EF4-FFF2-40B4-BE49-F238E27FC236}">
                <a16:creationId xmlns:a16="http://schemas.microsoft.com/office/drawing/2014/main" id="{9B9965AB-75BC-74B6-4538-A2D7BA27DB6D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810000" y="6299200"/>
            <a:ext cx="7620000" cy="2286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r"/>
            <a:r>
              <a:rPr lang="en-GB" sz="1100">
                <a:solidFill>
                  <a:srgbClr val="002F56"/>
                </a:solidFill>
              </a:rPr>
              <a:t>Low-res ST40, flux limit α = 0.2–1.0, from scratch to 123.5 ms, one run per point. Scans: appendix.</a:t>
            </a:r>
          </a:p>
        </p:txBody>
      </p:sp>
      <p:pic>
        <p:nvPicPr>
          <p:cNvPr id="274" name="smooth_lessons" descr="Made by talks/ecw2026/figs/smooth_lessons.py @ 84540c5">
            <a:extLst>
              <a:ext uri="{FF2B5EF4-FFF2-40B4-BE49-F238E27FC236}">
                <a16:creationId xmlns:a16="http://schemas.microsoft.com/office/drawing/2014/main" id="{F1718BAA-9484-6976-4F30-1E9A711B7288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2" y="1606550"/>
            <a:ext cx="11170918" cy="2286000"/>
          </a:xfrm>
          <a:prstGeom prst="rect">
            <a:avLst/>
          </a:prstGeom>
        </p:spPr>
      </p:pic>
      <p:sp>
        <p:nvSpPr>
          <p:cNvPr id="271" name="col3_eq_badge">
            <a:extLst>
              <a:ext uri="{FF2B5EF4-FFF2-40B4-BE49-F238E27FC236}">
                <a16:creationId xmlns:a16="http://schemas.microsoft.com/office/drawing/2014/main" id="{65DA1F44-58B0-7510-C02A-44A1BDF89E6E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6934868" y="3850124"/>
            <a:ext cx="3628858" cy="122987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100" name="col3_eq">
            <a:extLst>
              <a:ext uri="{FF2B5EF4-FFF2-40B4-BE49-F238E27FC236}">
                <a16:creationId xmlns:a16="http://schemas.microsoft.com/office/drawing/2014/main" id="{69A3E6CD-0F8A-D8DA-8D43-7D26A251712E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7162584" y="3895817"/>
            <a:ext cx="347548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400" dirty="0"/>
              <a:t>Slope limiters make advection more upwind when gradients change fast</a:t>
            </a:r>
          </a:p>
          <a:p>
            <a:pPr lvl="0">
              <a:buNone/>
            </a:pPr>
            <a:r>
              <a:rPr lang="en-GB" sz="1400" dirty="0"/>
              <a:t>Switch to Van </a:t>
            </a:r>
            <a:r>
              <a:rPr lang="en-GB" sz="1400" dirty="0" err="1"/>
              <a:t>Albada</a:t>
            </a:r>
            <a:r>
              <a:rPr lang="en-GB" sz="1400" dirty="0"/>
              <a:t> slope limiter:</a:t>
            </a:r>
          </a:p>
          <a:p>
            <a:pPr marL="285750" lvl="0" indent="-285750">
              <a:buFontTx/>
              <a:buChar char="-"/>
            </a:pPr>
            <a:r>
              <a:rPr lang="en-GB" sz="1400" dirty="0"/>
              <a:t>Fully differentiable </a:t>
            </a:r>
          </a:p>
          <a:p>
            <a:pPr marL="285750" lvl="0" indent="-285750">
              <a:buFontTx/>
              <a:buChar char="-"/>
            </a:pPr>
            <a:r>
              <a:rPr lang="en-GB" sz="1400" dirty="0"/>
              <a:t>More diffusive</a:t>
            </a:r>
          </a:p>
        </p:txBody>
      </p:sp>
      <p:sp>
        <p:nvSpPr>
          <p:cNvPr id="275" name="smooth_lessons:label0">
            <a:extLst>
              <a:ext uri="{FF2B5EF4-FFF2-40B4-BE49-F238E27FC236}">
                <a16:creationId xmlns:a16="http://schemas.microsoft.com/office/drawing/2014/main" id="{92873CF9-9D51-420F-EEF7-DCE71F1B3F87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681624" y="1982395"/>
            <a:ext cx="1664302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200" dirty="0">
                <a:solidFill>
                  <a:srgbClr val="A6ADB5"/>
                </a:solidFill>
                <a:latin typeface="+mn-lt"/>
                <a:cs typeface="+mn-lt"/>
              </a:rPr>
              <a:t>Monotonised Central (MC)</a:t>
            </a:r>
            <a:endParaRPr lang="en-GB" sz="1200" dirty="0"/>
          </a:p>
        </p:txBody>
      </p:sp>
      <p:sp>
        <p:nvSpPr>
          <p:cNvPr id="276" name="smooth_lessons:label1">
            <a:extLst>
              <a:ext uri="{FF2B5EF4-FFF2-40B4-BE49-F238E27FC236}">
                <a16:creationId xmlns:a16="http://schemas.microsoft.com/office/drawing/2014/main" id="{1C0D031E-8BF9-F239-D771-49749AA0F753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0082529" y="2647180"/>
            <a:ext cx="1111073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200" dirty="0">
                <a:solidFill>
                  <a:srgbClr val="FF8C00"/>
                </a:solidFill>
                <a:latin typeface="+mn-lt"/>
                <a:cs typeface="+mn-lt"/>
              </a:rPr>
              <a:t>Van </a:t>
            </a:r>
            <a:r>
              <a:rPr lang="en-GB" sz="1200" dirty="0" err="1">
                <a:solidFill>
                  <a:srgbClr val="FF8C00"/>
                </a:solidFill>
                <a:latin typeface="+mn-lt"/>
                <a:cs typeface="+mn-lt"/>
              </a:rPr>
              <a:t>Albada</a:t>
            </a:r>
            <a:r>
              <a:rPr lang="en-GB" sz="1200" dirty="0">
                <a:solidFill>
                  <a:srgbClr val="FF8C00"/>
                </a:solidFill>
                <a:latin typeface="+mn-lt"/>
                <a:cs typeface="+mn-lt"/>
              </a:rPr>
              <a:t> 1 (VA)</a:t>
            </a:r>
            <a:endParaRPr lang="en-GB" sz="1200" dirty="0"/>
          </a:p>
        </p:txBody>
      </p:sp>
      <p:sp>
        <p:nvSpPr>
          <p:cNvPr id="278" name="smooth_lessons:label3">
            <a:extLst>
              <a:ext uri="{FF2B5EF4-FFF2-40B4-BE49-F238E27FC236}">
                <a16:creationId xmlns:a16="http://schemas.microsoft.com/office/drawing/2014/main" id="{304D3F9D-BE0E-ECD8-1596-3BAED909D61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267460" y="1990090"/>
            <a:ext cx="400751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100">
                <a:solidFill>
                  <a:srgbClr val="002F56"/>
                </a:solidFill>
                <a:latin typeface="+mn-lt"/>
                <a:cs typeface="+mn-lt"/>
              </a:rPr>
              <a:t>master</a:t>
            </a:r>
            <a:endParaRPr lang="en-GB" sz="1100"/>
          </a:p>
        </p:txBody>
      </p:sp>
      <p:sp>
        <p:nvSpPr>
          <p:cNvPr id="280" name="smooth_lessons:label5">
            <a:extLst>
              <a:ext uri="{FF2B5EF4-FFF2-40B4-BE49-F238E27FC236}">
                <a16:creationId xmlns:a16="http://schemas.microsoft.com/office/drawing/2014/main" id="{644193BE-D0FA-AC25-6C03-F1E2F77C39D6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1267459" y="2176018"/>
            <a:ext cx="968214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100">
                <a:solidFill>
                  <a:srgbClr val="002F56"/>
                </a:solidFill>
                <a:latin typeface="+mn-lt"/>
                <a:cs typeface="+mn-lt"/>
              </a:rPr>
              <a:t>no regularisation</a:t>
            </a:r>
            <a:endParaRPr lang="en-GB" sz="1100"/>
          </a:p>
        </p:txBody>
      </p:sp>
      <p:sp>
        <p:nvSpPr>
          <p:cNvPr id="282" name="smooth_lessons:label7">
            <a:extLst>
              <a:ext uri="{FF2B5EF4-FFF2-40B4-BE49-F238E27FC236}">
                <a16:creationId xmlns:a16="http://schemas.microsoft.com/office/drawing/2014/main" id="{456D3C04-C8FE-4CBB-7CB9-2CA72ABB34E3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1267460" y="2361946"/>
            <a:ext cx="527388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100">
                <a:solidFill>
                  <a:srgbClr val="002F56"/>
                </a:solidFill>
                <a:latin typeface="+mn-lt"/>
                <a:cs typeface="+mn-lt"/>
              </a:rPr>
              <a:t>this work</a:t>
            </a:r>
            <a:endParaRPr lang="en-GB" sz="1100"/>
          </a:p>
        </p:txBody>
      </p:sp>
      <p:cxnSp>
        <p:nvCxnSpPr>
          <p:cNvPr id="209" name="smooth_lessons:leg_master">
            <a:extLst>
              <a:ext uri="{FF2B5EF4-FFF2-40B4-BE49-F238E27FC236}">
                <a16:creationId xmlns:a16="http://schemas.microsoft.com/office/drawing/2014/main" id="{09929C54-A9CF-5BD4-6127-10276A0730A6}"/>
              </a:ext>
            </a:extLst>
          </p:cNvPr>
          <p:cNvCxnSpPr/>
          <p:nvPr>
            <p:custDataLst>
              <p:tags r:id="rId18"/>
            </p:custDataLst>
          </p:nvPr>
        </p:nvCxnSpPr>
        <p:spPr>
          <a:xfrm>
            <a:off x="1079500" y="2075180"/>
            <a:ext cx="152400" cy="0"/>
          </a:xfrm>
          <a:prstGeom prst="straightConnector1">
            <a:avLst/>
          </a:prstGeom>
          <a:ln w="44450">
            <a:solidFill>
              <a:srgbClr val="A6ADB5"/>
            </a:solidFill>
            <a:prstDash val="solid"/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mooth_lessons:leg_noreg_a">
            <a:extLst>
              <a:ext uri="{FF2B5EF4-FFF2-40B4-BE49-F238E27FC236}">
                <a16:creationId xmlns:a16="http://schemas.microsoft.com/office/drawing/2014/main" id="{6B7789A4-6104-AE77-183E-8DBC6D0DA42F}"/>
              </a:ext>
            </a:extLst>
          </p:cNvPr>
          <p:cNvCxnSpPr/>
          <p:nvPr>
            <p:custDataLst>
              <p:tags r:id="rId19"/>
            </p:custDataLst>
          </p:nvPr>
        </p:nvCxnSpPr>
        <p:spPr>
          <a:xfrm>
            <a:off x="1079500" y="2260600"/>
            <a:ext cx="57150" cy="0"/>
          </a:xfrm>
          <a:prstGeom prst="straightConnector1">
            <a:avLst/>
          </a:prstGeom>
          <a:ln w="44450">
            <a:solidFill>
              <a:srgbClr val="A6ADB5"/>
            </a:solidFill>
            <a:prstDash val="solid"/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mooth_lessons:leg_noreg_b">
            <a:extLst>
              <a:ext uri="{FF2B5EF4-FFF2-40B4-BE49-F238E27FC236}">
                <a16:creationId xmlns:a16="http://schemas.microsoft.com/office/drawing/2014/main" id="{3FE785B3-0B20-DD1C-9468-148BCA2CFDFF}"/>
              </a:ext>
            </a:extLst>
          </p:cNvPr>
          <p:cNvCxnSpPr/>
          <p:nvPr>
            <p:custDataLst>
              <p:tags r:id="rId20"/>
            </p:custDataLst>
          </p:nvPr>
        </p:nvCxnSpPr>
        <p:spPr>
          <a:xfrm>
            <a:off x="1174750" y="2260600"/>
            <a:ext cx="57150" cy="0"/>
          </a:xfrm>
          <a:prstGeom prst="straightConnector1">
            <a:avLst/>
          </a:prstGeom>
          <a:ln w="44450">
            <a:solidFill>
              <a:srgbClr val="A6ADB5"/>
            </a:solidFill>
            <a:prstDash val="solid"/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smooth_lessons:leg_new">
            <a:extLst>
              <a:ext uri="{FF2B5EF4-FFF2-40B4-BE49-F238E27FC236}">
                <a16:creationId xmlns:a16="http://schemas.microsoft.com/office/drawing/2014/main" id="{A0F90576-6701-DF37-867F-95CECC1E9FEA}"/>
              </a:ext>
            </a:extLst>
          </p:cNvPr>
          <p:cNvCxnSpPr/>
          <p:nvPr>
            <p:custDataLst>
              <p:tags r:id="rId21"/>
            </p:custDataLst>
          </p:nvPr>
        </p:nvCxnSpPr>
        <p:spPr>
          <a:xfrm>
            <a:off x="1079500" y="2447290"/>
            <a:ext cx="152400" cy="0"/>
          </a:xfrm>
          <a:prstGeom prst="straightConnector1">
            <a:avLst/>
          </a:prstGeom>
          <a:ln w="44450">
            <a:solidFill>
              <a:srgbClr val="FF8C00"/>
            </a:solidFill>
            <a:prstDash val="solid"/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Arrow Connector 283">
            <a:extLst>
              <a:ext uri="{FF2B5EF4-FFF2-40B4-BE49-F238E27FC236}">
                <a16:creationId xmlns:a16="http://schemas.microsoft.com/office/drawing/2014/main" id="{E8392145-4614-D789-E019-6A99E2313761}"/>
              </a:ext>
            </a:extLst>
          </p:cNvPr>
          <p:cNvCxnSpPr/>
          <p:nvPr/>
        </p:nvCxnSpPr>
        <p:spPr>
          <a:xfrm>
            <a:off x="9668256" y="1688592"/>
            <a:ext cx="85344" cy="164592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>
            <a:extLst>
              <a:ext uri="{FF2B5EF4-FFF2-40B4-BE49-F238E27FC236}">
                <a16:creationId xmlns:a16="http://schemas.microsoft.com/office/drawing/2014/main" id="{7752DDCC-02F7-0405-2876-4705DCDF916B}"/>
              </a:ext>
            </a:extLst>
          </p:cNvPr>
          <p:cNvCxnSpPr/>
          <p:nvPr/>
        </p:nvCxnSpPr>
        <p:spPr>
          <a:xfrm>
            <a:off x="7010400" y="2667254"/>
            <a:ext cx="85344" cy="164592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" name="TextBox 285">
            <a:extLst>
              <a:ext uri="{FF2B5EF4-FFF2-40B4-BE49-F238E27FC236}">
                <a16:creationId xmlns:a16="http://schemas.microsoft.com/office/drawing/2014/main" id="{7DD88716-AE9A-F32C-17B8-912FDCDEA558}"/>
              </a:ext>
            </a:extLst>
          </p:cNvPr>
          <p:cNvSpPr txBox="1"/>
          <p:nvPr/>
        </p:nvSpPr>
        <p:spPr>
          <a:xfrm>
            <a:off x="6803136" y="2426243"/>
            <a:ext cx="5425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Kink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F0191490-0589-84AA-7D47-0362A58F1C9C}"/>
              </a:ext>
            </a:extLst>
          </p:cNvPr>
          <p:cNvSpPr txBox="1"/>
          <p:nvPr/>
        </p:nvSpPr>
        <p:spPr>
          <a:xfrm>
            <a:off x="9396984" y="1426982"/>
            <a:ext cx="5425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Kink</a:t>
            </a:r>
          </a:p>
        </p:txBody>
      </p:sp>
      <p:grpSp>
        <p:nvGrpSpPr>
          <p:cNvPr id="13" name="Group 271">
            <a:extLst>
              <a:ext uri="{FF2B5EF4-FFF2-40B4-BE49-F238E27FC236}">
                <a16:creationId xmlns:a16="http://schemas.microsoft.com/office/drawing/2014/main" id="{54902A7B-D067-787A-7297-622C98A4A2AB}"/>
              </a:ext>
            </a:extLst>
          </p:cNvPr>
          <p:cNvGrpSpPr/>
          <p:nvPr/>
        </p:nvGrpSpPr>
        <p:grpSpPr>
          <a:xfrm>
            <a:off x="1267459" y="4042410"/>
            <a:ext cx="3390900" cy="938719"/>
            <a:chOff x="1267459" y="4042410"/>
            <a:chExt cx="3390900" cy="938719"/>
          </a:xfrm>
        </p:grpSpPr>
        <p:sp>
          <p:nvSpPr>
            <p:cNvPr id="269" name="col1_eq_badge">
              <a:extLst>
                <a:ext uri="{FF2B5EF4-FFF2-40B4-BE49-F238E27FC236}">
                  <a16:creationId xmlns:a16="http://schemas.microsoft.com/office/drawing/2014/main" id="{385B35D6-CC04-62B6-8D04-64F70D2ED41F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305559" y="4066867"/>
              <a:ext cx="3352800" cy="863823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1" name="TextBox 250">
                  <a:extLst>
                    <a:ext uri="{FF2B5EF4-FFF2-40B4-BE49-F238E27FC236}">
                      <a16:creationId xmlns:a16="http://schemas.microsoft.com/office/drawing/2014/main" id="{AB9DD990-D51E-D2DB-4C6D-8E8946796D01}"/>
                    </a:ext>
                  </a:extLst>
                </p:cNvPr>
                <p:cNvSpPr txBox="1"/>
                <p:nvPr/>
              </p:nvSpPr>
              <p:spPr>
                <a:xfrm>
                  <a:off x="2917004" y="4042410"/>
                  <a:ext cx="1682751" cy="9387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en-GB" sz="11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Issues when denominator </a:t>
                  </a:r>
                  <a14:m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→0</m:t>
                      </m:r>
                    </m:oMath>
                  </a14:m>
                  <a:r>
                    <a:rPr lang="en-GB" sz="11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or </a:t>
                  </a:r>
                  <a14:m>
                    <m:oMath xmlns:m="http://schemas.openxmlformats.org/officeDocument/2006/math">
                      <m:r>
                        <a:rPr lang="en-GB" sz="11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≫0</m:t>
                      </m:r>
                    </m:oMath>
                  </a14:m>
                  <a:endParaRPr lang="en-GB" sz="11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  <a:p>
                  <a:pPr algn="l"/>
                  <a:r>
                    <a:rPr lang="en-GB" sz="11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Improved regularisation:</a:t>
                  </a:r>
                </a:p>
                <a:p>
                  <a:pPr marL="171450" indent="-171450" algn="l">
                    <a:buFontTx/>
                    <a:buChar char="-"/>
                  </a:pPr>
                  <a:r>
                    <a:rPr lang="en-GB" sz="11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Smooth floor, ceiling</a:t>
                  </a:r>
                </a:p>
                <a:p>
                  <a:pPr marL="171450" indent="-171450" algn="l">
                    <a:buFontTx/>
                    <a:buChar char="-"/>
                  </a:pPr>
                  <a:r>
                    <a:rPr lang="en-GB" sz="11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Smooth abs()</a:t>
                  </a:r>
                </a:p>
              </p:txBody>
            </p:sp>
          </mc:Choice>
          <mc:Fallback xmlns="">
            <p:sp>
              <p:nvSpPr>
                <p:cNvPr id="251" name="TextBox 250">
                  <a:extLst>
                    <a:ext uri="{FF2B5EF4-FFF2-40B4-BE49-F238E27FC236}">
                      <a16:creationId xmlns:a16="http://schemas.microsoft.com/office/drawing/2014/main" id="{AB9DD990-D51E-D2DB-4C6D-8E8946796D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7004" y="4042410"/>
                  <a:ext cx="1682751" cy="938719"/>
                </a:xfrm>
                <a:prstGeom prst="rect">
                  <a:avLst/>
                </a:prstGeom>
                <a:blipFill>
                  <a:blip r:embed="rId27"/>
                  <a:stretch>
                    <a:fillRect t="-649" b="-324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col1_eq">
                  <a:extLst>
                    <a:ext uri="{FF2B5EF4-FFF2-40B4-BE49-F238E27FC236}">
                      <a16:creationId xmlns:a16="http://schemas.microsoft.com/office/drawing/2014/main" id="{A1D39AF7-0C19-76E7-8F2A-4642238C0A6A}"/>
                    </a:ext>
                  </a:extLst>
                </p:cNvPr>
                <p:cNvSpPr txBox="1"/>
                <p:nvPr>
                  <p:custDataLst>
                    <p:tags r:id="rId23"/>
                  </p:custDataLst>
                </p:nvPr>
              </p:nvSpPr>
              <p:spPr>
                <a:xfrm>
                  <a:off x="1267459" y="4169730"/>
                  <a:ext cx="1918173" cy="53777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>
                    <a:buNone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sz="1400" i="1">
                                <a:latin typeface="Cambria Math"/>
                                <a:cs typeface="Cambria Math"/>
                              </a:rPr>
                            </m:ctrlPr>
                          </m:sSubPr>
                          <m:e>
                            <m:r>
                              <a:rPr lang="en-GB" sz="1400" i="1">
                                <a:latin typeface="Cambria Math"/>
                                <a:cs typeface="Cambria Math"/>
                              </a:rPr>
                              <m:t>𝐷</m:t>
                            </m:r>
                          </m:e>
                          <m:sub>
                            <m:r>
                              <a:rPr lang="en-GB" sz="1400" i="1">
                                <a:latin typeface="Cambria Math"/>
                                <a:cs typeface="Cambria Math"/>
                              </a:rPr>
                              <m:t>𝑛</m:t>
                            </m:r>
                            <m:r>
                              <a:rPr lang="en-GB" sz="1400">
                                <a:latin typeface="Cambria Math"/>
                                <a:cs typeface="Cambria Math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en-GB" sz="1400">
                                <a:latin typeface="Cambria Math"/>
                                <a:cs typeface="Cambria Math"/>
                              </a:rPr>
                              <m:t>max</m:t>
                            </m:r>
                          </m:sub>
                        </m:sSub>
                        <m:r>
                          <a:rPr lang="en-GB" sz="1400">
                            <a:latin typeface="Cambria Math"/>
                            <a:cs typeface="Cambria Math"/>
                          </a:rPr>
                          <m:t>=</m:t>
                        </m:r>
                        <m:f>
                          <m:fPr>
                            <m:ctrlPr>
                              <a:rPr lang="en-GB" sz="1400" i="1">
                                <a:latin typeface="Cambria Math"/>
                                <a:cs typeface="Cambria Math"/>
                              </a:rPr>
                            </m:ctrlPr>
                          </m:fPr>
                          <m:num>
                            <m:r>
                              <a:rPr lang="en-GB" sz="1400" i="1">
                                <a:latin typeface="Cambria Math"/>
                                <a:cs typeface="Cambria Math"/>
                              </a:rPr>
                              <m:t>𝛼</m:t>
                            </m:r>
                            <m:sSub>
                              <m:sSubPr>
                                <m:ctrlPr>
                                  <a:rPr lang="en-GB" sz="1400" i="1">
                                    <a:latin typeface="Cambria Math" panose="02040503050406030204" pitchFamily="18" charset="0"/>
                                    <a:cs typeface="Cambria Math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GB" sz="1400" i="1">
                                        <a:latin typeface="Cambria Math"/>
                                        <a:cs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400" i="1">
                                        <a:latin typeface="Cambria Math"/>
                                        <a:cs typeface="Cambria Math"/>
                                      </a:rPr>
                                      <m:t>𝑣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GB" sz="1400" i="1">
                                    <a:latin typeface="Cambria Math"/>
                                    <a:cs typeface="Cambria Math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GB" sz="1400">
                                <a:latin typeface="Cambria Math"/>
                                <a:cs typeface="Cambria Math"/>
                              </a:rPr>
                              <m:t>/</m:t>
                            </m:r>
                            <m:r>
                              <a:rPr lang="en-GB" sz="1400" i="1">
                                <a:latin typeface="Cambria Math"/>
                                <a:cs typeface="Cambria Math"/>
                              </a:rPr>
                              <m:t>4</m:t>
                            </m:r>
                          </m:num>
                          <m:den>
                            <m:d>
                              <m:dPr>
                                <m:begChr m:val="|"/>
                                <m:endChr m:val="|"/>
                                <m:ctrlPr>
                                  <a:rPr lang="en-GB" sz="1400" i="1">
                                    <a:latin typeface="Cambria Math" panose="02040503050406030204" pitchFamily="18" charset="0"/>
                                    <a:cs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GB" sz="1400">
                                        <a:latin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GB" sz="1400">
                                        <a:latin typeface="Cambria Math"/>
                                        <a:cs typeface="Cambria Math"/>
                                      </a:rPr>
                                      <m:t>∇</m:t>
                                    </m:r>
                                  </m:e>
                                  <m:sub>
                                    <m:r>
                                      <a:rPr lang="en-GB" sz="1400">
                                        <a:latin typeface="Cambria Math"/>
                                        <a:cs typeface="Cambria Math"/>
                                      </a:rPr>
                                      <m:t>⊥</m:t>
                                    </m:r>
                                  </m:sub>
                                </m:sSub>
                                <m:r>
                                  <m:rPr>
                                    <m:sty m:val="p"/>
                                  </m:rPr>
                                  <a:rPr lang="en-GB" sz="1400">
                                    <a:latin typeface="Cambria Math"/>
                                    <a:cs typeface="Cambria Math"/>
                                  </a:rPr>
                                  <m:t>ln</m:t>
                                </m:r>
                                <m:sSub>
                                  <m:sSubPr>
                                    <m:ctrlPr>
                                      <a:rPr lang="en-GB" sz="1400" i="1">
                                        <a:latin typeface="Cambria Math"/>
                                        <a:cs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GB" sz="1400" i="1">
                                        <a:latin typeface="Cambria Math"/>
                                        <a:cs typeface="Cambria Math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GB" sz="1400" i="1">
                                        <a:latin typeface="Cambria Math"/>
                                        <a:cs typeface="Cambria Math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</m:oMath>
                    </m:oMathPara>
                  </a14:m>
                  <a:endParaRPr lang="en-GB" sz="1400"/>
                </a:p>
              </p:txBody>
            </p:sp>
          </mc:Choice>
          <mc:Fallback xmlns="">
            <p:sp>
              <p:nvSpPr>
                <p:cNvPr id="12" name="col1_eq">
                  <a:extLst>
                    <a:ext uri="{FF2B5EF4-FFF2-40B4-BE49-F238E27FC236}">
                      <a16:creationId xmlns:a16="http://schemas.microsoft.com/office/drawing/2014/main" id="{A1D39AF7-0C19-76E7-8F2A-4642238C0A6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28"/>
                  </p:custDataLst>
                </p:nvPr>
              </p:nvSpPr>
              <p:spPr>
                <a:xfrm>
                  <a:off x="1267459" y="4169730"/>
                  <a:ext cx="1918173" cy="537776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68298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006"/>
    </mc:Choice>
    <mc:Fallback xmlns="">
      <p:transition spd="slow" advTm="119006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AD16D-D6BF-2F7E-802B-61C78B79D4FF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GB" dirty="0"/>
              <a:t>Reducing non-differentiability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811824-B897-2242-1306-6237D6BD6677}"/>
              </a:ext>
            </a:extLst>
          </p:cNvPr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12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70CD3B-208E-6B43-2FB5-78C15E87E308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pic>
        <p:nvPicPr>
          <p:cNvPr id="119" name="overall_perf_step1" descr="Made by talks/ecw2026/figs/overall_perf_step1.py @ ed99acc&#10;Rows top to bottom (recipe names; the slide's labels in brackets): CVODE-1, combined limiters; CVODE-1, separate limiters; SNES-MUMPS-1, combined limiters [PETSc solver w/ LU, combined limiters]; + regularisation, Van Albada [+ neutral regularisation, Van Albada slope limiter]; + SNES-MUMPS-3, limiter lagging [+ column scaling, solver tuning, limiter lagging]; + SNES-MUMPS-4 [+ AI solver optimisation]; + Van Albada tolerance; + Jacobian colouring [+ Optimised Jacobian colouring]; + separate limiters&#10;test4 + regularisation, Van Albada (SNES-MUMPS-1, lagging off): /home/mike/work/cases/fluxlim/neutlag/lag19a-from_lag9a_st40hr_neutlag_va_nolag_mumps1_restart 147609 s&#10;test4 + SNES-MUMPS-3 (lagged): 6 runs, mean 2542 s (/home/mike/work/solver-opt-store/campaigns/test4-jacobian/runs.tsv, cfg baseline, window test4_0.0-100.0ms, build ef2ef9dd; and /home/mike/work/solver-opt-data/bundles/test4_0.0-100.0ms-20260919-201426/BOUT.log.0)&#10;test5 + SNES-MUMPS-3 (lagged): parents test5_0.0-100.0ms-20260919-201521, test5_0.0-100.0ms-20260920-170442, mean 60178 s (/home/mike/work/solver-opt-store/index.tsv)&#10;test4 + SNES-MUMPS-4 (lagged): 7 runs, mean 984 s (same campaign and window; 2 with the void divergence tolerance)&#10;test5 + SNES-MUMPS-4 (lagged): /home/mike/work/cases/hermes3-perf/test5-failures/t5f52c-test5_neutlag_mumps4_scratch 128033 s at 99.0 ms; extrapolated at its mean pace to 129326 s&#10;+ Van Albada tolerance (SNES-MUMPS-4, lagged, epsilon 1e-3 + clip): test4 /home/mike/work/cases/hermes3-perf/jac-opt/jopt23a-test4_jacopt_laggrad_scratch 1007 s, /home/mike/work/cases/hermes3-perf/jac-opt/jopt26a-from_jopt23a_test4_jacopt_laggrad_rep2_scratch 987 s, /home/mike/work/cases/hermes3-perf/jac-opt/jopt26b-from_jopt23a_test4_jacopt_laggrad_rep3_scratch 1042 s (mean 1012 s); test5 /home/mike/work/cases/hermes3-perf/jac-opt/jopt23b-test5_jacopt_laggrad_scratch 117 s, /home/mike/work/cases/hermes3-perf/jac-opt/jopt26c-from_jopt23b_test5_jacopt_laggrad_rep2_scratch 111 s, /home/mike/work/cases/hermes3-perf/jac-opt/jopt26d-from_jopt23b_test5_jacopt_laggrad_rep3_scratch 135 s (mean 121 s)&#10;+ Jacobian colouring (SNES-MUMPS-4 + tolerance + auto_pairs, lagged): test4 /home/mike/work/cases/hermes3-perf/jac-opt/jopt20a-test4_jacopt_autopairs_symcol_colid_laggrad_rep1_scratch 591 s, /home/mike/work/cases/hermes3-perf/jac-opt/jopt20b-test4_jacopt_autopairs_symcol_colid_laggrad_rep2_scratch 626 s (mean 608 s); test5 /home/mike/work/cases/hermes3-perf/jac-opt/jopt20c-test5_jacopt_autopairs_symcol_colid_laggrad_rep1_scratch 71 s, /home/mike/work/cases/hermes3-perf/jac-opt/jopt20d-test5_jacopt_autopairs_symcol_colid_laggrad_rep2_scratch 69 s (mean 70 s)&#10;+ separate limiters (all fixes, combined_limiters = false, lagged; test4 left empty, its run jopt25a stalled at 43 ms): + separate limiters, test5: /home/mike/work/cases/hermes3-perf/jac-opt/jopt22c-test5_jacopt_autopairs_symcol_colid_laggrad_nocombined_scratch 70 s, /home/mike/work/cases/hermes3-perf/jac-opt/jopt26e-from_jopt22c_test5_jacopt_autopairs_symcol_colid_laggrad_nocombined_rep2_scratch 73 s (mean 72 s)&#10;Stand-in (/home/mike/work/solver-opt-store/run_records-preproject.csv): test4scratch SNES-MUMPS-1 master, 36.1 h to 60 ms (notes), extrapolated at its mean pace to 216600 s&#10;Low-res ST40, flux limit 1.0 (triangles; wall time at 100 ms of runs to 123.5 ms): SNES-MUMPS-1, combined limiters (master 2ea120b9) /home/mike/work/cases/fluxlim/st40-flimlrb/st40fllrb0aa-master_flim1.0_scratch 3730 s; + regularisation, Van Albada (floor 0.01, combined, build 23238682) /home/mike/work/cases/fluxlim/st40-flimlrb/st40fllrb21e-vanalbada_floor0.01_lmax1.0_flim1.0_scratch 2380 s&#10;Low-res ST40, test6-ladder (build 1845bfbe, 0-100 ms from scratch): + SNES-MUMPS-3 /home/mike/work/cases/hermes3-perf/test6-ladder/t6l1d-test6_jacopt_combined_mumps3_laggrad_scratch 64 s, /home/mike/work/cases/hermes3-perf/test6-ladder/t6l2a-from_t6l1d_test6_jacopt_combined_mumps3_laggrad_rep2_scratch 61 s, /home/mike/work/cases/hermes3-perf/test6-ladder/t6l2b-from_t6l1d_test6_jacopt_combined_mumps3_laggrad_rep3_scratch 64 s (mean 63 s); + SNES-MUMPS-4 /home/mike/work/cases/hermes3-perf/test6-ladder/t6l1e-test6_jacopt_combined_mumps4_laggrad_scratch 94 s, /home/mike/work/cases/hermes3-perf/test6-ladder/t6l2c-from_t6l1e_test6_jacopt_combined_mumps4_laggrad_rep2_scratch 91 s, /home/mike/work/cases/hermes3-perf/test6-ladder/t6l2d-from_t6l1e_test6_jacopt_combined_mumps4_laggrad_rep3_scratch 112 s (mean 99 s); + Van Albada tolerance /home/mike/work/cases/hermes3-perf/test6-ladder/t6l1f-test6_jacopt_combined_mumps4_eps_laggrad_scratch 85 s, /home/mike/work/cases/hermes3-perf/test6-ladder/t6l2e-from_t6l1f_test6_jacopt_combined_mumps4_eps_laggrad_rep2_scratch 89 s, /home/mike/work/cases/hermes3-perf/test6-ladder/t6l2f-from_t6l1f_test6_jacopt_combined_mumps4_eps_laggrad_rep3_scratch 81 s (mean 85 s); + Jacobian colouring /home/mike/work/cases/hermes3-perf/test6-ladder/t6l1ga-test6_jacopt_combined_mumps4_eps_autopairs_laggrad_maxfail50_scratch 56 s, /home/mike/work/cases/hermes3-perf/test6-ladder/t6l2g-from_t6l1ga_test6_jacopt_combined_mumps4_eps_autopairs_laggrad_maxfail50_rep2_scratch 52 s (mean 54 s); + separate limiters /home/mike/work/cases/hermes3-perf/test6-ladder/t6l1aa-test6_jacopt_mumps4_eps_autopairs_laggrad_maxfail50_scratch 58 s, /home/mike/work/cases/hermes3-perf/test6-ladder/t6l2j-from_t6l1aa_test6_jacopt_mumps4_eps_autopairs_laggrad_maxfail50_rep3_scratch 69 s (mean 64 s). t6l1ga and t6l1aa are reruns of t6l1g and t6l1a, which aborted at 10 ms on 20 consecutive SNES failures; the reruns raise max_snes_failures to 50 and never exceed 3. Series 2 repeats that aborted on 50 consecutive DIVERGED_LINEAR_SOLVE, not drawn: t6l2h row 8, aborted at 10.0 ms; t6l2i row 9, aborted at 11.0 ms. So on low-res, 2 of 4 runs abort at about 10 ms on each auto_pairs row (8 and 9), none on rows 5-7&#10;Measured, 0-100 ms: CVODE-1, combined limiters, test6: /home/mike/work/cases/hermes3-perf/test6-ladder/t6l1i-test6_jacopt_combined_legacyreg_cvode1_scratch 82129 s; CVODE-1, combined limiters, test5: /home/mike/work/cases/hermes3-perf/test5-cvode1/t5c1a-test5_jacopt_scratch 26743 s; CVODE-1, separate limiters, test5: /home/mike/work/cases/hermes3-perf/test5-cvode1/t5c1b-test5_jacopt_nocombined_scratch 49907 s&#10;Unfinished runs, extrapolated at their mean pace (wall so far x 100 / ms reached): CVODE-1, separate limiters, test6: /home/mike/work/cases/hermes3-perf/test6-ladder/t6l1j-test6_jacopt_legacyreg_cvode1_scratch 115782 s at 39.0 ms, to 296856 s; CVODE-1, combined limiters, test4: /home/mike/work/cases/hermes3-perf/test4-cvode1/t4c1a-test4_jacopt_scratch 153689 s at 37.0 ms, to 415394 s&#10;Queued or running, no output yet, not drawn: t5l1a, t5l1b&#10;Stopped by a solver error, drawn extrapolated: t4c1a CVODE flag -4 at 37.6 ms&#10;Stalled (not labelled on the slide): t6l1j&#10;Estimate (the user, 2026-09-26): test4 CVODE-1 separate 4 ms/24 h&#10;Drawn half filled, keyed extrapolated: every point not measured to 100 ms: extrapolated runs, the stand-in, the estimate&#10;Speedups, first row to final row: test6 + separate limiters: 1293x (first row measured); test5 + separate limiters: 374x (first row measured); test4 + Jacobian colouring: 683x (first row extrapolated)&#10;Variant step1 of overall_perf.py, last row drawn per test: test4 + regularisation, Van Albada; test6 + regularisation, Van Albada">
            <a:extLst>
              <a:ext uri="{FF2B5EF4-FFF2-40B4-BE49-F238E27FC236}">
                <a16:creationId xmlns:a16="http://schemas.microsoft.com/office/drawing/2014/main" id="{2BD3E430-4219-F953-BEAC-398764AA0C4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7" y="1778000"/>
            <a:ext cx="11679937" cy="4572000"/>
          </a:xfrm>
          <a:prstGeom prst="rect">
            <a:avLst/>
          </a:prstGeom>
        </p:spPr>
      </p:pic>
      <p:sp>
        <p:nvSpPr>
          <p:cNvPr id="120" name="overall_perf_step1:label0">
            <a:extLst>
              <a:ext uri="{FF2B5EF4-FFF2-40B4-BE49-F238E27FC236}">
                <a16:creationId xmlns:a16="http://schemas.microsoft.com/office/drawing/2014/main" id="{36FF819A-848B-8144-E7B8-07356AD0D1A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61998" y="2600439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●</a:t>
            </a:r>
            <a:endParaRPr lang="en-GB" sz="1400"/>
          </a:p>
        </p:txBody>
      </p:sp>
      <p:sp>
        <p:nvSpPr>
          <p:cNvPr id="121" name="overall_perf_step1:label1">
            <a:extLst>
              <a:ext uri="{FF2B5EF4-FFF2-40B4-BE49-F238E27FC236}">
                <a16:creationId xmlns:a16="http://schemas.microsoft.com/office/drawing/2014/main" id="{C8D0D76E-581F-2D70-FBA9-6BEB2980B63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729687" y="2600439"/>
            <a:ext cx="72859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measured</a:t>
            </a:r>
            <a:endParaRPr lang="en-GB" sz="1400"/>
          </a:p>
        </p:txBody>
      </p:sp>
      <p:sp>
        <p:nvSpPr>
          <p:cNvPr id="122" name="overall_perf_step1:label2">
            <a:extLst>
              <a:ext uri="{FF2B5EF4-FFF2-40B4-BE49-F238E27FC236}">
                <a16:creationId xmlns:a16="http://schemas.microsoft.com/office/drawing/2014/main" id="{3B444A7A-868A-5A2E-3EBB-64A80F5A069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168347" y="2841231"/>
            <a:ext cx="4826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◐</a:t>
            </a:r>
            <a:endParaRPr lang="en-GB" sz="1400"/>
          </a:p>
        </p:txBody>
      </p:sp>
      <p:sp>
        <p:nvSpPr>
          <p:cNvPr id="123" name="overall_perf_step1:label3">
            <a:extLst>
              <a:ext uri="{FF2B5EF4-FFF2-40B4-BE49-F238E27FC236}">
                <a16:creationId xmlns:a16="http://schemas.microsoft.com/office/drawing/2014/main" id="{584E98B8-5764-0F50-D1BB-44A532305A7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0729688" y="2841231"/>
            <a:ext cx="93153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extrapolated</a:t>
            </a:r>
            <a:endParaRPr lang="en-GB" sz="1400"/>
          </a:p>
        </p:txBody>
      </p:sp>
      <p:sp>
        <p:nvSpPr>
          <p:cNvPr id="124" name="overall_perf_step1:label4">
            <a:extLst>
              <a:ext uri="{FF2B5EF4-FFF2-40B4-BE49-F238E27FC236}">
                <a16:creationId xmlns:a16="http://schemas.microsoft.com/office/drawing/2014/main" id="{11112912-70AF-9B1E-C90A-C9636AAA4150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626611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B22222"/>
                </a:solidFill>
                <a:latin typeface="+mn-lt"/>
                <a:cs typeface="+mn-lt"/>
              </a:rPr>
              <a:t>●</a:t>
            </a:r>
            <a:endParaRPr lang="en-GB" sz="1400"/>
          </a:p>
        </p:txBody>
      </p:sp>
      <p:sp>
        <p:nvSpPr>
          <p:cNvPr id="125" name="overall_perf_step1:label5">
            <a:extLst>
              <a:ext uri="{FF2B5EF4-FFF2-40B4-BE49-F238E27FC236}">
                <a16:creationId xmlns:a16="http://schemas.microsoft.com/office/drawing/2014/main" id="{38CCB9D4-9B21-26B0-24A9-C0536230E2C7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194301" y="6094435"/>
            <a:ext cx="224266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ST40, 40x100, flux limiter = 0.2</a:t>
            </a:r>
            <a:endParaRPr lang="en-GB" sz="1400"/>
          </a:p>
        </p:txBody>
      </p:sp>
      <p:sp>
        <p:nvSpPr>
          <p:cNvPr id="126" name="overall_perf_step1:label6">
            <a:extLst>
              <a:ext uri="{FF2B5EF4-FFF2-40B4-BE49-F238E27FC236}">
                <a16:creationId xmlns:a16="http://schemas.microsoft.com/office/drawing/2014/main" id="{0E1005EB-188F-AA2D-B293-DC4FEA679426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707758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8080"/>
                </a:solidFill>
                <a:latin typeface="+mn-lt"/>
                <a:cs typeface="+mn-lt"/>
              </a:rPr>
              <a:t>▲</a:t>
            </a:r>
            <a:endParaRPr lang="en-GB" sz="1400"/>
          </a:p>
        </p:txBody>
      </p:sp>
      <p:sp>
        <p:nvSpPr>
          <p:cNvPr id="127" name="overall_perf_step1:label7">
            <a:extLst>
              <a:ext uri="{FF2B5EF4-FFF2-40B4-BE49-F238E27FC236}">
                <a16:creationId xmlns:a16="http://schemas.microsoft.com/office/drawing/2014/main" id="{F570586B-B6C3-F8C2-21EA-0B9BDED92AF4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6275448" y="6094435"/>
            <a:ext cx="215129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ST40, 20x50, flux limiter = 1.0</a:t>
            </a:r>
            <a:endParaRPr lang="en-GB" sz="1400"/>
          </a:p>
        </p:txBody>
      </p:sp>
      <p:sp>
        <p:nvSpPr>
          <p:cNvPr id="136" name="overall_perf:badge:test4">
            <a:extLst>
              <a:ext uri="{FF2B5EF4-FFF2-40B4-BE49-F238E27FC236}">
                <a16:creationId xmlns:a16="http://schemas.microsoft.com/office/drawing/2014/main" id="{2071D13E-F847-89A5-C844-19581CAF0BAC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6186619" y="3348236"/>
            <a:ext cx="508000" cy="508000"/>
          </a:xfrm>
          <a:prstGeom prst="ellipse">
            <a:avLst/>
          </a:prstGeom>
          <a:solidFill>
            <a:srgbClr val="ECC8C8"/>
          </a:solidFill>
          <a:ln w="9525">
            <a:solidFill>
              <a:srgbClr val="B2222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7" name="overall_perf:badge:test4:text">
            <a:extLst>
              <a:ext uri="{FF2B5EF4-FFF2-40B4-BE49-F238E27FC236}">
                <a16:creationId xmlns:a16="http://schemas.microsoft.com/office/drawing/2014/main" id="{D3302D84-AA01-7A87-B9E9-08BADE5882CC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6342194" y="3417451"/>
            <a:ext cx="196850" cy="3695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ctr">
              <a:buNone/>
            </a:pPr>
            <a:r>
              <a:rPr lang="en-GB" sz="1200" b="1">
                <a:solidFill>
                  <a:srgbClr val="B22222"/>
                </a:solidFill>
                <a:latin typeface="+mn-lt"/>
                <a:cs typeface="+mn-lt"/>
              </a:rPr>
              <a:t>41</a:t>
            </a:r>
            <a:endParaRPr lang="en-GB" sz="1200"/>
          </a:p>
          <a:p>
            <a:pPr lvl="0" algn="ctr">
              <a:buNone/>
            </a:pPr>
            <a:r>
              <a:rPr lang="en-GB" sz="1200" b="1">
                <a:solidFill>
                  <a:srgbClr val="B22222"/>
                </a:solidFill>
                <a:latin typeface="+mn-lt"/>
                <a:cs typeface="+mn-lt"/>
              </a:rPr>
              <a:t>hrs</a:t>
            </a:r>
            <a:endParaRPr lang="en-GB" sz="1200"/>
          </a:p>
        </p:txBody>
      </p:sp>
      <p:sp>
        <p:nvSpPr>
          <p:cNvPr id="138" name="overall_perf:badge:test6">
            <a:extLst>
              <a:ext uri="{FF2B5EF4-FFF2-40B4-BE49-F238E27FC236}">
                <a16:creationId xmlns:a16="http://schemas.microsoft.com/office/drawing/2014/main" id="{FAA81EA1-A1C8-A3B8-3EC0-E1A7665F0DE2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8836689" y="3348236"/>
            <a:ext cx="508000" cy="508000"/>
          </a:xfrm>
          <a:prstGeom prst="ellipse">
            <a:avLst/>
          </a:prstGeom>
          <a:solidFill>
            <a:srgbClr val="BFDFDF"/>
          </a:solidFill>
          <a:ln w="9525">
            <a:solidFill>
              <a:srgbClr val="0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9" name="overall_perf:badge:test6:text">
            <a:extLst>
              <a:ext uri="{FF2B5EF4-FFF2-40B4-BE49-F238E27FC236}">
                <a16:creationId xmlns:a16="http://schemas.microsoft.com/office/drawing/2014/main" id="{ED71497F-2353-3849-2468-AC50683AE8B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8967499" y="3417451"/>
            <a:ext cx="246380" cy="3695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ctr">
              <a:buNone/>
            </a:pPr>
            <a:r>
              <a:rPr lang="en-GB" sz="1200" b="1">
                <a:solidFill>
                  <a:srgbClr val="008080"/>
                </a:solidFill>
                <a:latin typeface="+mn-lt"/>
                <a:cs typeface="+mn-lt"/>
              </a:rPr>
              <a:t>40</a:t>
            </a:r>
            <a:endParaRPr lang="en-GB" sz="1200"/>
          </a:p>
          <a:p>
            <a:pPr lvl="0" algn="ctr">
              <a:buNone/>
            </a:pPr>
            <a:r>
              <a:rPr lang="en-GB" sz="1200" b="1">
                <a:solidFill>
                  <a:srgbClr val="008080"/>
                </a:solidFill>
                <a:latin typeface="+mn-lt"/>
                <a:cs typeface="+mn-lt"/>
              </a:rPr>
              <a:t>min</a:t>
            </a:r>
            <a:endParaRPr lang="en-GB" sz="12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7922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08"/>
    </mc:Choice>
    <mc:Fallback xmlns="">
      <p:transition spd="slow" advTm="11608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378A7-6E9F-5823-B0E6-86A78E8FC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A4FDA-38EB-0307-03DC-40A8EE82E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2" y="105171"/>
            <a:ext cx="9980705" cy="951505"/>
          </a:xfrm>
        </p:spPr>
        <p:txBody>
          <a:bodyPr/>
          <a:lstStyle/>
          <a:p>
            <a:r>
              <a:rPr lang="en-GB" dirty="0"/>
              <a:t>Column scaling and limiter lagging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1DE7F4-FC8E-32F5-555C-96337375C0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1602" y="6387704"/>
            <a:ext cx="663451" cy="365125"/>
          </a:xfrm>
        </p:spPr>
        <p:txBody>
          <a:bodyPr/>
          <a:lstStyle/>
          <a:p>
            <a:fld id="{2FAC9B97-09FF-48D2-BE7D-9928D2A53A63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65F56-133D-F54E-2220-B33FCA3F7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sp>
        <p:nvSpPr>
          <p:cNvPr id="8" name="col1_bg">
            <a:extLst>
              <a:ext uri="{FF2B5EF4-FFF2-40B4-BE49-F238E27FC236}">
                <a16:creationId xmlns:a16="http://schemas.microsoft.com/office/drawing/2014/main" id="{FFD6E5FA-F2A3-98DA-9F22-D0300483800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54000" y="1320800"/>
            <a:ext cx="5461000" cy="4927600"/>
          </a:xfrm>
          <a:prstGeom prst="roundRect">
            <a:avLst>
              <a:gd name="adj" fmla="val 276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9" name="col1_eq_badge">
            <a:extLst>
              <a:ext uri="{FF2B5EF4-FFF2-40B4-BE49-F238E27FC236}">
                <a16:creationId xmlns:a16="http://schemas.microsoft.com/office/drawing/2014/main" id="{08999EB2-7077-4943-F208-59E9AE4B9C6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55600" y="4076700"/>
            <a:ext cx="5257800" cy="1016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B8EDEB8-8AA6-A402-808A-09E69D08EC4E}"/>
              </a:ext>
            </a:extLst>
          </p:cNvPr>
          <p:cNvGrpSpPr/>
          <p:nvPr/>
        </p:nvGrpSpPr>
        <p:grpSpPr>
          <a:xfrm>
            <a:off x="5969000" y="1320800"/>
            <a:ext cx="5461000" cy="4927600"/>
            <a:chOff x="5969000" y="1320800"/>
            <a:chExt cx="5461000" cy="4927600"/>
          </a:xfrm>
        </p:grpSpPr>
        <p:sp>
          <p:nvSpPr>
            <p:cNvPr id="10" name="col2_bg">
              <a:extLst>
                <a:ext uri="{FF2B5EF4-FFF2-40B4-BE49-F238E27FC236}">
                  <a16:creationId xmlns:a16="http://schemas.microsoft.com/office/drawing/2014/main" id="{0091073B-D837-0CE9-8EA1-759B358A2A3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969000" y="1320800"/>
              <a:ext cx="5461000" cy="4927600"/>
            </a:xfrm>
            <a:prstGeom prst="roundRect">
              <a:avLst>
                <a:gd name="adj" fmla="val 2760"/>
              </a:avLst>
            </a:prstGeom>
            <a:solidFill>
              <a:srgbClr val="F1F4F7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11" name="col2_eq_badge">
              <a:extLst>
                <a:ext uri="{FF2B5EF4-FFF2-40B4-BE49-F238E27FC236}">
                  <a16:creationId xmlns:a16="http://schemas.microsoft.com/office/drawing/2014/main" id="{336B367B-4F6D-4085-BCE8-D4EEE51C03F0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6070600" y="4076700"/>
              <a:ext cx="5257800" cy="101600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2" name="col1_head">
            <a:extLst>
              <a:ext uri="{FF2B5EF4-FFF2-40B4-BE49-F238E27FC236}">
                <a16:creationId xmlns:a16="http://schemas.microsoft.com/office/drawing/2014/main" id="{0D7030D8-F83B-12F2-36A3-11F7C5A41BB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81000" y="1397000"/>
            <a:ext cx="5207000" cy="4064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2000" b="1" dirty="0">
                <a:solidFill>
                  <a:srgbClr val="002F56"/>
                </a:solidFill>
              </a:rPr>
              <a:t>#3: </a:t>
            </a:r>
            <a:r>
              <a:rPr lang="en-GB" sz="2000" b="1" dirty="0" err="1">
                <a:solidFill>
                  <a:srgbClr val="002F56"/>
                </a:solidFill>
              </a:rPr>
              <a:t>PETSc</a:t>
            </a:r>
            <a:r>
              <a:rPr lang="en-GB" sz="2000" b="1" dirty="0">
                <a:solidFill>
                  <a:srgbClr val="002F56"/>
                </a:solidFill>
              </a:rPr>
              <a:t> SNES solver</a:t>
            </a:r>
          </a:p>
          <a:p>
            <a:pPr algn="ctr"/>
            <a:r>
              <a:rPr lang="en-GB" sz="2000" b="1" dirty="0">
                <a:solidFill>
                  <a:srgbClr val="002F56"/>
                </a:solidFill>
              </a:rPr>
              <a:t>Column (variable) scaling</a:t>
            </a:r>
          </a:p>
        </p:txBody>
      </p:sp>
      <p:sp>
        <p:nvSpPr>
          <p:cNvPr id="13" name="col1_result">
            <a:extLst>
              <a:ext uri="{FF2B5EF4-FFF2-40B4-BE49-F238E27FC236}">
                <a16:creationId xmlns:a16="http://schemas.microsoft.com/office/drawing/2014/main" id="{7B4F218F-B78F-DD83-E014-42B8EA3BF61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81000" y="5130800"/>
            <a:ext cx="5207000" cy="4064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2400" b="1" dirty="0">
                <a:solidFill>
                  <a:srgbClr val="002F56"/>
                </a:solidFill>
              </a:rPr>
              <a:t>~20x speedup</a:t>
            </a:r>
          </a:p>
        </p:txBody>
      </p:sp>
      <p:sp>
        <p:nvSpPr>
          <p:cNvPr id="14" name="col1_qual">
            <a:extLst>
              <a:ext uri="{FF2B5EF4-FFF2-40B4-BE49-F238E27FC236}">
                <a16:creationId xmlns:a16="http://schemas.microsoft.com/office/drawing/2014/main" id="{F6777BE2-9EED-EC33-D77A-2D6BB4650A1E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81000" y="5537200"/>
            <a:ext cx="5207000" cy="635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400">
                <a:solidFill>
                  <a:srgbClr val="002F56"/>
                </a:solidFill>
              </a:rPr>
              <a:t>ST40 to 100 ms (C. MacMackin, poster)</a:t>
            </a:r>
          </a:p>
        </p:txBody>
      </p:sp>
      <p:sp>
        <p:nvSpPr>
          <p:cNvPr id="15" name="col2_result">
            <a:extLst>
              <a:ext uri="{FF2B5EF4-FFF2-40B4-BE49-F238E27FC236}">
                <a16:creationId xmlns:a16="http://schemas.microsoft.com/office/drawing/2014/main" id="{F2092D79-A851-9507-F3F4-A5146E34556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096000" y="5130800"/>
            <a:ext cx="5207000" cy="4064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2400" b="1" dirty="0">
                <a:solidFill>
                  <a:srgbClr val="002F56"/>
                </a:solidFill>
              </a:rPr>
              <a:t>~20x speedup</a:t>
            </a:r>
          </a:p>
        </p:txBody>
      </p:sp>
      <p:sp>
        <p:nvSpPr>
          <p:cNvPr id="16" name="col2_qual">
            <a:extLst>
              <a:ext uri="{FF2B5EF4-FFF2-40B4-BE49-F238E27FC236}">
                <a16:creationId xmlns:a16="http://schemas.microsoft.com/office/drawing/2014/main" id="{2BEBA1F2-7E5F-F4CD-C797-D5B1099D907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096000" y="5537200"/>
            <a:ext cx="5207000" cy="635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400">
                <a:solidFill>
                  <a:srgbClr val="002F56"/>
                </a:solidFill>
              </a:rPr>
              <a:t>Speedup reduced when solver optimised</a:t>
            </a:r>
          </a:p>
        </p:txBody>
      </p:sp>
      <p:sp>
        <p:nvSpPr>
          <p:cNvPr id="17" name="appendix_note">
            <a:extLst>
              <a:ext uri="{FF2B5EF4-FFF2-40B4-BE49-F238E27FC236}">
                <a16:creationId xmlns:a16="http://schemas.microsoft.com/office/drawing/2014/main" id="{1FE9E710-3F77-99A1-29EC-E17B48907570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3810000" y="6299200"/>
            <a:ext cx="7620000" cy="2286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r"/>
            <a:r>
              <a:rPr lang="en-GB" sz="1100" dirty="0">
                <a:solidFill>
                  <a:srgbClr val="002F56"/>
                </a:solidFill>
              </a:rPr>
              <a:t>Left: low-res ST40 state at 100 </a:t>
            </a:r>
            <a:r>
              <a:rPr lang="en-GB" sz="1100" dirty="0" err="1">
                <a:solidFill>
                  <a:srgbClr val="002F56"/>
                </a:solidFill>
              </a:rPr>
              <a:t>ms</a:t>
            </a:r>
            <a:r>
              <a:rPr lang="en-GB" sz="1100" dirty="0">
                <a:solidFill>
                  <a:srgbClr val="002F56"/>
                </a:solidFill>
              </a:rPr>
              <a:t>. Right: low-res ST40, α = 0.2–1.0, solver without variable scaling, to 123.5 </a:t>
            </a:r>
            <a:r>
              <a:rPr lang="en-GB" sz="1100" dirty="0" err="1">
                <a:solidFill>
                  <a:srgbClr val="002F56"/>
                </a:solidFill>
              </a:rPr>
              <a:t>ms</a:t>
            </a:r>
            <a:r>
              <a:rPr lang="en-GB" sz="1100" dirty="0">
                <a:solidFill>
                  <a:srgbClr val="002F56"/>
                </a:solidFill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l2_head">
                <a:extLst>
                  <a:ext uri="{FF2B5EF4-FFF2-40B4-BE49-F238E27FC236}">
                    <a16:creationId xmlns:a16="http://schemas.microsoft.com/office/drawing/2014/main" id="{74B9442D-13C4-45F6-3A29-2D9B7AE49558}"/>
                  </a:ext>
                </a:extLst>
              </p:cNvPr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096000" y="1250950"/>
                <a:ext cx="5207000" cy="7073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buNone/>
                </a:pPr>
                <a:r>
                  <a:rPr lang="en-GB" sz="2000" b="1" dirty="0">
                    <a:solidFill>
                      <a:srgbClr val="002F56"/>
                    </a:solidFill>
                    <a:latin typeface="+mn-lt"/>
                    <a:cs typeface="+mn-lt"/>
                  </a:rPr>
                  <a:t>#4: Neutral perp flux limiter:</a:t>
                </a:r>
                <a:endParaRPr lang="en-GB" sz="2000" dirty="0"/>
              </a:p>
              <a:p>
                <a:pPr lvl="0" algn="ctr">
                  <a:buNone/>
                </a:pPr>
                <a:r>
                  <a:rPr lang="en-GB" sz="2000" b="1" dirty="0">
                    <a:solidFill>
                      <a:srgbClr val="002F56"/>
                    </a:solidFill>
                    <a:latin typeface="+mn-lt"/>
                    <a:cs typeface="+mn-lt"/>
                  </a:rPr>
                  <a:t>Lag evaluation of</a:t>
                </a:r>
                <a:r>
                  <a:rPr lang="en-GB" sz="2000" dirty="0">
                    <a:solidFill>
                      <a:srgbClr val="002F56"/>
                    </a:solidFill>
                    <a:latin typeface="+mn-lt"/>
                    <a:cs typeface="+mn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solidFill>
                              <a:srgbClr val="002F56"/>
                            </a:solidFill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a:rPr lang="en-GB" sz="2000" i="1">
                            <a:solidFill>
                              <a:srgbClr val="002F56"/>
                            </a:solidFill>
                            <a:latin typeface="Cambria Math"/>
                            <a:cs typeface="Cambria Math"/>
                          </a:rPr>
                          <m:t>𝛁</m:t>
                        </m:r>
                      </m:e>
                      <m:sub>
                        <m:r>
                          <a:rPr lang="en-GB" sz="2000" i="1">
                            <a:solidFill>
                              <a:srgbClr val="002F56"/>
                            </a:solidFill>
                            <a:latin typeface="Cambria Math"/>
                            <a:cs typeface="Cambria Math"/>
                          </a:rPr>
                          <m:t>⊥</m:t>
                        </m:r>
                      </m:sub>
                    </m:sSub>
                    <m:r>
                      <a:rPr lang="en-GB" sz="2000">
                        <a:solidFill>
                          <a:srgbClr val="002F56"/>
                        </a:solidFill>
                        <a:latin typeface="Cambria Math"/>
                        <a:cs typeface="Cambria Math"/>
                      </a:rPr>
                      <m:t>𝐥𝐧</m:t>
                    </m:r>
                    <m:sSub>
                      <m:sSubPr>
                        <m:ctrlPr>
                          <a:rPr lang="en-GB" sz="2000" i="1">
                            <a:solidFill>
                              <a:srgbClr val="002F56"/>
                            </a:solidFill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a:rPr lang="en-GB" sz="2000" i="1">
                            <a:solidFill>
                              <a:srgbClr val="002F56"/>
                            </a:solidFill>
                            <a:latin typeface="Cambria Math"/>
                            <a:cs typeface="Cambria Math"/>
                          </a:rPr>
                          <m:t>𝐏</m:t>
                        </m:r>
                      </m:e>
                      <m:sub>
                        <m:r>
                          <a:rPr lang="en-GB" sz="2000" i="1">
                            <a:solidFill>
                              <a:srgbClr val="002F56"/>
                            </a:solidFill>
                            <a:latin typeface="Cambria Math"/>
                            <a:cs typeface="Cambria Math"/>
                          </a:rPr>
                          <m:t>𝐧</m:t>
                        </m:r>
                      </m:sub>
                    </m:sSub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18" name="col2_head">
                <a:extLst>
                  <a:ext uri="{FF2B5EF4-FFF2-40B4-BE49-F238E27FC236}">
                    <a16:creationId xmlns:a16="http://schemas.microsoft.com/office/drawing/2014/main" id="{74B9442D-13C4-45F6-3A29-2D9B7AE495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2"/>
                </p:custDataLst>
              </p:nvPr>
            </p:nvSpPr>
            <p:spPr>
              <a:xfrm>
                <a:off x="6096000" y="1250950"/>
                <a:ext cx="5207000" cy="707390"/>
              </a:xfrm>
              <a:prstGeom prst="rect">
                <a:avLst/>
              </a:prstGeom>
              <a:blipFill>
                <a:blip r:embed="rId23"/>
                <a:stretch>
                  <a:fillRect t="-4310" b="-146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col1_eq">
                <a:extLst>
                  <a:ext uri="{FF2B5EF4-FFF2-40B4-BE49-F238E27FC236}">
                    <a16:creationId xmlns:a16="http://schemas.microsoft.com/office/drawing/2014/main" id="{8B83B446-CDBA-0CD2-1FC9-308326567729}"/>
                  </a:ext>
                </a:extLst>
              </p:cNvPr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317500" y="4318000"/>
                <a:ext cx="533400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buNone/>
                </a:pPr>
                <a:r>
                  <a:rPr lang="en-GB" sz="1400" dirty="0">
                    <a:solidFill>
                      <a:srgbClr val="002F56"/>
                    </a:solidFill>
                    <a:latin typeface="+mj-lt"/>
                    <a:cs typeface="Arial" panose="020B0604020202020204" pitchFamily="34" charset="0"/>
                  </a:rPr>
                  <a:t>Periodically renormalise matrix passed to solver:</a:t>
                </a:r>
              </a:p>
              <a:p>
                <a:pPr lvl="0" algn="ctr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400" i="1">
                              <a:solidFill>
                                <a:srgbClr val="002F56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GB" sz="1400" i="1">
                                  <a:solidFill>
                                    <a:srgbClr val="002F56"/>
                                  </a:solidFill>
                                  <a:latin typeface="Cambria Math"/>
                                  <a:cs typeface="Cambria Math"/>
                                </a:rPr>
                              </m:ctrlPr>
                            </m:accPr>
                            <m:e>
                              <m:r>
                                <a:rPr lang="en-GB" sz="1400" i="1">
                                  <a:solidFill>
                                    <a:srgbClr val="002F56"/>
                                  </a:solidFill>
                                  <a:latin typeface="Cambria Math"/>
                                  <a:cs typeface="Cambria Math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GB" sz="1400" i="1">
                              <a:solidFill>
                                <a:srgbClr val="002F56"/>
                              </a:solidFill>
                              <a:latin typeface="Cambria Math"/>
                              <a:cs typeface="Cambria Math"/>
                            </a:rPr>
                            <m:t>𝑖</m:t>
                          </m:r>
                        </m:sub>
                      </m:sSub>
                      <m:r>
                        <a:rPr lang="en-GB" sz="1400">
                          <a:solidFill>
                            <a:srgbClr val="002F56"/>
                          </a:solidFill>
                          <a:latin typeface="Cambria Math"/>
                          <a:cs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1400" i="1">
                              <a:solidFill>
                                <a:srgbClr val="002F56"/>
                              </a:solidFill>
                              <a:latin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GB" sz="1400" i="1">
                              <a:solidFill>
                                <a:srgbClr val="002F56"/>
                              </a:solidFill>
                              <a:latin typeface="Cambria Math"/>
                              <a:cs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GB" sz="1400" i="1">
                              <a:solidFill>
                                <a:srgbClr val="002F56"/>
                              </a:solidFill>
                              <a:latin typeface="Cambria Math"/>
                              <a:cs typeface="Cambria Math"/>
                            </a:rPr>
                            <m:t>𝑖</m:t>
                          </m:r>
                        </m:sub>
                      </m:sSub>
                      <m:r>
                        <a:rPr lang="en-GB" sz="1400" i="1">
                          <a:solidFill>
                            <a:srgbClr val="002F56"/>
                          </a:solidFill>
                          <a:latin typeface="Cambria Math"/>
                          <a:cs typeface="Cambria Math"/>
                        </a:rPr>
                        <m:t> </m:t>
                      </m:r>
                      <m:r>
                        <a:rPr lang="en-GB" sz="1400">
                          <a:solidFill>
                            <a:srgbClr val="002F56"/>
                          </a:solidFill>
                          <a:latin typeface="Cambria Math"/>
                          <a:cs typeface="Cambria Math"/>
                        </a:rPr>
                        <m:t>/</m:t>
                      </m:r>
                      <m:r>
                        <a:rPr lang="en-GB" sz="1400" i="1">
                          <a:solidFill>
                            <a:srgbClr val="002F56"/>
                          </a:solidFill>
                          <a:latin typeface="Cambria Math"/>
                          <a:cs typeface="Cambria Math"/>
                        </a:rPr>
                        <m:t> </m:t>
                      </m:r>
                      <m:sSub>
                        <m:sSubPr>
                          <m:ctrlPr>
                            <a:rPr lang="en-GB" sz="1400" i="1">
                              <a:solidFill>
                                <a:srgbClr val="002F56"/>
                              </a:solidFill>
                              <a:latin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GB" sz="1400" i="1">
                              <a:solidFill>
                                <a:srgbClr val="002F56"/>
                              </a:solidFill>
                              <a:latin typeface="Cambria Math"/>
                              <a:cs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GB" sz="1400" i="1">
                              <a:solidFill>
                                <a:srgbClr val="002F56"/>
                              </a:solidFill>
                              <a:latin typeface="Cambria Math"/>
                              <a:cs typeface="Cambria Math"/>
                            </a:rPr>
                            <m:t>𝑖</m:t>
                          </m:r>
                        </m:sub>
                      </m:sSub>
                      <m:r>
                        <a:rPr lang="en-GB" sz="1400">
                          <a:solidFill>
                            <a:srgbClr val="002F56"/>
                          </a:solidFill>
                          <a:latin typeface="Cambria Math"/>
                          <a:cs typeface="Cambria Math"/>
                        </a:rPr>
                        <m:t>,</m:t>
                      </m:r>
                      <m:r>
                        <a:rPr lang="en-GB" sz="1400" i="1">
                          <a:solidFill>
                            <a:srgbClr val="002F56"/>
                          </a:solidFill>
                          <a:latin typeface="Cambria Math"/>
                          <a:cs typeface="Cambria Math"/>
                        </a:rPr>
                        <m:t>  </m:t>
                      </m:r>
                      <m:sSub>
                        <m:sSubPr>
                          <m:ctrlPr>
                            <a:rPr lang="en-GB" sz="1400" i="1">
                              <a:solidFill>
                                <a:srgbClr val="002F56"/>
                              </a:solidFill>
                              <a:latin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GB" sz="1400" i="1">
                              <a:solidFill>
                                <a:srgbClr val="002F56"/>
                              </a:solidFill>
                              <a:latin typeface="Cambria Math"/>
                              <a:cs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GB" sz="1400" i="1">
                              <a:solidFill>
                                <a:srgbClr val="002F56"/>
                              </a:solidFill>
                              <a:latin typeface="Cambria Math"/>
                              <a:cs typeface="Cambria Math"/>
                            </a:rPr>
                            <m:t>𝑖</m:t>
                          </m:r>
                        </m:sub>
                      </m:sSub>
                      <m:r>
                        <a:rPr lang="en-GB" sz="1400">
                          <a:solidFill>
                            <a:srgbClr val="002F56"/>
                          </a:solidFill>
                          <a:latin typeface="Cambria Math"/>
                          <a:cs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sz="1400">
                          <a:solidFill>
                            <a:srgbClr val="002F56"/>
                          </a:solidFill>
                          <a:latin typeface="Cambria Math"/>
                          <a:cs typeface="Cambria Math"/>
                        </a:rPr>
                        <m:t>max</m:t>
                      </m:r>
                      <m:d>
                        <m:dPr>
                          <m:ctrlPr>
                            <a:rPr lang="en-GB" sz="1400" i="1">
                              <a:solidFill>
                                <a:srgbClr val="002F56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GB" sz="1400" i="1">
                                  <a:solidFill>
                                    <a:srgbClr val="002F56"/>
                                  </a:solidFill>
                                  <a:latin typeface="Cambria Math" panose="02040503050406030204" pitchFamily="18" charset="0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1400" i="1">
                                      <a:solidFill>
                                        <a:srgbClr val="002F56"/>
                                      </a:solidFill>
                                      <a:latin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i="1">
                                      <a:solidFill>
                                        <a:srgbClr val="002F56"/>
                                      </a:solidFill>
                                      <a:latin typeface="Cambria Math"/>
                                      <a:cs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GB" sz="1400" i="1">
                                      <a:solidFill>
                                        <a:srgbClr val="002F56"/>
                                      </a:solidFill>
                                      <a:latin typeface="Cambria Math"/>
                                      <a:cs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GB" sz="1400">
                              <a:solidFill>
                                <a:srgbClr val="002F56"/>
                              </a:solidFill>
                              <a:latin typeface="Cambria Math"/>
                              <a:cs typeface="Cambria Math"/>
                            </a:rPr>
                            <m:t>,</m:t>
                          </m:r>
                          <m:r>
                            <a:rPr lang="en-GB" sz="1400" i="1">
                              <a:solidFill>
                                <a:srgbClr val="002F56"/>
                              </a:solidFill>
                              <a:latin typeface="Cambria Math"/>
                              <a:cs typeface="Cambria Math"/>
                            </a:rPr>
                            <m:t> </m:t>
                          </m:r>
                          <m:r>
                            <m:rPr>
                              <m:sty m:val="p"/>
                            </m:rPr>
                            <a:rPr lang="en-GB" sz="1400">
                              <a:solidFill>
                                <a:srgbClr val="002F56"/>
                              </a:solidFill>
                              <a:latin typeface="Cambria Math"/>
                              <a:cs typeface="Cambria Math"/>
                            </a:rPr>
                            <m:t>rtol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9" name="col1_eq">
                <a:extLst>
                  <a:ext uri="{FF2B5EF4-FFF2-40B4-BE49-F238E27FC236}">
                    <a16:creationId xmlns:a16="http://schemas.microsoft.com/office/drawing/2014/main" id="{8B83B446-CDBA-0CD2-1FC9-3083265677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317500" y="4318000"/>
                <a:ext cx="5334000" cy="523220"/>
              </a:xfrm>
              <a:prstGeom prst="rect">
                <a:avLst/>
              </a:prstGeom>
              <a:blipFill>
                <a:blip r:embed="rId24"/>
                <a:stretch>
                  <a:fillRect t="-1163" b="-34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" name="lag_scaling" descr="Made by talks/ecw2026/figs/lag_scaling.py @ 16e3e2b&#10;Variable scaling panel: /home/mike/work/cases/hermes3-perf/test6-ladder/t6l1d-test6_jacopt_combined_mumps3_laggrad_scratch at its last output (100 ms), SNES-MUMPS-3, scale_vars on, rtol 1e-5; |x| in BOUT++ normalised units over the domain, guard cells cleared. Lagging panel: analytic, no case.">
            <a:extLst>
              <a:ext uri="{FF2B5EF4-FFF2-40B4-BE49-F238E27FC236}">
                <a16:creationId xmlns:a16="http://schemas.microsoft.com/office/drawing/2014/main" id="{8468C1E1-43A0-A17D-DD49-02CF5DF6FD81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41" y="1854200"/>
            <a:ext cx="11170918" cy="2286000"/>
          </a:xfrm>
          <a:prstGeom prst="rect">
            <a:avLst/>
          </a:prstGeom>
        </p:spPr>
      </p:pic>
      <p:sp>
        <p:nvSpPr>
          <p:cNvPr id="44" name="freeze_label">
            <a:extLst>
              <a:ext uri="{FF2B5EF4-FFF2-40B4-BE49-F238E27FC236}">
                <a16:creationId xmlns:a16="http://schemas.microsoft.com/office/drawing/2014/main" id="{F63832D9-0FF8-25D0-EC58-79C92F50B91B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7026441" y="4721725"/>
            <a:ext cx="3346117" cy="304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Freeze gradient in denominator during linear/nonlinear iterations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86179997-DB93-48E0-853F-BF6568880EEF}"/>
              </a:ext>
            </a:extLst>
          </p:cNvPr>
          <p:cNvCxnSpPr>
            <a:cxnSpLocks/>
          </p:cNvCxnSpPr>
          <p:nvPr/>
        </p:nvCxnSpPr>
        <p:spPr>
          <a:xfrm flipV="1">
            <a:off x="8255000" y="4584700"/>
            <a:ext cx="107950" cy="9398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lag_scaling:label0">
            <a:extLst>
              <a:ext uri="{FF2B5EF4-FFF2-40B4-BE49-F238E27FC236}">
                <a16:creationId xmlns:a16="http://schemas.microsoft.com/office/drawing/2014/main" id="{52F423C9-1EE7-39F6-EC17-79218EFBDE87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106382" y="2817927"/>
            <a:ext cx="755976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200">
                <a:solidFill>
                  <a:srgbClr val="FF8C00"/>
                </a:solidFill>
                <a:latin typeface="+mn-lt"/>
                <a:cs typeface="+mn-lt"/>
              </a:rPr>
              <a:t>after scaling</a:t>
            </a:r>
            <a:endParaRPr lang="en-GB" sz="1200"/>
          </a:p>
        </p:txBody>
      </p:sp>
      <p:sp>
        <p:nvSpPr>
          <p:cNvPr id="63" name="lag_scaling:label1">
            <a:extLst>
              <a:ext uri="{FF2B5EF4-FFF2-40B4-BE49-F238E27FC236}">
                <a16:creationId xmlns:a16="http://schemas.microsoft.com/office/drawing/2014/main" id="{7F5D22B1-0FC4-AF67-78EC-C98C365F9031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7202204" y="2997200"/>
            <a:ext cx="570797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200" dirty="0">
                <a:solidFill>
                  <a:srgbClr val="A6ADB5"/>
                </a:solidFill>
                <a:latin typeface="+mn-lt"/>
                <a:cs typeface="+mn-lt"/>
              </a:rPr>
              <a:t>unlagged</a:t>
            </a:r>
            <a:endParaRPr lang="en-GB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lag_scaling:label2">
                <a:extLst>
                  <a:ext uri="{FF2B5EF4-FFF2-40B4-BE49-F238E27FC236}">
                    <a16:creationId xmlns:a16="http://schemas.microsoft.com/office/drawing/2014/main" id="{30E3102E-B6C8-CC86-DE8A-61B65F1B7818}"/>
                  </a:ext>
                </a:extLst>
              </p:cNvPr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8953500" y="2028190"/>
                <a:ext cx="1048685" cy="184666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pPr lvl="0" algn="l">
                  <a:buNone/>
                </a:pPr>
                <a:r>
                  <a:rPr lang="en-GB" sz="1200" dirty="0">
                    <a:solidFill>
                      <a:srgbClr val="FF8C00"/>
                    </a:solidFill>
                    <a:latin typeface="+mn-lt"/>
                    <a:cs typeface="+mn-lt"/>
                  </a:rPr>
                  <a:t>lagged </a:t>
                </a:r>
                <a14:m>
                  <m:oMath xmlns:m="http://schemas.openxmlformats.org/officeDocument/2006/math">
                    <m:r>
                      <a:rPr lang="en-GB" sz="1200">
                        <a:solidFill>
                          <a:srgbClr val="FF8C00"/>
                        </a:solidFill>
                        <a:latin typeface="Cambria Math"/>
                        <a:cs typeface="Cambria Math"/>
                      </a:rPr>
                      <m:t>∝</m:t>
                    </m:r>
                    <m:sSub>
                      <m:sSubPr>
                        <m:ctrlPr>
                          <a:rPr lang="en-GB" sz="1200">
                            <a:solidFill>
                              <a:srgbClr val="FF8C00"/>
                            </a:solidFill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1200">
                            <a:solidFill>
                              <a:srgbClr val="FF8C00"/>
                            </a:solidFill>
                            <a:latin typeface="Cambria Math"/>
                            <a:cs typeface="Cambria Math"/>
                          </a:rPr>
                          <m:t>∇</m:t>
                        </m:r>
                      </m:e>
                      <m:sub>
                        <m:r>
                          <a:rPr lang="en-GB" sz="1200">
                            <a:solidFill>
                              <a:srgbClr val="FF8C00"/>
                            </a:solidFill>
                            <a:latin typeface="Cambria Math"/>
                            <a:cs typeface="Cambria Math"/>
                          </a:rPr>
                          <m:t>⊥</m:t>
                        </m:r>
                      </m:sub>
                    </m:sSub>
                    <m:r>
                      <m:rPr>
                        <m:sty m:val="p"/>
                      </m:rPr>
                      <a:rPr lang="en-GB" sz="1200">
                        <a:solidFill>
                          <a:srgbClr val="FF8C00"/>
                        </a:solidFill>
                        <a:latin typeface="Cambria Math"/>
                        <a:cs typeface="Cambria Math"/>
                      </a:rPr>
                      <m:t>ln</m:t>
                    </m:r>
                    <m:sSub>
                      <m:sSubPr>
                        <m:ctrlPr>
                          <a:rPr lang="en-GB" sz="1200" i="1">
                            <a:solidFill>
                              <a:srgbClr val="FF8C00"/>
                            </a:solidFill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a:rPr lang="en-GB" sz="1200" i="1">
                            <a:solidFill>
                              <a:srgbClr val="FF8C00"/>
                            </a:solidFill>
                            <a:latin typeface="Cambria Math"/>
                            <a:cs typeface="Cambria Math"/>
                          </a:rPr>
                          <m:t>𝑃</m:t>
                        </m:r>
                      </m:e>
                      <m:sub>
                        <m:r>
                          <a:rPr lang="en-GB" sz="1200" i="1">
                            <a:solidFill>
                              <a:srgbClr val="FF8C00"/>
                            </a:solidFill>
                            <a:latin typeface="Cambria Math"/>
                            <a:cs typeface="Cambria Math"/>
                          </a:rPr>
                          <m:t>𝑛</m:t>
                        </m:r>
                      </m:sub>
                    </m:sSub>
                  </m:oMath>
                </a14:m>
                <a:endParaRPr lang="en-GB" sz="1200" dirty="0"/>
              </a:p>
            </p:txBody>
          </p:sp>
        </mc:Choice>
        <mc:Fallback xmlns="">
          <p:sp>
            <p:nvSpPr>
              <p:cNvPr id="64" name="lag_scaling:label2">
                <a:extLst>
                  <a:ext uri="{FF2B5EF4-FFF2-40B4-BE49-F238E27FC236}">
                    <a16:creationId xmlns:a16="http://schemas.microsoft.com/office/drawing/2014/main" id="{30E3102E-B6C8-CC86-DE8A-61B65F1B78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7"/>
                </p:custDataLst>
              </p:nvPr>
            </p:nvSpPr>
            <p:spPr>
              <a:xfrm>
                <a:off x="8953500" y="2028190"/>
                <a:ext cx="1048685" cy="184666"/>
              </a:xfrm>
              <a:prstGeom prst="rect">
                <a:avLst/>
              </a:prstGeom>
              <a:blipFill>
                <a:blip r:embed="rId28"/>
                <a:stretch>
                  <a:fillRect l="-9302" t="-26667" r="-1744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l2_eq">
                <a:extLst>
                  <a:ext uri="{FF2B5EF4-FFF2-40B4-BE49-F238E27FC236}">
                    <a16:creationId xmlns:a16="http://schemas.microsoft.com/office/drawing/2014/main" id="{5611F646-7364-A918-E827-93C6EACE3CF9}"/>
                  </a:ext>
                </a:extLst>
              </p:cNvPr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6286500" y="4089400"/>
                <a:ext cx="2667000" cy="4990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1400" i="1">
                              <a:latin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/>
                              <a:cs typeface="Cambria Math"/>
                            </a:rPr>
                            <m:t>𝛤</m:t>
                          </m:r>
                        </m:e>
                        <m:sub>
                          <m:r>
                            <a:rPr lang="en-GB" sz="1400" i="1">
                              <a:latin typeface="Cambria Math"/>
                              <a:cs typeface="Cambria Math"/>
                            </a:rPr>
                            <m:t>𝑛</m:t>
                          </m:r>
                          <m:r>
                            <a:rPr lang="en-GB" sz="1400">
                              <a:latin typeface="Cambria Math"/>
                              <a:cs typeface="Cambria Math"/>
                            </a:rPr>
                            <m:t>,⊥</m:t>
                          </m:r>
                        </m:sub>
                      </m:sSub>
                      <m:r>
                        <a:rPr lang="en-GB" sz="1400">
                          <a:latin typeface="Cambria Math"/>
                          <a:cs typeface="Cambria Math"/>
                        </a:rPr>
                        <m:t>=−</m:t>
                      </m:r>
                      <m:sSub>
                        <m:sSubPr>
                          <m:ctrlPr>
                            <a:rPr lang="en-GB" sz="1400" i="1">
                              <a:latin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GB" sz="1400" i="1">
                              <a:latin typeface="Cambria Math"/>
                              <a:cs typeface="Cambria Math"/>
                            </a:rPr>
                            <m:t>𝛤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sz="1400">
                              <a:latin typeface="Cambria Math"/>
                              <a:cs typeface="Cambria Math"/>
                            </a:rPr>
                            <m:t>fs</m:t>
                          </m:r>
                        </m:sub>
                      </m:sSub>
                      <m:r>
                        <a:rPr lang="en-GB" sz="1400" i="1">
                          <a:latin typeface="Cambria Math"/>
                          <a:cs typeface="Cambria Math"/>
                        </a:rPr>
                        <m:t> </m:t>
                      </m:r>
                      <m:f>
                        <m:fPr>
                          <m:ctrlPr>
                            <a:rPr lang="en-GB" sz="1400" i="1">
                              <a:latin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  <a:cs typeface="Cambria Math"/>
                            </a:rPr>
                            <m:t>𝑔</m:t>
                          </m:r>
                        </m:num>
                        <m:den>
                          <m:r>
                            <a:rPr lang="en-GB" sz="1400" i="1">
                              <a:latin typeface="Cambria Math"/>
                              <a:cs typeface="Cambria Math"/>
                            </a:rPr>
                            <m:t>1</m:t>
                          </m:r>
                          <m:r>
                            <a:rPr lang="en-GB" sz="1400">
                              <a:latin typeface="Cambria Math"/>
                              <a:cs typeface="Cambria Math"/>
                            </a:rPr>
                            <m:t>/</m:t>
                          </m:r>
                          <m:r>
                            <a:rPr lang="en-GB" sz="1400" i="1">
                              <a:latin typeface="Cambria Math"/>
                              <a:cs typeface="Cambria Math"/>
                            </a:rPr>
                            <m:t>𝐿</m:t>
                          </m:r>
                          <m:r>
                            <a:rPr lang="en-GB" sz="1400">
                              <a:latin typeface="Cambria Math"/>
                              <a:cs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cs typeface="Cambria Math"/>
                            </a:rPr>
                            <m:t>𝑅</m:t>
                          </m:r>
                          <m:d>
                            <m:dPr>
                              <m:ctrlPr>
                                <a:rPr lang="en-GB" sz="1400" i="1">
                                  <a:latin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latin typeface="Cambria Math"/>
                                  <a:cs typeface="Cambria Math"/>
                                </a:rPr>
                                <m:t>𝑔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sz="1400"/>
              </a:p>
            </p:txBody>
          </p:sp>
        </mc:Choice>
        <mc:Fallback xmlns="">
          <p:sp>
            <p:nvSpPr>
              <p:cNvPr id="5" name="col2_eq">
                <a:extLst>
                  <a:ext uri="{FF2B5EF4-FFF2-40B4-BE49-F238E27FC236}">
                    <a16:creationId xmlns:a16="http://schemas.microsoft.com/office/drawing/2014/main" id="{5611F646-7364-A918-E827-93C6EACE3C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9"/>
                </p:custDataLst>
              </p:nvPr>
            </p:nvSpPr>
            <p:spPr>
              <a:xfrm>
                <a:off x="6286500" y="4089400"/>
                <a:ext cx="2667000" cy="499047"/>
              </a:xfrm>
              <a:prstGeom prst="rect">
                <a:avLst/>
              </a:prstGeom>
              <a:blipFill>
                <a:blip r:embed="rId30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l2_defs">
                <a:extLst>
                  <a:ext uri="{FF2B5EF4-FFF2-40B4-BE49-F238E27FC236}">
                    <a16:creationId xmlns:a16="http://schemas.microsoft.com/office/drawing/2014/main" id="{82DDEC5A-6E0A-6D83-AFE9-1431C84362F4}"/>
                  </a:ext>
                </a:extLst>
              </p:cNvPr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8864600" y="4140200"/>
                <a:ext cx="2463800" cy="4698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l">
                  <a:buNone/>
                </a:pPr>
                <a:r>
                  <a:rPr lang="en-GB" sz="1200">
                    <a:latin typeface="+mn-lt"/>
                    <a:cs typeface="+mn-lt"/>
                  </a:rPr>
                  <a:t>with </a:t>
                </a:r>
                <a14:m>
                  <m:oMath xmlns:m="http://schemas.openxmlformats.org/officeDocument/2006/math">
                    <m:r>
                      <a:rPr lang="en-GB" sz="1200" i="1">
                        <a:latin typeface="Cambria Math"/>
                        <a:cs typeface="Cambria Math"/>
                      </a:rPr>
                      <m:t>𝑔</m:t>
                    </m:r>
                    <m:r>
                      <a:rPr lang="en-GB" sz="1200">
                        <a:latin typeface="Cambria Math"/>
                        <a:cs typeface="Cambria Math"/>
                      </a:rPr>
                      <m:t>=</m:t>
                    </m:r>
                    <m:sSub>
                      <m:sSubPr>
                        <m:ctrlPr>
                          <a:rPr lang="en-GB" sz="1200"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1200">
                            <a:latin typeface="Cambria Math"/>
                            <a:cs typeface="Cambria Math"/>
                          </a:rPr>
                          <m:t>∇</m:t>
                        </m:r>
                      </m:e>
                      <m:sub>
                        <m:r>
                          <a:rPr lang="en-GB" sz="1200">
                            <a:latin typeface="Cambria Math"/>
                            <a:cs typeface="Cambria Math"/>
                          </a:rPr>
                          <m:t>⊥</m:t>
                        </m:r>
                      </m:sub>
                    </m:sSub>
                    <m:r>
                      <m:rPr>
                        <m:sty m:val="p"/>
                      </m:rPr>
                      <a:rPr lang="en-GB" sz="1200">
                        <a:latin typeface="Cambria Math"/>
                        <a:cs typeface="Cambria Math"/>
                      </a:rPr>
                      <m:t>ln</m:t>
                    </m:r>
                    <m:sSub>
                      <m:sSubPr>
                        <m:ctrlPr>
                          <a:rPr lang="en-GB" sz="1200" i="1"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a:rPr lang="en-GB" sz="1200" i="1">
                            <a:latin typeface="Cambria Math"/>
                            <a:cs typeface="Cambria Math"/>
                          </a:rPr>
                          <m:t>𝑃</m:t>
                        </m:r>
                      </m:e>
                      <m:sub>
                        <m:r>
                          <a:rPr lang="en-GB" sz="1200" i="1">
                            <a:latin typeface="Cambria Math"/>
                            <a:cs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1200">
                    <a:latin typeface="+mn-lt"/>
                    <a:cs typeface="+mn-lt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i="1"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a:rPr lang="en-GB" sz="1200" i="1">
                            <a:latin typeface="Cambria Math"/>
                            <a:cs typeface="Cambria Math"/>
                          </a:rPr>
                          <m:t>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1200">
                            <a:latin typeface="Cambria Math"/>
                            <a:cs typeface="Cambria Math"/>
                          </a:rPr>
                          <m:t>fs</m:t>
                        </m:r>
                      </m:sub>
                    </m:sSub>
                    <m:r>
                      <a:rPr lang="en-GB" sz="1200">
                        <a:latin typeface="Cambria Math"/>
                        <a:cs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  <a:cs typeface="Cambria Math"/>
                      </a:rPr>
                      <m:t>𝛼</m:t>
                    </m:r>
                    <m:sSub>
                      <m:sSubPr>
                        <m:ctrlPr>
                          <a:rPr lang="en-GB" sz="1200" i="1"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a:rPr lang="en-GB" sz="1200" i="1">
                            <a:latin typeface="Cambria Math"/>
                            <a:cs typeface="Cambria Math"/>
                          </a:rPr>
                          <m:t>𝑁</m:t>
                        </m:r>
                      </m:e>
                      <m:sub>
                        <m:r>
                          <a:rPr lang="en-GB" sz="1200" i="1">
                            <a:latin typeface="Cambria Math"/>
                            <a:cs typeface="Cambria Math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GB" sz="1200" i="1">
                            <a:latin typeface="Cambria Math" panose="02040503050406030204" pitchFamily="18" charset="0"/>
                            <a:cs typeface="Cambria Math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GB" sz="1200" i="1">
                                <a:latin typeface="Cambria Math"/>
                                <a:cs typeface="Cambria Math"/>
                              </a:rPr>
                            </m:ctrlPr>
                          </m:accPr>
                          <m:e>
                            <m:r>
                              <a:rPr lang="en-GB" sz="1200" i="1">
                                <a:latin typeface="Cambria Math"/>
                                <a:cs typeface="Cambria Math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GB" sz="1200" i="1">
                            <a:latin typeface="Cambria Math"/>
                            <a:cs typeface="Cambria Math"/>
                          </a:rPr>
                          <m:t>𝑛</m:t>
                        </m:r>
                      </m:sub>
                    </m:sSub>
                    <m:r>
                      <a:rPr lang="en-GB" sz="1200">
                        <a:latin typeface="Cambria Math"/>
                        <a:cs typeface="Cambria Math"/>
                      </a:rPr>
                      <m:t>/</m:t>
                    </m:r>
                    <m:r>
                      <a:rPr lang="en-GB" sz="1200" i="1">
                        <a:latin typeface="Cambria Math"/>
                        <a:cs typeface="Cambria Math"/>
                      </a:rPr>
                      <m:t>4</m:t>
                    </m:r>
                  </m:oMath>
                </a14:m>
                <a:endParaRPr lang="en-GB" sz="1200"/>
              </a:p>
              <a:p>
                <a:pPr lvl="0" algn="l">
                  <a:buNone/>
                </a:pPr>
                <a:r>
                  <a:rPr lang="en-GB" sz="1200">
                    <a:latin typeface="+mn-lt"/>
                    <a:cs typeface="+mn-lt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1200" i="1">
                        <a:latin typeface="Cambria Math"/>
                        <a:cs typeface="Cambria Math"/>
                      </a:rPr>
                      <m:t>𝐿</m:t>
                    </m:r>
                    <m:r>
                      <a:rPr lang="en-GB" sz="1200">
                        <a:latin typeface="Cambria Math"/>
                        <a:cs typeface="Cambria Math"/>
                      </a:rPr>
                      <m:t>=</m:t>
                    </m:r>
                    <m:r>
                      <a:rPr lang="en-GB" sz="1200" i="1">
                        <a:latin typeface="Cambria Math"/>
                        <a:cs typeface="Cambria Math"/>
                      </a:rPr>
                      <m:t>4</m:t>
                    </m:r>
                    <m:sSub>
                      <m:sSubPr>
                        <m:ctrlPr>
                          <a:rPr lang="en-GB" sz="1200" i="1"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a:rPr lang="en-GB" sz="1200" i="1">
                            <a:latin typeface="Cambria Math"/>
                            <a:cs typeface="Cambria Math"/>
                          </a:rPr>
                          <m:t>𝐷</m:t>
                        </m:r>
                      </m:e>
                      <m:sub>
                        <m:r>
                          <a:rPr lang="en-GB" sz="1200" i="1">
                            <a:latin typeface="Cambria Math"/>
                            <a:cs typeface="Cambria Math"/>
                          </a:rPr>
                          <m:t>𝑛</m:t>
                        </m:r>
                        <m:r>
                          <a:rPr lang="en-GB" sz="1200">
                            <a:latin typeface="Cambria Math"/>
                            <a:cs typeface="Cambria Math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GB" sz="1200">
                            <a:latin typeface="Cambria Math"/>
                            <a:cs typeface="Cambria Math"/>
                          </a:rPr>
                          <m:t>unlim</m:t>
                        </m:r>
                      </m:sub>
                    </m:sSub>
                    <m:r>
                      <a:rPr lang="en-GB" sz="1200">
                        <a:latin typeface="Cambria Math"/>
                        <a:cs typeface="Cambria Math"/>
                      </a:rPr>
                      <m:t>/</m:t>
                    </m:r>
                    <m:d>
                      <m:dPr>
                        <m:ctrlPr>
                          <a:rPr lang="en-GB" sz="1200" i="1">
                            <a:latin typeface="Cambria Math"/>
                            <a:cs typeface="Cambria Math"/>
                          </a:rPr>
                        </m:ctrlPr>
                      </m:dPr>
                      <m:e>
                        <m:r>
                          <a:rPr lang="en-GB" sz="1200" i="1">
                            <a:latin typeface="Cambria Math"/>
                            <a:cs typeface="Cambria Math"/>
                          </a:rPr>
                          <m:t>𝛼</m:t>
                        </m:r>
                        <m:sSub>
                          <m:sSubPr>
                            <m:ctrlPr>
                              <a:rPr lang="en-GB" sz="1200" i="1">
                                <a:latin typeface="Cambria Math" panose="02040503050406030204" pitchFamily="18" charset="0"/>
                                <a:cs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GB" sz="1200" i="1">
                                    <a:latin typeface="Cambria Math"/>
                                    <a:cs typeface="Cambria Math"/>
                                  </a:rPr>
                                </m:ctrlPr>
                              </m:accPr>
                              <m:e>
                                <m:r>
                                  <a:rPr lang="en-GB" sz="1200" i="1">
                                    <a:latin typeface="Cambria Math"/>
                                    <a:cs typeface="Cambria Math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GB" sz="1200" i="1">
                                <a:latin typeface="Cambria Math"/>
                                <a:cs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GB" sz="1200"/>
              </a:p>
            </p:txBody>
          </p:sp>
        </mc:Choice>
        <mc:Fallback xmlns="">
          <p:sp>
            <p:nvSpPr>
              <p:cNvPr id="6" name="col2_defs">
                <a:extLst>
                  <a:ext uri="{FF2B5EF4-FFF2-40B4-BE49-F238E27FC236}">
                    <a16:creationId xmlns:a16="http://schemas.microsoft.com/office/drawing/2014/main" id="{82DDEC5A-6E0A-6D83-AFE9-1431C84362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1"/>
                </p:custDataLst>
              </p:nvPr>
            </p:nvSpPr>
            <p:spPr>
              <a:xfrm>
                <a:off x="8864600" y="4140200"/>
                <a:ext cx="2463800" cy="469872"/>
              </a:xfrm>
              <a:prstGeom prst="rect">
                <a:avLst/>
              </a:prstGeom>
              <a:blipFill>
                <a:blip r:embed="rId32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100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743"/>
    </mc:Choice>
    <mc:Fallback xmlns="">
      <p:transition spd="slow" advTm="79743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B7D0B-D8E3-F3F0-F88E-CEA1F317EDBA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GB" dirty="0"/>
              <a:t>Column scaling and limiter lagging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81323C-92A2-3676-4D8F-33DA6FB23209}"/>
              </a:ext>
            </a:extLst>
          </p:cNvPr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14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994034-9190-7C6C-8B7E-5BDBD834FFFB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pic>
        <p:nvPicPr>
          <p:cNvPr id="119" name="overall_perf_step2" descr="Made by talks/ecw2026/figs/overall_perf_step2.py @ bfc56f8&#10;Rows top to bottom (recipe names; the slide's labels in brackets): CVODE-1, combined limiters; CVODE-1, separate limiters; SNES-MUMPS-1, combined limiters [PETSc solver w/ LU, combined limiters]; + regularisation, Van Albada [+ neutral regularisation, Van Albada slope limiter]; + SNES-MUMPS-3, limiter lagging [+ column scaling, solver tuning, limiter lagging]; + SNES-MUMPS-4 [+ AI solver optimisation]; + Van Albada tolerance; + Jacobian colouring [+ Optimised Jacobian colouring]; + separate limiters&#10;test4 + regularisation, Van Albada (SNES-MUMPS-1, lagging off): /home/mike/work/cases/fluxlim/neutlag/lag19a-from_lag9a_st40hr_neutlag_va_nolag_mumps1_restart 147609 s&#10;test4 + SNES-MUMPS-3 (lagged): 6 runs, mean 2542 s (/home/mike/work/solver-opt-store/campaigns/test4-jacobian/runs.tsv, cfg baseline, window test4_0.0-100.0ms, build ef2ef9dd; and /home/mike/work/solver-opt-data/bundles/test4_0.0-100.0ms-20260919-201426/BOUT.log.0)&#10;test5 + SNES-MUMPS-3 (lagged): parents test5_0.0-100.0ms-20260919-201521, test5_0.0-100.0ms-20260920-170442, mean 60178 s (/home/mike/work/solver-opt-store/index.tsv)&#10;test4 + SNES-MUMPS-4 (lagged): 7 runs, mean 984 s (same campaign and window; 2 with the void divergence tolerance)&#10;test5 + SNES-MUMPS-4 (lagged): /home/mike/work/cases/hermes3-perf/test5-failures/t5f52c-test5_neutlag_mumps4_scratch 128033 s at 99.0 ms; extrapolated at its mean pace to 129326 s&#10;+ Van Albada tolerance (SNES-MUMPS-4, lagged, epsilon 1e-3 + clip): test4 /home/mike/work/cases/hermes3-perf/jac-opt/jopt23a-test4_jacopt_laggrad_scratch 1007 s, /home/mike/work/cases/hermes3-perf/jac-opt/jopt26a-from_jopt23a_test4_jacopt_laggrad_rep2_scratch 987 s, /home/mike/work/cases/hermes3-perf/jac-opt/jopt26b-from_jopt23a_test4_jacopt_laggrad_rep3_scratch 1042 s (mean 1012 s); test5 /home/mike/work/cases/hermes3-perf/jac-opt/jopt23b-test5_jacopt_laggrad_scratch 117 s, /home/mike/work/cases/hermes3-perf/jac-opt/jopt26c-from_jopt23b_test5_jacopt_laggrad_rep2_scratch 111 s, /home/mike/work/cases/hermes3-perf/jac-opt/jopt26d-from_jopt23b_test5_jacopt_laggrad_rep3_scratch 135 s (mean 121 s)&#10;+ Jacobian colouring (SNES-MUMPS-4 + tolerance + auto_pairs, lagged): test4 /home/mike/work/cases/hermes3-perf/jac-opt/jopt20a-test4_jacopt_autopairs_symcol_colid_laggrad_rep1_scratch 591 s, /home/mike/work/cases/hermes3-perf/jac-opt/jopt20b-test4_jacopt_autopairs_symcol_colid_laggrad_rep2_scratch 626 s (mean 608 s); test5 /home/mike/work/cases/hermes3-perf/jac-opt/jopt20c-test5_jacopt_autopairs_symcol_colid_laggrad_rep1_scratch 71 s, /home/mike/work/cases/hermes3-perf/jac-opt/jopt20d-test5_jacopt_autopairs_symcol_colid_laggrad_rep2_scratch 69 s (mean 70 s)&#10;+ separate limiters (all fixes, combined_limiters = false, lagged; test4 left empty, its run jopt25a stalled at 43 ms): + separate limiters, test5: /home/mike/work/cases/hermes3-perf/jac-opt/jopt22c-test5_jacopt_autopairs_symcol_colid_laggrad_nocombined_scratch 70 s, /home/mike/work/cases/hermes3-perf/jac-opt/jopt26e-from_jopt22c_test5_jacopt_autopairs_symcol_colid_laggrad_nocombined_rep2_scratch 73 s (mean 72 s)&#10;Stand-in (/home/mike/work/solver-opt-store/run_records-preproject.csv): test4scratch SNES-MUMPS-1 master, 36.1 h to 60 ms (notes), extrapolated at its mean pace to 216600 s&#10;Low-res ST40, flux limit 1.0 (triangles; wall time at 100 ms of runs to 123.5 ms): SNES-MUMPS-1, combined limiters (master 2ea120b9) /home/mike/work/cases/fluxlim/st40-flimlrb/st40fllrb0aa-master_flim1.0_scratch 3730 s; + regularisation, Van Albada (floor 0.01, combined, build 23238682) /home/mike/work/cases/fluxlim/st40-flimlrb/st40fllrb21e-vanalbada_floor0.01_lmax1.0_flim1.0_scratch 2380 s&#10;Low-res ST40, test6-ladder (build 1845bfbe, 0-100 ms from scratch): + SNES-MUMPS-3 /home/mike/work/cases/hermes3-perf/test6-ladder/t6l1d-test6_jacopt_combined_mumps3_laggrad_scratch 64 s, /home/mike/work/cases/hermes3-perf/test6-ladder/t6l2a-from_t6l1d_test6_jacopt_combined_mumps3_laggrad_rep2_scratch 61 s, /home/mike/work/cases/hermes3-perf/test6-ladder/t6l2b-from_t6l1d_test6_jacopt_combined_mumps3_laggrad_rep3_scratch 64 s (mean 63 s); + SNES-MUMPS-4 /home/mike/work/cases/hermes3-perf/test6-ladder/t6l1e-test6_jacopt_combined_mumps4_laggrad_scratch 94 s, /home/mike/work/cases/hermes3-perf/test6-ladder/t6l2c-from_t6l1e_test6_jacopt_combined_mumps4_laggrad_rep2_scratch 91 s, /home/mike/work/cases/hermes3-perf/test6-ladder/t6l2d-from_t6l1e_test6_jacopt_combined_mumps4_laggrad_rep3_scratch 112 s (mean 99 s); + Van Albada tolerance /home/mike/work/cases/hermes3-perf/test6-ladder/t6l1f-test6_jacopt_combined_mumps4_eps_laggrad_scratch 85 s, /home/mike/work/cases/hermes3-perf/test6-ladder/t6l2e-from_t6l1f_test6_jacopt_combined_mumps4_eps_laggrad_rep2_scratch 89 s, /home/mike/work/cases/hermes3-perf/test6-ladder/t6l2f-from_t6l1f_test6_jacopt_combined_mumps4_eps_laggrad_rep3_scratch 81 s (mean 85 s); + Jacobian colouring /home/mike/work/cases/hermes3-perf/test6-ladder/t6l1ga-test6_jacopt_combined_mumps4_eps_autopairs_laggrad_maxfail50_scratch 56 s, /home/mike/work/cases/hermes3-perf/test6-ladder/t6l2g-from_t6l1ga_test6_jacopt_combined_mumps4_eps_autopairs_laggrad_maxfail50_rep2_scratch 52 s (mean 54 s); + separate limiters /home/mike/work/cases/hermes3-perf/test6-ladder/t6l1aa-test6_jacopt_mumps4_eps_autopairs_laggrad_maxfail50_scratch 58 s, /home/mike/work/cases/hermes3-perf/test6-ladder/t6l2j-from_t6l1aa_test6_jacopt_mumps4_eps_autopairs_laggrad_maxfail50_rep3_scratch 69 s (mean 64 s). t6l1ga and t6l1aa are reruns of t6l1g and t6l1a, which aborted at 10 ms on 20 consecutive SNES failures; the reruns raise max_snes_failures to 50 and never exceed 3. Series 2 repeats that aborted on 50 consecutive DIVERGED_LINEAR_SOLVE, not drawn: t6l2h row 8, aborted at 10.0 ms; t6l2i row 9, aborted at 11.0 ms. So on low-res, 2 of 4 runs abort at about 10 ms on each auto_pairs row (8 and 9), none on rows 5-7&#10;Measured, 0-100 ms: CVODE-1, combined limiters, test6: /home/mike/work/cases/hermes3-perf/test6-ladder/t6l1i-test6_jacopt_combined_legacyreg_cvode1_scratch 82129 s; CVODE-1, combined limiters, test5: /home/mike/work/cases/hermes3-perf/test5-cvode1/t5c1a-test5_jacopt_scratch 26743 s; CVODE-1, separate limiters, test5: /home/mike/work/cases/hermes3-perf/test5-cvode1/t5c1b-test5_jacopt_nocombined_scratch 49907 s&#10;Unfinished runs, extrapolated at their mean pace (wall so far x 100 / ms reached): CVODE-1, separate limiters, test6: /home/mike/work/cases/hermes3-perf/test6-ladder/t6l1j-test6_jacopt_legacyreg_cvode1_scratch 115782 s at 39.0 ms, to 296856 s; CVODE-1, combined limiters, test4: /home/mike/work/cases/hermes3-perf/test4-cvode1/t4c1a-test4_jacopt_scratch 153689 s at 37.0 ms, to 415394 s&#10;Queued or running, no output yet, not drawn: t5l1a, t5l1b&#10;Stopped by a solver error, drawn extrapolated: t4c1a CVODE flag -4 at 37.6 ms&#10;Stalled (not labelled on the slide): t6l1j&#10;Estimate (the user, 2026-09-26): test4 CVODE-1 separate 4 ms/24 h&#10;Drawn half filled, keyed extrapolated: every point not measured to 100 ms: extrapolated runs, the stand-in, the estimate&#10;Speedups, first row to final row: test6 + separate limiters: 1293x (first row measured); test5 + separate limiters: 374x (first row measured); test4 + Jacobian colouring: 683x (first row extrapolated)&#10;Variant step2 of overall_perf.py, last row drawn per test: test4 + SNES-MUMPS-3, limiter lagging; test6 + SNES-MUMPS-3, limiter lagging">
            <a:extLst>
              <a:ext uri="{FF2B5EF4-FFF2-40B4-BE49-F238E27FC236}">
                <a16:creationId xmlns:a16="http://schemas.microsoft.com/office/drawing/2014/main" id="{4888DDB0-2F3B-7198-A502-B881FE398FD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7" y="1778000"/>
            <a:ext cx="11679937" cy="4572000"/>
          </a:xfrm>
          <a:prstGeom prst="rect">
            <a:avLst/>
          </a:prstGeom>
        </p:spPr>
      </p:pic>
      <p:sp>
        <p:nvSpPr>
          <p:cNvPr id="120" name="overall_perf_step2:label0">
            <a:extLst>
              <a:ext uri="{FF2B5EF4-FFF2-40B4-BE49-F238E27FC236}">
                <a16:creationId xmlns:a16="http://schemas.microsoft.com/office/drawing/2014/main" id="{285FB98B-5D51-0EA0-7FD2-4999395DF95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61998" y="2600439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●</a:t>
            </a:r>
            <a:endParaRPr lang="en-GB" sz="1400"/>
          </a:p>
        </p:txBody>
      </p:sp>
      <p:sp>
        <p:nvSpPr>
          <p:cNvPr id="121" name="overall_perf_step2:label1">
            <a:extLst>
              <a:ext uri="{FF2B5EF4-FFF2-40B4-BE49-F238E27FC236}">
                <a16:creationId xmlns:a16="http://schemas.microsoft.com/office/drawing/2014/main" id="{124A6641-047A-A88A-96AF-4C7F5E543C0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729687" y="2600439"/>
            <a:ext cx="72859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measured</a:t>
            </a:r>
            <a:endParaRPr lang="en-GB" sz="1400"/>
          </a:p>
        </p:txBody>
      </p:sp>
      <p:sp>
        <p:nvSpPr>
          <p:cNvPr id="122" name="overall_perf_step2:label2">
            <a:extLst>
              <a:ext uri="{FF2B5EF4-FFF2-40B4-BE49-F238E27FC236}">
                <a16:creationId xmlns:a16="http://schemas.microsoft.com/office/drawing/2014/main" id="{A6F018EC-521A-7D5C-9115-2D77B5C5906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168347" y="2841231"/>
            <a:ext cx="4826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◐</a:t>
            </a:r>
            <a:endParaRPr lang="en-GB" sz="1400"/>
          </a:p>
        </p:txBody>
      </p:sp>
      <p:sp>
        <p:nvSpPr>
          <p:cNvPr id="123" name="overall_perf_step2:label3">
            <a:extLst>
              <a:ext uri="{FF2B5EF4-FFF2-40B4-BE49-F238E27FC236}">
                <a16:creationId xmlns:a16="http://schemas.microsoft.com/office/drawing/2014/main" id="{C6AC2E3F-77C3-F844-9EFF-3A9CAC0C7ED6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0729688" y="2841231"/>
            <a:ext cx="93153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extrapolated</a:t>
            </a:r>
            <a:endParaRPr lang="en-GB" sz="1400"/>
          </a:p>
        </p:txBody>
      </p:sp>
      <p:sp>
        <p:nvSpPr>
          <p:cNvPr id="124" name="overall_perf_step2:label4">
            <a:extLst>
              <a:ext uri="{FF2B5EF4-FFF2-40B4-BE49-F238E27FC236}">
                <a16:creationId xmlns:a16="http://schemas.microsoft.com/office/drawing/2014/main" id="{29AFAAB4-CC30-B829-3C6F-FE44B6689DE3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626611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B22222"/>
                </a:solidFill>
                <a:latin typeface="+mn-lt"/>
                <a:cs typeface="+mn-lt"/>
              </a:rPr>
              <a:t>●</a:t>
            </a:r>
            <a:endParaRPr lang="en-GB" sz="1400"/>
          </a:p>
        </p:txBody>
      </p:sp>
      <p:sp>
        <p:nvSpPr>
          <p:cNvPr id="125" name="overall_perf_step2:label5">
            <a:extLst>
              <a:ext uri="{FF2B5EF4-FFF2-40B4-BE49-F238E27FC236}">
                <a16:creationId xmlns:a16="http://schemas.microsoft.com/office/drawing/2014/main" id="{C2A14897-E50E-8353-9ABF-0473E00675C3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194301" y="6094435"/>
            <a:ext cx="224266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ST40, 40x100, flux limiter = 0.2</a:t>
            </a:r>
            <a:endParaRPr lang="en-GB" sz="1400"/>
          </a:p>
        </p:txBody>
      </p:sp>
      <p:sp>
        <p:nvSpPr>
          <p:cNvPr id="126" name="overall_perf_step2:label6">
            <a:extLst>
              <a:ext uri="{FF2B5EF4-FFF2-40B4-BE49-F238E27FC236}">
                <a16:creationId xmlns:a16="http://schemas.microsoft.com/office/drawing/2014/main" id="{F74C4186-9019-71B9-D9C2-AB989FBA1091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707758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8080"/>
                </a:solidFill>
                <a:latin typeface="+mn-lt"/>
                <a:cs typeface="+mn-lt"/>
              </a:rPr>
              <a:t>▲</a:t>
            </a:r>
            <a:endParaRPr lang="en-GB" sz="1400"/>
          </a:p>
        </p:txBody>
      </p:sp>
      <p:sp>
        <p:nvSpPr>
          <p:cNvPr id="127" name="overall_perf_step2:label7">
            <a:extLst>
              <a:ext uri="{FF2B5EF4-FFF2-40B4-BE49-F238E27FC236}">
                <a16:creationId xmlns:a16="http://schemas.microsoft.com/office/drawing/2014/main" id="{A0459DEC-C85B-02DA-A550-37C9AE6D040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6275448" y="6094435"/>
            <a:ext cx="215129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ST40, 20x50, flux limiter = 1.0</a:t>
            </a:r>
            <a:endParaRPr lang="en-GB" sz="1400"/>
          </a:p>
        </p:txBody>
      </p:sp>
      <p:sp>
        <p:nvSpPr>
          <p:cNvPr id="136" name="overall_perf:badge:test4">
            <a:extLst>
              <a:ext uri="{FF2B5EF4-FFF2-40B4-BE49-F238E27FC236}">
                <a16:creationId xmlns:a16="http://schemas.microsoft.com/office/drawing/2014/main" id="{9A8DC61B-4130-3B93-09FF-A56AF868F687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794313" y="3743842"/>
            <a:ext cx="508000" cy="508000"/>
          </a:xfrm>
          <a:prstGeom prst="ellipse">
            <a:avLst/>
          </a:prstGeom>
          <a:solidFill>
            <a:srgbClr val="ECC8C8"/>
          </a:solidFill>
          <a:ln w="9525">
            <a:solidFill>
              <a:srgbClr val="B2222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7" name="overall_perf:badge:test4:text">
            <a:extLst>
              <a:ext uri="{FF2B5EF4-FFF2-40B4-BE49-F238E27FC236}">
                <a16:creationId xmlns:a16="http://schemas.microsoft.com/office/drawing/2014/main" id="{E1208048-5229-07F5-54B4-9BDA185F24EC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925123" y="3813057"/>
            <a:ext cx="246380" cy="3695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ctr">
              <a:buNone/>
            </a:pPr>
            <a:r>
              <a:rPr lang="en-GB" sz="1200" b="1">
                <a:solidFill>
                  <a:srgbClr val="B22222"/>
                </a:solidFill>
                <a:latin typeface="+mn-lt"/>
                <a:cs typeface="+mn-lt"/>
              </a:rPr>
              <a:t>42</a:t>
            </a:r>
            <a:endParaRPr lang="en-GB" sz="1200"/>
          </a:p>
          <a:p>
            <a:pPr lvl="0" algn="ctr">
              <a:buNone/>
            </a:pPr>
            <a:r>
              <a:rPr lang="en-GB" sz="1200" b="1">
                <a:solidFill>
                  <a:srgbClr val="B22222"/>
                </a:solidFill>
                <a:latin typeface="+mn-lt"/>
                <a:cs typeface="+mn-lt"/>
              </a:rPr>
              <a:t>min</a:t>
            </a:r>
            <a:endParaRPr lang="en-GB" sz="1200"/>
          </a:p>
        </p:txBody>
      </p:sp>
      <p:sp>
        <p:nvSpPr>
          <p:cNvPr id="138" name="overall_perf:badge:test6">
            <a:extLst>
              <a:ext uri="{FF2B5EF4-FFF2-40B4-BE49-F238E27FC236}">
                <a16:creationId xmlns:a16="http://schemas.microsoft.com/office/drawing/2014/main" id="{018562CE-F332-6241-6B9E-3A76D9BB05C2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1168278" y="3743842"/>
            <a:ext cx="508000" cy="508000"/>
          </a:xfrm>
          <a:prstGeom prst="ellipse">
            <a:avLst/>
          </a:prstGeom>
          <a:solidFill>
            <a:srgbClr val="BFDFDF"/>
          </a:solidFill>
          <a:ln w="9525">
            <a:solidFill>
              <a:srgbClr val="0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9" name="overall_perf:badge:test6:text">
            <a:extLst>
              <a:ext uri="{FF2B5EF4-FFF2-40B4-BE49-F238E27FC236}">
                <a16:creationId xmlns:a16="http://schemas.microsoft.com/office/drawing/2014/main" id="{96842148-F590-79A1-827F-C6E1C33D3C83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11321314" y="3813057"/>
            <a:ext cx="201930" cy="3695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ctr">
              <a:buNone/>
            </a:pPr>
            <a:r>
              <a:rPr lang="en-GB" sz="1200" b="1">
                <a:solidFill>
                  <a:srgbClr val="008080"/>
                </a:solidFill>
                <a:latin typeface="+mn-lt"/>
                <a:cs typeface="+mn-lt"/>
              </a:rPr>
              <a:t>63</a:t>
            </a:r>
            <a:endParaRPr lang="en-GB" sz="1200"/>
          </a:p>
          <a:p>
            <a:pPr lvl="0" algn="ctr">
              <a:buNone/>
            </a:pPr>
            <a:r>
              <a:rPr lang="en-GB" sz="1200" b="1">
                <a:solidFill>
                  <a:srgbClr val="008080"/>
                </a:solidFill>
                <a:latin typeface="+mn-lt"/>
                <a:cs typeface="+mn-lt"/>
              </a:rPr>
              <a:t>sec</a:t>
            </a:r>
            <a:endParaRPr lang="en-GB" sz="1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8480FB-3492-DA4F-89E4-2D0AE20D1EC0}"/>
              </a:ext>
            </a:extLst>
          </p:cNvPr>
          <p:cNvSpPr txBox="1"/>
          <p:nvPr/>
        </p:nvSpPr>
        <p:spPr>
          <a:xfrm>
            <a:off x="104198" y="859259"/>
            <a:ext cx="10871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Note: lagging and column scaling are not commutative – with a highly tuned solver, lagging can reduce performance.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697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454"/>
    </mc:Choice>
    <mc:Fallback xmlns="">
      <p:transition spd="slow" advTm="24454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F6BD9-5C5E-3D8A-84BF-D09869294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F83BD-2219-9A61-4251-21D5A919E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2" y="105171"/>
            <a:ext cx="9980705" cy="951505"/>
          </a:xfrm>
        </p:spPr>
        <p:txBody>
          <a:bodyPr/>
          <a:lstStyle/>
          <a:p>
            <a:r>
              <a:rPr lang="en-GB" dirty="0"/>
              <a:t>Can we optimise solver settings with AI?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39E430-E1A3-20D3-BCDF-3DC459140D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1602" y="6387704"/>
            <a:ext cx="663451" cy="365125"/>
          </a:xfrm>
        </p:spPr>
        <p:txBody>
          <a:bodyPr/>
          <a:lstStyle/>
          <a:p>
            <a:fld id="{2FAC9B97-09FF-48D2-BE7D-9928D2A53A63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266378-64A9-8142-9A1F-B558F805E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sp>
        <p:nvSpPr>
          <p:cNvPr id="137" name="ai_hackathon">
            <a:extLst>
              <a:ext uri="{FF2B5EF4-FFF2-40B4-BE49-F238E27FC236}">
                <a16:creationId xmlns:a16="http://schemas.microsoft.com/office/drawing/2014/main" id="{E964C038-6C8E-E674-C750-8341A91B17C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9067800" y="5461000"/>
            <a:ext cx="2946400" cy="2286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r>
              <a:rPr lang="en-GB" sz="1400" dirty="0">
                <a:solidFill>
                  <a:srgbClr val="002F56"/>
                </a:solidFill>
              </a:rPr>
              <a:t>Developed during a hackathon with</a:t>
            </a:r>
          </a:p>
        </p:txBody>
      </p:sp>
      <p:pic>
        <p:nvPicPr>
          <p:cNvPr id="139" name="deepmind_logo" descr="Google DeepMind logo, Wikimedia Commons File:Google DeepMind logo.png, public domain">
            <a:extLst>
              <a:ext uri="{FF2B5EF4-FFF2-40B4-BE49-F238E27FC236}">
                <a16:creationId xmlns:a16="http://schemas.microsoft.com/office/drawing/2014/main" id="{B32327F4-E81B-294C-F4DA-D53647CDD41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5715000"/>
            <a:ext cx="2933344" cy="633730"/>
          </a:xfrm>
          <a:prstGeom prst="rect">
            <a:avLst/>
          </a:prstGeom>
        </p:spPr>
      </p:pic>
      <p:sp>
        <p:nvSpPr>
          <p:cNvPr id="5" name="ai_problem_heading">
            <a:extLst>
              <a:ext uri="{FF2B5EF4-FFF2-40B4-BE49-F238E27FC236}">
                <a16:creationId xmlns:a16="http://schemas.microsoft.com/office/drawing/2014/main" id="{6E39D9C1-7CC3-AD06-3247-91B5566F7C9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54000" y="1143000"/>
            <a:ext cx="2540000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Problem</a:t>
            </a:r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ai_idea_heading">
            <a:extLst>
              <a:ext uri="{FF2B5EF4-FFF2-40B4-BE49-F238E27FC236}">
                <a16:creationId xmlns:a16="http://schemas.microsoft.com/office/drawing/2014/main" id="{F686E72B-9694-1DC4-604F-0CFED394B2E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6350000" y="1143000"/>
            <a:ext cx="2540000" cy="4001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Idea</a:t>
            </a:r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ai_prob1">
            <a:extLst>
              <a:ext uri="{FF2B5EF4-FFF2-40B4-BE49-F238E27FC236}">
                <a16:creationId xmlns:a16="http://schemas.microsoft.com/office/drawing/2014/main" id="{4D0A0D1D-C0F1-CE9B-F79F-0089FD3E49E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54001" y="1587500"/>
            <a:ext cx="2958432" cy="825500"/>
          </a:xfrm>
          <a:prstGeom prst="roundRect">
            <a:avLst>
              <a:gd name="adj" fmla="val 12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700" dirty="0">
                <a:solidFill>
                  <a:srgbClr val="002F56"/>
                </a:solidFill>
              </a:rPr>
              <a:t>“Best” solver settings are a moving target</a:t>
            </a:r>
          </a:p>
        </p:txBody>
      </p:sp>
      <p:sp>
        <p:nvSpPr>
          <p:cNvPr id="9" name="ai_prob2">
            <a:extLst>
              <a:ext uri="{FF2B5EF4-FFF2-40B4-BE49-F238E27FC236}">
                <a16:creationId xmlns:a16="http://schemas.microsoft.com/office/drawing/2014/main" id="{5DB16F0B-4DDA-018C-3B67-1007F608C64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54000" y="2603500"/>
            <a:ext cx="5334000" cy="1651000"/>
          </a:xfrm>
          <a:prstGeom prst="roundRect">
            <a:avLst>
              <a:gd name="adj" fmla="val 8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10" name="ai_prob3">
            <a:extLst>
              <a:ext uri="{FF2B5EF4-FFF2-40B4-BE49-F238E27FC236}">
                <a16:creationId xmlns:a16="http://schemas.microsoft.com/office/drawing/2014/main" id="{6EEDEA82-9D4B-6D0A-BAA3-C067E9C8C60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254000" y="4445000"/>
            <a:ext cx="5334000" cy="825500"/>
          </a:xfrm>
          <a:prstGeom prst="roundRect">
            <a:avLst>
              <a:gd name="adj" fmla="val 12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700" dirty="0">
                <a:solidFill>
                  <a:srgbClr val="002F56"/>
                </a:solidFill>
              </a:rPr>
              <a:t>Black-box optimisation techniques not good at teaching</a:t>
            </a:r>
          </a:p>
        </p:txBody>
      </p:sp>
      <p:sp>
        <p:nvSpPr>
          <p:cNvPr id="14" name="ai_space_title">
            <a:extLst>
              <a:ext uri="{FF2B5EF4-FFF2-40B4-BE49-F238E27FC236}">
                <a16:creationId xmlns:a16="http://schemas.microsoft.com/office/drawing/2014/main" id="{2A71D374-A560-4EC6-F1AC-A23FE6C8BF4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368624" y="2693568"/>
            <a:ext cx="4838376" cy="3539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17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SNES solver has 865 parameters:</a:t>
            </a:r>
          </a:p>
        </p:txBody>
      </p:sp>
      <p:sp>
        <p:nvSpPr>
          <p:cNvPr id="17" name="ai_bar_binary">
            <a:extLst>
              <a:ext uri="{FF2B5EF4-FFF2-40B4-BE49-F238E27FC236}">
                <a16:creationId xmlns:a16="http://schemas.microsoft.com/office/drawing/2014/main" id="{FD2BEAB4-8FB7-259C-C84E-7844E497227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032000" y="3200400"/>
            <a:ext cx="869950" cy="355600"/>
          </a:xfrm>
          <a:prstGeom prst="rect">
            <a:avLst/>
          </a:prstGeom>
          <a:solidFill>
            <a:srgbClr val="1AA87A"/>
          </a:solidFill>
          <a:ln w="9525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8" name="ai_bar_label_binary">
            <a:extLst>
              <a:ext uri="{FF2B5EF4-FFF2-40B4-BE49-F238E27FC236}">
                <a16:creationId xmlns:a16="http://schemas.microsoft.com/office/drawing/2014/main" id="{F20C5DC8-4C67-7A2E-7BF6-B2ABC1DF613A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943100" y="3594100"/>
            <a:ext cx="101600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binary</a:t>
            </a:r>
          </a:p>
          <a:p>
            <a:r>
              <a:rPr lang="en-GB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237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ai_bar_discrete">
            <a:extLst>
              <a:ext uri="{FF2B5EF4-FFF2-40B4-BE49-F238E27FC236}">
                <a16:creationId xmlns:a16="http://schemas.microsoft.com/office/drawing/2014/main" id="{9A9EC256-91E8-C110-C21B-5ACC584733BA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2901950" y="3200400"/>
            <a:ext cx="1361440" cy="355600"/>
          </a:xfrm>
          <a:prstGeom prst="rect">
            <a:avLst/>
          </a:prstGeom>
          <a:solidFill>
            <a:srgbClr val="E8663A"/>
          </a:solidFill>
          <a:ln w="9525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0" name="ai_bar_label_discrete">
            <a:extLst>
              <a:ext uri="{FF2B5EF4-FFF2-40B4-BE49-F238E27FC236}">
                <a16:creationId xmlns:a16="http://schemas.microsoft.com/office/drawing/2014/main" id="{1BB44EE6-52FE-2E11-5D3D-479B4985188A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813050" y="3594100"/>
            <a:ext cx="101600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discrete</a:t>
            </a:r>
          </a:p>
          <a:p>
            <a:r>
              <a:rPr lang="en-GB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371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ai_bar_continuous">
            <a:extLst>
              <a:ext uri="{FF2B5EF4-FFF2-40B4-BE49-F238E27FC236}">
                <a16:creationId xmlns:a16="http://schemas.microsoft.com/office/drawing/2014/main" id="{399997CD-8DF7-C13F-2B4B-B53DBD28E19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4263390" y="3200400"/>
            <a:ext cx="819150" cy="355600"/>
          </a:xfrm>
          <a:prstGeom prst="rect">
            <a:avLst/>
          </a:prstGeom>
          <a:solidFill>
            <a:srgbClr val="2A74D0"/>
          </a:solidFill>
          <a:ln w="9525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2" name="ai_bar_label_continuous">
            <a:extLst>
              <a:ext uri="{FF2B5EF4-FFF2-40B4-BE49-F238E27FC236}">
                <a16:creationId xmlns:a16="http://schemas.microsoft.com/office/drawing/2014/main" id="{A71329FE-58D2-E489-E989-D5C8F31D637C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4174490" y="3594100"/>
            <a:ext cx="101600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continuous</a:t>
            </a:r>
          </a:p>
          <a:p>
            <a:r>
              <a:rPr lang="en-GB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223</a:t>
            </a:r>
            <a:endParaRPr lang="en-GB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ai_bar_free-form">
            <a:extLst>
              <a:ext uri="{FF2B5EF4-FFF2-40B4-BE49-F238E27FC236}">
                <a16:creationId xmlns:a16="http://schemas.microsoft.com/office/drawing/2014/main" id="{D3A3F624-DEC7-8D5E-E1F6-13BE51176A21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5082540" y="3200400"/>
            <a:ext cx="124460" cy="355600"/>
          </a:xfrm>
          <a:prstGeom prst="rect">
            <a:avLst/>
          </a:prstGeom>
          <a:solidFill>
            <a:srgbClr val="BDB8B0"/>
          </a:solidFill>
          <a:ln w="9525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4" name="ai_bar_label_free-form">
            <a:extLst>
              <a:ext uri="{FF2B5EF4-FFF2-40B4-BE49-F238E27FC236}">
                <a16:creationId xmlns:a16="http://schemas.microsoft.com/office/drawing/2014/main" id="{90BA842F-B369-54E6-B664-A0E399730EBE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4953000" y="3593780"/>
            <a:ext cx="127000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string</a:t>
            </a:r>
          </a:p>
          <a:p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34</a:t>
            </a:r>
          </a:p>
        </p:txBody>
      </p:sp>
      <p:sp>
        <p:nvSpPr>
          <p:cNvPr id="25" name="ai_idea1">
            <a:extLst>
              <a:ext uri="{FF2B5EF4-FFF2-40B4-BE49-F238E27FC236}">
                <a16:creationId xmlns:a16="http://schemas.microsoft.com/office/drawing/2014/main" id="{8E2F417F-8CED-E90D-FB60-B399B233F1F2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6350000" y="1587500"/>
            <a:ext cx="3302000" cy="825500"/>
          </a:xfrm>
          <a:prstGeom prst="roundRect">
            <a:avLst>
              <a:gd name="adj" fmla="val 12000"/>
            </a:avLst>
          </a:prstGeom>
          <a:solidFill>
            <a:srgbClr val="E4F1E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700" b="1" dirty="0">
                <a:solidFill>
                  <a:srgbClr val="002F56"/>
                </a:solidFill>
              </a:rPr>
              <a:t>Semi-autonomous exploration</a:t>
            </a:r>
          </a:p>
          <a:p>
            <a:pPr algn="ctr"/>
            <a:r>
              <a:rPr lang="en-GB" sz="1700" dirty="0">
                <a:solidFill>
                  <a:srgbClr val="002F56"/>
                </a:solidFill>
              </a:rPr>
              <a:t>re-run as the code changes</a:t>
            </a:r>
          </a:p>
        </p:txBody>
      </p:sp>
      <p:sp>
        <p:nvSpPr>
          <p:cNvPr id="26" name="ai_idea2">
            <a:extLst>
              <a:ext uri="{FF2B5EF4-FFF2-40B4-BE49-F238E27FC236}">
                <a16:creationId xmlns:a16="http://schemas.microsoft.com/office/drawing/2014/main" id="{96254974-9A9A-2E8B-2012-9F453BD2C0F8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6350000" y="3016250"/>
            <a:ext cx="3302000" cy="825500"/>
          </a:xfrm>
          <a:prstGeom prst="roundRect">
            <a:avLst>
              <a:gd name="adj" fmla="val 12000"/>
            </a:avLst>
          </a:prstGeom>
          <a:solidFill>
            <a:srgbClr val="E4F1E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700" b="1" dirty="0">
                <a:solidFill>
                  <a:srgbClr val="002F56"/>
                </a:solidFill>
              </a:rPr>
              <a:t>Intelligent search</a:t>
            </a:r>
          </a:p>
          <a:p>
            <a:pPr algn="ctr"/>
            <a:r>
              <a:rPr lang="en-GB" sz="1700" dirty="0">
                <a:solidFill>
                  <a:srgbClr val="002F56"/>
                </a:solidFill>
              </a:rPr>
              <a:t>With human help (initially)</a:t>
            </a:r>
          </a:p>
        </p:txBody>
      </p:sp>
      <p:sp>
        <p:nvSpPr>
          <p:cNvPr id="27" name="ai_idea3">
            <a:extLst>
              <a:ext uri="{FF2B5EF4-FFF2-40B4-BE49-F238E27FC236}">
                <a16:creationId xmlns:a16="http://schemas.microsoft.com/office/drawing/2014/main" id="{7B84FDE2-E65D-89E4-550E-5F229006AEAD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6350000" y="4445000"/>
            <a:ext cx="3302000" cy="825500"/>
          </a:xfrm>
          <a:prstGeom prst="roundRect">
            <a:avLst>
              <a:gd name="adj" fmla="val 12000"/>
            </a:avLst>
          </a:prstGeom>
          <a:solidFill>
            <a:srgbClr val="E4F1E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700" b="1" dirty="0">
                <a:solidFill>
                  <a:srgbClr val="002F56"/>
                </a:solidFill>
              </a:rPr>
              <a:t>Interpretable, durable knowledge</a:t>
            </a:r>
          </a:p>
          <a:p>
            <a:pPr algn="ctr"/>
            <a:r>
              <a:rPr lang="en-GB" sz="1700" dirty="0">
                <a:solidFill>
                  <a:srgbClr val="002F56"/>
                </a:solidFill>
              </a:rPr>
              <a:t>Make lots of reports and talk to them</a:t>
            </a:r>
          </a:p>
        </p:txBody>
      </p:sp>
      <p:cxnSp>
        <p:nvCxnSpPr>
          <p:cNvPr id="28" name="ai_arrow1">
            <a:extLst>
              <a:ext uri="{FF2B5EF4-FFF2-40B4-BE49-F238E27FC236}">
                <a16:creationId xmlns:a16="http://schemas.microsoft.com/office/drawing/2014/main" id="{91D9AD34-BD6E-2C23-9EE0-F88A1EE8B0C8}"/>
              </a:ext>
            </a:extLst>
          </p:cNvPr>
          <p:cNvCxnSpPr/>
          <p:nvPr>
            <p:custDataLst>
              <p:tags r:id="rId20"/>
            </p:custDataLst>
          </p:nvPr>
        </p:nvCxnSpPr>
        <p:spPr>
          <a:xfrm>
            <a:off x="5664200" y="2000250"/>
            <a:ext cx="609600" cy="0"/>
          </a:xfrm>
          <a:prstGeom prst="straightConnector1">
            <a:avLst/>
          </a:prstGeom>
          <a:ln w="22225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ai_arrow2">
            <a:extLst>
              <a:ext uri="{FF2B5EF4-FFF2-40B4-BE49-F238E27FC236}">
                <a16:creationId xmlns:a16="http://schemas.microsoft.com/office/drawing/2014/main" id="{4B6CC124-1524-EC2C-2A7D-67CBE60F3758}"/>
              </a:ext>
            </a:extLst>
          </p:cNvPr>
          <p:cNvCxnSpPr/>
          <p:nvPr>
            <p:custDataLst>
              <p:tags r:id="rId21"/>
            </p:custDataLst>
          </p:nvPr>
        </p:nvCxnSpPr>
        <p:spPr>
          <a:xfrm>
            <a:off x="5664200" y="3429000"/>
            <a:ext cx="609600" cy="0"/>
          </a:xfrm>
          <a:prstGeom prst="straightConnector1">
            <a:avLst/>
          </a:prstGeom>
          <a:ln w="22225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ai_arrow3">
            <a:extLst>
              <a:ext uri="{FF2B5EF4-FFF2-40B4-BE49-F238E27FC236}">
                <a16:creationId xmlns:a16="http://schemas.microsoft.com/office/drawing/2014/main" id="{62615890-6935-1311-803A-030665A0EC72}"/>
              </a:ext>
            </a:extLst>
          </p:cNvPr>
          <p:cNvCxnSpPr/>
          <p:nvPr>
            <p:custDataLst>
              <p:tags r:id="rId22"/>
            </p:custDataLst>
          </p:nvPr>
        </p:nvCxnSpPr>
        <p:spPr>
          <a:xfrm>
            <a:off x="5664200" y="4857750"/>
            <a:ext cx="609600" cy="0"/>
          </a:xfrm>
          <a:prstGeom prst="straightConnector1">
            <a:avLst/>
          </a:prstGeom>
          <a:ln w="22225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i_prob1">
            <a:extLst>
              <a:ext uri="{FF2B5EF4-FFF2-40B4-BE49-F238E27FC236}">
                <a16:creationId xmlns:a16="http://schemas.microsoft.com/office/drawing/2014/main" id="{6BBA3B94-0C24-D073-B4FC-E34C6BA6CC65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3288633" y="1587500"/>
            <a:ext cx="2299367" cy="825500"/>
          </a:xfrm>
          <a:prstGeom prst="roundRect">
            <a:avLst>
              <a:gd name="adj" fmla="val 12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600" dirty="0">
                <a:solidFill>
                  <a:srgbClr val="002F56"/>
                </a:solidFill>
              </a:rPr>
              <a:t>Solver tuning is tedious</a:t>
            </a:r>
          </a:p>
        </p:txBody>
      </p:sp>
    </p:spTree>
    <p:extLst>
      <p:ext uri="{BB962C8B-B14F-4D97-AF65-F5344CB8AC3E}">
        <p14:creationId xmlns:p14="http://schemas.microsoft.com/office/powerpoint/2010/main" val="267160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289"/>
    </mc:Choice>
    <mc:Fallback xmlns="">
      <p:transition spd="slow" advTm="77289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9FD08-8A53-D0D3-8F0B-D6D47474E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2" y="105171"/>
            <a:ext cx="9980705" cy="951505"/>
          </a:xfrm>
        </p:spPr>
        <p:txBody>
          <a:bodyPr/>
          <a:lstStyle/>
          <a:p>
            <a:r>
              <a:rPr lang="en-GB" dirty="0"/>
              <a:t>Agentic solver tuning framework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81263B-E6A0-3E24-5731-1C7597C273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1602" y="6387704"/>
            <a:ext cx="663451" cy="365125"/>
          </a:xfrm>
        </p:spPr>
        <p:txBody>
          <a:bodyPr/>
          <a:lstStyle/>
          <a:p>
            <a:fld id="{2FAC9B97-09FF-48D2-BE7D-9928D2A53A63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01C5F8-27E0-C33B-C224-5490C814D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sp>
        <p:nvSpPr>
          <p:cNvPr id="137" name="ai_hackathon">
            <a:extLst>
              <a:ext uri="{FF2B5EF4-FFF2-40B4-BE49-F238E27FC236}">
                <a16:creationId xmlns:a16="http://schemas.microsoft.com/office/drawing/2014/main" id="{683CD1EA-71E1-5104-D4EF-EC8B483F139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9207500" y="6070600"/>
            <a:ext cx="2946400" cy="2286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r>
              <a:rPr lang="en-GB" sz="1400" dirty="0">
                <a:solidFill>
                  <a:srgbClr val="002F56"/>
                </a:solidFill>
              </a:rPr>
              <a:t>Developed during a hackathon with</a:t>
            </a:r>
          </a:p>
        </p:txBody>
      </p:sp>
      <p:pic>
        <p:nvPicPr>
          <p:cNvPr id="139" name="deepmind_logo" descr="Google DeepMind logo, Wikimedia Commons File:Google DeepMind logo.png, public domain">
            <a:extLst>
              <a:ext uri="{FF2B5EF4-FFF2-40B4-BE49-F238E27FC236}">
                <a16:creationId xmlns:a16="http://schemas.microsoft.com/office/drawing/2014/main" id="{C87FD164-73F1-C84B-1CD3-76937051B7C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770" y="6299200"/>
            <a:ext cx="2233810" cy="482600"/>
          </a:xfrm>
          <a:prstGeom prst="rect">
            <a:avLst/>
          </a:prstGeom>
        </p:spPr>
      </p:pic>
      <p:grpSp>
        <p:nvGrpSpPr>
          <p:cNvPr id="642" name="Group 641">
            <a:extLst>
              <a:ext uri="{FF2B5EF4-FFF2-40B4-BE49-F238E27FC236}">
                <a16:creationId xmlns:a16="http://schemas.microsoft.com/office/drawing/2014/main" id="{34857A55-C656-F0AB-8370-398ECE0C6E7D}"/>
              </a:ext>
            </a:extLst>
          </p:cNvPr>
          <p:cNvGrpSpPr/>
          <p:nvPr/>
        </p:nvGrpSpPr>
        <p:grpSpPr>
          <a:xfrm>
            <a:off x="10502900" y="1752600"/>
            <a:ext cx="1181100" cy="429260"/>
            <a:chOff x="2628900" y="2362200"/>
            <a:chExt cx="1181100" cy="429260"/>
          </a:xfrm>
        </p:grpSpPr>
        <p:sp>
          <p:nvSpPr>
            <p:cNvPr id="643" name="s22_person_head">
              <a:extLst>
                <a:ext uri="{FF2B5EF4-FFF2-40B4-BE49-F238E27FC236}">
                  <a16:creationId xmlns:a16="http://schemas.microsoft.com/office/drawing/2014/main" id="{ECC6C4ED-7A6C-D37D-CAFD-9F99448D6057}"/>
                </a:ext>
              </a:extLst>
            </p:cNvPr>
            <p:cNvSpPr/>
            <p:nvPr>
              <p:custDataLst>
                <p:tags r:id="rId235"/>
              </p:custDataLst>
            </p:nvPr>
          </p:nvSpPr>
          <p:spPr>
            <a:xfrm>
              <a:off x="2711450" y="2362200"/>
              <a:ext cx="165100" cy="165100"/>
            </a:xfrm>
            <a:prstGeom prst="ellipse">
              <a:avLst/>
            </a:prstGeom>
            <a:solidFill>
              <a:srgbClr val="FF8F0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644" name="s22_person_body">
              <a:extLst>
                <a:ext uri="{FF2B5EF4-FFF2-40B4-BE49-F238E27FC236}">
                  <a16:creationId xmlns:a16="http://schemas.microsoft.com/office/drawing/2014/main" id="{B000F592-99EB-3B1C-11A6-60E6D975B161}"/>
                </a:ext>
              </a:extLst>
            </p:cNvPr>
            <p:cNvSpPr/>
            <p:nvPr>
              <p:custDataLst>
                <p:tags r:id="rId236"/>
              </p:custDataLst>
            </p:nvPr>
          </p:nvSpPr>
          <p:spPr>
            <a:xfrm>
              <a:off x="2628900" y="2560320"/>
              <a:ext cx="330200" cy="231140"/>
            </a:xfrm>
            <a:prstGeom prst="roundRect">
              <a:avLst>
                <a:gd name="adj" fmla="val 50000"/>
              </a:avLst>
            </a:prstGeom>
            <a:solidFill>
              <a:srgbClr val="FF8F0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645" name="s22_person_note">
              <a:extLst>
                <a:ext uri="{FF2B5EF4-FFF2-40B4-BE49-F238E27FC236}">
                  <a16:creationId xmlns:a16="http://schemas.microsoft.com/office/drawing/2014/main" id="{0F64FD4B-9CCF-2277-4485-17CA541BC2BF}"/>
                </a:ext>
              </a:extLst>
            </p:cNvPr>
            <p:cNvSpPr/>
            <p:nvPr>
              <p:custDataLst>
                <p:tags r:id="rId237"/>
              </p:custDataLst>
            </p:nvPr>
          </p:nvSpPr>
          <p:spPr>
            <a:xfrm>
              <a:off x="2997200" y="2489200"/>
              <a:ext cx="812800" cy="2032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r>
                <a:rPr lang="en-GB" sz="1000" dirty="0">
                  <a:solidFill>
                    <a:srgbClr val="FF8F06"/>
                  </a:solidFill>
                </a:rPr>
                <a:t>researcher</a:t>
              </a:r>
            </a:p>
          </p:txBody>
        </p:sp>
      </p:grpSp>
      <p:sp>
        <p:nvSpPr>
          <p:cNvPr id="647" name="s22_card0">
            <a:extLst>
              <a:ext uri="{FF2B5EF4-FFF2-40B4-BE49-F238E27FC236}">
                <a16:creationId xmlns:a16="http://schemas.microsoft.com/office/drawing/2014/main" id="{BCD3C1D0-2A49-F5B4-F921-30C046FA928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81000" y="1676400"/>
            <a:ext cx="2895600" cy="2286000"/>
          </a:xfrm>
          <a:prstGeom prst="roundRect">
            <a:avLst>
              <a:gd name="adj" fmla="val 6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48" name="s22_head0">
            <a:extLst>
              <a:ext uri="{FF2B5EF4-FFF2-40B4-BE49-F238E27FC236}">
                <a16:creationId xmlns:a16="http://schemas.microsoft.com/office/drawing/2014/main" id="{B26EDCC4-425D-27CD-FE5C-B6DFD42E4E5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82600" y="1752600"/>
            <a:ext cx="2692400" cy="304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r>
              <a:rPr lang="en-GB" sz="1400" b="1">
                <a:solidFill>
                  <a:srgbClr val="002F56"/>
                </a:solidFill>
              </a:rPr>
              <a:t>1  Study plan</a:t>
            </a:r>
          </a:p>
        </p:txBody>
      </p:sp>
      <p:sp>
        <p:nvSpPr>
          <p:cNvPr id="649" name="s22_card1">
            <a:extLst>
              <a:ext uri="{FF2B5EF4-FFF2-40B4-BE49-F238E27FC236}">
                <a16:creationId xmlns:a16="http://schemas.microsoft.com/office/drawing/2014/main" id="{EA5D629D-5C6F-D2DC-38B5-14B7BBE54CB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556000" y="1676400"/>
            <a:ext cx="2362200" cy="2286000"/>
          </a:xfrm>
          <a:prstGeom prst="roundRect">
            <a:avLst>
              <a:gd name="adj" fmla="val 6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50" name="s22_head1">
            <a:extLst>
              <a:ext uri="{FF2B5EF4-FFF2-40B4-BE49-F238E27FC236}">
                <a16:creationId xmlns:a16="http://schemas.microsoft.com/office/drawing/2014/main" id="{AA7281EB-B673-478E-1590-C8E5B132DA9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657600" y="1752600"/>
            <a:ext cx="2159000" cy="304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r>
              <a:rPr lang="en-GB" sz="1400" b="1">
                <a:solidFill>
                  <a:srgbClr val="002F56"/>
                </a:solidFill>
              </a:rPr>
              <a:t>2  Performance tests</a:t>
            </a:r>
          </a:p>
        </p:txBody>
      </p:sp>
      <p:sp>
        <p:nvSpPr>
          <p:cNvPr id="651" name="s22_card2">
            <a:extLst>
              <a:ext uri="{FF2B5EF4-FFF2-40B4-BE49-F238E27FC236}">
                <a16:creationId xmlns:a16="http://schemas.microsoft.com/office/drawing/2014/main" id="{4E47256E-6020-C9BB-78FB-E2ACD52C0DA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197600" y="1676400"/>
            <a:ext cx="2362200" cy="2286000"/>
          </a:xfrm>
          <a:prstGeom prst="roundRect">
            <a:avLst>
              <a:gd name="adj" fmla="val 6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52" name="s22_head2">
            <a:extLst>
              <a:ext uri="{FF2B5EF4-FFF2-40B4-BE49-F238E27FC236}">
                <a16:creationId xmlns:a16="http://schemas.microsoft.com/office/drawing/2014/main" id="{97E9CCC1-12ED-5F03-77E8-7BE52AF8DBF4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317861" y="1845906"/>
            <a:ext cx="2159000" cy="304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r>
              <a:rPr lang="en-GB" sz="1400" b="1" dirty="0">
                <a:solidFill>
                  <a:srgbClr val="002F56"/>
                </a:solidFill>
              </a:rPr>
              <a:t>3  Physics / performance check</a:t>
            </a:r>
          </a:p>
        </p:txBody>
      </p:sp>
      <p:sp>
        <p:nvSpPr>
          <p:cNvPr id="653" name="s22_card3">
            <a:extLst>
              <a:ext uri="{FF2B5EF4-FFF2-40B4-BE49-F238E27FC236}">
                <a16:creationId xmlns:a16="http://schemas.microsoft.com/office/drawing/2014/main" id="{2BBE34C9-D761-E0FF-BC92-713A8A85ED2F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839200" y="1676400"/>
            <a:ext cx="2895600" cy="2286000"/>
          </a:xfrm>
          <a:prstGeom prst="roundRect">
            <a:avLst>
              <a:gd name="adj" fmla="val 6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54" name="s22_head3">
            <a:extLst>
              <a:ext uri="{FF2B5EF4-FFF2-40B4-BE49-F238E27FC236}">
                <a16:creationId xmlns:a16="http://schemas.microsoft.com/office/drawing/2014/main" id="{7CBDAA58-56CC-B044-9691-330102D13D15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940800" y="1752600"/>
            <a:ext cx="2692400" cy="304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r>
              <a:rPr lang="en-GB" sz="1400" b="1">
                <a:solidFill>
                  <a:srgbClr val="002F56"/>
                </a:solidFill>
              </a:rPr>
              <a:t>4  Report</a:t>
            </a:r>
          </a:p>
        </p:txBody>
      </p:sp>
      <p:cxnSp>
        <p:nvCxnSpPr>
          <p:cNvPr id="655" name="s22_step_arrow0">
            <a:extLst>
              <a:ext uri="{FF2B5EF4-FFF2-40B4-BE49-F238E27FC236}">
                <a16:creationId xmlns:a16="http://schemas.microsoft.com/office/drawing/2014/main" id="{C699817E-B2E8-C36B-9B42-0448392D0463}"/>
              </a:ext>
            </a:extLst>
          </p:cNvPr>
          <p:cNvCxnSpPr/>
          <p:nvPr>
            <p:custDataLst>
              <p:tags r:id="rId11"/>
            </p:custDataLst>
          </p:nvPr>
        </p:nvCxnSpPr>
        <p:spPr>
          <a:xfrm>
            <a:off x="3314700" y="2819400"/>
            <a:ext cx="203200" cy="0"/>
          </a:xfrm>
          <a:prstGeom prst="straightConnector1">
            <a:avLst/>
          </a:prstGeom>
          <a:ln w="2540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6" name="s22_step_arrow1">
            <a:extLst>
              <a:ext uri="{FF2B5EF4-FFF2-40B4-BE49-F238E27FC236}">
                <a16:creationId xmlns:a16="http://schemas.microsoft.com/office/drawing/2014/main" id="{20956E57-C21F-5DB8-9CDA-11C0BC11CCDA}"/>
              </a:ext>
            </a:extLst>
          </p:cNvPr>
          <p:cNvCxnSpPr/>
          <p:nvPr>
            <p:custDataLst>
              <p:tags r:id="rId12"/>
            </p:custDataLst>
          </p:nvPr>
        </p:nvCxnSpPr>
        <p:spPr>
          <a:xfrm>
            <a:off x="5956300" y="2819400"/>
            <a:ext cx="203200" cy="0"/>
          </a:xfrm>
          <a:prstGeom prst="straightConnector1">
            <a:avLst/>
          </a:prstGeom>
          <a:ln w="2540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7" name="s22_step_arrow2">
            <a:extLst>
              <a:ext uri="{FF2B5EF4-FFF2-40B4-BE49-F238E27FC236}">
                <a16:creationId xmlns:a16="http://schemas.microsoft.com/office/drawing/2014/main" id="{080A5A2C-95E0-03EF-255C-49D5C5AC614E}"/>
              </a:ext>
            </a:extLst>
          </p:cNvPr>
          <p:cNvCxnSpPr/>
          <p:nvPr>
            <p:custDataLst>
              <p:tags r:id="rId13"/>
            </p:custDataLst>
          </p:nvPr>
        </p:nvCxnSpPr>
        <p:spPr>
          <a:xfrm>
            <a:off x="8597900" y="2819400"/>
            <a:ext cx="203200" cy="0"/>
          </a:xfrm>
          <a:prstGeom prst="straightConnector1">
            <a:avLst/>
          </a:prstGeom>
          <a:ln w="2540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8" name="s22_plan_cyc_top">
            <a:extLst>
              <a:ext uri="{FF2B5EF4-FFF2-40B4-BE49-F238E27FC236}">
                <a16:creationId xmlns:a16="http://schemas.microsoft.com/office/drawing/2014/main" id="{4883BCD5-66D9-C056-9112-6950234B209D}"/>
              </a:ext>
            </a:extLst>
          </p:cNvPr>
          <p:cNvCxnSpPr/>
          <p:nvPr>
            <p:custDataLst>
              <p:tags r:id="rId14"/>
            </p:custDataLst>
          </p:nvPr>
        </p:nvCxnSpPr>
        <p:spPr>
          <a:xfrm>
            <a:off x="1219200" y="2616200"/>
            <a:ext cx="1219200" cy="0"/>
          </a:xfrm>
          <a:prstGeom prst="straightConnector1">
            <a:avLst/>
          </a:prstGeom>
          <a:ln w="2540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9" name="s22_plan_cyc_right">
            <a:extLst>
              <a:ext uri="{FF2B5EF4-FFF2-40B4-BE49-F238E27FC236}">
                <a16:creationId xmlns:a16="http://schemas.microsoft.com/office/drawing/2014/main" id="{54CB96B4-411C-A63C-CF4D-F4FBC20BC6CF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 flipH="1">
            <a:off x="2311400" y="2895600"/>
            <a:ext cx="304800" cy="228600"/>
          </a:xfrm>
          <a:prstGeom prst="straightConnector1">
            <a:avLst/>
          </a:prstGeom>
          <a:ln w="2540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0" name="s22_plan_cyc_left">
            <a:extLst>
              <a:ext uri="{FF2B5EF4-FFF2-40B4-BE49-F238E27FC236}">
                <a16:creationId xmlns:a16="http://schemas.microsoft.com/office/drawing/2014/main" id="{8882F79C-11FF-CBA8-5769-2D3AFF278873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 flipH="1" flipV="1">
            <a:off x="1041400" y="2844800"/>
            <a:ext cx="304800" cy="279400"/>
          </a:xfrm>
          <a:prstGeom prst="straightConnector1">
            <a:avLst/>
          </a:prstGeom>
          <a:ln w="2540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1" name="s22_plan_chip_body">
            <a:extLst>
              <a:ext uri="{FF2B5EF4-FFF2-40B4-BE49-F238E27FC236}">
                <a16:creationId xmlns:a16="http://schemas.microsoft.com/office/drawing/2014/main" id="{022F5AC0-68C9-6DDD-432E-6EC66FF2646D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825500" y="2476500"/>
            <a:ext cx="279400" cy="279400"/>
          </a:xfrm>
          <a:prstGeom prst="roundRect">
            <a:avLst>
              <a:gd name="adj" fmla="val 12000"/>
            </a:avLst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800" b="1">
                <a:solidFill>
                  <a:srgbClr val="FFFFFF"/>
                </a:solidFill>
              </a:rPr>
              <a:t>AI</a:t>
            </a:r>
          </a:p>
        </p:txBody>
      </p:sp>
      <p:sp>
        <p:nvSpPr>
          <p:cNvPr id="662" name="s22_plan_chip_pt0">
            <a:extLst>
              <a:ext uri="{FF2B5EF4-FFF2-40B4-BE49-F238E27FC236}">
                <a16:creationId xmlns:a16="http://schemas.microsoft.com/office/drawing/2014/main" id="{C1175D89-5E84-544A-0D2C-D1C8CA85FEEF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867410" y="242062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63" name="s22_plan_chip_pb0">
            <a:extLst>
              <a:ext uri="{FF2B5EF4-FFF2-40B4-BE49-F238E27FC236}">
                <a16:creationId xmlns:a16="http://schemas.microsoft.com/office/drawing/2014/main" id="{5614B0C7-0670-9B70-660D-36A61441C7FB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867410" y="275590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64" name="s22_plan_chip_pl0">
            <a:extLst>
              <a:ext uri="{FF2B5EF4-FFF2-40B4-BE49-F238E27FC236}">
                <a16:creationId xmlns:a16="http://schemas.microsoft.com/office/drawing/2014/main" id="{D92C6A63-8118-1AF8-CE07-677284717D41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69620" y="251841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65" name="s22_plan_chip_pr0">
            <a:extLst>
              <a:ext uri="{FF2B5EF4-FFF2-40B4-BE49-F238E27FC236}">
                <a16:creationId xmlns:a16="http://schemas.microsoft.com/office/drawing/2014/main" id="{B144B810-24F6-DFE4-87D2-B27500C5482E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1104900" y="251841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66" name="s22_plan_chip_pt1">
            <a:extLst>
              <a:ext uri="{FF2B5EF4-FFF2-40B4-BE49-F238E27FC236}">
                <a16:creationId xmlns:a16="http://schemas.microsoft.com/office/drawing/2014/main" id="{0A34067E-4AB4-AC38-3957-219D1E74960C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951230" y="242062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67" name="s22_plan_chip_pb1">
            <a:extLst>
              <a:ext uri="{FF2B5EF4-FFF2-40B4-BE49-F238E27FC236}">
                <a16:creationId xmlns:a16="http://schemas.microsoft.com/office/drawing/2014/main" id="{D59F8C6F-7922-0AE6-3DCE-A7305D1F2BD2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951230" y="275590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68" name="s22_plan_chip_pl1">
            <a:extLst>
              <a:ext uri="{FF2B5EF4-FFF2-40B4-BE49-F238E27FC236}">
                <a16:creationId xmlns:a16="http://schemas.microsoft.com/office/drawing/2014/main" id="{88DF03E3-02DD-6D6E-2EFE-54964435C230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69620" y="260223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69" name="s22_plan_chip_pr1">
            <a:extLst>
              <a:ext uri="{FF2B5EF4-FFF2-40B4-BE49-F238E27FC236}">
                <a16:creationId xmlns:a16="http://schemas.microsoft.com/office/drawing/2014/main" id="{4A070805-00B3-D6A2-C5DB-DF9789415DB7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1104900" y="260223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70" name="s22_plan_chip_pt2">
            <a:extLst>
              <a:ext uri="{FF2B5EF4-FFF2-40B4-BE49-F238E27FC236}">
                <a16:creationId xmlns:a16="http://schemas.microsoft.com/office/drawing/2014/main" id="{C3EA24A8-F675-FE5E-D9E5-77503B647175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1035050" y="242062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71" name="s22_plan_chip_pb2">
            <a:extLst>
              <a:ext uri="{FF2B5EF4-FFF2-40B4-BE49-F238E27FC236}">
                <a16:creationId xmlns:a16="http://schemas.microsoft.com/office/drawing/2014/main" id="{85F3A229-3F5F-415C-8D5E-6A36A5A06977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1035050" y="275590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72" name="s22_plan_chip_pl2">
            <a:extLst>
              <a:ext uri="{FF2B5EF4-FFF2-40B4-BE49-F238E27FC236}">
                <a16:creationId xmlns:a16="http://schemas.microsoft.com/office/drawing/2014/main" id="{00C69368-22BC-3051-8FF0-57981F77E084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769620" y="268605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73" name="s22_plan_chip_pr2">
            <a:extLst>
              <a:ext uri="{FF2B5EF4-FFF2-40B4-BE49-F238E27FC236}">
                <a16:creationId xmlns:a16="http://schemas.microsoft.com/office/drawing/2014/main" id="{702EBD3C-E924-762A-2C0B-DEB5943F79C0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1104900" y="268605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74" name="s22_plan_person_head">
            <a:extLst>
              <a:ext uri="{FF2B5EF4-FFF2-40B4-BE49-F238E27FC236}">
                <a16:creationId xmlns:a16="http://schemas.microsoft.com/office/drawing/2014/main" id="{131C1153-D8A2-E28D-6749-79A4DE4D143D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2609850" y="2387600"/>
            <a:ext cx="165100" cy="165100"/>
          </a:xfrm>
          <a:prstGeom prst="ellipse">
            <a:avLst/>
          </a:prstGeom>
          <a:solidFill>
            <a:srgbClr val="FF8F0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75" name="s22_plan_person_body">
            <a:extLst>
              <a:ext uri="{FF2B5EF4-FFF2-40B4-BE49-F238E27FC236}">
                <a16:creationId xmlns:a16="http://schemas.microsoft.com/office/drawing/2014/main" id="{228D1D04-5A38-FE4D-617D-CC0D945E7A11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2527300" y="2585720"/>
            <a:ext cx="330200" cy="231140"/>
          </a:xfrm>
          <a:prstGeom prst="roundRect">
            <a:avLst>
              <a:gd name="adj" fmla="val 50000"/>
            </a:avLst>
          </a:prstGeom>
          <a:solidFill>
            <a:srgbClr val="FF8F0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76" name="s22_plan_adv0_body">
            <a:extLst>
              <a:ext uri="{FF2B5EF4-FFF2-40B4-BE49-F238E27FC236}">
                <a16:creationId xmlns:a16="http://schemas.microsoft.com/office/drawing/2014/main" id="{A1AE804D-8E2F-D27F-16ED-2A47AD8EF91C}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1460500" y="3111500"/>
            <a:ext cx="177800" cy="177800"/>
          </a:xfrm>
          <a:prstGeom prst="roundRect">
            <a:avLst>
              <a:gd name="adj" fmla="val 12000"/>
            </a:avLst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500" b="1">
                <a:solidFill>
                  <a:srgbClr val="FFFFFF"/>
                </a:solidFill>
              </a:rPr>
              <a:t>AI</a:t>
            </a:r>
          </a:p>
        </p:txBody>
      </p:sp>
      <p:sp>
        <p:nvSpPr>
          <p:cNvPr id="677" name="s22_plan_adv0_pt0">
            <a:extLst>
              <a:ext uri="{FF2B5EF4-FFF2-40B4-BE49-F238E27FC236}">
                <a16:creationId xmlns:a16="http://schemas.microsoft.com/office/drawing/2014/main" id="{D13D8225-E245-F3EA-2AF1-9A27BE1CD912}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1487170" y="30759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78" name="s22_plan_adv0_pb0">
            <a:extLst>
              <a:ext uri="{FF2B5EF4-FFF2-40B4-BE49-F238E27FC236}">
                <a16:creationId xmlns:a16="http://schemas.microsoft.com/office/drawing/2014/main" id="{3B7E0A45-98C9-C9F6-8336-221263E7A706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1487170" y="32893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79" name="s22_plan_adv0_pl0">
            <a:extLst>
              <a:ext uri="{FF2B5EF4-FFF2-40B4-BE49-F238E27FC236}">
                <a16:creationId xmlns:a16="http://schemas.microsoft.com/office/drawing/2014/main" id="{03C52467-6AF3-3E17-F48C-31621C3843C8}"/>
              </a:ext>
            </a:extLst>
          </p:cNvPr>
          <p:cNvSpPr/>
          <p:nvPr>
            <p:custDataLst>
              <p:tags r:id="rId35"/>
            </p:custDataLst>
          </p:nvPr>
        </p:nvSpPr>
        <p:spPr>
          <a:xfrm>
            <a:off x="1424940" y="31381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80" name="s22_plan_adv0_pr0">
            <a:extLst>
              <a:ext uri="{FF2B5EF4-FFF2-40B4-BE49-F238E27FC236}">
                <a16:creationId xmlns:a16="http://schemas.microsoft.com/office/drawing/2014/main" id="{46F9FA26-E32A-4939-FBD5-CB8AE0908BD5}"/>
              </a:ext>
            </a:extLst>
          </p:cNvPr>
          <p:cNvSpPr/>
          <p:nvPr>
            <p:custDataLst>
              <p:tags r:id="rId36"/>
            </p:custDataLst>
          </p:nvPr>
        </p:nvSpPr>
        <p:spPr>
          <a:xfrm>
            <a:off x="1638300" y="31381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81" name="s22_plan_adv0_pt1">
            <a:extLst>
              <a:ext uri="{FF2B5EF4-FFF2-40B4-BE49-F238E27FC236}">
                <a16:creationId xmlns:a16="http://schemas.microsoft.com/office/drawing/2014/main" id="{99A6DE82-7B49-E3A5-AFD1-97C3D9FDF0D1}"/>
              </a:ext>
            </a:extLst>
          </p:cNvPr>
          <p:cNvSpPr/>
          <p:nvPr>
            <p:custDataLst>
              <p:tags r:id="rId37"/>
            </p:custDataLst>
          </p:nvPr>
        </p:nvSpPr>
        <p:spPr>
          <a:xfrm>
            <a:off x="1540510" y="30759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82" name="s22_plan_adv0_pb1">
            <a:extLst>
              <a:ext uri="{FF2B5EF4-FFF2-40B4-BE49-F238E27FC236}">
                <a16:creationId xmlns:a16="http://schemas.microsoft.com/office/drawing/2014/main" id="{85098CFE-36D1-22EE-B5DB-72FAED6A40AE}"/>
              </a:ext>
            </a:extLst>
          </p:cNvPr>
          <p:cNvSpPr/>
          <p:nvPr>
            <p:custDataLst>
              <p:tags r:id="rId38"/>
            </p:custDataLst>
          </p:nvPr>
        </p:nvSpPr>
        <p:spPr>
          <a:xfrm>
            <a:off x="1540510" y="32893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83" name="s22_plan_adv0_pl1">
            <a:extLst>
              <a:ext uri="{FF2B5EF4-FFF2-40B4-BE49-F238E27FC236}">
                <a16:creationId xmlns:a16="http://schemas.microsoft.com/office/drawing/2014/main" id="{0589C05B-C7BB-8351-DD6A-66677A893851}"/>
              </a:ext>
            </a:extLst>
          </p:cNvPr>
          <p:cNvSpPr/>
          <p:nvPr>
            <p:custDataLst>
              <p:tags r:id="rId39"/>
            </p:custDataLst>
          </p:nvPr>
        </p:nvSpPr>
        <p:spPr>
          <a:xfrm>
            <a:off x="1424940" y="31915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84" name="s22_plan_adv0_pr1">
            <a:extLst>
              <a:ext uri="{FF2B5EF4-FFF2-40B4-BE49-F238E27FC236}">
                <a16:creationId xmlns:a16="http://schemas.microsoft.com/office/drawing/2014/main" id="{DF50FD70-8127-2BC0-FB69-8A55A67F381A}"/>
              </a:ext>
            </a:extLst>
          </p:cNvPr>
          <p:cNvSpPr/>
          <p:nvPr>
            <p:custDataLst>
              <p:tags r:id="rId40"/>
            </p:custDataLst>
          </p:nvPr>
        </p:nvSpPr>
        <p:spPr>
          <a:xfrm>
            <a:off x="1638300" y="31915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85" name="s22_plan_adv0_pt2">
            <a:extLst>
              <a:ext uri="{FF2B5EF4-FFF2-40B4-BE49-F238E27FC236}">
                <a16:creationId xmlns:a16="http://schemas.microsoft.com/office/drawing/2014/main" id="{3CFFC7DF-A58B-A832-D9BF-D40D4A957176}"/>
              </a:ext>
            </a:extLst>
          </p:cNvPr>
          <p:cNvSpPr/>
          <p:nvPr>
            <p:custDataLst>
              <p:tags r:id="rId41"/>
            </p:custDataLst>
          </p:nvPr>
        </p:nvSpPr>
        <p:spPr>
          <a:xfrm>
            <a:off x="1593850" y="30759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86" name="s22_plan_adv0_pb2">
            <a:extLst>
              <a:ext uri="{FF2B5EF4-FFF2-40B4-BE49-F238E27FC236}">
                <a16:creationId xmlns:a16="http://schemas.microsoft.com/office/drawing/2014/main" id="{778A200A-19A4-75AA-A9EA-5CC448EBE196}"/>
              </a:ext>
            </a:extLst>
          </p:cNvPr>
          <p:cNvSpPr/>
          <p:nvPr>
            <p:custDataLst>
              <p:tags r:id="rId42"/>
            </p:custDataLst>
          </p:nvPr>
        </p:nvSpPr>
        <p:spPr>
          <a:xfrm>
            <a:off x="1593850" y="32893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87" name="s22_plan_adv0_pl2">
            <a:extLst>
              <a:ext uri="{FF2B5EF4-FFF2-40B4-BE49-F238E27FC236}">
                <a16:creationId xmlns:a16="http://schemas.microsoft.com/office/drawing/2014/main" id="{E57EC374-208F-6C0C-4A4D-F054838DB50B}"/>
              </a:ext>
            </a:extLst>
          </p:cNvPr>
          <p:cNvSpPr/>
          <p:nvPr>
            <p:custDataLst>
              <p:tags r:id="rId43"/>
            </p:custDataLst>
          </p:nvPr>
        </p:nvSpPr>
        <p:spPr>
          <a:xfrm>
            <a:off x="1424940" y="32448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88" name="s22_plan_adv0_pr2">
            <a:extLst>
              <a:ext uri="{FF2B5EF4-FFF2-40B4-BE49-F238E27FC236}">
                <a16:creationId xmlns:a16="http://schemas.microsoft.com/office/drawing/2014/main" id="{2694BD46-7010-DA7E-93A0-753AF952AE22}"/>
              </a:ext>
            </a:extLst>
          </p:cNvPr>
          <p:cNvSpPr/>
          <p:nvPr>
            <p:custDataLst>
              <p:tags r:id="rId44"/>
            </p:custDataLst>
          </p:nvPr>
        </p:nvSpPr>
        <p:spPr>
          <a:xfrm>
            <a:off x="1638300" y="32448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89" name="s22_plan_adv1_body">
            <a:extLst>
              <a:ext uri="{FF2B5EF4-FFF2-40B4-BE49-F238E27FC236}">
                <a16:creationId xmlns:a16="http://schemas.microsoft.com/office/drawing/2014/main" id="{7260616B-7898-CEB3-271B-7350E1556535}"/>
              </a:ext>
            </a:extLst>
          </p:cNvPr>
          <p:cNvSpPr/>
          <p:nvPr>
            <p:custDataLst>
              <p:tags r:id="rId45"/>
            </p:custDataLst>
          </p:nvPr>
        </p:nvSpPr>
        <p:spPr>
          <a:xfrm>
            <a:off x="1739900" y="3111500"/>
            <a:ext cx="177800" cy="177800"/>
          </a:xfrm>
          <a:prstGeom prst="roundRect">
            <a:avLst>
              <a:gd name="adj" fmla="val 12000"/>
            </a:avLst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500" b="1">
                <a:solidFill>
                  <a:srgbClr val="FFFFFF"/>
                </a:solidFill>
              </a:rPr>
              <a:t>AI</a:t>
            </a:r>
          </a:p>
        </p:txBody>
      </p:sp>
      <p:sp>
        <p:nvSpPr>
          <p:cNvPr id="690" name="s22_plan_adv1_pt0">
            <a:extLst>
              <a:ext uri="{FF2B5EF4-FFF2-40B4-BE49-F238E27FC236}">
                <a16:creationId xmlns:a16="http://schemas.microsoft.com/office/drawing/2014/main" id="{FCEFAC8C-DDFD-014D-2359-6E9E75E2209C}"/>
              </a:ext>
            </a:extLst>
          </p:cNvPr>
          <p:cNvSpPr/>
          <p:nvPr>
            <p:custDataLst>
              <p:tags r:id="rId46"/>
            </p:custDataLst>
          </p:nvPr>
        </p:nvSpPr>
        <p:spPr>
          <a:xfrm>
            <a:off x="1766570" y="30759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91" name="s22_plan_adv1_pb0">
            <a:extLst>
              <a:ext uri="{FF2B5EF4-FFF2-40B4-BE49-F238E27FC236}">
                <a16:creationId xmlns:a16="http://schemas.microsoft.com/office/drawing/2014/main" id="{2F0B6EFF-B03D-E52C-E6C7-7DFC51F93825}"/>
              </a:ext>
            </a:extLst>
          </p:cNvPr>
          <p:cNvSpPr/>
          <p:nvPr>
            <p:custDataLst>
              <p:tags r:id="rId47"/>
            </p:custDataLst>
          </p:nvPr>
        </p:nvSpPr>
        <p:spPr>
          <a:xfrm>
            <a:off x="1766570" y="32893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92" name="s22_plan_adv1_pl0">
            <a:extLst>
              <a:ext uri="{FF2B5EF4-FFF2-40B4-BE49-F238E27FC236}">
                <a16:creationId xmlns:a16="http://schemas.microsoft.com/office/drawing/2014/main" id="{425DEB76-4AF6-42B1-F287-C43F19BCD034}"/>
              </a:ext>
            </a:extLst>
          </p:cNvPr>
          <p:cNvSpPr/>
          <p:nvPr>
            <p:custDataLst>
              <p:tags r:id="rId48"/>
            </p:custDataLst>
          </p:nvPr>
        </p:nvSpPr>
        <p:spPr>
          <a:xfrm>
            <a:off x="1704340" y="31381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93" name="s22_plan_adv1_pr0">
            <a:extLst>
              <a:ext uri="{FF2B5EF4-FFF2-40B4-BE49-F238E27FC236}">
                <a16:creationId xmlns:a16="http://schemas.microsoft.com/office/drawing/2014/main" id="{BE8F1FA2-1944-3FD1-AD89-A296069F8BBA}"/>
              </a:ext>
            </a:extLst>
          </p:cNvPr>
          <p:cNvSpPr/>
          <p:nvPr>
            <p:custDataLst>
              <p:tags r:id="rId49"/>
            </p:custDataLst>
          </p:nvPr>
        </p:nvSpPr>
        <p:spPr>
          <a:xfrm>
            <a:off x="1917700" y="31381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94" name="s22_plan_adv1_pt1">
            <a:extLst>
              <a:ext uri="{FF2B5EF4-FFF2-40B4-BE49-F238E27FC236}">
                <a16:creationId xmlns:a16="http://schemas.microsoft.com/office/drawing/2014/main" id="{B1C582D1-3322-E703-89C2-D0226CCEEB31}"/>
              </a:ext>
            </a:extLst>
          </p:cNvPr>
          <p:cNvSpPr/>
          <p:nvPr>
            <p:custDataLst>
              <p:tags r:id="rId50"/>
            </p:custDataLst>
          </p:nvPr>
        </p:nvSpPr>
        <p:spPr>
          <a:xfrm>
            <a:off x="1819910" y="30759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95" name="s22_plan_adv1_pb1">
            <a:extLst>
              <a:ext uri="{FF2B5EF4-FFF2-40B4-BE49-F238E27FC236}">
                <a16:creationId xmlns:a16="http://schemas.microsoft.com/office/drawing/2014/main" id="{163116EC-B55F-959D-1162-45E8FC28E44E}"/>
              </a:ext>
            </a:extLst>
          </p:cNvPr>
          <p:cNvSpPr/>
          <p:nvPr>
            <p:custDataLst>
              <p:tags r:id="rId51"/>
            </p:custDataLst>
          </p:nvPr>
        </p:nvSpPr>
        <p:spPr>
          <a:xfrm>
            <a:off x="1819910" y="32893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96" name="s22_plan_adv1_pl1">
            <a:extLst>
              <a:ext uri="{FF2B5EF4-FFF2-40B4-BE49-F238E27FC236}">
                <a16:creationId xmlns:a16="http://schemas.microsoft.com/office/drawing/2014/main" id="{1FFAA334-144A-91BF-3C85-6686CEC30B23}"/>
              </a:ext>
            </a:extLst>
          </p:cNvPr>
          <p:cNvSpPr/>
          <p:nvPr>
            <p:custDataLst>
              <p:tags r:id="rId52"/>
            </p:custDataLst>
          </p:nvPr>
        </p:nvSpPr>
        <p:spPr>
          <a:xfrm>
            <a:off x="1704340" y="31915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97" name="s22_plan_adv1_pr1">
            <a:extLst>
              <a:ext uri="{FF2B5EF4-FFF2-40B4-BE49-F238E27FC236}">
                <a16:creationId xmlns:a16="http://schemas.microsoft.com/office/drawing/2014/main" id="{38FEFFA6-FD28-2BDD-8247-F07BC0FE4EC6}"/>
              </a:ext>
            </a:extLst>
          </p:cNvPr>
          <p:cNvSpPr/>
          <p:nvPr>
            <p:custDataLst>
              <p:tags r:id="rId53"/>
            </p:custDataLst>
          </p:nvPr>
        </p:nvSpPr>
        <p:spPr>
          <a:xfrm>
            <a:off x="1917700" y="31915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98" name="s22_plan_adv1_pt2">
            <a:extLst>
              <a:ext uri="{FF2B5EF4-FFF2-40B4-BE49-F238E27FC236}">
                <a16:creationId xmlns:a16="http://schemas.microsoft.com/office/drawing/2014/main" id="{ACA24A6C-F474-CE28-BE95-20D3ECF34593}"/>
              </a:ext>
            </a:extLst>
          </p:cNvPr>
          <p:cNvSpPr/>
          <p:nvPr>
            <p:custDataLst>
              <p:tags r:id="rId54"/>
            </p:custDataLst>
          </p:nvPr>
        </p:nvSpPr>
        <p:spPr>
          <a:xfrm>
            <a:off x="1873250" y="30759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699" name="s22_plan_adv1_pb2">
            <a:extLst>
              <a:ext uri="{FF2B5EF4-FFF2-40B4-BE49-F238E27FC236}">
                <a16:creationId xmlns:a16="http://schemas.microsoft.com/office/drawing/2014/main" id="{CC7E2132-9A9C-01A7-8773-87A01BAD92B7}"/>
              </a:ext>
            </a:extLst>
          </p:cNvPr>
          <p:cNvSpPr/>
          <p:nvPr>
            <p:custDataLst>
              <p:tags r:id="rId55"/>
            </p:custDataLst>
          </p:nvPr>
        </p:nvSpPr>
        <p:spPr>
          <a:xfrm>
            <a:off x="1873250" y="32893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00" name="s22_plan_adv1_pl2">
            <a:extLst>
              <a:ext uri="{FF2B5EF4-FFF2-40B4-BE49-F238E27FC236}">
                <a16:creationId xmlns:a16="http://schemas.microsoft.com/office/drawing/2014/main" id="{9AE01702-88CD-A11D-5D62-3F3B1D5D790F}"/>
              </a:ext>
            </a:extLst>
          </p:cNvPr>
          <p:cNvSpPr/>
          <p:nvPr>
            <p:custDataLst>
              <p:tags r:id="rId56"/>
            </p:custDataLst>
          </p:nvPr>
        </p:nvSpPr>
        <p:spPr>
          <a:xfrm>
            <a:off x="1704340" y="32448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01" name="s22_plan_adv1_pr2">
            <a:extLst>
              <a:ext uri="{FF2B5EF4-FFF2-40B4-BE49-F238E27FC236}">
                <a16:creationId xmlns:a16="http://schemas.microsoft.com/office/drawing/2014/main" id="{C7B369D9-B9DD-A93B-AF88-8BC7E86A9101}"/>
              </a:ext>
            </a:extLst>
          </p:cNvPr>
          <p:cNvSpPr/>
          <p:nvPr>
            <p:custDataLst>
              <p:tags r:id="rId57"/>
            </p:custDataLst>
          </p:nvPr>
        </p:nvSpPr>
        <p:spPr>
          <a:xfrm>
            <a:off x="1917700" y="32448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02" name="s22_plan_adv2_body">
            <a:extLst>
              <a:ext uri="{FF2B5EF4-FFF2-40B4-BE49-F238E27FC236}">
                <a16:creationId xmlns:a16="http://schemas.microsoft.com/office/drawing/2014/main" id="{98BBEE86-2FEF-F089-E807-0A25D0C44BAB}"/>
              </a:ext>
            </a:extLst>
          </p:cNvPr>
          <p:cNvSpPr/>
          <p:nvPr>
            <p:custDataLst>
              <p:tags r:id="rId58"/>
            </p:custDataLst>
          </p:nvPr>
        </p:nvSpPr>
        <p:spPr>
          <a:xfrm>
            <a:off x="2019300" y="3111500"/>
            <a:ext cx="177800" cy="177800"/>
          </a:xfrm>
          <a:prstGeom prst="roundRect">
            <a:avLst>
              <a:gd name="adj" fmla="val 12000"/>
            </a:avLst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500" b="1">
                <a:solidFill>
                  <a:srgbClr val="FFFFFF"/>
                </a:solidFill>
              </a:rPr>
              <a:t>AI</a:t>
            </a:r>
          </a:p>
        </p:txBody>
      </p:sp>
      <p:sp>
        <p:nvSpPr>
          <p:cNvPr id="703" name="s22_plan_adv2_pt0">
            <a:extLst>
              <a:ext uri="{FF2B5EF4-FFF2-40B4-BE49-F238E27FC236}">
                <a16:creationId xmlns:a16="http://schemas.microsoft.com/office/drawing/2014/main" id="{98DBB2B7-6DCE-9072-777B-844D9098EE98}"/>
              </a:ext>
            </a:extLst>
          </p:cNvPr>
          <p:cNvSpPr/>
          <p:nvPr>
            <p:custDataLst>
              <p:tags r:id="rId59"/>
            </p:custDataLst>
          </p:nvPr>
        </p:nvSpPr>
        <p:spPr>
          <a:xfrm>
            <a:off x="2045970" y="30759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04" name="s22_plan_adv2_pb0">
            <a:extLst>
              <a:ext uri="{FF2B5EF4-FFF2-40B4-BE49-F238E27FC236}">
                <a16:creationId xmlns:a16="http://schemas.microsoft.com/office/drawing/2014/main" id="{E3DAABBA-EA7A-7645-71F7-32CCE8A832A3}"/>
              </a:ext>
            </a:extLst>
          </p:cNvPr>
          <p:cNvSpPr/>
          <p:nvPr>
            <p:custDataLst>
              <p:tags r:id="rId60"/>
            </p:custDataLst>
          </p:nvPr>
        </p:nvSpPr>
        <p:spPr>
          <a:xfrm>
            <a:off x="2045970" y="32893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05" name="s22_plan_adv2_pl0">
            <a:extLst>
              <a:ext uri="{FF2B5EF4-FFF2-40B4-BE49-F238E27FC236}">
                <a16:creationId xmlns:a16="http://schemas.microsoft.com/office/drawing/2014/main" id="{C9A795AE-3927-8FEC-52BF-7F93EFBFB7C2}"/>
              </a:ext>
            </a:extLst>
          </p:cNvPr>
          <p:cNvSpPr/>
          <p:nvPr>
            <p:custDataLst>
              <p:tags r:id="rId61"/>
            </p:custDataLst>
          </p:nvPr>
        </p:nvSpPr>
        <p:spPr>
          <a:xfrm>
            <a:off x="1983740" y="31381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06" name="s22_plan_adv2_pr0">
            <a:extLst>
              <a:ext uri="{FF2B5EF4-FFF2-40B4-BE49-F238E27FC236}">
                <a16:creationId xmlns:a16="http://schemas.microsoft.com/office/drawing/2014/main" id="{6D813650-BFDD-937A-FA35-2A6576CAE1E3}"/>
              </a:ext>
            </a:extLst>
          </p:cNvPr>
          <p:cNvSpPr/>
          <p:nvPr>
            <p:custDataLst>
              <p:tags r:id="rId62"/>
            </p:custDataLst>
          </p:nvPr>
        </p:nvSpPr>
        <p:spPr>
          <a:xfrm>
            <a:off x="2197100" y="31381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07" name="s22_plan_adv2_pt1">
            <a:extLst>
              <a:ext uri="{FF2B5EF4-FFF2-40B4-BE49-F238E27FC236}">
                <a16:creationId xmlns:a16="http://schemas.microsoft.com/office/drawing/2014/main" id="{5BB8A1C5-0561-6AE7-0A51-05098E41EA73}"/>
              </a:ext>
            </a:extLst>
          </p:cNvPr>
          <p:cNvSpPr/>
          <p:nvPr>
            <p:custDataLst>
              <p:tags r:id="rId63"/>
            </p:custDataLst>
          </p:nvPr>
        </p:nvSpPr>
        <p:spPr>
          <a:xfrm>
            <a:off x="2099310" y="30759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08" name="s22_plan_adv2_pb1">
            <a:extLst>
              <a:ext uri="{FF2B5EF4-FFF2-40B4-BE49-F238E27FC236}">
                <a16:creationId xmlns:a16="http://schemas.microsoft.com/office/drawing/2014/main" id="{4B95E001-C674-5E46-DAF9-5CBE52008F11}"/>
              </a:ext>
            </a:extLst>
          </p:cNvPr>
          <p:cNvSpPr/>
          <p:nvPr>
            <p:custDataLst>
              <p:tags r:id="rId64"/>
            </p:custDataLst>
          </p:nvPr>
        </p:nvSpPr>
        <p:spPr>
          <a:xfrm>
            <a:off x="2099310" y="32893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09" name="s22_plan_adv2_pl1">
            <a:extLst>
              <a:ext uri="{FF2B5EF4-FFF2-40B4-BE49-F238E27FC236}">
                <a16:creationId xmlns:a16="http://schemas.microsoft.com/office/drawing/2014/main" id="{E01667B0-42A7-3170-9F5D-B96B7F6D381B}"/>
              </a:ext>
            </a:extLst>
          </p:cNvPr>
          <p:cNvSpPr/>
          <p:nvPr>
            <p:custDataLst>
              <p:tags r:id="rId65"/>
            </p:custDataLst>
          </p:nvPr>
        </p:nvSpPr>
        <p:spPr>
          <a:xfrm>
            <a:off x="1983740" y="31915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10" name="s22_plan_adv2_pr1">
            <a:extLst>
              <a:ext uri="{FF2B5EF4-FFF2-40B4-BE49-F238E27FC236}">
                <a16:creationId xmlns:a16="http://schemas.microsoft.com/office/drawing/2014/main" id="{06103D06-AF68-BC62-8A55-6072034445E0}"/>
              </a:ext>
            </a:extLst>
          </p:cNvPr>
          <p:cNvSpPr/>
          <p:nvPr>
            <p:custDataLst>
              <p:tags r:id="rId66"/>
            </p:custDataLst>
          </p:nvPr>
        </p:nvSpPr>
        <p:spPr>
          <a:xfrm>
            <a:off x="2197100" y="31915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11" name="s22_plan_adv2_pt2">
            <a:extLst>
              <a:ext uri="{FF2B5EF4-FFF2-40B4-BE49-F238E27FC236}">
                <a16:creationId xmlns:a16="http://schemas.microsoft.com/office/drawing/2014/main" id="{A05AFFAE-9BB3-180A-ADC0-3C4175AACEF5}"/>
              </a:ext>
            </a:extLst>
          </p:cNvPr>
          <p:cNvSpPr/>
          <p:nvPr>
            <p:custDataLst>
              <p:tags r:id="rId67"/>
            </p:custDataLst>
          </p:nvPr>
        </p:nvSpPr>
        <p:spPr>
          <a:xfrm>
            <a:off x="2152650" y="30759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12" name="s22_plan_adv2_pb2">
            <a:extLst>
              <a:ext uri="{FF2B5EF4-FFF2-40B4-BE49-F238E27FC236}">
                <a16:creationId xmlns:a16="http://schemas.microsoft.com/office/drawing/2014/main" id="{3ED9E703-80B9-56C3-4481-9099407A3BDE}"/>
              </a:ext>
            </a:extLst>
          </p:cNvPr>
          <p:cNvSpPr/>
          <p:nvPr>
            <p:custDataLst>
              <p:tags r:id="rId68"/>
            </p:custDataLst>
          </p:nvPr>
        </p:nvSpPr>
        <p:spPr>
          <a:xfrm>
            <a:off x="2152650" y="32893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13" name="s22_plan_adv2_pl2">
            <a:extLst>
              <a:ext uri="{FF2B5EF4-FFF2-40B4-BE49-F238E27FC236}">
                <a16:creationId xmlns:a16="http://schemas.microsoft.com/office/drawing/2014/main" id="{01D4D148-E544-7CAA-B78B-B4DBEB1785B2}"/>
              </a:ext>
            </a:extLst>
          </p:cNvPr>
          <p:cNvSpPr/>
          <p:nvPr>
            <p:custDataLst>
              <p:tags r:id="rId69"/>
            </p:custDataLst>
          </p:nvPr>
        </p:nvSpPr>
        <p:spPr>
          <a:xfrm>
            <a:off x="1983740" y="32448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14" name="s22_plan_adv2_pr2">
            <a:extLst>
              <a:ext uri="{FF2B5EF4-FFF2-40B4-BE49-F238E27FC236}">
                <a16:creationId xmlns:a16="http://schemas.microsoft.com/office/drawing/2014/main" id="{96D9DF21-FF56-A9F2-B0B5-4326392FC292}"/>
              </a:ext>
            </a:extLst>
          </p:cNvPr>
          <p:cNvSpPr/>
          <p:nvPr>
            <p:custDataLst>
              <p:tags r:id="rId70"/>
            </p:custDataLst>
          </p:nvPr>
        </p:nvSpPr>
        <p:spPr>
          <a:xfrm>
            <a:off x="2197100" y="32448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15" name="s22_plan_agent_note">
            <a:extLst>
              <a:ext uri="{FF2B5EF4-FFF2-40B4-BE49-F238E27FC236}">
                <a16:creationId xmlns:a16="http://schemas.microsoft.com/office/drawing/2014/main" id="{17431450-F592-EE13-65DB-4468F53E4BE8}"/>
              </a:ext>
            </a:extLst>
          </p:cNvPr>
          <p:cNvSpPr/>
          <p:nvPr>
            <p:custDataLst>
              <p:tags r:id="rId71"/>
            </p:custDataLst>
          </p:nvPr>
        </p:nvSpPr>
        <p:spPr>
          <a:xfrm>
            <a:off x="457200" y="2108200"/>
            <a:ext cx="1016000" cy="1905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000">
                <a:solidFill>
                  <a:srgbClr val="008080"/>
                </a:solidFill>
              </a:rPr>
              <a:t>agent</a:t>
            </a:r>
          </a:p>
        </p:txBody>
      </p:sp>
      <p:sp>
        <p:nvSpPr>
          <p:cNvPr id="716" name="s22_plan_person_note">
            <a:extLst>
              <a:ext uri="{FF2B5EF4-FFF2-40B4-BE49-F238E27FC236}">
                <a16:creationId xmlns:a16="http://schemas.microsoft.com/office/drawing/2014/main" id="{F03424DA-FD6D-954B-C649-9C656ADA6074}"/>
              </a:ext>
            </a:extLst>
          </p:cNvPr>
          <p:cNvSpPr/>
          <p:nvPr>
            <p:custDataLst>
              <p:tags r:id="rId72"/>
            </p:custDataLst>
          </p:nvPr>
        </p:nvSpPr>
        <p:spPr>
          <a:xfrm>
            <a:off x="2184400" y="2108200"/>
            <a:ext cx="1016000" cy="1905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000">
                <a:solidFill>
                  <a:srgbClr val="FF8F06"/>
                </a:solidFill>
              </a:rPr>
              <a:t>researcher</a:t>
            </a:r>
          </a:p>
        </p:txBody>
      </p:sp>
      <p:sp>
        <p:nvSpPr>
          <p:cNvPr id="717" name="s22_plan_adv_note">
            <a:extLst>
              <a:ext uri="{FF2B5EF4-FFF2-40B4-BE49-F238E27FC236}">
                <a16:creationId xmlns:a16="http://schemas.microsoft.com/office/drawing/2014/main" id="{38DB8BE8-5830-EFCE-4FC9-7CEA9056D5D1}"/>
              </a:ext>
            </a:extLst>
          </p:cNvPr>
          <p:cNvSpPr/>
          <p:nvPr>
            <p:custDataLst>
              <p:tags r:id="rId73"/>
            </p:custDataLst>
          </p:nvPr>
        </p:nvSpPr>
        <p:spPr>
          <a:xfrm>
            <a:off x="1193800" y="3352800"/>
            <a:ext cx="1270000" cy="1905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000">
                <a:solidFill>
                  <a:srgbClr val="C0504D"/>
                </a:solidFill>
              </a:rPr>
              <a:t>adversarial agents</a:t>
            </a:r>
          </a:p>
        </p:txBody>
      </p:sp>
      <p:sp>
        <p:nvSpPr>
          <p:cNvPr id="718" name="s22_plan_note">
            <a:extLst>
              <a:ext uri="{FF2B5EF4-FFF2-40B4-BE49-F238E27FC236}">
                <a16:creationId xmlns:a16="http://schemas.microsoft.com/office/drawing/2014/main" id="{12760C3F-CD1B-CBA5-7267-81F077EC42A7}"/>
              </a:ext>
            </a:extLst>
          </p:cNvPr>
          <p:cNvSpPr/>
          <p:nvPr>
            <p:custDataLst>
              <p:tags r:id="rId74"/>
            </p:custDataLst>
          </p:nvPr>
        </p:nvSpPr>
        <p:spPr>
          <a:xfrm>
            <a:off x="482600" y="3606799"/>
            <a:ext cx="2692400" cy="253999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100" dirty="0">
                <a:solidFill>
                  <a:srgbClr val="002F56"/>
                </a:solidFill>
              </a:rPr>
              <a:t>iterate until reasonable plan, use findings to improve framework</a:t>
            </a:r>
          </a:p>
        </p:txBody>
      </p:sp>
      <p:sp>
        <p:nvSpPr>
          <p:cNvPr id="719" name="s22_rung_label0">
            <a:extLst>
              <a:ext uri="{FF2B5EF4-FFF2-40B4-BE49-F238E27FC236}">
                <a16:creationId xmlns:a16="http://schemas.microsoft.com/office/drawing/2014/main" id="{D5B5CB98-A579-0A1B-D28E-EB13D288D98F}"/>
              </a:ext>
            </a:extLst>
          </p:cNvPr>
          <p:cNvSpPr/>
          <p:nvPr>
            <p:custDataLst>
              <p:tags r:id="rId75"/>
            </p:custDataLst>
          </p:nvPr>
        </p:nvSpPr>
        <p:spPr>
          <a:xfrm>
            <a:off x="3683000" y="2184400"/>
            <a:ext cx="635000" cy="177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000">
                <a:solidFill>
                  <a:srgbClr val="002F56"/>
                </a:solidFill>
              </a:rPr>
              <a:t>0.1 ms</a:t>
            </a:r>
          </a:p>
        </p:txBody>
      </p:sp>
      <p:sp>
        <p:nvSpPr>
          <p:cNvPr id="720" name="s22_rung0_sq0">
            <a:extLst>
              <a:ext uri="{FF2B5EF4-FFF2-40B4-BE49-F238E27FC236}">
                <a16:creationId xmlns:a16="http://schemas.microsoft.com/office/drawing/2014/main" id="{286EF613-7BAF-4FF6-4D7C-A767F3D703A1}"/>
              </a:ext>
            </a:extLst>
          </p:cNvPr>
          <p:cNvSpPr/>
          <p:nvPr>
            <p:custDataLst>
              <p:tags r:id="rId76"/>
            </p:custDataLst>
          </p:nvPr>
        </p:nvSpPr>
        <p:spPr>
          <a:xfrm>
            <a:off x="3733800" y="24130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21" name="s22_rung0_sq1">
            <a:extLst>
              <a:ext uri="{FF2B5EF4-FFF2-40B4-BE49-F238E27FC236}">
                <a16:creationId xmlns:a16="http://schemas.microsoft.com/office/drawing/2014/main" id="{FFA2EEF8-4DFD-B4A2-2E8D-FA0FC5D46ECD}"/>
              </a:ext>
            </a:extLst>
          </p:cNvPr>
          <p:cNvSpPr/>
          <p:nvPr>
            <p:custDataLst>
              <p:tags r:id="rId77"/>
            </p:custDataLst>
          </p:nvPr>
        </p:nvSpPr>
        <p:spPr>
          <a:xfrm>
            <a:off x="3873500" y="24130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22" name="s22_rung0_sq2">
            <a:extLst>
              <a:ext uri="{FF2B5EF4-FFF2-40B4-BE49-F238E27FC236}">
                <a16:creationId xmlns:a16="http://schemas.microsoft.com/office/drawing/2014/main" id="{A77AA089-631A-97E3-E3D5-4520FD37F93C}"/>
              </a:ext>
            </a:extLst>
          </p:cNvPr>
          <p:cNvSpPr/>
          <p:nvPr>
            <p:custDataLst>
              <p:tags r:id="rId78"/>
            </p:custDataLst>
          </p:nvPr>
        </p:nvSpPr>
        <p:spPr>
          <a:xfrm>
            <a:off x="4013200" y="24130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23" name="s22_rung0_sq3">
            <a:extLst>
              <a:ext uri="{FF2B5EF4-FFF2-40B4-BE49-F238E27FC236}">
                <a16:creationId xmlns:a16="http://schemas.microsoft.com/office/drawing/2014/main" id="{015B8753-47AF-EB9F-FD62-D33D0F129C8F}"/>
              </a:ext>
            </a:extLst>
          </p:cNvPr>
          <p:cNvSpPr/>
          <p:nvPr>
            <p:custDataLst>
              <p:tags r:id="rId79"/>
            </p:custDataLst>
          </p:nvPr>
        </p:nvSpPr>
        <p:spPr>
          <a:xfrm>
            <a:off x="4152900" y="24130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24" name="s22_rung0_sq4">
            <a:extLst>
              <a:ext uri="{FF2B5EF4-FFF2-40B4-BE49-F238E27FC236}">
                <a16:creationId xmlns:a16="http://schemas.microsoft.com/office/drawing/2014/main" id="{B249E0A7-8A84-1625-C567-02DB5022309B}"/>
              </a:ext>
            </a:extLst>
          </p:cNvPr>
          <p:cNvSpPr/>
          <p:nvPr>
            <p:custDataLst>
              <p:tags r:id="rId80"/>
            </p:custDataLst>
          </p:nvPr>
        </p:nvSpPr>
        <p:spPr>
          <a:xfrm>
            <a:off x="3733800" y="25527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25" name="s22_rung0_sq5">
            <a:extLst>
              <a:ext uri="{FF2B5EF4-FFF2-40B4-BE49-F238E27FC236}">
                <a16:creationId xmlns:a16="http://schemas.microsoft.com/office/drawing/2014/main" id="{6AC04FEA-84A6-3334-C9AD-7B055C8D6F78}"/>
              </a:ext>
            </a:extLst>
          </p:cNvPr>
          <p:cNvSpPr/>
          <p:nvPr>
            <p:custDataLst>
              <p:tags r:id="rId81"/>
            </p:custDataLst>
          </p:nvPr>
        </p:nvSpPr>
        <p:spPr>
          <a:xfrm>
            <a:off x="3873500" y="25527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26" name="s22_rung0_sq6">
            <a:extLst>
              <a:ext uri="{FF2B5EF4-FFF2-40B4-BE49-F238E27FC236}">
                <a16:creationId xmlns:a16="http://schemas.microsoft.com/office/drawing/2014/main" id="{36B7A71F-B87D-845A-D9C3-A358D286089A}"/>
              </a:ext>
            </a:extLst>
          </p:cNvPr>
          <p:cNvSpPr/>
          <p:nvPr>
            <p:custDataLst>
              <p:tags r:id="rId82"/>
            </p:custDataLst>
          </p:nvPr>
        </p:nvSpPr>
        <p:spPr>
          <a:xfrm>
            <a:off x="4013200" y="25527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27" name="s22_rung0_sq7">
            <a:extLst>
              <a:ext uri="{FF2B5EF4-FFF2-40B4-BE49-F238E27FC236}">
                <a16:creationId xmlns:a16="http://schemas.microsoft.com/office/drawing/2014/main" id="{B8F95A90-9DC8-B006-CF4C-FC5DB3AF49EA}"/>
              </a:ext>
            </a:extLst>
          </p:cNvPr>
          <p:cNvSpPr/>
          <p:nvPr>
            <p:custDataLst>
              <p:tags r:id="rId83"/>
            </p:custDataLst>
          </p:nvPr>
        </p:nvSpPr>
        <p:spPr>
          <a:xfrm>
            <a:off x="4152900" y="25527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28" name="s22_rung0_sq8">
            <a:extLst>
              <a:ext uri="{FF2B5EF4-FFF2-40B4-BE49-F238E27FC236}">
                <a16:creationId xmlns:a16="http://schemas.microsoft.com/office/drawing/2014/main" id="{345F65A4-860E-1890-84FD-C3E1F2E533C4}"/>
              </a:ext>
            </a:extLst>
          </p:cNvPr>
          <p:cNvSpPr/>
          <p:nvPr>
            <p:custDataLst>
              <p:tags r:id="rId84"/>
            </p:custDataLst>
          </p:nvPr>
        </p:nvSpPr>
        <p:spPr>
          <a:xfrm>
            <a:off x="3733800" y="26924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29" name="s22_rung0_sq9">
            <a:extLst>
              <a:ext uri="{FF2B5EF4-FFF2-40B4-BE49-F238E27FC236}">
                <a16:creationId xmlns:a16="http://schemas.microsoft.com/office/drawing/2014/main" id="{883D1F0D-5230-6261-7918-C81287911EEB}"/>
              </a:ext>
            </a:extLst>
          </p:cNvPr>
          <p:cNvSpPr/>
          <p:nvPr>
            <p:custDataLst>
              <p:tags r:id="rId85"/>
            </p:custDataLst>
          </p:nvPr>
        </p:nvSpPr>
        <p:spPr>
          <a:xfrm>
            <a:off x="3873500" y="26924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30" name="s22_rung0_sq10">
            <a:extLst>
              <a:ext uri="{FF2B5EF4-FFF2-40B4-BE49-F238E27FC236}">
                <a16:creationId xmlns:a16="http://schemas.microsoft.com/office/drawing/2014/main" id="{AFA12113-8580-646D-5088-A35E01217DF7}"/>
              </a:ext>
            </a:extLst>
          </p:cNvPr>
          <p:cNvSpPr/>
          <p:nvPr>
            <p:custDataLst>
              <p:tags r:id="rId86"/>
            </p:custDataLst>
          </p:nvPr>
        </p:nvSpPr>
        <p:spPr>
          <a:xfrm>
            <a:off x="4013200" y="26924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31" name="s22_rung0_sq11">
            <a:extLst>
              <a:ext uri="{FF2B5EF4-FFF2-40B4-BE49-F238E27FC236}">
                <a16:creationId xmlns:a16="http://schemas.microsoft.com/office/drawing/2014/main" id="{DC761EED-ADE6-6F43-9AB6-08408D26054A}"/>
              </a:ext>
            </a:extLst>
          </p:cNvPr>
          <p:cNvSpPr/>
          <p:nvPr>
            <p:custDataLst>
              <p:tags r:id="rId87"/>
            </p:custDataLst>
          </p:nvPr>
        </p:nvSpPr>
        <p:spPr>
          <a:xfrm>
            <a:off x="4152900" y="26924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32" name="s22_rung0_sq12">
            <a:extLst>
              <a:ext uri="{FF2B5EF4-FFF2-40B4-BE49-F238E27FC236}">
                <a16:creationId xmlns:a16="http://schemas.microsoft.com/office/drawing/2014/main" id="{DC0C8C06-1FD5-5FDA-156C-E763AFE23566}"/>
              </a:ext>
            </a:extLst>
          </p:cNvPr>
          <p:cNvSpPr/>
          <p:nvPr>
            <p:custDataLst>
              <p:tags r:id="rId88"/>
            </p:custDataLst>
          </p:nvPr>
        </p:nvSpPr>
        <p:spPr>
          <a:xfrm>
            <a:off x="3733800" y="28321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33" name="s22_rung0_sq13">
            <a:extLst>
              <a:ext uri="{FF2B5EF4-FFF2-40B4-BE49-F238E27FC236}">
                <a16:creationId xmlns:a16="http://schemas.microsoft.com/office/drawing/2014/main" id="{2464FBDA-3A5F-5ED8-AFAE-E3F85238C929}"/>
              </a:ext>
            </a:extLst>
          </p:cNvPr>
          <p:cNvSpPr/>
          <p:nvPr>
            <p:custDataLst>
              <p:tags r:id="rId89"/>
            </p:custDataLst>
          </p:nvPr>
        </p:nvSpPr>
        <p:spPr>
          <a:xfrm>
            <a:off x="3873500" y="28321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34" name="s22_rung0_sq14">
            <a:extLst>
              <a:ext uri="{FF2B5EF4-FFF2-40B4-BE49-F238E27FC236}">
                <a16:creationId xmlns:a16="http://schemas.microsoft.com/office/drawing/2014/main" id="{647D928E-3E1F-EC07-EC66-27FCDF990C54}"/>
              </a:ext>
            </a:extLst>
          </p:cNvPr>
          <p:cNvSpPr/>
          <p:nvPr>
            <p:custDataLst>
              <p:tags r:id="rId90"/>
            </p:custDataLst>
          </p:nvPr>
        </p:nvSpPr>
        <p:spPr>
          <a:xfrm>
            <a:off x="4013200" y="28321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35" name="s22_rung0_sq15">
            <a:extLst>
              <a:ext uri="{FF2B5EF4-FFF2-40B4-BE49-F238E27FC236}">
                <a16:creationId xmlns:a16="http://schemas.microsoft.com/office/drawing/2014/main" id="{089C3396-67B1-4CBD-E125-B3E9F96441E6}"/>
              </a:ext>
            </a:extLst>
          </p:cNvPr>
          <p:cNvSpPr/>
          <p:nvPr>
            <p:custDataLst>
              <p:tags r:id="rId91"/>
            </p:custDataLst>
          </p:nvPr>
        </p:nvSpPr>
        <p:spPr>
          <a:xfrm>
            <a:off x="4152900" y="28321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36" name="s22_rung_label1">
            <a:extLst>
              <a:ext uri="{FF2B5EF4-FFF2-40B4-BE49-F238E27FC236}">
                <a16:creationId xmlns:a16="http://schemas.microsoft.com/office/drawing/2014/main" id="{94146FD4-A901-E012-C4E9-181293847F7C}"/>
              </a:ext>
            </a:extLst>
          </p:cNvPr>
          <p:cNvSpPr/>
          <p:nvPr>
            <p:custDataLst>
              <p:tags r:id="rId92"/>
            </p:custDataLst>
          </p:nvPr>
        </p:nvSpPr>
        <p:spPr>
          <a:xfrm>
            <a:off x="4432300" y="2184400"/>
            <a:ext cx="635000" cy="177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000">
                <a:solidFill>
                  <a:srgbClr val="002F56"/>
                </a:solidFill>
              </a:rPr>
              <a:t>1 ms</a:t>
            </a:r>
          </a:p>
        </p:txBody>
      </p:sp>
      <p:sp>
        <p:nvSpPr>
          <p:cNvPr id="737" name="s22_rung1_sq0">
            <a:extLst>
              <a:ext uri="{FF2B5EF4-FFF2-40B4-BE49-F238E27FC236}">
                <a16:creationId xmlns:a16="http://schemas.microsoft.com/office/drawing/2014/main" id="{F3D816D0-FE61-52E8-3D8E-75D7AE010868}"/>
              </a:ext>
            </a:extLst>
          </p:cNvPr>
          <p:cNvSpPr/>
          <p:nvPr>
            <p:custDataLst>
              <p:tags r:id="rId93"/>
            </p:custDataLst>
          </p:nvPr>
        </p:nvSpPr>
        <p:spPr>
          <a:xfrm>
            <a:off x="4622800" y="24130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38" name="s22_rung1_sq1">
            <a:extLst>
              <a:ext uri="{FF2B5EF4-FFF2-40B4-BE49-F238E27FC236}">
                <a16:creationId xmlns:a16="http://schemas.microsoft.com/office/drawing/2014/main" id="{2633204B-C683-CD5A-C9C8-E197FC588920}"/>
              </a:ext>
            </a:extLst>
          </p:cNvPr>
          <p:cNvSpPr/>
          <p:nvPr>
            <p:custDataLst>
              <p:tags r:id="rId94"/>
            </p:custDataLst>
          </p:nvPr>
        </p:nvSpPr>
        <p:spPr>
          <a:xfrm>
            <a:off x="4762500" y="24130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39" name="s22_rung1_sq2">
            <a:extLst>
              <a:ext uri="{FF2B5EF4-FFF2-40B4-BE49-F238E27FC236}">
                <a16:creationId xmlns:a16="http://schemas.microsoft.com/office/drawing/2014/main" id="{705705E4-DC2C-B2FF-681A-E8BED11F9A5F}"/>
              </a:ext>
            </a:extLst>
          </p:cNvPr>
          <p:cNvSpPr/>
          <p:nvPr>
            <p:custDataLst>
              <p:tags r:id="rId95"/>
            </p:custDataLst>
          </p:nvPr>
        </p:nvSpPr>
        <p:spPr>
          <a:xfrm>
            <a:off x="4622800" y="25527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40" name="s22_rung1_sq3">
            <a:extLst>
              <a:ext uri="{FF2B5EF4-FFF2-40B4-BE49-F238E27FC236}">
                <a16:creationId xmlns:a16="http://schemas.microsoft.com/office/drawing/2014/main" id="{44149226-C171-322F-A836-66E253E27304}"/>
              </a:ext>
            </a:extLst>
          </p:cNvPr>
          <p:cNvSpPr/>
          <p:nvPr>
            <p:custDataLst>
              <p:tags r:id="rId96"/>
            </p:custDataLst>
          </p:nvPr>
        </p:nvSpPr>
        <p:spPr>
          <a:xfrm>
            <a:off x="4762500" y="25527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41" name="s22_rung1_sq4">
            <a:extLst>
              <a:ext uri="{FF2B5EF4-FFF2-40B4-BE49-F238E27FC236}">
                <a16:creationId xmlns:a16="http://schemas.microsoft.com/office/drawing/2014/main" id="{9F486A0D-B588-A244-739C-4377CEFD7645}"/>
              </a:ext>
            </a:extLst>
          </p:cNvPr>
          <p:cNvSpPr/>
          <p:nvPr>
            <p:custDataLst>
              <p:tags r:id="rId97"/>
            </p:custDataLst>
          </p:nvPr>
        </p:nvSpPr>
        <p:spPr>
          <a:xfrm>
            <a:off x="4622800" y="26924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42" name="s22_rung1_sq5">
            <a:extLst>
              <a:ext uri="{FF2B5EF4-FFF2-40B4-BE49-F238E27FC236}">
                <a16:creationId xmlns:a16="http://schemas.microsoft.com/office/drawing/2014/main" id="{70EBBDD6-0305-8CE9-7D33-42A08DA0A044}"/>
              </a:ext>
            </a:extLst>
          </p:cNvPr>
          <p:cNvSpPr/>
          <p:nvPr>
            <p:custDataLst>
              <p:tags r:id="rId98"/>
            </p:custDataLst>
          </p:nvPr>
        </p:nvSpPr>
        <p:spPr>
          <a:xfrm>
            <a:off x="4762500" y="26924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43" name="s22_rung1_sq6">
            <a:extLst>
              <a:ext uri="{FF2B5EF4-FFF2-40B4-BE49-F238E27FC236}">
                <a16:creationId xmlns:a16="http://schemas.microsoft.com/office/drawing/2014/main" id="{AFA616AF-EF0E-1025-31DF-7779434BE2AB}"/>
              </a:ext>
            </a:extLst>
          </p:cNvPr>
          <p:cNvSpPr/>
          <p:nvPr>
            <p:custDataLst>
              <p:tags r:id="rId99"/>
            </p:custDataLst>
          </p:nvPr>
        </p:nvSpPr>
        <p:spPr>
          <a:xfrm>
            <a:off x="4622800" y="28321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44" name="s22_rung1_sq7">
            <a:extLst>
              <a:ext uri="{FF2B5EF4-FFF2-40B4-BE49-F238E27FC236}">
                <a16:creationId xmlns:a16="http://schemas.microsoft.com/office/drawing/2014/main" id="{DC186E20-43D9-7AC1-B956-404F470D38FD}"/>
              </a:ext>
            </a:extLst>
          </p:cNvPr>
          <p:cNvSpPr/>
          <p:nvPr>
            <p:custDataLst>
              <p:tags r:id="rId100"/>
            </p:custDataLst>
          </p:nvPr>
        </p:nvSpPr>
        <p:spPr>
          <a:xfrm>
            <a:off x="4762500" y="28321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45" name="s22_rung_label2">
            <a:extLst>
              <a:ext uri="{FF2B5EF4-FFF2-40B4-BE49-F238E27FC236}">
                <a16:creationId xmlns:a16="http://schemas.microsoft.com/office/drawing/2014/main" id="{5BCD47DC-C3A6-0054-7CF1-C5F94C81E47E}"/>
              </a:ext>
            </a:extLst>
          </p:cNvPr>
          <p:cNvSpPr/>
          <p:nvPr>
            <p:custDataLst>
              <p:tags r:id="rId101"/>
            </p:custDataLst>
          </p:nvPr>
        </p:nvSpPr>
        <p:spPr>
          <a:xfrm>
            <a:off x="5073650" y="2184400"/>
            <a:ext cx="635000" cy="177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000">
                <a:solidFill>
                  <a:srgbClr val="002F56"/>
                </a:solidFill>
              </a:rPr>
              <a:t>100 ms</a:t>
            </a:r>
          </a:p>
        </p:txBody>
      </p:sp>
      <p:sp>
        <p:nvSpPr>
          <p:cNvPr id="746" name="s22_rung2_sq0">
            <a:extLst>
              <a:ext uri="{FF2B5EF4-FFF2-40B4-BE49-F238E27FC236}">
                <a16:creationId xmlns:a16="http://schemas.microsoft.com/office/drawing/2014/main" id="{E611FF48-ADDC-10CE-6F1F-9F2307C123B0}"/>
              </a:ext>
            </a:extLst>
          </p:cNvPr>
          <p:cNvSpPr/>
          <p:nvPr>
            <p:custDataLst>
              <p:tags r:id="rId102"/>
            </p:custDataLst>
          </p:nvPr>
        </p:nvSpPr>
        <p:spPr>
          <a:xfrm>
            <a:off x="5334000" y="24130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47" name="s22_rung2_sq1">
            <a:extLst>
              <a:ext uri="{FF2B5EF4-FFF2-40B4-BE49-F238E27FC236}">
                <a16:creationId xmlns:a16="http://schemas.microsoft.com/office/drawing/2014/main" id="{7B43C021-FA4F-AEA6-9278-547C4ADAA48B}"/>
              </a:ext>
            </a:extLst>
          </p:cNvPr>
          <p:cNvSpPr/>
          <p:nvPr>
            <p:custDataLst>
              <p:tags r:id="rId103"/>
            </p:custDataLst>
          </p:nvPr>
        </p:nvSpPr>
        <p:spPr>
          <a:xfrm>
            <a:off x="5334000" y="25527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48" name="s22_rung2_sq2">
            <a:extLst>
              <a:ext uri="{FF2B5EF4-FFF2-40B4-BE49-F238E27FC236}">
                <a16:creationId xmlns:a16="http://schemas.microsoft.com/office/drawing/2014/main" id="{124E87D1-D24E-519F-8918-E3CB5CB3D318}"/>
              </a:ext>
            </a:extLst>
          </p:cNvPr>
          <p:cNvSpPr/>
          <p:nvPr>
            <p:custDataLst>
              <p:tags r:id="rId104"/>
            </p:custDataLst>
          </p:nvPr>
        </p:nvSpPr>
        <p:spPr>
          <a:xfrm>
            <a:off x="5334000" y="26924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49" name="s22_rung2_sq3">
            <a:extLst>
              <a:ext uri="{FF2B5EF4-FFF2-40B4-BE49-F238E27FC236}">
                <a16:creationId xmlns:a16="http://schemas.microsoft.com/office/drawing/2014/main" id="{C43E0104-1A5A-0ADB-3F24-64846E2CC5ED}"/>
              </a:ext>
            </a:extLst>
          </p:cNvPr>
          <p:cNvSpPr/>
          <p:nvPr>
            <p:custDataLst>
              <p:tags r:id="rId105"/>
            </p:custDataLst>
          </p:nvPr>
        </p:nvSpPr>
        <p:spPr>
          <a:xfrm>
            <a:off x="5334000" y="28321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cxnSp>
        <p:nvCxnSpPr>
          <p:cNvPr id="750" name="s22_rung_arrow0">
            <a:extLst>
              <a:ext uri="{FF2B5EF4-FFF2-40B4-BE49-F238E27FC236}">
                <a16:creationId xmlns:a16="http://schemas.microsoft.com/office/drawing/2014/main" id="{7306EAF5-1D5E-57B8-8312-B64DD61543D0}"/>
              </a:ext>
            </a:extLst>
          </p:cNvPr>
          <p:cNvCxnSpPr/>
          <p:nvPr>
            <p:custDataLst>
              <p:tags r:id="rId106"/>
            </p:custDataLst>
          </p:nvPr>
        </p:nvCxnSpPr>
        <p:spPr>
          <a:xfrm>
            <a:off x="4318000" y="2692400"/>
            <a:ext cx="254000" cy="0"/>
          </a:xfrm>
          <a:prstGeom prst="straightConnector1">
            <a:avLst/>
          </a:prstGeom>
          <a:ln w="15875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1" name="s22_rung_arrow1">
            <a:extLst>
              <a:ext uri="{FF2B5EF4-FFF2-40B4-BE49-F238E27FC236}">
                <a16:creationId xmlns:a16="http://schemas.microsoft.com/office/drawing/2014/main" id="{7EB6508A-1D88-FE16-E4B3-FECB0B8C6018}"/>
              </a:ext>
            </a:extLst>
          </p:cNvPr>
          <p:cNvCxnSpPr/>
          <p:nvPr>
            <p:custDataLst>
              <p:tags r:id="rId107"/>
            </p:custDataLst>
          </p:nvPr>
        </p:nvCxnSpPr>
        <p:spPr>
          <a:xfrm>
            <a:off x="4927600" y="2692400"/>
            <a:ext cx="330200" cy="0"/>
          </a:xfrm>
          <a:prstGeom prst="straightConnector1">
            <a:avLst/>
          </a:prstGeom>
          <a:ln w="15875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2" name="s22_rung_note">
            <a:extLst>
              <a:ext uri="{FF2B5EF4-FFF2-40B4-BE49-F238E27FC236}">
                <a16:creationId xmlns:a16="http://schemas.microsoft.com/office/drawing/2014/main" id="{4DCB858D-F0B2-8938-E355-AC2960381C1B}"/>
              </a:ext>
            </a:extLst>
          </p:cNvPr>
          <p:cNvSpPr/>
          <p:nvPr>
            <p:custDataLst>
              <p:tags r:id="rId108"/>
            </p:custDataLst>
          </p:nvPr>
        </p:nvSpPr>
        <p:spPr>
          <a:xfrm>
            <a:off x="3632200" y="3098800"/>
            <a:ext cx="2209800" cy="762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100">
                <a:solidFill>
                  <a:srgbClr val="002F56"/>
                </a:solidFill>
              </a:rPr>
              <a:t>Many cheap short runs,</a:t>
            </a:r>
          </a:p>
          <a:p>
            <a:pPr algn="ctr"/>
            <a:r>
              <a:rPr lang="en-GB" sz="1100">
                <a:solidFill>
                  <a:srgbClr val="002F56"/>
                </a:solidFill>
              </a:rPr>
              <a:t>then full 0–100 ms run</a:t>
            </a:r>
          </a:p>
        </p:txBody>
      </p:sp>
      <p:sp>
        <p:nvSpPr>
          <p:cNvPr id="753" name="s22_check_ok">
            <a:extLst>
              <a:ext uri="{FF2B5EF4-FFF2-40B4-BE49-F238E27FC236}">
                <a16:creationId xmlns:a16="http://schemas.microsoft.com/office/drawing/2014/main" id="{A80F6A27-8295-1AC6-99C4-05B5B627CC48}"/>
              </a:ext>
            </a:extLst>
          </p:cNvPr>
          <p:cNvSpPr/>
          <p:nvPr>
            <p:custDataLst>
              <p:tags r:id="rId109"/>
            </p:custDataLst>
          </p:nvPr>
        </p:nvSpPr>
        <p:spPr>
          <a:xfrm>
            <a:off x="6578600" y="2311400"/>
            <a:ext cx="584200" cy="584200"/>
          </a:xfrm>
          <a:prstGeom prst="ellipse">
            <a:avLst/>
          </a:prstGeom>
          <a:solidFill>
            <a:srgbClr val="3A9A5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240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754" name="s22_check_bad">
            <a:extLst>
              <a:ext uri="{FF2B5EF4-FFF2-40B4-BE49-F238E27FC236}">
                <a16:creationId xmlns:a16="http://schemas.microsoft.com/office/drawing/2014/main" id="{0543D486-E9A1-A324-9341-1FDB125F1B03}"/>
              </a:ext>
            </a:extLst>
          </p:cNvPr>
          <p:cNvSpPr/>
          <p:nvPr>
            <p:custDataLst>
              <p:tags r:id="rId110"/>
            </p:custDataLst>
          </p:nvPr>
        </p:nvSpPr>
        <p:spPr>
          <a:xfrm>
            <a:off x="7594600" y="2311400"/>
            <a:ext cx="584200" cy="584200"/>
          </a:xfrm>
          <a:prstGeom prst="ellipse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2400" b="1">
                <a:solidFill>
                  <a:srgbClr val="FFFFFF"/>
                </a:solidFill>
              </a:rPr>
              <a:t>✗</a:t>
            </a:r>
          </a:p>
        </p:txBody>
      </p:sp>
      <p:sp>
        <p:nvSpPr>
          <p:cNvPr id="755" name="s22_check_note">
            <a:extLst>
              <a:ext uri="{FF2B5EF4-FFF2-40B4-BE49-F238E27FC236}">
                <a16:creationId xmlns:a16="http://schemas.microsoft.com/office/drawing/2014/main" id="{C54FC333-B75D-9C9F-2021-FAEBA846998E}"/>
              </a:ext>
            </a:extLst>
          </p:cNvPr>
          <p:cNvSpPr/>
          <p:nvPr>
            <p:custDataLst>
              <p:tags r:id="rId111"/>
            </p:custDataLst>
          </p:nvPr>
        </p:nvSpPr>
        <p:spPr>
          <a:xfrm>
            <a:off x="6273800" y="3124200"/>
            <a:ext cx="2209800" cy="762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100" dirty="0">
                <a:solidFill>
                  <a:srgbClr val="002F56"/>
                </a:solidFill>
              </a:rPr>
              <a:t>Make sure steady-state answer unchanged</a:t>
            </a:r>
          </a:p>
        </p:txBody>
      </p:sp>
      <p:cxnSp>
        <p:nvCxnSpPr>
          <p:cNvPr id="756" name="s22_report_cyc_top">
            <a:extLst>
              <a:ext uri="{FF2B5EF4-FFF2-40B4-BE49-F238E27FC236}">
                <a16:creationId xmlns:a16="http://schemas.microsoft.com/office/drawing/2014/main" id="{DBD9D3EA-3FE5-6553-B82C-FCC9353E4329}"/>
              </a:ext>
            </a:extLst>
          </p:cNvPr>
          <p:cNvCxnSpPr/>
          <p:nvPr>
            <p:custDataLst>
              <p:tags r:id="rId112"/>
            </p:custDataLst>
          </p:nvPr>
        </p:nvCxnSpPr>
        <p:spPr>
          <a:xfrm>
            <a:off x="9677400" y="2616200"/>
            <a:ext cx="1219200" cy="0"/>
          </a:xfrm>
          <a:prstGeom prst="straightConnector1">
            <a:avLst/>
          </a:prstGeom>
          <a:ln w="2540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7" name="s22_report_cyc_right">
            <a:extLst>
              <a:ext uri="{FF2B5EF4-FFF2-40B4-BE49-F238E27FC236}">
                <a16:creationId xmlns:a16="http://schemas.microsoft.com/office/drawing/2014/main" id="{01E9AA4D-2049-9865-5036-9605A2B956AE}"/>
              </a:ext>
            </a:extLst>
          </p:cNvPr>
          <p:cNvCxnSpPr/>
          <p:nvPr>
            <p:custDataLst>
              <p:tags r:id="rId113"/>
            </p:custDataLst>
          </p:nvPr>
        </p:nvCxnSpPr>
        <p:spPr>
          <a:xfrm flipH="1">
            <a:off x="10769600" y="2895600"/>
            <a:ext cx="304800" cy="228600"/>
          </a:xfrm>
          <a:prstGeom prst="straightConnector1">
            <a:avLst/>
          </a:prstGeom>
          <a:ln w="2540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8" name="s22_report_cyc_left">
            <a:extLst>
              <a:ext uri="{FF2B5EF4-FFF2-40B4-BE49-F238E27FC236}">
                <a16:creationId xmlns:a16="http://schemas.microsoft.com/office/drawing/2014/main" id="{14F7811A-E1D6-5B82-731C-0B0AAC2455E7}"/>
              </a:ext>
            </a:extLst>
          </p:cNvPr>
          <p:cNvCxnSpPr/>
          <p:nvPr>
            <p:custDataLst>
              <p:tags r:id="rId114"/>
            </p:custDataLst>
          </p:nvPr>
        </p:nvCxnSpPr>
        <p:spPr>
          <a:xfrm flipH="1" flipV="1">
            <a:off x="9499600" y="2844800"/>
            <a:ext cx="304800" cy="279400"/>
          </a:xfrm>
          <a:prstGeom prst="straightConnector1">
            <a:avLst/>
          </a:prstGeom>
          <a:ln w="2540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9" name="s22_report_chip_body">
            <a:extLst>
              <a:ext uri="{FF2B5EF4-FFF2-40B4-BE49-F238E27FC236}">
                <a16:creationId xmlns:a16="http://schemas.microsoft.com/office/drawing/2014/main" id="{99832300-F48A-F85A-8C26-16E78DBF0CB6}"/>
              </a:ext>
            </a:extLst>
          </p:cNvPr>
          <p:cNvSpPr/>
          <p:nvPr>
            <p:custDataLst>
              <p:tags r:id="rId115"/>
            </p:custDataLst>
          </p:nvPr>
        </p:nvSpPr>
        <p:spPr>
          <a:xfrm>
            <a:off x="9283700" y="2476500"/>
            <a:ext cx="279400" cy="279400"/>
          </a:xfrm>
          <a:prstGeom prst="roundRect">
            <a:avLst>
              <a:gd name="adj" fmla="val 12000"/>
            </a:avLst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800" b="1">
                <a:solidFill>
                  <a:srgbClr val="FFFFFF"/>
                </a:solidFill>
              </a:rPr>
              <a:t>AI</a:t>
            </a:r>
          </a:p>
        </p:txBody>
      </p:sp>
      <p:sp>
        <p:nvSpPr>
          <p:cNvPr id="760" name="s22_report_chip_pt0">
            <a:extLst>
              <a:ext uri="{FF2B5EF4-FFF2-40B4-BE49-F238E27FC236}">
                <a16:creationId xmlns:a16="http://schemas.microsoft.com/office/drawing/2014/main" id="{5C22EE3A-A02A-3646-FD4B-549965FADBAC}"/>
              </a:ext>
            </a:extLst>
          </p:cNvPr>
          <p:cNvSpPr/>
          <p:nvPr>
            <p:custDataLst>
              <p:tags r:id="rId116"/>
            </p:custDataLst>
          </p:nvPr>
        </p:nvSpPr>
        <p:spPr>
          <a:xfrm>
            <a:off x="9325610" y="242062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61" name="s22_report_chip_pb0">
            <a:extLst>
              <a:ext uri="{FF2B5EF4-FFF2-40B4-BE49-F238E27FC236}">
                <a16:creationId xmlns:a16="http://schemas.microsoft.com/office/drawing/2014/main" id="{11AEB711-BB76-2442-9FCE-925905F75617}"/>
              </a:ext>
            </a:extLst>
          </p:cNvPr>
          <p:cNvSpPr/>
          <p:nvPr>
            <p:custDataLst>
              <p:tags r:id="rId117"/>
            </p:custDataLst>
          </p:nvPr>
        </p:nvSpPr>
        <p:spPr>
          <a:xfrm>
            <a:off x="9325610" y="275590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62" name="s22_report_chip_pl0">
            <a:extLst>
              <a:ext uri="{FF2B5EF4-FFF2-40B4-BE49-F238E27FC236}">
                <a16:creationId xmlns:a16="http://schemas.microsoft.com/office/drawing/2014/main" id="{571880A5-8198-709A-DC26-47042FC28A84}"/>
              </a:ext>
            </a:extLst>
          </p:cNvPr>
          <p:cNvSpPr/>
          <p:nvPr>
            <p:custDataLst>
              <p:tags r:id="rId118"/>
            </p:custDataLst>
          </p:nvPr>
        </p:nvSpPr>
        <p:spPr>
          <a:xfrm>
            <a:off x="9227820" y="251841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63" name="s22_report_chip_pr0">
            <a:extLst>
              <a:ext uri="{FF2B5EF4-FFF2-40B4-BE49-F238E27FC236}">
                <a16:creationId xmlns:a16="http://schemas.microsoft.com/office/drawing/2014/main" id="{FF17B1B2-FF06-BA07-9FA0-68A277EAA8EA}"/>
              </a:ext>
            </a:extLst>
          </p:cNvPr>
          <p:cNvSpPr/>
          <p:nvPr>
            <p:custDataLst>
              <p:tags r:id="rId119"/>
            </p:custDataLst>
          </p:nvPr>
        </p:nvSpPr>
        <p:spPr>
          <a:xfrm>
            <a:off x="9563100" y="251841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64" name="s22_report_chip_pt1">
            <a:extLst>
              <a:ext uri="{FF2B5EF4-FFF2-40B4-BE49-F238E27FC236}">
                <a16:creationId xmlns:a16="http://schemas.microsoft.com/office/drawing/2014/main" id="{6DC2F245-981B-F1FF-BC57-3E3A0D8235FD}"/>
              </a:ext>
            </a:extLst>
          </p:cNvPr>
          <p:cNvSpPr/>
          <p:nvPr>
            <p:custDataLst>
              <p:tags r:id="rId120"/>
            </p:custDataLst>
          </p:nvPr>
        </p:nvSpPr>
        <p:spPr>
          <a:xfrm>
            <a:off x="9409430" y="242062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65" name="s22_report_chip_pb1">
            <a:extLst>
              <a:ext uri="{FF2B5EF4-FFF2-40B4-BE49-F238E27FC236}">
                <a16:creationId xmlns:a16="http://schemas.microsoft.com/office/drawing/2014/main" id="{30CD1733-F88A-A5B7-8845-EF9AA57A4B9F}"/>
              </a:ext>
            </a:extLst>
          </p:cNvPr>
          <p:cNvSpPr/>
          <p:nvPr>
            <p:custDataLst>
              <p:tags r:id="rId121"/>
            </p:custDataLst>
          </p:nvPr>
        </p:nvSpPr>
        <p:spPr>
          <a:xfrm>
            <a:off x="9409430" y="275590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66" name="s22_report_chip_pl1">
            <a:extLst>
              <a:ext uri="{FF2B5EF4-FFF2-40B4-BE49-F238E27FC236}">
                <a16:creationId xmlns:a16="http://schemas.microsoft.com/office/drawing/2014/main" id="{CEA2A999-C127-4172-C70A-00338AF1715A}"/>
              </a:ext>
            </a:extLst>
          </p:cNvPr>
          <p:cNvSpPr/>
          <p:nvPr>
            <p:custDataLst>
              <p:tags r:id="rId122"/>
            </p:custDataLst>
          </p:nvPr>
        </p:nvSpPr>
        <p:spPr>
          <a:xfrm>
            <a:off x="9227820" y="260223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67" name="s22_report_chip_pr1">
            <a:extLst>
              <a:ext uri="{FF2B5EF4-FFF2-40B4-BE49-F238E27FC236}">
                <a16:creationId xmlns:a16="http://schemas.microsoft.com/office/drawing/2014/main" id="{39D76D03-846F-5DCB-6D50-D4D09A40CF37}"/>
              </a:ext>
            </a:extLst>
          </p:cNvPr>
          <p:cNvSpPr/>
          <p:nvPr>
            <p:custDataLst>
              <p:tags r:id="rId123"/>
            </p:custDataLst>
          </p:nvPr>
        </p:nvSpPr>
        <p:spPr>
          <a:xfrm>
            <a:off x="9563100" y="260223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68" name="s22_report_chip_pt2">
            <a:extLst>
              <a:ext uri="{FF2B5EF4-FFF2-40B4-BE49-F238E27FC236}">
                <a16:creationId xmlns:a16="http://schemas.microsoft.com/office/drawing/2014/main" id="{BE0688CC-BCC9-3E63-4F89-8920E2EC0551}"/>
              </a:ext>
            </a:extLst>
          </p:cNvPr>
          <p:cNvSpPr/>
          <p:nvPr>
            <p:custDataLst>
              <p:tags r:id="rId124"/>
            </p:custDataLst>
          </p:nvPr>
        </p:nvSpPr>
        <p:spPr>
          <a:xfrm>
            <a:off x="9493250" y="242062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69" name="s22_report_chip_pb2">
            <a:extLst>
              <a:ext uri="{FF2B5EF4-FFF2-40B4-BE49-F238E27FC236}">
                <a16:creationId xmlns:a16="http://schemas.microsoft.com/office/drawing/2014/main" id="{12443773-31F4-1A67-C970-F99DCCB732C9}"/>
              </a:ext>
            </a:extLst>
          </p:cNvPr>
          <p:cNvSpPr/>
          <p:nvPr>
            <p:custDataLst>
              <p:tags r:id="rId125"/>
            </p:custDataLst>
          </p:nvPr>
        </p:nvSpPr>
        <p:spPr>
          <a:xfrm>
            <a:off x="9493250" y="275590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70" name="s22_report_chip_pl2">
            <a:extLst>
              <a:ext uri="{FF2B5EF4-FFF2-40B4-BE49-F238E27FC236}">
                <a16:creationId xmlns:a16="http://schemas.microsoft.com/office/drawing/2014/main" id="{5298F528-F60B-D6DF-BC97-D5BCE73212EC}"/>
              </a:ext>
            </a:extLst>
          </p:cNvPr>
          <p:cNvSpPr/>
          <p:nvPr>
            <p:custDataLst>
              <p:tags r:id="rId126"/>
            </p:custDataLst>
          </p:nvPr>
        </p:nvSpPr>
        <p:spPr>
          <a:xfrm>
            <a:off x="9227820" y="268605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71" name="s22_report_chip_pr2">
            <a:extLst>
              <a:ext uri="{FF2B5EF4-FFF2-40B4-BE49-F238E27FC236}">
                <a16:creationId xmlns:a16="http://schemas.microsoft.com/office/drawing/2014/main" id="{E1DEA1F0-0BD8-8E3B-C45C-D802D3F45080}"/>
              </a:ext>
            </a:extLst>
          </p:cNvPr>
          <p:cNvSpPr/>
          <p:nvPr>
            <p:custDataLst>
              <p:tags r:id="rId127"/>
            </p:custDataLst>
          </p:nvPr>
        </p:nvSpPr>
        <p:spPr>
          <a:xfrm>
            <a:off x="9563100" y="268605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72" name="s22_report_person_head">
            <a:extLst>
              <a:ext uri="{FF2B5EF4-FFF2-40B4-BE49-F238E27FC236}">
                <a16:creationId xmlns:a16="http://schemas.microsoft.com/office/drawing/2014/main" id="{ADE9098D-4F42-B0A7-A61F-0E0407C08E8C}"/>
              </a:ext>
            </a:extLst>
          </p:cNvPr>
          <p:cNvSpPr/>
          <p:nvPr>
            <p:custDataLst>
              <p:tags r:id="rId128"/>
            </p:custDataLst>
          </p:nvPr>
        </p:nvSpPr>
        <p:spPr>
          <a:xfrm>
            <a:off x="11068050" y="2387600"/>
            <a:ext cx="165100" cy="165100"/>
          </a:xfrm>
          <a:prstGeom prst="ellipse">
            <a:avLst/>
          </a:prstGeom>
          <a:solidFill>
            <a:srgbClr val="FF8F0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73" name="s22_report_person_body">
            <a:extLst>
              <a:ext uri="{FF2B5EF4-FFF2-40B4-BE49-F238E27FC236}">
                <a16:creationId xmlns:a16="http://schemas.microsoft.com/office/drawing/2014/main" id="{044D8C3D-8C4B-5713-E497-3157CF65166D}"/>
              </a:ext>
            </a:extLst>
          </p:cNvPr>
          <p:cNvSpPr/>
          <p:nvPr>
            <p:custDataLst>
              <p:tags r:id="rId129"/>
            </p:custDataLst>
          </p:nvPr>
        </p:nvSpPr>
        <p:spPr>
          <a:xfrm>
            <a:off x="10985500" y="2585720"/>
            <a:ext cx="330200" cy="231140"/>
          </a:xfrm>
          <a:prstGeom prst="roundRect">
            <a:avLst>
              <a:gd name="adj" fmla="val 50000"/>
            </a:avLst>
          </a:prstGeom>
          <a:solidFill>
            <a:srgbClr val="FF8F0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74" name="s22_report_adv0_body">
            <a:extLst>
              <a:ext uri="{FF2B5EF4-FFF2-40B4-BE49-F238E27FC236}">
                <a16:creationId xmlns:a16="http://schemas.microsoft.com/office/drawing/2014/main" id="{3063D859-B10D-486A-A7DF-7572C86FFF7F}"/>
              </a:ext>
            </a:extLst>
          </p:cNvPr>
          <p:cNvSpPr/>
          <p:nvPr>
            <p:custDataLst>
              <p:tags r:id="rId130"/>
            </p:custDataLst>
          </p:nvPr>
        </p:nvSpPr>
        <p:spPr>
          <a:xfrm>
            <a:off x="9918700" y="3111500"/>
            <a:ext cx="177800" cy="177800"/>
          </a:xfrm>
          <a:prstGeom prst="roundRect">
            <a:avLst>
              <a:gd name="adj" fmla="val 12000"/>
            </a:avLst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500" b="1">
                <a:solidFill>
                  <a:srgbClr val="FFFFFF"/>
                </a:solidFill>
              </a:rPr>
              <a:t>AI</a:t>
            </a:r>
          </a:p>
        </p:txBody>
      </p:sp>
      <p:sp>
        <p:nvSpPr>
          <p:cNvPr id="775" name="s22_report_adv0_pt0">
            <a:extLst>
              <a:ext uri="{FF2B5EF4-FFF2-40B4-BE49-F238E27FC236}">
                <a16:creationId xmlns:a16="http://schemas.microsoft.com/office/drawing/2014/main" id="{09FABC88-6EE8-0188-D26B-D7622C9DD413}"/>
              </a:ext>
            </a:extLst>
          </p:cNvPr>
          <p:cNvSpPr/>
          <p:nvPr>
            <p:custDataLst>
              <p:tags r:id="rId131"/>
            </p:custDataLst>
          </p:nvPr>
        </p:nvSpPr>
        <p:spPr>
          <a:xfrm>
            <a:off x="9945370" y="30759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76" name="s22_report_adv0_pb0">
            <a:extLst>
              <a:ext uri="{FF2B5EF4-FFF2-40B4-BE49-F238E27FC236}">
                <a16:creationId xmlns:a16="http://schemas.microsoft.com/office/drawing/2014/main" id="{E89C1FC4-0DD4-FA26-CED4-F9438CFE12BD}"/>
              </a:ext>
            </a:extLst>
          </p:cNvPr>
          <p:cNvSpPr/>
          <p:nvPr>
            <p:custDataLst>
              <p:tags r:id="rId132"/>
            </p:custDataLst>
          </p:nvPr>
        </p:nvSpPr>
        <p:spPr>
          <a:xfrm>
            <a:off x="9945370" y="32893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77" name="s22_report_adv0_pl0">
            <a:extLst>
              <a:ext uri="{FF2B5EF4-FFF2-40B4-BE49-F238E27FC236}">
                <a16:creationId xmlns:a16="http://schemas.microsoft.com/office/drawing/2014/main" id="{22A23589-02A1-1F52-C6CC-FEECFD9E5B34}"/>
              </a:ext>
            </a:extLst>
          </p:cNvPr>
          <p:cNvSpPr/>
          <p:nvPr>
            <p:custDataLst>
              <p:tags r:id="rId133"/>
            </p:custDataLst>
          </p:nvPr>
        </p:nvSpPr>
        <p:spPr>
          <a:xfrm>
            <a:off x="9883140" y="31381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78" name="s22_report_adv0_pr0">
            <a:extLst>
              <a:ext uri="{FF2B5EF4-FFF2-40B4-BE49-F238E27FC236}">
                <a16:creationId xmlns:a16="http://schemas.microsoft.com/office/drawing/2014/main" id="{B2DFFF9F-CF06-A3CD-6E6A-FD47CCBDDA26}"/>
              </a:ext>
            </a:extLst>
          </p:cNvPr>
          <p:cNvSpPr/>
          <p:nvPr>
            <p:custDataLst>
              <p:tags r:id="rId134"/>
            </p:custDataLst>
          </p:nvPr>
        </p:nvSpPr>
        <p:spPr>
          <a:xfrm>
            <a:off x="10096500" y="31381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79" name="s22_report_adv0_pt1">
            <a:extLst>
              <a:ext uri="{FF2B5EF4-FFF2-40B4-BE49-F238E27FC236}">
                <a16:creationId xmlns:a16="http://schemas.microsoft.com/office/drawing/2014/main" id="{C88AC9A0-1A7A-9ACD-1098-1319E9CBC179}"/>
              </a:ext>
            </a:extLst>
          </p:cNvPr>
          <p:cNvSpPr/>
          <p:nvPr>
            <p:custDataLst>
              <p:tags r:id="rId135"/>
            </p:custDataLst>
          </p:nvPr>
        </p:nvSpPr>
        <p:spPr>
          <a:xfrm>
            <a:off x="9998710" y="30759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80" name="s22_report_adv0_pb1">
            <a:extLst>
              <a:ext uri="{FF2B5EF4-FFF2-40B4-BE49-F238E27FC236}">
                <a16:creationId xmlns:a16="http://schemas.microsoft.com/office/drawing/2014/main" id="{79829710-164D-4FB5-3EF4-E6BD3FE608EC}"/>
              </a:ext>
            </a:extLst>
          </p:cNvPr>
          <p:cNvSpPr/>
          <p:nvPr>
            <p:custDataLst>
              <p:tags r:id="rId136"/>
            </p:custDataLst>
          </p:nvPr>
        </p:nvSpPr>
        <p:spPr>
          <a:xfrm>
            <a:off x="9998710" y="32893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81" name="s22_report_adv0_pl1">
            <a:extLst>
              <a:ext uri="{FF2B5EF4-FFF2-40B4-BE49-F238E27FC236}">
                <a16:creationId xmlns:a16="http://schemas.microsoft.com/office/drawing/2014/main" id="{CAF8CEF9-C0D9-72C6-442D-C41932C81D10}"/>
              </a:ext>
            </a:extLst>
          </p:cNvPr>
          <p:cNvSpPr/>
          <p:nvPr>
            <p:custDataLst>
              <p:tags r:id="rId137"/>
            </p:custDataLst>
          </p:nvPr>
        </p:nvSpPr>
        <p:spPr>
          <a:xfrm>
            <a:off x="9883140" y="31915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82" name="s22_report_adv0_pr1">
            <a:extLst>
              <a:ext uri="{FF2B5EF4-FFF2-40B4-BE49-F238E27FC236}">
                <a16:creationId xmlns:a16="http://schemas.microsoft.com/office/drawing/2014/main" id="{63479C7E-72B5-A30B-A37F-93CEB27FF96A}"/>
              </a:ext>
            </a:extLst>
          </p:cNvPr>
          <p:cNvSpPr/>
          <p:nvPr>
            <p:custDataLst>
              <p:tags r:id="rId138"/>
            </p:custDataLst>
          </p:nvPr>
        </p:nvSpPr>
        <p:spPr>
          <a:xfrm>
            <a:off x="10096500" y="31915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83" name="s22_report_adv0_pt2">
            <a:extLst>
              <a:ext uri="{FF2B5EF4-FFF2-40B4-BE49-F238E27FC236}">
                <a16:creationId xmlns:a16="http://schemas.microsoft.com/office/drawing/2014/main" id="{B4BAD81E-6C95-F294-2C04-F49ECEB29A0D}"/>
              </a:ext>
            </a:extLst>
          </p:cNvPr>
          <p:cNvSpPr/>
          <p:nvPr>
            <p:custDataLst>
              <p:tags r:id="rId139"/>
            </p:custDataLst>
          </p:nvPr>
        </p:nvSpPr>
        <p:spPr>
          <a:xfrm>
            <a:off x="10052050" y="30759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84" name="s22_report_adv0_pb2">
            <a:extLst>
              <a:ext uri="{FF2B5EF4-FFF2-40B4-BE49-F238E27FC236}">
                <a16:creationId xmlns:a16="http://schemas.microsoft.com/office/drawing/2014/main" id="{785EEED3-707D-50E4-86EE-E457E858DD5C}"/>
              </a:ext>
            </a:extLst>
          </p:cNvPr>
          <p:cNvSpPr/>
          <p:nvPr>
            <p:custDataLst>
              <p:tags r:id="rId140"/>
            </p:custDataLst>
          </p:nvPr>
        </p:nvSpPr>
        <p:spPr>
          <a:xfrm>
            <a:off x="10052050" y="32893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85" name="s22_report_adv0_pl2">
            <a:extLst>
              <a:ext uri="{FF2B5EF4-FFF2-40B4-BE49-F238E27FC236}">
                <a16:creationId xmlns:a16="http://schemas.microsoft.com/office/drawing/2014/main" id="{2A7E2C30-7311-0109-0F73-09BD4ECE8A47}"/>
              </a:ext>
            </a:extLst>
          </p:cNvPr>
          <p:cNvSpPr/>
          <p:nvPr>
            <p:custDataLst>
              <p:tags r:id="rId141"/>
            </p:custDataLst>
          </p:nvPr>
        </p:nvSpPr>
        <p:spPr>
          <a:xfrm>
            <a:off x="9883140" y="32448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86" name="s22_report_adv0_pr2">
            <a:extLst>
              <a:ext uri="{FF2B5EF4-FFF2-40B4-BE49-F238E27FC236}">
                <a16:creationId xmlns:a16="http://schemas.microsoft.com/office/drawing/2014/main" id="{FC283347-8783-4F5A-139C-CD3EB01DEA8A}"/>
              </a:ext>
            </a:extLst>
          </p:cNvPr>
          <p:cNvSpPr/>
          <p:nvPr>
            <p:custDataLst>
              <p:tags r:id="rId142"/>
            </p:custDataLst>
          </p:nvPr>
        </p:nvSpPr>
        <p:spPr>
          <a:xfrm>
            <a:off x="10096500" y="32448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87" name="s22_report_adv1_body">
            <a:extLst>
              <a:ext uri="{FF2B5EF4-FFF2-40B4-BE49-F238E27FC236}">
                <a16:creationId xmlns:a16="http://schemas.microsoft.com/office/drawing/2014/main" id="{1516B72C-3514-DD95-1297-07F6E5E83521}"/>
              </a:ext>
            </a:extLst>
          </p:cNvPr>
          <p:cNvSpPr/>
          <p:nvPr>
            <p:custDataLst>
              <p:tags r:id="rId143"/>
            </p:custDataLst>
          </p:nvPr>
        </p:nvSpPr>
        <p:spPr>
          <a:xfrm>
            <a:off x="10198100" y="3111500"/>
            <a:ext cx="177800" cy="177800"/>
          </a:xfrm>
          <a:prstGeom prst="roundRect">
            <a:avLst>
              <a:gd name="adj" fmla="val 12000"/>
            </a:avLst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500" b="1">
                <a:solidFill>
                  <a:srgbClr val="FFFFFF"/>
                </a:solidFill>
              </a:rPr>
              <a:t>AI</a:t>
            </a:r>
          </a:p>
        </p:txBody>
      </p:sp>
      <p:sp>
        <p:nvSpPr>
          <p:cNvPr id="788" name="s22_report_adv1_pt0">
            <a:extLst>
              <a:ext uri="{FF2B5EF4-FFF2-40B4-BE49-F238E27FC236}">
                <a16:creationId xmlns:a16="http://schemas.microsoft.com/office/drawing/2014/main" id="{78015295-5B16-0E5B-E65A-C4F82CFC4456}"/>
              </a:ext>
            </a:extLst>
          </p:cNvPr>
          <p:cNvSpPr/>
          <p:nvPr>
            <p:custDataLst>
              <p:tags r:id="rId144"/>
            </p:custDataLst>
          </p:nvPr>
        </p:nvSpPr>
        <p:spPr>
          <a:xfrm>
            <a:off x="10224770" y="30759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89" name="s22_report_adv1_pb0">
            <a:extLst>
              <a:ext uri="{FF2B5EF4-FFF2-40B4-BE49-F238E27FC236}">
                <a16:creationId xmlns:a16="http://schemas.microsoft.com/office/drawing/2014/main" id="{5B1B0566-5692-3677-FFF5-F670B2E70CB5}"/>
              </a:ext>
            </a:extLst>
          </p:cNvPr>
          <p:cNvSpPr/>
          <p:nvPr>
            <p:custDataLst>
              <p:tags r:id="rId145"/>
            </p:custDataLst>
          </p:nvPr>
        </p:nvSpPr>
        <p:spPr>
          <a:xfrm>
            <a:off x="10224770" y="32893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90" name="s22_report_adv1_pl0">
            <a:extLst>
              <a:ext uri="{FF2B5EF4-FFF2-40B4-BE49-F238E27FC236}">
                <a16:creationId xmlns:a16="http://schemas.microsoft.com/office/drawing/2014/main" id="{4A531577-6D81-4E14-751F-4B0BADDD9901}"/>
              </a:ext>
            </a:extLst>
          </p:cNvPr>
          <p:cNvSpPr/>
          <p:nvPr>
            <p:custDataLst>
              <p:tags r:id="rId146"/>
            </p:custDataLst>
          </p:nvPr>
        </p:nvSpPr>
        <p:spPr>
          <a:xfrm>
            <a:off x="10162540" y="31381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91" name="s22_report_adv1_pr0">
            <a:extLst>
              <a:ext uri="{FF2B5EF4-FFF2-40B4-BE49-F238E27FC236}">
                <a16:creationId xmlns:a16="http://schemas.microsoft.com/office/drawing/2014/main" id="{34313C14-9B90-0913-BB82-1859A8BF5AD0}"/>
              </a:ext>
            </a:extLst>
          </p:cNvPr>
          <p:cNvSpPr/>
          <p:nvPr>
            <p:custDataLst>
              <p:tags r:id="rId147"/>
            </p:custDataLst>
          </p:nvPr>
        </p:nvSpPr>
        <p:spPr>
          <a:xfrm>
            <a:off x="10375900" y="31381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92" name="s22_report_adv1_pt1">
            <a:extLst>
              <a:ext uri="{FF2B5EF4-FFF2-40B4-BE49-F238E27FC236}">
                <a16:creationId xmlns:a16="http://schemas.microsoft.com/office/drawing/2014/main" id="{C7075ED8-912F-3653-B694-F5B01C45E85D}"/>
              </a:ext>
            </a:extLst>
          </p:cNvPr>
          <p:cNvSpPr/>
          <p:nvPr>
            <p:custDataLst>
              <p:tags r:id="rId148"/>
            </p:custDataLst>
          </p:nvPr>
        </p:nvSpPr>
        <p:spPr>
          <a:xfrm>
            <a:off x="10278110" y="30759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93" name="s22_report_adv1_pb1">
            <a:extLst>
              <a:ext uri="{FF2B5EF4-FFF2-40B4-BE49-F238E27FC236}">
                <a16:creationId xmlns:a16="http://schemas.microsoft.com/office/drawing/2014/main" id="{21633BA5-91EA-910E-B377-C927F00199CB}"/>
              </a:ext>
            </a:extLst>
          </p:cNvPr>
          <p:cNvSpPr/>
          <p:nvPr>
            <p:custDataLst>
              <p:tags r:id="rId149"/>
            </p:custDataLst>
          </p:nvPr>
        </p:nvSpPr>
        <p:spPr>
          <a:xfrm>
            <a:off x="10278110" y="32893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94" name="s22_report_adv1_pl1">
            <a:extLst>
              <a:ext uri="{FF2B5EF4-FFF2-40B4-BE49-F238E27FC236}">
                <a16:creationId xmlns:a16="http://schemas.microsoft.com/office/drawing/2014/main" id="{38BCBB46-6BBF-9597-B492-99D5593D20D3}"/>
              </a:ext>
            </a:extLst>
          </p:cNvPr>
          <p:cNvSpPr/>
          <p:nvPr>
            <p:custDataLst>
              <p:tags r:id="rId150"/>
            </p:custDataLst>
          </p:nvPr>
        </p:nvSpPr>
        <p:spPr>
          <a:xfrm>
            <a:off x="10162540" y="31915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95" name="s22_report_adv1_pr1">
            <a:extLst>
              <a:ext uri="{FF2B5EF4-FFF2-40B4-BE49-F238E27FC236}">
                <a16:creationId xmlns:a16="http://schemas.microsoft.com/office/drawing/2014/main" id="{F6BADFCE-25EE-8B33-01AE-BF5BC7771C5C}"/>
              </a:ext>
            </a:extLst>
          </p:cNvPr>
          <p:cNvSpPr/>
          <p:nvPr>
            <p:custDataLst>
              <p:tags r:id="rId151"/>
            </p:custDataLst>
          </p:nvPr>
        </p:nvSpPr>
        <p:spPr>
          <a:xfrm>
            <a:off x="10375900" y="31915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96" name="s22_report_adv1_pt2">
            <a:extLst>
              <a:ext uri="{FF2B5EF4-FFF2-40B4-BE49-F238E27FC236}">
                <a16:creationId xmlns:a16="http://schemas.microsoft.com/office/drawing/2014/main" id="{119B0777-638F-F277-4713-3FDF39BB6487}"/>
              </a:ext>
            </a:extLst>
          </p:cNvPr>
          <p:cNvSpPr/>
          <p:nvPr>
            <p:custDataLst>
              <p:tags r:id="rId152"/>
            </p:custDataLst>
          </p:nvPr>
        </p:nvSpPr>
        <p:spPr>
          <a:xfrm>
            <a:off x="10331450" y="30759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97" name="s22_report_adv1_pb2">
            <a:extLst>
              <a:ext uri="{FF2B5EF4-FFF2-40B4-BE49-F238E27FC236}">
                <a16:creationId xmlns:a16="http://schemas.microsoft.com/office/drawing/2014/main" id="{242DDDB0-B05B-416C-A617-AAA3259A413E}"/>
              </a:ext>
            </a:extLst>
          </p:cNvPr>
          <p:cNvSpPr/>
          <p:nvPr>
            <p:custDataLst>
              <p:tags r:id="rId153"/>
            </p:custDataLst>
          </p:nvPr>
        </p:nvSpPr>
        <p:spPr>
          <a:xfrm>
            <a:off x="10331450" y="32893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98" name="s22_report_adv1_pl2">
            <a:extLst>
              <a:ext uri="{FF2B5EF4-FFF2-40B4-BE49-F238E27FC236}">
                <a16:creationId xmlns:a16="http://schemas.microsoft.com/office/drawing/2014/main" id="{FEC3D28B-C950-BF64-2ADD-E4F9915F0920}"/>
              </a:ext>
            </a:extLst>
          </p:cNvPr>
          <p:cNvSpPr/>
          <p:nvPr>
            <p:custDataLst>
              <p:tags r:id="rId154"/>
            </p:custDataLst>
          </p:nvPr>
        </p:nvSpPr>
        <p:spPr>
          <a:xfrm>
            <a:off x="10162540" y="32448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799" name="s22_report_adv1_pr2">
            <a:extLst>
              <a:ext uri="{FF2B5EF4-FFF2-40B4-BE49-F238E27FC236}">
                <a16:creationId xmlns:a16="http://schemas.microsoft.com/office/drawing/2014/main" id="{21F22479-C7CE-2D76-B92D-BA86A3BA9D59}"/>
              </a:ext>
            </a:extLst>
          </p:cNvPr>
          <p:cNvSpPr/>
          <p:nvPr>
            <p:custDataLst>
              <p:tags r:id="rId155"/>
            </p:custDataLst>
          </p:nvPr>
        </p:nvSpPr>
        <p:spPr>
          <a:xfrm>
            <a:off x="10375900" y="32448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800" name="s22_report_adv2_body">
            <a:extLst>
              <a:ext uri="{FF2B5EF4-FFF2-40B4-BE49-F238E27FC236}">
                <a16:creationId xmlns:a16="http://schemas.microsoft.com/office/drawing/2014/main" id="{031DCC9F-DB26-AEE9-C86E-CB127BD10330}"/>
              </a:ext>
            </a:extLst>
          </p:cNvPr>
          <p:cNvSpPr/>
          <p:nvPr>
            <p:custDataLst>
              <p:tags r:id="rId156"/>
            </p:custDataLst>
          </p:nvPr>
        </p:nvSpPr>
        <p:spPr>
          <a:xfrm>
            <a:off x="10477500" y="3111500"/>
            <a:ext cx="177800" cy="177800"/>
          </a:xfrm>
          <a:prstGeom prst="roundRect">
            <a:avLst>
              <a:gd name="adj" fmla="val 12000"/>
            </a:avLst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500" b="1">
                <a:solidFill>
                  <a:srgbClr val="FFFFFF"/>
                </a:solidFill>
              </a:rPr>
              <a:t>AI</a:t>
            </a:r>
          </a:p>
        </p:txBody>
      </p:sp>
      <p:sp>
        <p:nvSpPr>
          <p:cNvPr id="801" name="s22_report_adv2_pt0">
            <a:extLst>
              <a:ext uri="{FF2B5EF4-FFF2-40B4-BE49-F238E27FC236}">
                <a16:creationId xmlns:a16="http://schemas.microsoft.com/office/drawing/2014/main" id="{A2D4EDB1-AA88-0253-CC12-A5B513492ED6}"/>
              </a:ext>
            </a:extLst>
          </p:cNvPr>
          <p:cNvSpPr/>
          <p:nvPr>
            <p:custDataLst>
              <p:tags r:id="rId157"/>
            </p:custDataLst>
          </p:nvPr>
        </p:nvSpPr>
        <p:spPr>
          <a:xfrm>
            <a:off x="10504170" y="30759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802" name="s22_report_adv2_pb0">
            <a:extLst>
              <a:ext uri="{FF2B5EF4-FFF2-40B4-BE49-F238E27FC236}">
                <a16:creationId xmlns:a16="http://schemas.microsoft.com/office/drawing/2014/main" id="{3F2B7018-326E-C968-E121-086BB1CDC69B}"/>
              </a:ext>
            </a:extLst>
          </p:cNvPr>
          <p:cNvSpPr/>
          <p:nvPr>
            <p:custDataLst>
              <p:tags r:id="rId158"/>
            </p:custDataLst>
          </p:nvPr>
        </p:nvSpPr>
        <p:spPr>
          <a:xfrm>
            <a:off x="10504170" y="32893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803" name="s22_report_adv2_pl0">
            <a:extLst>
              <a:ext uri="{FF2B5EF4-FFF2-40B4-BE49-F238E27FC236}">
                <a16:creationId xmlns:a16="http://schemas.microsoft.com/office/drawing/2014/main" id="{8711942B-EDC0-C2DE-5C24-BFF2982E48DF}"/>
              </a:ext>
            </a:extLst>
          </p:cNvPr>
          <p:cNvSpPr/>
          <p:nvPr>
            <p:custDataLst>
              <p:tags r:id="rId159"/>
            </p:custDataLst>
          </p:nvPr>
        </p:nvSpPr>
        <p:spPr>
          <a:xfrm>
            <a:off x="10441940" y="31381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804" name="s22_report_adv2_pr0">
            <a:extLst>
              <a:ext uri="{FF2B5EF4-FFF2-40B4-BE49-F238E27FC236}">
                <a16:creationId xmlns:a16="http://schemas.microsoft.com/office/drawing/2014/main" id="{B7D5CF8F-69C6-CDB2-56DD-400A9150AC34}"/>
              </a:ext>
            </a:extLst>
          </p:cNvPr>
          <p:cNvSpPr/>
          <p:nvPr>
            <p:custDataLst>
              <p:tags r:id="rId160"/>
            </p:custDataLst>
          </p:nvPr>
        </p:nvSpPr>
        <p:spPr>
          <a:xfrm>
            <a:off x="10655300" y="31381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805" name="s22_report_adv2_pt1">
            <a:extLst>
              <a:ext uri="{FF2B5EF4-FFF2-40B4-BE49-F238E27FC236}">
                <a16:creationId xmlns:a16="http://schemas.microsoft.com/office/drawing/2014/main" id="{05A5AC6C-EE61-9590-CE44-52FF39ACA83E}"/>
              </a:ext>
            </a:extLst>
          </p:cNvPr>
          <p:cNvSpPr/>
          <p:nvPr>
            <p:custDataLst>
              <p:tags r:id="rId161"/>
            </p:custDataLst>
          </p:nvPr>
        </p:nvSpPr>
        <p:spPr>
          <a:xfrm>
            <a:off x="10557510" y="30759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806" name="s22_report_adv2_pb1">
            <a:extLst>
              <a:ext uri="{FF2B5EF4-FFF2-40B4-BE49-F238E27FC236}">
                <a16:creationId xmlns:a16="http://schemas.microsoft.com/office/drawing/2014/main" id="{077701AA-A0B4-236E-54BD-F96C3EBABCDB}"/>
              </a:ext>
            </a:extLst>
          </p:cNvPr>
          <p:cNvSpPr/>
          <p:nvPr>
            <p:custDataLst>
              <p:tags r:id="rId162"/>
            </p:custDataLst>
          </p:nvPr>
        </p:nvSpPr>
        <p:spPr>
          <a:xfrm>
            <a:off x="10557510" y="32893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807" name="s22_report_adv2_pl1">
            <a:extLst>
              <a:ext uri="{FF2B5EF4-FFF2-40B4-BE49-F238E27FC236}">
                <a16:creationId xmlns:a16="http://schemas.microsoft.com/office/drawing/2014/main" id="{F22741AD-7011-356D-EBB3-DA0E3D26606C}"/>
              </a:ext>
            </a:extLst>
          </p:cNvPr>
          <p:cNvSpPr/>
          <p:nvPr>
            <p:custDataLst>
              <p:tags r:id="rId163"/>
            </p:custDataLst>
          </p:nvPr>
        </p:nvSpPr>
        <p:spPr>
          <a:xfrm>
            <a:off x="10441940" y="31915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808" name="s22_report_adv2_pr1">
            <a:extLst>
              <a:ext uri="{FF2B5EF4-FFF2-40B4-BE49-F238E27FC236}">
                <a16:creationId xmlns:a16="http://schemas.microsoft.com/office/drawing/2014/main" id="{2591B8A6-525A-5A81-5493-FA1717455048}"/>
              </a:ext>
            </a:extLst>
          </p:cNvPr>
          <p:cNvSpPr/>
          <p:nvPr>
            <p:custDataLst>
              <p:tags r:id="rId164"/>
            </p:custDataLst>
          </p:nvPr>
        </p:nvSpPr>
        <p:spPr>
          <a:xfrm>
            <a:off x="10655300" y="31915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809" name="s22_report_adv2_pt2">
            <a:extLst>
              <a:ext uri="{FF2B5EF4-FFF2-40B4-BE49-F238E27FC236}">
                <a16:creationId xmlns:a16="http://schemas.microsoft.com/office/drawing/2014/main" id="{74C278D9-9C88-8F30-B63A-C52407CBF26B}"/>
              </a:ext>
            </a:extLst>
          </p:cNvPr>
          <p:cNvSpPr/>
          <p:nvPr>
            <p:custDataLst>
              <p:tags r:id="rId165"/>
            </p:custDataLst>
          </p:nvPr>
        </p:nvSpPr>
        <p:spPr>
          <a:xfrm>
            <a:off x="10610850" y="30759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810" name="s22_report_adv2_pb2">
            <a:extLst>
              <a:ext uri="{FF2B5EF4-FFF2-40B4-BE49-F238E27FC236}">
                <a16:creationId xmlns:a16="http://schemas.microsoft.com/office/drawing/2014/main" id="{EC525713-D5F2-138E-1E58-404F4109402A}"/>
              </a:ext>
            </a:extLst>
          </p:cNvPr>
          <p:cNvSpPr/>
          <p:nvPr>
            <p:custDataLst>
              <p:tags r:id="rId166"/>
            </p:custDataLst>
          </p:nvPr>
        </p:nvSpPr>
        <p:spPr>
          <a:xfrm>
            <a:off x="10610850" y="32893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811" name="s22_report_adv2_pl2">
            <a:extLst>
              <a:ext uri="{FF2B5EF4-FFF2-40B4-BE49-F238E27FC236}">
                <a16:creationId xmlns:a16="http://schemas.microsoft.com/office/drawing/2014/main" id="{D0C009CD-E944-C4E1-FACF-68D5E4106C17}"/>
              </a:ext>
            </a:extLst>
          </p:cNvPr>
          <p:cNvSpPr/>
          <p:nvPr>
            <p:custDataLst>
              <p:tags r:id="rId167"/>
            </p:custDataLst>
          </p:nvPr>
        </p:nvSpPr>
        <p:spPr>
          <a:xfrm>
            <a:off x="10441940" y="32448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812" name="s22_report_adv2_pr2">
            <a:extLst>
              <a:ext uri="{FF2B5EF4-FFF2-40B4-BE49-F238E27FC236}">
                <a16:creationId xmlns:a16="http://schemas.microsoft.com/office/drawing/2014/main" id="{B27760EA-93AA-88A5-0539-D561C752350A}"/>
              </a:ext>
            </a:extLst>
          </p:cNvPr>
          <p:cNvSpPr/>
          <p:nvPr>
            <p:custDataLst>
              <p:tags r:id="rId168"/>
            </p:custDataLst>
          </p:nvPr>
        </p:nvSpPr>
        <p:spPr>
          <a:xfrm>
            <a:off x="10655300" y="32448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813" name="s22_report_agent_note">
            <a:extLst>
              <a:ext uri="{FF2B5EF4-FFF2-40B4-BE49-F238E27FC236}">
                <a16:creationId xmlns:a16="http://schemas.microsoft.com/office/drawing/2014/main" id="{35FE71D1-222A-649C-C45B-CEC125F07264}"/>
              </a:ext>
            </a:extLst>
          </p:cNvPr>
          <p:cNvSpPr/>
          <p:nvPr>
            <p:custDataLst>
              <p:tags r:id="rId169"/>
            </p:custDataLst>
          </p:nvPr>
        </p:nvSpPr>
        <p:spPr>
          <a:xfrm>
            <a:off x="8915400" y="2108200"/>
            <a:ext cx="1016000" cy="1905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000">
                <a:solidFill>
                  <a:srgbClr val="008080"/>
                </a:solidFill>
              </a:rPr>
              <a:t>agent</a:t>
            </a:r>
          </a:p>
        </p:txBody>
      </p:sp>
      <p:sp>
        <p:nvSpPr>
          <p:cNvPr id="814" name="s22_report_person_note">
            <a:extLst>
              <a:ext uri="{FF2B5EF4-FFF2-40B4-BE49-F238E27FC236}">
                <a16:creationId xmlns:a16="http://schemas.microsoft.com/office/drawing/2014/main" id="{C5CB1BBF-2B35-D596-9322-463EDF0946AC}"/>
              </a:ext>
            </a:extLst>
          </p:cNvPr>
          <p:cNvSpPr/>
          <p:nvPr>
            <p:custDataLst>
              <p:tags r:id="rId170"/>
            </p:custDataLst>
          </p:nvPr>
        </p:nvSpPr>
        <p:spPr>
          <a:xfrm>
            <a:off x="10642600" y="2108200"/>
            <a:ext cx="1016000" cy="1905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000">
                <a:solidFill>
                  <a:srgbClr val="FF8F06"/>
                </a:solidFill>
              </a:rPr>
              <a:t>researcher</a:t>
            </a:r>
          </a:p>
        </p:txBody>
      </p:sp>
      <p:sp>
        <p:nvSpPr>
          <p:cNvPr id="815" name="s22_report_adv_note">
            <a:extLst>
              <a:ext uri="{FF2B5EF4-FFF2-40B4-BE49-F238E27FC236}">
                <a16:creationId xmlns:a16="http://schemas.microsoft.com/office/drawing/2014/main" id="{DF261E80-1921-0037-9026-217543122E9F}"/>
              </a:ext>
            </a:extLst>
          </p:cNvPr>
          <p:cNvSpPr/>
          <p:nvPr>
            <p:custDataLst>
              <p:tags r:id="rId171"/>
            </p:custDataLst>
          </p:nvPr>
        </p:nvSpPr>
        <p:spPr>
          <a:xfrm>
            <a:off x="9652000" y="3352800"/>
            <a:ext cx="1270000" cy="1905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000">
                <a:solidFill>
                  <a:srgbClr val="C0504D"/>
                </a:solidFill>
              </a:rPr>
              <a:t>adversarial agents</a:t>
            </a:r>
          </a:p>
        </p:txBody>
      </p:sp>
      <p:sp>
        <p:nvSpPr>
          <p:cNvPr id="816" name="s22_report_note">
            <a:extLst>
              <a:ext uri="{FF2B5EF4-FFF2-40B4-BE49-F238E27FC236}">
                <a16:creationId xmlns:a16="http://schemas.microsoft.com/office/drawing/2014/main" id="{5D99BA1D-2934-4719-F932-7951A711A1E8}"/>
              </a:ext>
            </a:extLst>
          </p:cNvPr>
          <p:cNvSpPr/>
          <p:nvPr>
            <p:custDataLst>
              <p:tags r:id="rId172"/>
            </p:custDataLst>
          </p:nvPr>
        </p:nvSpPr>
        <p:spPr>
          <a:xfrm>
            <a:off x="8940800" y="3606800"/>
            <a:ext cx="2692400" cy="203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100" dirty="0">
                <a:solidFill>
                  <a:srgbClr val="002F56"/>
                </a:solidFill>
              </a:rPr>
              <a:t>Iterate until all is clear, use findings to improve framework</a:t>
            </a:r>
          </a:p>
        </p:txBody>
      </p:sp>
      <p:grpSp>
        <p:nvGrpSpPr>
          <p:cNvPr id="856" name="Group 855">
            <a:extLst>
              <a:ext uri="{FF2B5EF4-FFF2-40B4-BE49-F238E27FC236}">
                <a16:creationId xmlns:a16="http://schemas.microsoft.com/office/drawing/2014/main" id="{E95AE258-B8E3-34C9-F417-A365D5BC62D2}"/>
              </a:ext>
            </a:extLst>
          </p:cNvPr>
          <p:cNvGrpSpPr/>
          <p:nvPr/>
        </p:nvGrpSpPr>
        <p:grpSpPr>
          <a:xfrm>
            <a:off x="10007600" y="2269227"/>
            <a:ext cx="528721" cy="693946"/>
            <a:chOff x="10185400" y="2692400"/>
            <a:chExt cx="203200" cy="266700"/>
          </a:xfrm>
        </p:grpSpPr>
        <p:sp>
          <p:nvSpPr>
            <p:cNvPr id="817" name="s22_report_doc">
              <a:extLst>
                <a:ext uri="{FF2B5EF4-FFF2-40B4-BE49-F238E27FC236}">
                  <a16:creationId xmlns:a16="http://schemas.microsoft.com/office/drawing/2014/main" id="{D212BD3E-924B-3C44-F63C-1704850E75A3}"/>
                </a:ext>
              </a:extLst>
            </p:cNvPr>
            <p:cNvSpPr/>
            <p:nvPr>
              <p:custDataLst>
                <p:tags r:id="rId231"/>
              </p:custDataLst>
            </p:nvPr>
          </p:nvSpPr>
          <p:spPr>
            <a:xfrm>
              <a:off x="10185400" y="2692400"/>
              <a:ext cx="203200" cy="2667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008080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0800" tIns="25400" rIns="50800" bIns="25400" rtlCol="0" anchor="ctr">
              <a:noAutofit/>
            </a:bodyPr>
            <a:lstStyle/>
            <a:p>
              <a:pPr algn="ctr"/>
              <a:endParaRPr lang="en-GB"/>
            </a:p>
          </p:txBody>
        </p:sp>
        <p:cxnSp>
          <p:nvCxnSpPr>
            <p:cNvPr id="818" name="s22_report_doc_line0">
              <a:extLst>
                <a:ext uri="{FF2B5EF4-FFF2-40B4-BE49-F238E27FC236}">
                  <a16:creationId xmlns:a16="http://schemas.microsoft.com/office/drawing/2014/main" id="{99E9EB12-5659-D4BA-364D-B92EC350C346}"/>
                </a:ext>
              </a:extLst>
            </p:cNvPr>
            <p:cNvCxnSpPr/>
            <p:nvPr>
              <p:custDataLst>
                <p:tags r:id="rId232"/>
              </p:custDataLst>
            </p:nvPr>
          </p:nvCxnSpPr>
          <p:spPr>
            <a:xfrm>
              <a:off x="10236200" y="2768600"/>
              <a:ext cx="101600" cy="0"/>
            </a:xfrm>
            <a:prstGeom prst="straightConnector1">
              <a:avLst/>
            </a:prstGeom>
            <a:ln w="12700">
              <a:solidFill>
                <a:srgbClr val="008080"/>
              </a:solidFill>
              <a:prstDash val="solid"/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9" name="s22_report_doc_line1">
              <a:extLst>
                <a:ext uri="{FF2B5EF4-FFF2-40B4-BE49-F238E27FC236}">
                  <a16:creationId xmlns:a16="http://schemas.microsoft.com/office/drawing/2014/main" id="{D6B5F9D5-EF74-5E3F-6008-ED9C9FF56C21}"/>
                </a:ext>
              </a:extLst>
            </p:cNvPr>
            <p:cNvCxnSpPr/>
            <p:nvPr>
              <p:custDataLst>
                <p:tags r:id="rId233"/>
              </p:custDataLst>
            </p:nvPr>
          </p:nvCxnSpPr>
          <p:spPr>
            <a:xfrm>
              <a:off x="10236200" y="2825750"/>
              <a:ext cx="101600" cy="0"/>
            </a:xfrm>
            <a:prstGeom prst="straightConnector1">
              <a:avLst/>
            </a:prstGeom>
            <a:ln w="12700">
              <a:solidFill>
                <a:srgbClr val="008080"/>
              </a:solidFill>
              <a:prstDash val="solid"/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0" name="s22_report_doc_line2">
              <a:extLst>
                <a:ext uri="{FF2B5EF4-FFF2-40B4-BE49-F238E27FC236}">
                  <a16:creationId xmlns:a16="http://schemas.microsoft.com/office/drawing/2014/main" id="{1BAB86EE-9ACA-1047-36BF-8DEF01077548}"/>
                </a:ext>
              </a:extLst>
            </p:cNvPr>
            <p:cNvCxnSpPr/>
            <p:nvPr>
              <p:custDataLst>
                <p:tags r:id="rId234"/>
              </p:custDataLst>
            </p:nvPr>
          </p:nvCxnSpPr>
          <p:spPr>
            <a:xfrm>
              <a:off x="10236200" y="2882900"/>
              <a:ext cx="101600" cy="0"/>
            </a:xfrm>
            <a:prstGeom prst="straightConnector1">
              <a:avLst/>
            </a:prstGeom>
            <a:ln w="12700">
              <a:solidFill>
                <a:srgbClr val="008080"/>
              </a:solidFill>
              <a:prstDash val="solid"/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9" name="Freeform: Shape 908">
            <a:extLst>
              <a:ext uri="{FF2B5EF4-FFF2-40B4-BE49-F238E27FC236}">
                <a16:creationId xmlns:a16="http://schemas.microsoft.com/office/drawing/2014/main" id="{2B59C24A-958D-DFCB-E36B-8CD4383A6CEC}"/>
              </a:ext>
            </a:extLst>
          </p:cNvPr>
          <p:cNvSpPr/>
          <p:nvPr/>
        </p:nvSpPr>
        <p:spPr>
          <a:xfrm>
            <a:off x="1782537" y="4036593"/>
            <a:ext cx="8504501" cy="417015"/>
          </a:xfrm>
          <a:custGeom>
            <a:avLst/>
            <a:gdLst>
              <a:gd name="csX0" fmla="*/ 4151 w 8504501"/>
              <a:gd name="csY0" fmla="*/ 6014 h 417015"/>
              <a:gd name="csX1" fmla="*/ 4215203 w 8504501"/>
              <a:gd name="csY1" fmla="*/ 415088 h 417015"/>
              <a:gd name="csX2" fmla="*/ 8504460 w 8504501"/>
              <a:gd name="csY2" fmla="*/ 0 h 4170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8504501" h="417015">
                <a:moveTo>
                  <a:pt x="4151" y="6014"/>
                </a:moveTo>
                <a:cubicBezTo>
                  <a:pt x="-128197" y="477251"/>
                  <a:pt x="2939857" y="413083"/>
                  <a:pt x="4215203" y="415088"/>
                </a:cubicBezTo>
                <a:cubicBezTo>
                  <a:pt x="5442424" y="423108"/>
                  <a:pt x="8517494" y="390024"/>
                  <a:pt x="8504460" y="0"/>
                </a:cubicBezTo>
              </a:path>
            </a:pathLst>
          </a:custGeom>
          <a:noFill/>
          <a:ln w="28575">
            <a:solidFill>
              <a:schemeClr val="bg2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5" name="s22_next_label">
            <a:extLst>
              <a:ext uri="{FF2B5EF4-FFF2-40B4-BE49-F238E27FC236}">
                <a16:creationId xmlns:a16="http://schemas.microsoft.com/office/drawing/2014/main" id="{4AF87FB9-A147-53EC-6D20-A09C11160FFE}"/>
              </a:ext>
            </a:extLst>
          </p:cNvPr>
          <p:cNvSpPr/>
          <p:nvPr>
            <p:custDataLst>
              <p:tags r:id="rId173"/>
            </p:custDataLst>
          </p:nvPr>
        </p:nvSpPr>
        <p:spPr>
          <a:xfrm>
            <a:off x="5334000" y="4207710"/>
            <a:ext cx="1524000" cy="177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000" dirty="0">
                <a:solidFill>
                  <a:srgbClr val="002F56"/>
                </a:solidFill>
              </a:rPr>
              <a:t>next study</a:t>
            </a:r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6F6173C5-5719-D1D8-7216-0B6BD3FFDD5A}"/>
              </a:ext>
            </a:extLst>
          </p:cNvPr>
          <p:cNvGrpSpPr/>
          <p:nvPr/>
        </p:nvGrpSpPr>
        <p:grpSpPr>
          <a:xfrm>
            <a:off x="406400" y="4738370"/>
            <a:ext cx="11379200" cy="1270000"/>
            <a:chOff x="381000" y="4419600"/>
            <a:chExt cx="11379200" cy="1270000"/>
          </a:xfrm>
        </p:grpSpPr>
        <p:sp>
          <p:nvSpPr>
            <p:cNvPr id="976" name="s22_band">
              <a:extLst>
                <a:ext uri="{FF2B5EF4-FFF2-40B4-BE49-F238E27FC236}">
                  <a16:creationId xmlns:a16="http://schemas.microsoft.com/office/drawing/2014/main" id="{E6DAB12F-C46C-2B0B-1C10-240EFB01ED66}"/>
                </a:ext>
              </a:extLst>
            </p:cNvPr>
            <p:cNvSpPr/>
            <p:nvPr>
              <p:custDataLst>
                <p:tags r:id="rId174"/>
              </p:custDataLst>
            </p:nvPr>
          </p:nvSpPr>
          <p:spPr>
            <a:xfrm>
              <a:off x="381000" y="4419600"/>
              <a:ext cx="11379200" cy="1270000"/>
            </a:xfrm>
            <a:prstGeom prst="roundRect">
              <a:avLst>
                <a:gd name="adj" fmla="val 6000"/>
              </a:avLst>
            </a:prstGeom>
            <a:solidFill>
              <a:srgbClr val="ECE8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977" name="s22_band_head">
              <a:extLst>
                <a:ext uri="{FF2B5EF4-FFF2-40B4-BE49-F238E27FC236}">
                  <a16:creationId xmlns:a16="http://schemas.microsoft.com/office/drawing/2014/main" id="{FAD5EF41-B949-F77D-22B6-7E06178E0D9F}"/>
                </a:ext>
              </a:extLst>
            </p:cNvPr>
            <p:cNvSpPr/>
            <p:nvPr>
              <p:custDataLst>
                <p:tags r:id="rId175"/>
              </p:custDataLst>
            </p:nvPr>
          </p:nvSpPr>
          <p:spPr>
            <a:xfrm>
              <a:off x="381000" y="4419600"/>
              <a:ext cx="11379200" cy="228600"/>
            </a:xfrm>
            <a:prstGeom prst="roundRect">
              <a:avLst>
                <a:gd name="adj" fmla="val 40000"/>
              </a:avLst>
            </a:prstGeom>
            <a:solidFill>
              <a:srgbClr val="6B5B9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r>
                <a:rPr lang="en-GB" sz="1100" b="1">
                  <a:solidFill>
                    <a:srgbClr val="FFFFFF"/>
                  </a:solidFill>
                </a:rPr>
                <a:t>The framework</a:t>
              </a:r>
            </a:p>
          </p:txBody>
        </p:sp>
        <p:sp>
          <p:nvSpPr>
            <p:cNvPr id="978" name="s22_tile0">
              <a:extLst>
                <a:ext uri="{FF2B5EF4-FFF2-40B4-BE49-F238E27FC236}">
                  <a16:creationId xmlns:a16="http://schemas.microsoft.com/office/drawing/2014/main" id="{3BBD239C-0555-67E7-017A-7882F825633A}"/>
                </a:ext>
              </a:extLst>
            </p:cNvPr>
            <p:cNvSpPr/>
            <p:nvPr>
              <p:custDataLst>
                <p:tags r:id="rId176"/>
              </p:custDataLst>
            </p:nvPr>
          </p:nvSpPr>
          <p:spPr>
            <a:xfrm>
              <a:off x="482600" y="4699000"/>
              <a:ext cx="2692400" cy="9144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979" name="s22_tile_name0">
              <a:extLst>
                <a:ext uri="{FF2B5EF4-FFF2-40B4-BE49-F238E27FC236}">
                  <a16:creationId xmlns:a16="http://schemas.microsoft.com/office/drawing/2014/main" id="{D9399500-085E-9589-5DA7-6E0B2EAB36A6}"/>
                </a:ext>
              </a:extLst>
            </p:cNvPr>
            <p:cNvSpPr/>
            <p:nvPr>
              <p:custDataLst>
                <p:tags r:id="rId177"/>
              </p:custDataLst>
            </p:nvPr>
          </p:nvSpPr>
          <p:spPr>
            <a:xfrm>
              <a:off x="1270000" y="4737100"/>
              <a:ext cx="1879600" cy="2159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r>
                <a:rPr lang="en-GB" sz="1200" b="1">
                  <a:solidFill>
                    <a:srgbClr val="6B5B95"/>
                  </a:solidFill>
                </a:rPr>
                <a:t>Instructions</a:t>
              </a:r>
            </a:p>
          </p:txBody>
        </p:sp>
        <p:sp>
          <p:nvSpPr>
            <p:cNvPr id="980" name="s22_tile_count0">
              <a:extLst>
                <a:ext uri="{FF2B5EF4-FFF2-40B4-BE49-F238E27FC236}">
                  <a16:creationId xmlns:a16="http://schemas.microsoft.com/office/drawing/2014/main" id="{7E93B6D7-E3A3-4A06-AF1C-9EC2D30501CE}"/>
                </a:ext>
              </a:extLst>
            </p:cNvPr>
            <p:cNvSpPr/>
            <p:nvPr>
              <p:custDataLst>
                <p:tags r:id="rId178"/>
              </p:custDataLst>
            </p:nvPr>
          </p:nvSpPr>
          <p:spPr>
            <a:xfrm>
              <a:off x="1270000" y="4965700"/>
              <a:ext cx="1879600" cy="2032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r>
                <a:rPr lang="en-GB" sz="1100" b="1">
                  <a:solidFill>
                    <a:srgbClr val="002F56"/>
                  </a:solidFill>
                </a:rPr>
                <a:t>3 files, 63 rules</a:t>
              </a:r>
            </a:p>
          </p:txBody>
        </p:sp>
        <p:sp>
          <p:nvSpPr>
            <p:cNvPr id="981" name="s22_tile_text0">
              <a:extLst>
                <a:ext uri="{FF2B5EF4-FFF2-40B4-BE49-F238E27FC236}">
                  <a16:creationId xmlns:a16="http://schemas.microsoft.com/office/drawing/2014/main" id="{F160F908-FE15-DDB4-D52E-CFE8BF82E62D}"/>
                </a:ext>
              </a:extLst>
            </p:cNvPr>
            <p:cNvSpPr/>
            <p:nvPr>
              <p:custDataLst>
                <p:tags r:id="rId179"/>
              </p:custDataLst>
            </p:nvPr>
          </p:nvSpPr>
          <p:spPr>
            <a:xfrm>
              <a:off x="1270000" y="5168900"/>
              <a:ext cx="1879600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r>
                <a:rPr lang="en-GB" sz="1000" dirty="0">
                  <a:solidFill>
                    <a:srgbClr val="002F56"/>
                  </a:solidFill>
                </a:rPr>
                <a:t>General agent behaviour control</a:t>
              </a:r>
            </a:p>
          </p:txBody>
        </p:sp>
        <p:sp>
          <p:nvSpPr>
            <p:cNvPr id="982" name="s22_ic_page0">
              <a:extLst>
                <a:ext uri="{FF2B5EF4-FFF2-40B4-BE49-F238E27FC236}">
                  <a16:creationId xmlns:a16="http://schemas.microsoft.com/office/drawing/2014/main" id="{67AEE142-A2FB-80EE-B188-543E5EB6E7ED}"/>
                </a:ext>
              </a:extLst>
            </p:cNvPr>
            <p:cNvSpPr/>
            <p:nvPr>
              <p:custDataLst>
                <p:tags r:id="rId180"/>
              </p:custDataLst>
            </p:nvPr>
          </p:nvSpPr>
          <p:spPr>
            <a:xfrm>
              <a:off x="584200" y="5029200"/>
              <a:ext cx="279400" cy="381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5B95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0800" tIns="25400" rIns="50800" bIns="25400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983" name="s22_ic_page1">
              <a:extLst>
                <a:ext uri="{FF2B5EF4-FFF2-40B4-BE49-F238E27FC236}">
                  <a16:creationId xmlns:a16="http://schemas.microsoft.com/office/drawing/2014/main" id="{FA28E0C8-DD63-53CF-CA00-712E465608DD}"/>
                </a:ext>
              </a:extLst>
            </p:cNvPr>
            <p:cNvSpPr/>
            <p:nvPr>
              <p:custDataLst>
                <p:tags r:id="rId181"/>
              </p:custDataLst>
            </p:nvPr>
          </p:nvSpPr>
          <p:spPr>
            <a:xfrm>
              <a:off x="698500" y="4953000"/>
              <a:ext cx="279400" cy="381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5B95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0800" tIns="25400" rIns="50800" bIns="25400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984" name="s22_ic_page2">
              <a:extLst>
                <a:ext uri="{FF2B5EF4-FFF2-40B4-BE49-F238E27FC236}">
                  <a16:creationId xmlns:a16="http://schemas.microsoft.com/office/drawing/2014/main" id="{4FF2CB8F-A874-F7D0-E0F1-6F7E8DAC57DF}"/>
                </a:ext>
              </a:extLst>
            </p:cNvPr>
            <p:cNvSpPr/>
            <p:nvPr>
              <p:custDataLst>
                <p:tags r:id="rId182"/>
              </p:custDataLst>
            </p:nvPr>
          </p:nvSpPr>
          <p:spPr>
            <a:xfrm>
              <a:off x="812800" y="4876800"/>
              <a:ext cx="279400" cy="381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5B95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0800" tIns="25400" rIns="50800" bIns="25400" rtlCol="0" anchor="ctr">
              <a:noAutofit/>
            </a:bodyPr>
            <a:lstStyle/>
            <a:p>
              <a:pPr algn="ctr"/>
              <a:endParaRPr lang="en-GB"/>
            </a:p>
          </p:txBody>
        </p:sp>
        <p:cxnSp>
          <p:nvCxnSpPr>
            <p:cNvPr id="985" name="s22_ic_page_l0">
              <a:extLst>
                <a:ext uri="{FF2B5EF4-FFF2-40B4-BE49-F238E27FC236}">
                  <a16:creationId xmlns:a16="http://schemas.microsoft.com/office/drawing/2014/main" id="{FE0DFBE8-E7D4-8F4E-FA17-51B5C558620C}"/>
                </a:ext>
              </a:extLst>
            </p:cNvPr>
            <p:cNvCxnSpPr/>
            <p:nvPr>
              <p:custDataLst>
                <p:tags r:id="rId183"/>
              </p:custDataLst>
            </p:nvPr>
          </p:nvCxnSpPr>
          <p:spPr>
            <a:xfrm>
              <a:off x="876300" y="4978400"/>
              <a:ext cx="152400" cy="0"/>
            </a:xfrm>
            <a:prstGeom prst="straightConnector1">
              <a:avLst/>
            </a:prstGeom>
            <a:ln w="15875">
              <a:solidFill>
                <a:srgbClr val="6B5B95"/>
              </a:solidFill>
              <a:prstDash val="solid"/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6" name="s22_ic_page_l1">
              <a:extLst>
                <a:ext uri="{FF2B5EF4-FFF2-40B4-BE49-F238E27FC236}">
                  <a16:creationId xmlns:a16="http://schemas.microsoft.com/office/drawing/2014/main" id="{9EA1EDD2-F9F6-7CE3-63E9-073B7B379A49}"/>
                </a:ext>
              </a:extLst>
            </p:cNvPr>
            <p:cNvCxnSpPr/>
            <p:nvPr>
              <p:custDataLst>
                <p:tags r:id="rId184"/>
              </p:custDataLst>
            </p:nvPr>
          </p:nvCxnSpPr>
          <p:spPr>
            <a:xfrm>
              <a:off x="876300" y="5054600"/>
              <a:ext cx="152400" cy="0"/>
            </a:xfrm>
            <a:prstGeom prst="straightConnector1">
              <a:avLst/>
            </a:prstGeom>
            <a:ln w="15875">
              <a:solidFill>
                <a:srgbClr val="6B5B95"/>
              </a:solidFill>
              <a:prstDash val="solid"/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7" name="s22_ic_page_l2">
              <a:extLst>
                <a:ext uri="{FF2B5EF4-FFF2-40B4-BE49-F238E27FC236}">
                  <a16:creationId xmlns:a16="http://schemas.microsoft.com/office/drawing/2014/main" id="{557E7227-0D21-3E85-FB66-BFD9140508BA}"/>
                </a:ext>
              </a:extLst>
            </p:cNvPr>
            <p:cNvCxnSpPr/>
            <p:nvPr>
              <p:custDataLst>
                <p:tags r:id="rId185"/>
              </p:custDataLst>
            </p:nvPr>
          </p:nvCxnSpPr>
          <p:spPr>
            <a:xfrm>
              <a:off x="876300" y="5130800"/>
              <a:ext cx="152400" cy="0"/>
            </a:xfrm>
            <a:prstGeom prst="straightConnector1">
              <a:avLst/>
            </a:prstGeom>
            <a:ln w="15875">
              <a:solidFill>
                <a:srgbClr val="6B5B95"/>
              </a:solidFill>
              <a:prstDash val="solid"/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8" name="s22_tile1">
              <a:extLst>
                <a:ext uri="{FF2B5EF4-FFF2-40B4-BE49-F238E27FC236}">
                  <a16:creationId xmlns:a16="http://schemas.microsoft.com/office/drawing/2014/main" id="{0FE96D2F-D6C2-B90B-2F6F-AF8398B31258}"/>
                </a:ext>
              </a:extLst>
            </p:cNvPr>
            <p:cNvSpPr/>
            <p:nvPr>
              <p:custDataLst>
                <p:tags r:id="rId186"/>
              </p:custDataLst>
            </p:nvPr>
          </p:nvSpPr>
          <p:spPr>
            <a:xfrm>
              <a:off x="3302000" y="4699000"/>
              <a:ext cx="2692400" cy="9144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989" name="s22_tile_name1">
              <a:extLst>
                <a:ext uri="{FF2B5EF4-FFF2-40B4-BE49-F238E27FC236}">
                  <a16:creationId xmlns:a16="http://schemas.microsoft.com/office/drawing/2014/main" id="{EB937335-14F7-181D-5501-1D7FA81DF746}"/>
                </a:ext>
              </a:extLst>
            </p:cNvPr>
            <p:cNvSpPr/>
            <p:nvPr>
              <p:custDataLst>
                <p:tags r:id="rId187"/>
              </p:custDataLst>
            </p:nvPr>
          </p:nvSpPr>
          <p:spPr>
            <a:xfrm>
              <a:off x="4089400" y="4737100"/>
              <a:ext cx="1879600" cy="2159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r>
                <a:rPr lang="en-GB" sz="1200" b="1">
                  <a:solidFill>
                    <a:srgbClr val="6B5B95"/>
                  </a:solidFill>
                </a:rPr>
                <a:t>Skills</a:t>
              </a:r>
            </a:p>
          </p:txBody>
        </p:sp>
        <p:sp>
          <p:nvSpPr>
            <p:cNvPr id="990" name="s22_tile_count1">
              <a:extLst>
                <a:ext uri="{FF2B5EF4-FFF2-40B4-BE49-F238E27FC236}">
                  <a16:creationId xmlns:a16="http://schemas.microsoft.com/office/drawing/2014/main" id="{BEAFAF15-1CCA-5825-ABA3-D9405406E060}"/>
                </a:ext>
              </a:extLst>
            </p:cNvPr>
            <p:cNvSpPr/>
            <p:nvPr>
              <p:custDataLst>
                <p:tags r:id="rId188"/>
              </p:custDataLst>
            </p:nvPr>
          </p:nvSpPr>
          <p:spPr>
            <a:xfrm>
              <a:off x="4089400" y="4965700"/>
              <a:ext cx="1879600" cy="2032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r>
                <a:rPr lang="en-GB" sz="1100" b="1">
                  <a:solidFill>
                    <a:srgbClr val="002F56"/>
                  </a:solidFill>
                </a:rPr>
                <a:t>10 skills, 1,550 lines</a:t>
              </a:r>
            </a:p>
          </p:txBody>
        </p:sp>
        <p:sp>
          <p:nvSpPr>
            <p:cNvPr id="991" name="s22_tile_text1">
              <a:extLst>
                <a:ext uri="{FF2B5EF4-FFF2-40B4-BE49-F238E27FC236}">
                  <a16:creationId xmlns:a16="http://schemas.microsoft.com/office/drawing/2014/main" id="{D3FE9C16-FC5B-C048-FE63-A7FC85FA7C31}"/>
                </a:ext>
              </a:extLst>
            </p:cNvPr>
            <p:cNvSpPr/>
            <p:nvPr>
              <p:custDataLst>
                <p:tags r:id="rId189"/>
              </p:custDataLst>
            </p:nvPr>
          </p:nvSpPr>
          <p:spPr>
            <a:xfrm>
              <a:off x="4089400" y="5168900"/>
              <a:ext cx="1879600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r>
                <a:rPr lang="en-GB" sz="1000" dirty="0">
                  <a:solidFill>
                    <a:srgbClr val="002F56"/>
                  </a:solidFill>
                </a:rPr>
                <a:t>How to run, analyse, report</a:t>
              </a:r>
            </a:p>
          </p:txBody>
        </p:sp>
        <p:sp>
          <p:nvSpPr>
            <p:cNvPr id="992" name="s22_ic_spine0">
              <a:extLst>
                <a:ext uri="{FF2B5EF4-FFF2-40B4-BE49-F238E27FC236}">
                  <a16:creationId xmlns:a16="http://schemas.microsoft.com/office/drawing/2014/main" id="{A22B9E62-2596-058D-DA2C-9E9BB06918EB}"/>
                </a:ext>
              </a:extLst>
            </p:cNvPr>
            <p:cNvSpPr/>
            <p:nvPr>
              <p:custDataLst>
                <p:tags r:id="rId190"/>
              </p:custDataLst>
            </p:nvPr>
          </p:nvSpPr>
          <p:spPr>
            <a:xfrm>
              <a:off x="3390900" y="4876800"/>
              <a:ext cx="50800" cy="584200"/>
            </a:xfrm>
            <a:prstGeom prst="rect">
              <a:avLst/>
            </a:prstGeom>
            <a:solidFill>
              <a:srgbClr val="6B5B9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993" name="s22_ic_spine1">
              <a:extLst>
                <a:ext uri="{FF2B5EF4-FFF2-40B4-BE49-F238E27FC236}">
                  <a16:creationId xmlns:a16="http://schemas.microsoft.com/office/drawing/2014/main" id="{4EAD8936-6276-A20C-C9DE-25026FEE9C82}"/>
                </a:ext>
              </a:extLst>
            </p:cNvPr>
            <p:cNvSpPr/>
            <p:nvPr>
              <p:custDataLst>
                <p:tags r:id="rId191"/>
              </p:custDataLst>
            </p:nvPr>
          </p:nvSpPr>
          <p:spPr>
            <a:xfrm>
              <a:off x="3454400" y="5052941"/>
              <a:ext cx="50800" cy="408059"/>
            </a:xfrm>
            <a:prstGeom prst="rect">
              <a:avLst/>
            </a:prstGeom>
            <a:solidFill>
              <a:srgbClr val="A497C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994" name="s22_ic_spine2">
              <a:extLst>
                <a:ext uri="{FF2B5EF4-FFF2-40B4-BE49-F238E27FC236}">
                  <a16:creationId xmlns:a16="http://schemas.microsoft.com/office/drawing/2014/main" id="{1C0E7A44-5E37-397C-E30F-86EF62D28848}"/>
                </a:ext>
              </a:extLst>
            </p:cNvPr>
            <p:cNvSpPr/>
            <p:nvPr>
              <p:custDataLst>
                <p:tags r:id="rId192"/>
              </p:custDataLst>
            </p:nvPr>
          </p:nvSpPr>
          <p:spPr>
            <a:xfrm>
              <a:off x="3517900" y="5117526"/>
              <a:ext cx="50800" cy="343474"/>
            </a:xfrm>
            <a:prstGeom prst="rect">
              <a:avLst/>
            </a:prstGeom>
            <a:solidFill>
              <a:srgbClr val="6B5B9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995" name="s22_ic_spine3">
              <a:extLst>
                <a:ext uri="{FF2B5EF4-FFF2-40B4-BE49-F238E27FC236}">
                  <a16:creationId xmlns:a16="http://schemas.microsoft.com/office/drawing/2014/main" id="{00B95491-15C6-29B6-6846-0CEFD04F55E5}"/>
                </a:ext>
              </a:extLst>
            </p:cNvPr>
            <p:cNvSpPr/>
            <p:nvPr>
              <p:custDataLst>
                <p:tags r:id="rId193"/>
              </p:custDataLst>
            </p:nvPr>
          </p:nvSpPr>
          <p:spPr>
            <a:xfrm>
              <a:off x="3581400" y="5284859"/>
              <a:ext cx="50800" cy="176141"/>
            </a:xfrm>
            <a:prstGeom prst="rect">
              <a:avLst/>
            </a:prstGeom>
            <a:solidFill>
              <a:srgbClr val="A497C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996" name="s22_ic_spine4">
              <a:extLst>
                <a:ext uri="{FF2B5EF4-FFF2-40B4-BE49-F238E27FC236}">
                  <a16:creationId xmlns:a16="http://schemas.microsoft.com/office/drawing/2014/main" id="{BFBE6E16-14A8-5C0B-A640-75F26945F666}"/>
                </a:ext>
              </a:extLst>
            </p:cNvPr>
            <p:cNvSpPr/>
            <p:nvPr>
              <p:custDataLst>
                <p:tags r:id="rId194"/>
              </p:custDataLst>
            </p:nvPr>
          </p:nvSpPr>
          <p:spPr>
            <a:xfrm>
              <a:off x="3644900" y="5296602"/>
              <a:ext cx="50800" cy="164398"/>
            </a:xfrm>
            <a:prstGeom prst="rect">
              <a:avLst/>
            </a:prstGeom>
            <a:solidFill>
              <a:srgbClr val="6B5B9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997" name="s22_ic_spine5">
              <a:extLst>
                <a:ext uri="{FF2B5EF4-FFF2-40B4-BE49-F238E27FC236}">
                  <a16:creationId xmlns:a16="http://schemas.microsoft.com/office/drawing/2014/main" id="{2D3387B9-D37F-1220-A728-9CF8A3D30BA4}"/>
                </a:ext>
              </a:extLst>
            </p:cNvPr>
            <p:cNvSpPr/>
            <p:nvPr>
              <p:custDataLst>
                <p:tags r:id="rId195"/>
              </p:custDataLst>
            </p:nvPr>
          </p:nvSpPr>
          <p:spPr>
            <a:xfrm>
              <a:off x="3708400" y="5299538"/>
              <a:ext cx="50800" cy="161462"/>
            </a:xfrm>
            <a:prstGeom prst="rect">
              <a:avLst/>
            </a:prstGeom>
            <a:solidFill>
              <a:srgbClr val="A497C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998" name="s22_ic_spine6">
              <a:extLst>
                <a:ext uri="{FF2B5EF4-FFF2-40B4-BE49-F238E27FC236}">
                  <a16:creationId xmlns:a16="http://schemas.microsoft.com/office/drawing/2014/main" id="{AD0CE2A1-687A-9FEC-E98D-2123967285B9}"/>
                </a:ext>
              </a:extLst>
            </p:cNvPr>
            <p:cNvSpPr/>
            <p:nvPr>
              <p:custDataLst>
                <p:tags r:id="rId196"/>
              </p:custDataLst>
            </p:nvPr>
          </p:nvSpPr>
          <p:spPr>
            <a:xfrm>
              <a:off x="3771900" y="5301006"/>
              <a:ext cx="50800" cy="159994"/>
            </a:xfrm>
            <a:prstGeom prst="rect">
              <a:avLst/>
            </a:prstGeom>
            <a:solidFill>
              <a:srgbClr val="6B5B9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999" name="s22_ic_spine7">
              <a:extLst>
                <a:ext uri="{FF2B5EF4-FFF2-40B4-BE49-F238E27FC236}">
                  <a16:creationId xmlns:a16="http://schemas.microsoft.com/office/drawing/2014/main" id="{998019F8-55D8-E858-1F45-5E826BC6C1FB}"/>
                </a:ext>
              </a:extLst>
            </p:cNvPr>
            <p:cNvSpPr/>
            <p:nvPr>
              <p:custDataLst>
                <p:tags r:id="rId197"/>
              </p:custDataLst>
            </p:nvPr>
          </p:nvSpPr>
          <p:spPr>
            <a:xfrm>
              <a:off x="3835400" y="5308345"/>
              <a:ext cx="50800" cy="152655"/>
            </a:xfrm>
            <a:prstGeom prst="rect">
              <a:avLst/>
            </a:prstGeom>
            <a:solidFill>
              <a:srgbClr val="A497C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1000" name="s22_ic_spine8">
              <a:extLst>
                <a:ext uri="{FF2B5EF4-FFF2-40B4-BE49-F238E27FC236}">
                  <a16:creationId xmlns:a16="http://schemas.microsoft.com/office/drawing/2014/main" id="{A16D1C73-BA34-AA63-AE8A-DA5A5A61FD7C}"/>
                </a:ext>
              </a:extLst>
            </p:cNvPr>
            <p:cNvSpPr/>
            <p:nvPr>
              <p:custDataLst>
                <p:tags r:id="rId198"/>
              </p:custDataLst>
            </p:nvPr>
          </p:nvSpPr>
          <p:spPr>
            <a:xfrm>
              <a:off x="3898900" y="5380269"/>
              <a:ext cx="50800" cy="80731"/>
            </a:xfrm>
            <a:prstGeom prst="rect">
              <a:avLst/>
            </a:prstGeom>
            <a:solidFill>
              <a:srgbClr val="6B5B9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1001" name="s22_ic_spine9">
              <a:extLst>
                <a:ext uri="{FF2B5EF4-FFF2-40B4-BE49-F238E27FC236}">
                  <a16:creationId xmlns:a16="http://schemas.microsoft.com/office/drawing/2014/main" id="{ABFDD2C6-F273-3A61-60B7-4DF6FD0EACD8}"/>
                </a:ext>
              </a:extLst>
            </p:cNvPr>
            <p:cNvSpPr/>
            <p:nvPr>
              <p:custDataLst>
                <p:tags r:id="rId199"/>
              </p:custDataLst>
            </p:nvPr>
          </p:nvSpPr>
          <p:spPr>
            <a:xfrm>
              <a:off x="3962400" y="5412561"/>
              <a:ext cx="50800" cy="48439"/>
            </a:xfrm>
            <a:prstGeom prst="rect">
              <a:avLst/>
            </a:prstGeom>
            <a:solidFill>
              <a:srgbClr val="A497C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cxnSp>
          <p:nvCxnSpPr>
            <p:cNvPr id="1002" name="s22_ic_shelf">
              <a:extLst>
                <a:ext uri="{FF2B5EF4-FFF2-40B4-BE49-F238E27FC236}">
                  <a16:creationId xmlns:a16="http://schemas.microsoft.com/office/drawing/2014/main" id="{9DF74EF2-F7B7-D44F-C754-54F90EF6D6B2}"/>
                </a:ext>
              </a:extLst>
            </p:cNvPr>
            <p:cNvCxnSpPr/>
            <p:nvPr>
              <p:custDataLst>
                <p:tags r:id="rId200"/>
              </p:custDataLst>
            </p:nvPr>
          </p:nvCxnSpPr>
          <p:spPr>
            <a:xfrm>
              <a:off x="3352800" y="5473700"/>
              <a:ext cx="685800" cy="0"/>
            </a:xfrm>
            <a:prstGeom prst="straightConnector1">
              <a:avLst/>
            </a:prstGeom>
            <a:ln w="19050">
              <a:solidFill>
                <a:srgbClr val="002F56"/>
              </a:solidFill>
              <a:prstDash val="solid"/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3" name="s22_tile2">
              <a:extLst>
                <a:ext uri="{FF2B5EF4-FFF2-40B4-BE49-F238E27FC236}">
                  <a16:creationId xmlns:a16="http://schemas.microsoft.com/office/drawing/2014/main" id="{3E0E9901-BD51-9DD9-EC33-71E3092398A3}"/>
                </a:ext>
              </a:extLst>
            </p:cNvPr>
            <p:cNvSpPr/>
            <p:nvPr>
              <p:custDataLst>
                <p:tags r:id="rId201"/>
              </p:custDataLst>
            </p:nvPr>
          </p:nvSpPr>
          <p:spPr>
            <a:xfrm>
              <a:off x="6121400" y="4699000"/>
              <a:ext cx="2692400" cy="9144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1004" name="s22_tile_name2">
              <a:extLst>
                <a:ext uri="{FF2B5EF4-FFF2-40B4-BE49-F238E27FC236}">
                  <a16:creationId xmlns:a16="http://schemas.microsoft.com/office/drawing/2014/main" id="{E7071E29-5C0C-BD50-6602-4639CC8DEF12}"/>
                </a:ext>
              </a:extLst>
            </p:cNvPr>
            <p:cNvSpPr/>
            <p:nvPr>
              <p:custDataLst>
                <p:tags r:id="rId202"/>
              </p:custDataLst>
            </p:nvPr>
          </p:nvSpPr>
          <p:spPr>
            <a:xfrm>
              <a:off x="6908800" y="4737100"/>
              <a:ext cx="1879600" cy="2159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r>
                <a:rPr lang="en-GB" sz="1200" b="1">
                  <a:solidFill>
                    <a:srgbClr val="6B5B95"/>
                  </a:solidFill>
                </a:rPr>
                <a:t>Guards</a:t>
              </a:r>
            </a:p>
          </p:txBody>
        </p:sp>
        <p:sp>
          <p:nvSpPr>
            <p:cNvPr id="1005" name="s22_tile_count2">
              <a:extLst>
                <a:ext uri="{FF2B5EF4-FFF2-40B4-BE49-F238E27FC236}">
                  <a16:creationId xmlns:a16="http://schemas.microsoft.com/office/drawing/2014/main" id="{505629A5-88D0-A2B8-718D-8DAF759B1A54}"/>
                </a:ext>
              </a:extLst>
            </p:cNvPr>
            <p:cNvSpPr/>
            <p:nvPr>
              <p:custDataLst>
                <p:tags r:id="rId203"/>
              </p:custDataLst>
            </p:nvPr>
          </p:nvSpPr>
          <p:spPr>
            <a:xfrm>
              <a:off x="6908800" y="4965700"/>
              <a:ext cx="1879600" cy="2032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r>
                <a:rPr lang="en-GB" sz="1100" b="1" dirty="0">
                  <a:solidFill>
                    <a:srgbClr val="002F56"/>
                  </a:solidFill>
                </a:rPr>
                <a:t>Runs, builds, overnight work</a:t>
              </a:r>
            </a:p>
          </p:txBody>
        </p:sp>
        <p:sp>
          <p:nvSpPr>
            <p:cNvPr id="1006" name="s22_tile_text2">
              <a:extLst>
                <a:ext uri="{FF2B5EF4-FFF2-40B4-BE49-F238E27FC236}">
                  <a16:creationId xmlns:a16="http://schemas.microsoft.com/office/drawing/2014/main" id="{7BFB3621-F5D2-517D-1901-EC2BCAAB81A5}"/>
                </a:ext>
              </a:extLst>
            </p:cNvPr>
            <p:cNvSpPr/>
            <p:nvPr>
              <p:custDataLst>
                <p:tags r:id="rId204"/>
              </p:custDataLst>
            </p:nvPr>
          </p:nvSpPr>
          <p:spPr>
            <a:xfrm>
              <a:off x="6908800" y="5168900"/>
              <a:ext cx="1879600" cy="3810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r>
                <a:rPr lang="en-GB" sz="1000" dirty="0">
                  <a:solidFill>
                    <a:srgbClr val="002F56"/>
                  </a:solidFill>
                </a:rPr>
                <a:t>Rules enforced by deterministic scripts</a:t>
              </a:r>
            </a:p>
          </p:txBody>
        </p:sp>
        <p:sp>
          <p:nvSpPr>
            <p:cNvPr id="1007" name="s22_ic_shackle0">
              <a:extLst>
                <a:ext uri="{FF2B5EF4-FFF2-40B4-BE49-F238E27FC236}">
                  <a16:creationId xmlns:a16="http://schemas.microsoft.com/office/drawing/2014/main" id="{8DE201C3-B251-1A9F-7911-EBEDBEDECA92}"/>
                </a:ext>
              </a:extLst>
            </p:cNvPr>
            <p:cNvSpPr/>
            <p:nvPr>
              <p:custDataLst>
                <p:tags r:id="rId205"/>
              </p:custDataLst>
            </p:nvPr>
          </p:nvSpPr>
          <p:spPr>
            <a:xfrm>
              <a:off x="6235700" y="5029200"/>
              <a:ext cx="114300" cy="152400"/>
            </a:xfrm>
            <a:prstGeom prst="ellipse">
              <a:avLst/>
            </a:prstGeom>
            <a:noFill/>
            <a:ln w="25400" cap="flat" cmpd="sng" algn="ctr">
              <a:solidFill>
                <a:srgbClr val="6B5B95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1008" name="s22_ic_lock0">
              <a:extLst>
                <a:ext uri="{FF2B5EF4-FFF2-40B4-BE49-F238E27FC236}">
                  <a16:creationId xmlns:a16="http://schemas.microsoft.com/office/drawing/2014/main" id="{1A673BF9-680B-C5A1-98F2-9F0096745D5C}"/>
                </a:ext>
              </a:extLst>
            </p:cNvPr>
            <p:cNvSpPr/>
            <p:nvPr>
              <p:custDataLst>
                <p:tags r:id="rId206"/>
              </p:custDataLst>
            </p:nvPr>
          </p:nvSpPr>
          <p:spPr>
            <a:xfrm>
              <a:off x="6197600" y="5118100"/>
              <a:ext cx="190500" cy="165100"/>
            </a:xfrm>
            <a:prstGeom prst="roundRect">
              <a:avLst>
                <a:gd name="adj" fmla="val 15000"/>
              </a:avLst>
            </a:prstGeom>
            <a:solidFill>
              <a:srgbClr val="6B5B9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1009" name="s22_ic_shackle1">
              <a:extLst>
                <a:ext uri="{FF2B5EF4-FFF2-40B4-BE49-F238E27FC236}">
                  <a16:creationId xmlns:a16="http://schemas.microsoft.com/office/drawing/2014/main" id="{B17C8235-3E35-0759-A1F4-B39F44F0CA04}"/>
                </a:ext>
              </a:extLst>
            </p:cNvPr>
            <p:cNvSpPr/>
            <p:nvPr>
              <p:custDataLst>
                <p:tags r:id="rId207"/>
              </p:custDataLst>
            </p:nvPr>
          </p:nvSpPr>
          <p:spPr>
            <a:xfrm>
              <a:off x="6451600" y="5029200"/>
              <a:ext cx="114300" cy="152400"/>
            </a:xfrm>
            <a:prstGeom prst="ellipse">
              <a:avLst/>
            </a:prstGeom>
            <a:noFill/>
            <a:ln w="25400" cap="flat" cmpd="sng" algn="ctr">
              <a:solidFill>
                <a:srgbClr val="6B5B95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1010" name="s22_ic_lock1">
              <a:extLst>
                <a:ext uri="{FF2B5EF4-FFF2-40B4-BE49-F238E27FC236}">
                  <a16:creationId xmlns:a16="http://schemas.microsoft.com/office/drawing/2014/main" id="{C4A45B0F-D6D4-46E9-B12B-D5156890E9DD}"/>
                </a:ext>
              </a:extLst>
            </p:cNvPr>
            <p:cNvSpPr/>
            <p:nvPr>
              <p:custDataLst>
                <p:tags r:id="rId208"/>
              </p:custDataLst>
            </p:nvPr>
          </p:nvSpPr>
          <p:spPr>
            <a:xfrm>
              <a:off x="6413500" y="5118100"/>
              <a:ext cx="190500" cy="165100"/>
            </a:xfrm>
            <a:prstGeom prst="roundRect">
              <a:avLst>
                <a:gd name="adj" fmla="val 15000"/>
              </a:avLst>
            </a:prstGeom>
            <a:solidFill>
              <a:srgbClr val="6B5B9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1011" name="s22_ic_shackle2">
              <a:extLst>
                <a:ext uri="{FF2B5EF4-FFF2-40B4-BE49-F238E27FC236}">
                  <a16:creationId xmlns:a16="http://schemas.microsoft.com/office/drawing/2014/main" id="{D4D211F5-E334-9218-F4C0-092D4864F483}"/>
                </a:ext>
              </a:extLst>
            </p:cNvPr>
            <p:cNvSpPr/>
            <p:nvPr>
              <p:custDataLst>
                <p:tags r:id="rId209"/>
              </p:custDataLst>
            </p:nvPr>
          </p:nvSpPr>
          <p:spPr>
            <a:xfrm>
              <a:off x="6667500" y="5029200"/>
              <a:ext cx="114300" cy="152400"/>
            </a:xfrm>
            <a:prstGeom prst="ellipse">
              <a:avLst/>
            </a:prstGeom>
            <a:noFill/>
            <a:ln w="25400" cap="flat" cmpd="sng" algn="ctr">
              <a:solidFill>
                <a:srgbClr val="6B5B95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1012" name="s22_ic_lock2">
              <a:extLst>
                <a:ext uri="{FF2B5EF4-FFF2-40B4-BE49-F238E27FC236}">
                  <a16:creationId xmlns:a16="http://schemas.microsoft.com/office/drawing/2014/main" id="{1B203D1A-9C8C-D8AB-D95D-E3FFA1EA79F7}"/>
                </a:ext>
              </a:extLst>
            </p:cNvPr>
            <p:cNvSpPr/>
            <p:nvPr>
              <p:custDataLst>
                <p:tags r:id="rId210"/>
              </p:custDataLst>
            </p:nvPr>
          </p:nvSpPr>
          <p:spPr>
            <a:xfrm>
              <a:off x="6629400" y="5118100"/>
              <a:ext cx="190500" cy="165100"/>
            </a:xfrm>
            <a:prstGeom prst="roundRect">
              <a:avLst>
                <a:gd name="adj" fmla="val 15000"/>
              </a:avLst>
            </a:prstGeom>
            <a:solidFill>
              <a:srgbClr val="6B5B9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1013" name="s22_tile3">
              <a:extLst>
                <a:ext uri="{FF2B5EF4-FFF2-40B4-BE49-F238E27FC236}">
                  <a16:creationId xmlns:a16="http://schemas.microsoft.com/office/drawing/2014/main" id="{FBD52159-7FDD-72D3-1EEF-27EBDFEDFE9E}"/>
                </a:ext>
              </a:extLst>
            </p:cNvPr>
            <p:cNvSpPr/>
            <p:nvPr>
              <p:custDataLst>
                <p:tags r:id="rId211"/>
              </p:custDataLst>
            </p:nvPr>
          </p:nvSpPr>
          <p:spPr>
            <a:xfrm>
              <a:off x="8940800" y="4699000"/>
              <a:ext cx="2692400" cy="9144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1014" name="s22_tile_name3">
              <a:extLst>
                <a:ext uri="{FF2B5EF4-FFF2-40B4-BE49-F238E27FC236}">
                  <a16:creationId xmlns:a16="http://schemas.microsoft.com/office/drawing/2014/main" id="{FCCBDE40-A93D-8BB8-F5A1-EA67BFB8FA29}"/>
                </a:ext>
              </a:extLst>
            </p:cNvPr>
            <p:cNvSpPr/>
            <p:nvPr>
              <p:custDataLst>
                <p:tags r:id="rId212"/>
              </p:custDataLst>
            </p:nvPr>
          </p:nvSpPr>
          <p:spPr>
            <a:xfrm>
              <a:off x="9042400" y="4737100"/>
              <a:ext cx="2489200" cy="2159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r>
                <a:rPr lang="en-GB" sz="1200" b="1">
                  <a:solidFill>
                    <a:srgbClr val="6B5B95"/>
                  </a:solidFill>
                </a:rPr>
                <a:t>Knowledge store</a:t>
              </a:r>
            </a:p>
          </p:txBody>
        </p:sp>
        <p:sp>
          <p:nvSpPr>
            <p:cNvPr id="1015" name="s22_store_count0">
              <a:extLst>
                <a:ext uri="{FF2B5EF4-FFF2-40B4-BE49-F238E27FC236}">
                  <a16:creationId xmlns:a16="http://schemas.microsoft.com/office/drawing/2014/main" id="{AE50B309-EAE4-05F6-8CA6-D127450F13D9}"/>
                </a:ext>
              </a:extLst>
            </p:cNvPr>
            <p:cNvSpPr/>
            <p:nvPr>
              <p:custDataLst>
                <p:tags r:id="rId213"/>
              </p:custDataLst>
            </p:nvPr>
          </p:nvSpPr>
          <p:spPr>
            <a:xfrm>
              <a:off x="8991600" y="5359400"/>
              <a:ext cx="863600" cy="1905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r>
                <a:rPr lang="en-GB" sz="1000" b="1">
                  <a:solidFill>
                    <a:srgbClr val="002F56"/>
                  </a:solidFill>
                </a:rPr>
                <a:t>1,169 runs</a:t>
              </a:r>
            </a:p>
          </p:txBody>
        </p:sp>
        <p:sp>
          <p:nvSpPr>
            <p:cNvPr id="1016" name="s22_store_count1">
              <a:extLst>
                <a:ext uri="{FF2B5EF4-FFF2-40B4-BE49-F238E27FC236}">
                  <a16:creationId xmlns:a16="http://schemas.microsoft.com/office/drawing/2014/main" id="{4930920F-7304-762B-B38D-892411B01F20}"/>
                </a:ext>
              </a:extLst>
            </p:cNvPr>
            <p:cNvSpPr/>
            <p:nvPr>
              <p:custDataLst>
                <p:tags r:id="rId214"/>
              </p:custDataLst>
            </p:nvPr>
          </p:nvSpPr>
          <p:spPr>
            <a:xfrm>
              <a:off x="9855200" y="5359400"/>
              <a:ext cx="863600" cy="1905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r>
                <a:rPr lang="en-GB" sz="1000" b="1">
                  <a:solidFill>
                    <a:srgbClr val="002F56"/>
                  </a:solidFill>
                </a:rPr>
                <a:t>33 claims</a:t>
              </a:r>
            </a:p>
          </p:txBody>
        </p:sp>
        <p:sp>
          <p:nvSpPr>
            <p:cNvPr id="1017" name="s22_store_count2">
              <a:extLst>
                <a:ext uri="{FF2B5EF4-FFF2-40B4-BE49-F238E27FC236}">
                  <a16:creationId xmlns:a16="http://schemas.microsoft.com/office/drawing/2014/main" id="{CE2B16E9-2263-0305-088D-DFF7B0020977}"/>
                </a:ext>
              </a:extLst>
            </p:cNvPr>
            <p:cNvSpPr/>
            <p:nvPr>
              <p:custDataLst>
                <p:tags r:id="rId215"/>
              </p:custDataLst>
            </p:nvPr>
          </p:nvSpPr>
          <p:spPr>
            <a:xfrm>
              <a:off x="10718800" y="5359400"/>
              <a:ext cx="863600" cy="1905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r>
                <a:rPr lang="en-GB" sz="1000" b="1" dirty="0">
                  <a:solidFill>
                    <a:srgbClr val="002F56"/>
                  </a:solidFill>
                </a:rPr>
                <a:t>215 tasks</a:t>
              </a:r>
            </a:p>
          </p:txBody>
        </p:sp>
        <p:sp>
          <p:nvSpPr>
            <p:cNvPr id="1018" name="s22_ic_disc0">
              <a:extLst>
                <a:ext uri="{FF2B5EF4-FFF2-40B4-BE49-F238E27FC236}">
                  <a16:creationId xmlns:a16="http://schemas.microsoft.com/office/drawing/2014/main" id="{24EC2245-D83A-6CD3-D3BD-8C17B0D766F5}"/>
                </a:ext>
              </a:extLst>
            </p:cNvPr>
            <p:cNvSpPr/>
            <p:nvPr>
              <p:custDataLst>
                <p:tags r:id="rId216"/>
              </p:custDataLst>
            </p:nvPr>
          </p:nvSpPr>
          <p:spPr>
            <a:xfrm>
              <a:off x="9258300" y="5003800"/>
              <a:ext cx="330200" cy="76200"/>
            </a:xfrm>
            <a:prstGeom prst="roundRect">
              <a:avLst>
                <a:gd name="adj" fmla="val 50000"/>
              </a:avLst>
            </a:prstGeom>
            <a:solidFill>
              <a:srgbClr val="6B5B9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1019" name="s22_ic_disc1">
              <a:extLst>
                <a:ext uri="{FF2B5EF4-FFF2-40B4-BE49-F238E27FC236}">
                  <a16:creationId xmlns:a16="http://schemas.microsoft.com/office/drawing/2014/main" id="{26925C77-CFE5-BD4F-698F-F4FD0CD710A4}"/>
                </a:ext>
              </a:extLst>
            </p:cNvPr>
            <p:cNvSpPr/>
            <p:nvPr>
              <p:custDataLst>
                <p:tags r:id="rId217"/>
              </p:custDataLst>
            </p:nvPr>
          </p:nvSpPr>
          <p:spPr>
            <a:xfrm>
              <a:off x="9258300" y="5105400"/>
              <a:ext cx="330200" cy="76200"/>
            </a:xfrm>
            <a:prstGeom prst="roundRect">
              <a:avLst>
                <a:gd name="adj" fmla="val 50000"/>
              </a:avLst>
            </a:prstGeom>
            <a:solidFill>
              <a:srgbClr val="6B5B9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1020" name="s22_ic_disc2">
              <a:extLst>
                <a:ext uri="{FF2B5EF4-FFF2-40B4-BE49-F238E27FC236}">
                  <a16:creationId xmlns:a16="http://schemas.microsoft.com/office/drawing/2014/main" id="{994DE04E-3D67-D4F3-DD49-41FB859AB33A}"/>
                </a:ext>
              </a:extLst>
            </p:cNvPr>
            <p:cNvSpPr/>
            <p:nvPr>
              <p:custDataLst>
                <p:tags r:id="rId218"/>
              </p:custDataLst>
            </p:nvPr>
          </p:nvSpPr>
          <p:spPr>
            <a:xfrm>
              <a:off x="9258300" y="5207000"/>
              <a:ext cx="330200" cy="76200"/>
            </a:xfrm>
            <a:prstGeom prst="roundRect">
              <a:avLst>
                <a:gd name="adj" fmla="val 50000"/>
              </a:avLst>
            </a:prstGeom>
            <a:solidFill>
              <a:srgbClr val="6B5B9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1021" name="s22_ic_claim00">
              <a:extLst>
                <a:ext uri="{FF2B5EF4-FFF2-40B4-BE49-F238E27FC236}">
                  <a16:creationId xmlns:a16="http://schemas.microsoft.com/office/drawing/2014/main" id="{9FD019B1-058C-D790-A901-BAD3687D8D36}"/>
                </a:ext>
              </a:extLst>
            </p:cNvPr>
            <p:cNvSpPr/>
            <p:nvPr>
              <p:custDataLst>
                <p:tags r:id="rId219"/>
              </p:custDataLst>
            </p:nvPr>
          </p:nvSpPr>
          <p:spPr>
            <a:xfrm>
              <a:off x="10121900" y="5029200"/>
              <a:ext cx="101600" cy="889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6B5B95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0800" tIns="25400" rIns="50800" bIns="25400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22" name="s22_ic_claim01">
              <a:extLst>
                <a:ext uri="{FF2B5EF4-FFF2-40B4-BE49-F238E27FC236}">
                  <a16:creationId xmlns:a16="http://schemas.microsoft.com/office/drawing/2014/main" id="{407B784D-5DCC-0DB4-9DED-E4DCFDFE2585}"/>
                </a:ext>
              </a:extLst>
            </p:cNvPr>
            <p:cNvSpPr/>
            <p:nvPr>
              <p:custDataLst>
                <p:tags r:id="rId220"/>
              </p:custDataLst>
            </p:nvPr>
          </p:nvSpPr>
          <p:spPr>
            <a:xfrm>
              <a:off x="10236200" y="5029200"/>
              <a:ext cx="101600" cy="889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6B5B95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0800" tIns="25400" rIns="50800" bIns="25400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23" name="s22_ic_claim02">
              <a:extLst>
                <a:ext uri="{FF2B5EF4-FFF2-40B4-BE49-F238E27FC236}">
                  <a16:creationId xmlns:a16="http://schemas.microsoft.com/office/drawing/2014/main" id="{1B1C463B-DE50-6352-6F62-8DE118134366}"/>
                </a:ext>
              </a:extLst>
            </p:cNvPr>
            <p:cNvSpPr/>
            <p:nvPr>
              <p:custDataLst>
                <p:tags r:id="rId221"/>
              </p:custDataLst>
            </p:nvPr>
          </p:nvSpPr>
          <p:spPr>
            <a:xfrm>
              <a:off x="10350500" y="5029200"/>
              <a:ext cx="101600" cy="889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6B5B95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0800" tIns="25400" rIns="50800" bIns="25400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24" name="s22_ic_claim10">
              <a:extLst>
                <a:ext uri="{FF2B5EF4-FFF2-40B4-BE49-F238E27FC236}">
                  <a16:creationId xmlns:a16="http://schemas.microsoft.com/office/drawing/2014/main" id="{C6AEFF82-D533-2568-72AC-FBE87505160D}"/>
                </a:ext>
              </a:extLst>
            </p:cNvPr>
            <p:cNvSpPr/>
            <p:nvPr>
              <p:custDataLst>
                <p:tags r:id="rId222"/>
              </p:custDataLst>
            </p:nvPr>
          </p:nvSpPr>
          <p:spPr>
            <a:xfrm>
              <a:off x="10121900" y="5156200"/>
              <a:ext cx="101600" cy="889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6B5B95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0800" tIns="25400" rIns="50800" bIns="25400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25" name="s22_ic_claim11">
              <a:extLst>
                <a:ext uri="{FF2B5EF4-FFF2-40B4-BE49-F238E27FC236}">
                  <a16:creationId xmlns:a16="http://schemas.microsoft.com/office/drawing/2014/main" id="{4D9D5FED-68F9-5CD3-FBA1-4F71F287E869}"/>
                </a:ext>
              </a:extLst>
            </p:cNvPr>
            <p:cNvSpPr/>
            <p:nvPr>
              <p:custDataLst>
                <p:tags r:id="rId223"/>
              </p:custDataLst>
            </p:nvPr>
          </p:nvSpPr>
          <p:spPr>
            <a:xfrm>
              <a:off x="10236200" y="5156200"/>
              <a:ext cx="101600" cy="889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6B5B95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0800" tIns="25400" rIns="50800" bIns="25400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26" name="s22_ic_claim12">
              <a:extLst>
                <a:ext uri="{FF2B5EF4-FFF2-40B4-BE49-F238E27FC236}">
                  <a16:creationId xmlns:a16="http://schemas.microsoft.com/office/drawing/2014/main" id="{7C6AFCC6-0258-8DF7-BBA3-034FF8A3B306}"/>
                </a:ext>
              </a:extLst>
            </p:cNvPr>
            <p:cNvSpPr/>
            <p:nvPr>
              <p:custDataLst>
                <p:tags r:id="rId224"/>
              </p:custDataLst>
            </p:nvPr>
          </p:nvSpPr>
          <p:spPr>
            <a:xfrm>
              <a:off x="10350500" y="5156200"/>
              <a:ext cx="101600" cy="889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6B5B95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0800" tIns="25400" rIns="50800" bIns="25400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027" name="s22_ic_issue0">
              <a:extLst>
                <a:ext uri="{FF2B5EF4-FFF2-40B4-BE49-F238E27FC236}">
                  <a16:creationId xmlns:a16="http://schemas.microsoft.com/office/drawing/2014/main" id="{303C707D-F020-0885-B035-441EA84A3E82}"/>
                </a:ext>
              </a:extLst>
            </p:cNvPr>
            <p:cNvSpPr/>
            <p:nvPr>
              <p:custDataLst>
                <p:tags r:id="rId225"/>
              </p:custDataLst>
            </p:nvPr>
          </p:nvSpPr>
          <p:spPr>
            <a:xfrm>
              <a:off x="10985500" y="5003800"/>
              <a:ext cx="76200" cy="76200"/>
            </a:xfrm>
            <a:prstGeom prst="rect">
              <a:avLst/>
            </a:prstGeom>
            <a:solidFill>
              <a:srgbClr val="6B5B95"/>
            </a:solidFill>
            <a:ln w="12700">
              <a:solidFill>
                <a:srgbClr val="6B5B95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0800" tIns="25400" rIns="50800" bIns="25400" rtlCol="0" anchor="ctr">
              <a:noAutofit/>
            </a:bodyPr>
            <a:lstStyle/>
            <a:p>
              <a:pPr algn="ctr"/>
              <a:endParaRPr lang="en-GB"/>
            </a:p>
          </p:txBody>
        </p:sp>
        <p:cxnSp>
          <p:nvCxnSpPr>
            <p:cNvPr id="1028" name="s22_ic_issue_l0">
              <a:extLst>
                <a:ext uri="{FF2B5EF4-FFF2-40B4-BE49-F238E27FC236}">
                  <a16:creationId xmlns:a16="http://schemas.microsoft.com/office/drawing/2014/main" id="{CF62D96C-EBDB-40F1-47AB-8154922E2E03}"/>
                </a:ext>
              </a:extLst>
            </p:cNvPr>
            <p:cNvCxnSpPr/>
            <p:nvPr>
              <p:custDataLst>
                <p:tags r:id="rId226"/>
              </p:custDataLst>
            </p:nvPr>
          </p:nvCxnSpPr>
          <p:spPr>
            <a:xfrm>
              <a:off x="11099800" y="5041900"/>
              <a:ext cx="215900" cy="0"/>
            </a:xfrm>
            <a:prstGeom prst="straightConnector1">
              <a:avLst/>
            </a:prstGeom>
            <a:ln w="15875">
              <a:solidFill>
                <a:srgbClr val="6B5B95"/>
              </a:solidFill>
              <a:prstDash val="solid"/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9" name="s22_ic_issue1">
              <a:extLst>
                <a:ext uri="{FF2B5EF4-FFF2-40B4-BE49-F238E27FC236}">
                  <a16:creationId xmlns:a16="http://schemas.microsoft.com/office/drawing/2014/main" id="{C190417A-9C76-2DEF-2157-3629F9BC18E3}"/>
                </a:ext>
              </a:extLst>
            </p:cNvPr>
            <p:cNvSpPr/>
            <p:nvPr>
              <p:custDataLst>
                <p:tags r:id="rId227"/>
              </p:custDataLst>
            </p:nvPr>
          </p:nvSpPr>
          <p:spPr>
            <a:xfrm>
              <a:off x="10985500" y="5105400"/>
              <a:ext cx="76200" cy="76200"/>
            </a:xfrm>
            <a:prstGeom prst="rect">
              <a:avLst/>
            </a:prstGeom>
            <a:solidFill>
              <a:srgbClr val="6B5B95"/>
            </a:solidFill>
            <a:ln w="12700">
              <a:solidFill>
                <a:srgbClr val="6B5B95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0800" tIns="25400" rIns="50800" bIns="25400" rtlCol="0" anchor="ctr">
              <a:noAutofit/>
            </a:bodyPr>
            <a:lstStyle/>
            <a:p>
              <a:pPr algn="ctr"/>
              <a:endParaRPr lang="en-GB"/>
            </a:p>
          </p:txBody>
        </p:sp>
        <p:cxnSp>
          <p:nvCxnSpPr>
            <p:cNvPr id="1030" name="s22_ic_issue_l1">
              <a:extLst>
                <a:ext uri="{FF2B5EF4-FFF2-40B4-BE49-F238E27FC236}">
                  <a16:creationId xmlns:a16="http://schemas.microsoft.com/office/drawing/2014/main" id="{1A80FC1F-8C0B-E010-E0E6-BE51EAD8AE0D}"/>
                </a:ext>
              </a:extLst>
            </p:cNvPr>
            <p:cNvCxnSpPr/>
            <p:nvPr>
              <p:custDataLst>
                <p:tags r:id="rId228"/>
              </p:custDataLst>
            </p:nvPr>
          </p:nvCxnSpPr>
          <p:spPr>
            <a:xfrm>
              <a:off x="11099800" y="5143500"/>
              <a:ext cx="215900" cy="0"/>
            </a:xfrm>
            <a:prstGeom prst="straightConnector1">
              <a:avLst/>
            </a:prstGeom>
            <a:ln w="15875">
              <a:solidFill>
                <a:srgbClr val="6B5B95"/>
              </a:solidFill>
              <a:prstDash val="solid"/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1" name="s22_ic_issue2">
              <a:extLst>
                <a:ext uri="{FF2B5EF4-FFF2-40B4-BE49-F238E27FC236}">
                  <a16:creationId xmlns:a16="http://schemas.microsoft.com/office/drawing/2014/main" id="{22F6FB28-AA28-82C3-84E7-BDCC46445159}"/>
                </a:ext>
              </a:extLst>
            </p:cNvPr>
            <p:cNvSpPr/>
            <p:nvPr>
              <p:custDataLst>
                <p:tags r:id="rId229"/>
              </p:custDataLst>
            </p:nvPr>
          </p:nvSpPr>
          <p:spPr>
            <a:xfrm>
              <a:off x="10985500" y="5207000"/>
              <a:ext cx="76200" cy="762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6B5B95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0800" tIns="25400" rIns="50800" bIns="25400" rtlCol="0" anchor="ctr">
              <a:noAutofit/>
            </a:bodyPr>
            <a:lstStyle/>
            <a:p>
              <a:pPr algn="ctr"/>
              <a:endParaRPr lang="en-GB"/>
            </a:p>
          </p:txBody>
        </p:sp>
        <p:cxnSp>
          <p:nvCxnSpPr>
            <p:cNvPr id="1032" name="s22_ic_issue_l2">
              <a:extLst>
                <a:ext uri="{FF2B5EF4-FFF2-40B4-BE49-F238E27FC236}">
                  <a16:creationId xmlns:a16="http://schemas.microsoft.com/office/drawing/2014/main" id="{54A826B2-EB67-3627-1961-8AFCB09DDBA8}"/>
                </a:ext>
              </a:extLst>
            </p:cNvPr>
            <p:cNvCxnSpPr/>
            <p:nvPr>
              <p:custDataLst>
                <p:tags r:id="rId230"/>
              </p:custDataLst>
            </p:nvPr>
          </p:nvCxnSpPr>
          <p:spPr>
            <a:xfrm>
              <a:off x="11099800" y="5245100"/>
              <a:ext cx="215900" cy="0"/>
            </a:xfrm>
            <a:prstGeom prst="straightConnector1">
              <a:avLst/>
            </a:prstGeom>
            <a:ln w="15875">
              <a:solidFill>
                <a:srgbClr val="6B5B95"/>
              </a:solidFill>
              <a:prstDash val="solid"/>
              <a:headEnd type="none" w="med" len="med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3290544-BD64-E6F9-3A05-3E4F10B4BFAA}"/>
              </a:ext>
            </a:extLst>
          </p:cNvPr>
          <p:cNvSpPr txBox="1"/>
          <p:nvPr/>
        </p:nvSpPr>
        <p:spPr>
          <a:xfrm>
            <a:off x="6753549" y="3698031"/>
            <a:ext cx="12503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Deterministic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667594-6B9C-C557-8230-8D86DE41E0D4}"/>
              </a:ext>
            </a:extLst>
          </p:cNvPr>
          <p:cNvSpPr txBox="1"/>
          <p:nvPr/>
        </p:nvSpPr>
        <p:spPr>
          <a:xfrm>
            <a:off x="4111949" y="3685401"/>
            <a:ext cx="12503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Deterministic</a:t>
            </a:r>
          </a:p>
        </p:txBody>
      </p:sp>
    </p:spTree>
    <p:extLst>
      <p:ext uri="{BB962C8B-B14F-4D97-AF65-F5344CB8AC3E}">
        <p14:creationId xmlns:p14="http://schemas.microsoft.com/office/powerpoint/2010/main" val="198264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421"/>
    </mc:Choice>
    <mc:Fallback xmlns="">
      <p:transition spd="slow" advTm="8242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75CAC-4FDC-841C-68BC-E3F33AC7F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rner_mask" descr="White mask over the template's top-right corner, so the figure can reach the right edge of the slide">
            <a:extLst>
              <a:ext uri="{FF2B5EF4-FFF2-40B4-BE49-F238E27FC236}">
                <a16:creationId xmlns:a16="http://schemas.microsoft.com/office/drawing/2014/main" id="{709FB84F-C429-507C-5E69-F7A0E8042E9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0"/>
            <a:ext cx="2286000" cy="228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20ABA28-012A-AD5D-787E-C0E3C8D0F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2" y="105171"/>
            <a:ext cx="12134514" cy="951505"/>
          </a:xfrm>
        </p:spPr>
        <p:txBody>
          <a:bodyPr/>
          <a:lstStyle/>
          <a:p>
            <a:r>
              <a:rPr lang="en-GB" dirty="0"/>
              <a:t>Example results of an overnight study (~700 runs)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5A4446-AB92-72FF-F1BE-3C97B6F91A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46C891-72C1-99FB-4B73-E578B04B0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pic>
        <p:nvPicPr>
          <p:cNvPr id="6" name="opt_overview" descr="Made by talks/ecw2026/figs/opt_overview.py @ dd8b4f3&#10;Campaign test4-jacobian (solver-opt-store), build ef2ef9dd, CHECK=2, 10 cores&#10;Index: /home/mike/work/solver-opt-store/campaigns/test4-jacobian/runs.tsv (completed runs)&#10;Rows: the 29 settings of S03's overview (analysis/studies/test4-jacobian/S03_overnight2.py, Report.OVERVIEW_GROUPS), every completed run of each on the six windows&#10;Runs shown: 554 in 29 settings&#10;SNES-MUMPS-4 over 0-100 ms: 5 runs, mean 1005 s; SNES-MUMPS-3: mean 2558 s&#10;Style: fig_overview at solver-opt-store ba07931, as in the hackathon summary's second overnight campaign">
            <a:extLst>
              <a:ext uri="{FF2B5EF4-FFF2-40B4-BE49-F238E27FC236}">
                <a16:creationId xmlns:a16="http://schemas.microsoft.com/office/drawing/2014/main" id="{A56CBDAD-6AB3-D851-B6FD-1A6E8BA3DA1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1079530"/>
            <a:ext cx="11988800" cy="5270439"/>
          </a:xfrm>
          <a:prstGeom prst="rect">
            <a:avLst/>
          </a:prstGeom>
        </p:spPr>
      </p:pic>
      <p:sp>
        <p:nvSpPr>
          <p:cNvPr id="185" name="rung0_sq2">
            <a:extLst>
              <a:ext uri="{FF2B5EF4-FFF2-40B4-BE49-F238E27FC236}">
                <a16:creationId xmlns:a16="http://schemas.microsoft.com/office/drawing/2014/main" id="{C0625598-0B22-4AB0-88F4-329F500B15E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581400" y="3981450"/>
            <a:ext cx="101600" cy="1016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186" name="rung0_sq3">
            <a:extLst>
              <a:ext uri="{FF2B5EF4-FFF2-40B4-BE49-F238E27FC236}">
                <a16:creationId xmlns:a16="http://schemas.microsoft.com/office/drawing/2014/main" id="{A83318A4-A920-0449-F2F0-EC12296CCB4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708400" y="3981450"/>
            <a:ext cx="101600" cy="1016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197" name="rung0_sq14">
            <a:extLst>
              <a:ext uri="{FF2B5EF4-FFF2-40B4-BE49-F238E27FC236}">
                <a16:creationId xmlns:a16="http://schemas.microsoft.com/office/drawing/2014/main" id="{4BC4A278-99BA-8E87-B799-1CBD40F8003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581400" y="4362450"/>
            <a:ext cx="101600" cy="1016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199" name="rung_label1">
            <a:extLst>
              <a:ext uri="{FF2B5EF4-FFF2-40B4-BE49-F238E27FC236}">
                <a16:creationId xmlns:a16="http://schemas.microsoft.com/office/drawing/2014/main" id="{52B6F098-AF92-712D-97EA-3C237C7949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051300" y="3790950"/>
            <a:ext cx="508000" cy="1651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900">
                <a:solidFill>
                  <a:srgbClr val="FFFFFF"/>
                </a:solidFill>
              </a:rPr>
              <a:t>1 ms</a:t>
            </a:r>
          </a:p>
        </p:txBody>
      </p:sp>
      <p:cxnSp>
        <p:nvCxnSpPr>
          <p:cNvPr id="201" name="Straight Arrow Connector 200">
            <a:extLst>
              <a:ext uri="{FF2B5EF4-FFF2-40B4-BE49-F238E27FC236}">
                <a16:creationId xmlns:a16="http://schemas.microsoft.com/office/drawing/2014/main" id="{1268D26A-E355-0D11-6BAB-46D8CA62EF4B}"/>
              </a:ext>
            </a:extLst>
          </p:cNvPr>
          <p:cNvCxnSpPr/>
          <p:nvPr/>
        </p:nvCxnSpPr>
        <p:spPr>
          <a:xfrm flipH="1">
            <a:off x="10826750" y="4241800"/>
            <a:ext cx="222250" cy="222250"/>
          </a:xfrm>
          <a:prstGeom prst="straightConnector1">
            <a:avLst/>
          </a:prstGeom>
          <a:ln w="57150">
            <a:solidFill>
              <a:srgbClr val="F92B83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TextBox 201">
            <a:extLst>
              <a:ext uri="{FF2B5EF4-FFF2-40B4-BE49-F238E27FC236}">
                <a16:creationId xmlns:a16="http://schemas.microsoft.com/office/drawing/2014/main" id="{E2C5ECBA-2927-191D-B6E1-C27CA638C95F}"/>
              </a:ext>
            </a:extLst>
          </p:cNvPr>
          <p:cNvSpPr txBox="1"/>
          <p:nvPr/>
        </p:nvSpPr>
        <p:spPr>
          <a:xfrm>
            <a:off x="11049000" y="3557734"/>
            <a:ext cx="1136647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F92B83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2.9x speedup across 5 repeats</a:t>
            </a:r>
          </a:p>
        </p:txBody>
      </p:sp>
      <p:sp>
        <p:nvSpPr>
          <p:cNvPr id="7" name="opt_overview:label0">
            <a:extLst>
              <a:ext uri="{FF2B5EF4-FFF2-40B4-BE49-F238E27FC236}">
                <a16:creationId xmlns:a16="http://schemas.microsoft.com/office/drawing/2014/main" id="{E5A0E2B1-898F-F92F-32D8-31CE0DA5A39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366140" y="1117603"/>
            <a:ext cx="3015585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Rung 0 (~0.1ms)</a:t>
            </a:r>
            <a:endParaRPr lang="en-GB" sz="1300"/>
          </a:p>
        </p:txBody>
      </p:sp>
      <p:sp>
        <p:nvSpPr>
          <p:cNvPr id="8" name="opt_overview:label1">
            <a:extLst>
              <a:ext uri="{FF2B5EF4-FFF2-40B4-BE49-F238E27FC236}">
                <a16:creationId xmlns:a16="http://schemas.microsoft.com/office/drawing/2014/main" id="{A7BB8CB5-EDBC-10D5-39D0-3C9E744B7828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701426" y="1117603"/>
            <a:ext cx="3015585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Rung 1 (1ms)</a:t>
            </a:r>
            <a:endParaRPr lang="en-GB" sz="1300"/>
          </a:p>
        </p:txBody>
      </p:sp>
      <p:sp>
        <p:nvSpPr>
          <p:cNvPr id="9" name="opt_overview:label2">
            <a:extLst>
              <a:ext uri="{FF2B5EF4-FFF2-40B4-BE49-F238E27FC236}">
                <a16:creationId xmlns:a16="http://schemas.microsoft.com/office/drawing/2014/main" id="{66E4571E-3F21-FEFF-AD9E-864BE959198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036712" y="1117603"/>
            <a:ext cx="3015585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Rung 2 (100ms)</a:t>
            </a:r>
            <a:endParaRPr lang="en-GB" sz="1300"/>
          </a:p>
        </p:txBody>
      </p:sp>
    </p:spTree>
    <p:extLst>
      <p:ext uri="{BB962C8B-B14F-4D97-AF65-F5344CB8AC3E}">
        <p14:creationId xmlns:p14="http://schemas.microsoft.com/office/powerpoint/2010/main" val="306528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66"/>
    </mc:Choice>
    <mc:Fallback xmlns="">
      <p:transition spd="slow" advTm="21666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97A42-D048-77D6-B2EC-F5650AE5B7D0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GB" dirty="0"/>
              <a:t>Solver tuning impact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61447A-F603-31AB-50CF-1E243C7E0072}"/>
              </a:ext>
            </a:extLst>
          </p:cNvPr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B6EE51-47C6-CC21-4CB9-D9E5176D00C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pic>
        <p:nvPicPr>
          <p:cNvPr id="109" name="overall_perf_step3" descr="Made by talks/ecw2026/figs/overall_perf_step3.py @ 984244c&#10;Rows top to bottom (recipe names; the slide's labels in brackets): CVODE-1, combined limiters; CVODE-1, separate limiters; SNES-MUMPS-1, combined limiters [PETSc solver w/ LU, combined limiters]; + regularisation, Van Albada [+ neutral regularisation, Van Albada slope limiter]; + SNES-MUMPS-3, limiter lagging [+ column scaling, solver tuning, limiter lagging]; + SNES-MUMPS-4 [+ AI solver optimisation]; + Van Albada tolerance; + Jacobian colouring [+ Optimised Jacobian colouring]; + separate limiters&#10;test4 + regularisation, Van Albada (SNES-MUMPS-1, lagging off): /home/mike/work/cases/fluxlim/neutlag/lag19a-from_lag9a_st40hr_neutlag_va_nolag_mumps1_restart 147609 s&#10;test4 + SNES-MUMPS-3 (lagged): 6 runs, mean 2542 s (/home/mike/work/solver-opt-store/campaigns/test4-jacobian/runs.tsv, cfg baseline, window test4_0.0-100.0ms, build ef2ef9dd; and /home/mike/work/solver-opt-data/bundles/test4_0.0-100.0ms-20260919-201426/BOUT.log.0)&#10;test5 + SNES-MUMPS-3 (lagged): parents test5_0.0-100.0ms-20260919-201521, test5_0.0-100.0ms-20260920-170442, mean 60178 s (/home/mike/work/solver-opt-store/index.tsv)&#10;test4 + SNES-MUMPS-4 (lagged): 7 runs, mean 984 s (same campaign and window; 2 with the void divergence tolerance)&#10;test5 + SNES-MUMPS-4 (lagged): /home/mike/work/cases/hermes3-perf/test5-failures/t5f52c-test5_neutlag_mumps4_scratch 129317 s at 100.0 ms&#10;+ Van Albada tolerance (SNES-MUMPS-4, lagged, epsilon 1e-3 + clip): test4 /home/mike/work/cases/hermes3-perf/jac-opt/jopt23a-test4_jacopt_laggrad_scratch 1007 s, /home/mike/work/cases/hermes3-perf/jac-opt/jopt26a-from_jopt23a_test4_jacopt_laggrad_rep2_scratch 987 s, /home/mike/work/cases/hermes3-perf/jac-opt/jopt26b-from_jopt23a_test4_jacopt_laggrad_rep3_scratch 1042 s (mean 1012 s); test5 /home/mike/work/cases/hermes3-perf/jac-opt/jopt23b-test5_jacopt_laggrad_scratch 117 s, /home/mike/work/cases/hermes3-perf/jac-opt/jopt26c-from_jopt23b_test5_jacopt_laggrad_rep2_scratch 111 s, /home/mike/work/cases/hermes3-perf/jac-opt/jopt26d-from_jopt23b_test5_jacopt_laggrad_rep3_scratch 135 s (mean 121 s)&#10;+ Jacobian colouring (SNES-MUMPS-4 + tolerance + auto_pairs, lagged): test4 /home/mike/work/cases/hermes3-perf/jac-opt/jopt20a-test4_jacopt_autopairs_symcol_colid_laggrad_rep1_scratch 591 s, /home/mike/work/cases/hermes3-perf/jac-opt/jopt20b-test4_jacopt_autopairs_symcol_colid_laggrad_rep2_scratch 626 s (mean 608 s); test5 /home/mike/work/cases/hermes3-perf/jac-opt/jopt20c-test5_jacopt_autopairs_symcol_colid_laggrad_rep1_scratch 71 s, /home/mike/work/cases/hermes3-perf/jac-opt/jopt20d-test5_jacopt_autopairs_symcol_colid_laggrad_rep2_scratch 69 s (mean 70 s)&#10;+ separate limiters (all fixes, combined_limiters = false, lagged; test4 left empty, its run jopt25a stalled at 43 ms): + separate limiters, test5: /home/mike/work/cases/hermes3-perf/jac-opt/jopt22c-test5_jacopt_autopairs_symcol_colid_laggrad_nocombined_scratch 70 s, /home/mike/work/cases/hermes3-perf/jac-opt/jopt26e-from_jopt22c_test5_jacopt_autopairs_symcol_colid_laggrad_nocombined_rep2_scratch 73 s (mean 72 s)&#10;Stand-in (/home/mike/work/solver-opt-store/run_records-preproject.csv): test4scratch SNES-MUMPS-1 master, 36.1 h to 60 ms (notes), extrapolated at its mean pace to 216600 s&#10;Low-res ST40, flux limit 1.0 (triangles; wall time at 100 ms of runs to 123.5 ms): SNES-MUMPS-1, combined limiters (master 2ea120b9) /home/mike/work/cases/fluxlim/st40-flimlrb/st40fllrb0aa-master_flim1.0_scratch 3730 s; + regularisation, Van Albada (floor 0.01, combined, build 23238682) /home/mike/work/cases/fluxlim/st40-flimlrb/st40fllrb21e-vanalbada_floor0.01_lmax1.0_flim1.0_scratch 2380 s&#10;Low-res ST40, test6-ladder (build 1845bfbe, 0-100 ms from scratch): + SNES-MUMPS-3 /home/mike/work/cases/hermes3-perf/test6-ladder/t6l1d-test6_jacopt_combined_mumps3_laggrad_scratch 64 s, /home/mike/work/cases/hermes3-perf/test6-ladder/t6l2a-from_t6l1d_test6_jacopt_combined_mumps3_laggrad_rep2_scratch 61 s, /home/mike/work/cases/hermes3-perf/test6-ladder/t6l2b-from_t6l1d_test6_jacopt_combined_mumps3_laggrad_rep3_scratch 64 s (mean 63 s); + SNES-MUMPS-4 /home/mike/work/cases/hermes3-perf/test6-ladder/t6l1e-test6_jacopt_combined_mumps4_laggrad_scratch 94 s, /home/mike/work/cases/hermes3-perf/test6-ladder/t6l2c-from_t6l1e_test6_jacopt_combined_mumps4_laggrad_rep2_scratch 91 s, /home/mike/work/cases/hermes3-perf/test6-ladder/t6l2d-from_t6l1e_test6_jacopt_combined_mumps4_laggrad_rep3_scratch 112 s (mean 99 s); + Van Albada tolerance /home/mike/work/cases/hermes3-perf/test6-ladder/t6l1f-test6_jacopt_combined_mumps4_eps_laggrad_scratch 85 s, /home/mike/work/cases/hermes3-perf/test6-ladder/t6l2e-from_t6l1f_test6_jacopt_combined_mumps4_eps_laggrad_rep2_scratch 89 s, /home/mike/work/cases/hermes3-perf/test6-ladder/t6l2f-from_t6l1f_test6_jacopt_combined_mumps4_eps_laggrad_rep3_scratch 81 s (mean 85 s); + Jacobian colouring /home/mike/work/cases/hermes3-perf/test6-ladder/t6l1ga-test6_jacopt_combined_mumps4_eps_autopairs_laggrad_maxfail50_scratch 56 s, /home/mike/work/cases/hermes3-perf/test6-ladder/t6l2g-from_t6l1ga_test6_jacopt_combined_mumps4_eps_autopairs_laggrad_maxfail50_rep2_scratch 52 s (mean 54 s); + separate limiters /home/mike/work/cases/hermes3-perf/test6-ladder/t6l1aa-test6_jacopt_mumps4_eps_autopairs_laggrad_maxfail50_scratch 58 s, /home/mike/work/cases/hermes3-perf/test6-ladder/t6l2j-from_t6l1aa_test6_jacopt_mumps4_eps_autopairs_laggrad_maxfail50_rep3_scratch 69 s (mean 64 s). t6l1ga and t6l1aa are reruns of t6l1g and t6l1a, which aborted at 10 ms on 20 consecutive SNES failures; the reruns raise max_snes_failures to 50 and never exceed 3. Series 2 repeats that aborted on 50 consecutive DIVERGED_LINEAR_SOLVE, not drawn: t6l2h row 8, aborted at 10.0 ms; t6l2i row 9, aborted at 11.0 ms. So on low-res, 2 of 4 runs abort at about 10 ms on each auto_pairs row (8 and 9), none on rows 5-7&#10;Measured, 0-100 ms: CVODE-1, combined limiters, test6: /home/mike/work/cases/hermes3-perf/test6-ladder/t6l1i-test6_jacopt_combined_legacyreg_cvode1_scratch 82129 s; CVODE-1, combined limiters, test5: /home/mike/work/cases/hermes3-perf/test5-cvode1/t5c1a-test5_jacopt_scratch 26743 s; CVODE-1, separate limiters, test5: /home/mike/work/cases/hermes3-perf/test5-cvode1/t5c1b-test5_jacopt_nocombined_scratch 49907 s&#10;Unfinished runs, extrapolated at their mean pace (wall so far x 100 / ms reached): CVODE-1, separate limiters, test6: /home/mike/work/cases/hermes3-perf/test6-ladder/t6l1j-test6_jacopt_legacyreg_cvode1_scratch 115782 s at 39.0 ms, to 296856 s; CVODE-1, combined limiters, test4: /home/mike/work/cases/hermes3-perf/test4-cvode1/t4c1a-test4_jacopt_scratch 153689 s at 37.0 ms, to 415394 s&#10;Queued or running, no output yet, not drawn: t5l1a, t5l1b&#10;Stopped by a solver error, drawn extrapolated: t4c1a CVODE flag -4 at 37.6 ms&#10;Stalled (not labelled on the slide): t6l1j&#10;Estimate (the user, 2026-09-26): test4 CVODE-1 separate 4 ms/24 h&#10;Drawn half filled, keyed extrapolated: every point not measured to 100 ms: extrapolated runs, the stand-in, the estimate&#10;Speedups, first row to final row: test6 + separate limiters: 1293x (first row measured); test5 + separate limiters: 374x (first row measured); test4 + Jacobian colouring: 683x (first row extrapolated)&#10;Variant step3 of overall_perf.py, last row drawn per test: test4 + SNES-MUMPS-4; test6 + SNES-MUMPS-4">
            <a:extLst>
              <a:ext uri="{FF2B5EF4-FFF2-40B4-BE49-F238E27FC236}">
                <a16:creationId xmlns:a16="http://schemas.microsoft.com/office/drawing/2014/main" id="{653CE84A-8AC0-23E7-1941-6CA0D128B64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7" y="1778000"/>
            <a:ext cx="11679937" cy="4572000"/>
          </a:xfrm>
          <a:prstGeom prst="rect">
            <a:avLst/>
          </a:prstGeom>
        </p:spPr>
      </p:pic>
      <p:sp>
        <p:nvSpPr>
          <p:cNvPr id="110" name="overall_perf_step3:label0">
            <a:extLst>
              <a:ext uri="{FF2B5EF4-FFF2-40B4-BE49-F238E27FC236}">
                <a16:creationId xmlns:a16="http://schemas.microsoft.com/office/drawing/2014/main" id="{4170F49E-F759-7655-EC90-865E920DA33D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61998" y="2600439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●</a:t>
            </a:r>
            <a:endParaRPr lang="en-GB" sz="1400"/>
          </a:p>
        </p:txBody>
      </p:sp>
      <p:sp>
        <p:nvSpPr>
          <p:cNvPr id="111" name="overall_perf_step3:label1">
            <a:extLst>
              <a:ext uri="{FF2B5EF4-FFF2-40B4-BE49-F238E27FC236}">
                <a16:creationId xmlns:a16="http://schemas.microsoft.com/office/drawing/2014/main" id="{6FBBC68E-4B94-0CE7-7245-AFC0963B911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729687" y="2600439"/>
            <a:ext cx="72859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measured</a:t>
            </a:r>
            <a:endParaRPr lang="en-GB" sz="1400"/>
          </a:p>
        </p:txBody>
      </p:sp>
      <p:sp>
        <p:nvSpPr>
          <p:cNvPr id="112" name="overall_perf_step3:label2">
            <a:extLst>
              <a:ext uri="{FF2B5EF4-FFF2-40B4-BE49-F238E27FC236}">
                <a16:creationId xmlns:a16="http://schemas.microsoft.com/office/drawing/2014/main" id="{0A89AD94-7DF8-9017-4405-79A5F742534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168347" y="2841231"/>
            <a:ext cx="4826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◐</a:t>
            </a:r>
            <a:endParaRPr lang="en-GB" sz="1400"/>
          </a:p>
        </p:txBody>
      </p:sp>
      <p:sp>
        <p:nvSpPr>
          <p:cNvPr id="113" name="overall_perf_step3:label3">
            <a:extLst>
              <a:ext uri="{FF2B5EF4-FFF2-40B4-BE49-F238E27FC236}">
                <a16:creationId xmlns:a16="http://schemas.microsoft.com/office/drawing/2014/main" id="{9145FB4B-770B-FE89-C707-F35BE9FB1AA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0729688" y="2841231"/>
            <a:ext cx="93153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extrapolated</a:t>
            </a:r>
            <a:endParaRPr lang="en-GB" sz="1400"/>
          </a:p>
        </p:txBody>
      </p:sp>
      <p:sp>
        <p:nvSpPr>
          <p:cNvPr id="114" name="overall_perf_step3:label4">
            <a:extLst>
              <a:ext uri="{FF2B5EF4-FFF2-40B4-BE49-F238E27FC236}">
                <a16:creationId xmlns:a16="http://schemas.microsoft.com/office/drawing/2014/main" id="{7A9209BB-2465-7A38-A72C-3C4D543A07E6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626611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B22222"/>
                </a:solidFill>
                <a:latin typeface="+mn-lt"/>
                <a:cs typeface="+mn-lt"/>
              </a:rPr>
              <a:t>●</a:t>
            </a:r>
            <a:endParaRPr lang="en-GB" sz="1400"/>
          </a:p>
        </p:txBody>
      </p:sp>
      <p:sp>
        <p:nvSpPr>
          <p:cNvPr id="115" name="overall_perf_step3:label5">
            <a:extLst>
              <a:ext uri="{FF2B5EF4-FFF2-40B4-BE49-F238E27FC236}">
                <a16:creationId xmlns:a16="http://schemas.microsoft.com/office/drawing/2014/main" id="{2AA84234-DB7F-2531-926F-D6CF16FDB81E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194301" y="6094435"/>
            <a:ext cx="224266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ST40, 40x100, flux limiter = 0.2</a:t>
            </a:r>
            <a:endParaRPr lang="en-GB" sz="1400"/>
          </a:p>
        </p:txBody>
      </p:sp>
      <p:sp>
        <p:nvSpPr>
          <p:cNvPr id="116" name="overall_perf_step3:label6">
            <a:extLst>
              <a:ext uri="{FF2B5EF4-FFF2-40B4-BE49-F238E27FC236}">
                <a16:creationId xmlns:a16="http://schemas.microsoft.com/office/drawing/2014/main" id="{D65C0ED5-FEF2-ECF9-3B08-ED4911C6986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707758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8080"/>
                </a:solidFill>
                <a:latin typeface="+mn-lt"/>
                <a:cs typeface="+mn-lt"/>
              </a:rPr>
              <a:t>▲</a:t>
            </a:r>
            <a:endParaRPr lang="en-GB" sz="1400"/>
          </a:p>
        </p:txBody>
      </p:sp>
      <p:sp>
        <p:nvSpPr>
          <p:cNvPr id="117" name="overall_perf_step3:label7">
            <a:extLst>
              <a:ext uri="{FF2B5EF4-FFF2-40B4-BE49-F238E27FC236}">
                <a16:creationId xmlns:a16="http://schemas.microsoft.com/office/drawing/2014/main" id="{10BC9065-FCCF-E107-57F8-E26D2DF15C20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6275448" y="6094435"/>
            <a:ext cx="215129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ST40, 20x50, flux limiter = 1.0</a:t>
            </a:r>
            <a:endParaRPr lang="en-GB" sz="1400"/>
          </a:p>
        </p:txBody>
      </p:sp>
      <p:sp>
        <p:nvSpPr>
          <p:cNvPr id="122" name="overall_perf:badge:test4">
            <a:extLst>
              <a:ext uri="{FF2B5EF4-FFF2-40B4-BE49-F238E27FC236}">
                <a16:creationId xmlns:a16="http://schemas.microsoft.com/office/drawing/2014/main" id="{C565F6F1-1003-8999-7252-BE9B6D99C94A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9403841" y="4139448"/>
            <a:ext cx="508000" cy="508000"/>
          </a:xfrm>
          <a:prstGeom prst="ellipse">
            <a:avLst/>
          </a:prstGeom>
          <a:solidFill>
            <a:srgbClr val="ECC8C8"/>
          </a:solidFill>
          <a:ln w="9525">
            <a:solidFill>
              <a:srgbClr val="B2222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23" name="overall_perf:badge:test4:text">
            <a:extLst>
              <a:ext uri="{FF2B5EF4-FFF2-40B4-BE49-F238E27FC236}">
                <a16:creationId xmlns:a16="http://schemas.microsoft.com/office/drawing/2014/main" id="{EA87CE5C-E74E-539A-CCF2-D409249903C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9534651" y="4208664"/>
            <a:ext cx="246380" cy="3695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ctr">
              <a:buNone/>
            </a:pPr>
            <a:r>
              <a:rPr lang="en-GB" sz="1200" b="1">
                <a:solidFill>
                  <a:srgbClr val="B22222"/>
                </a:solidFill>
                <a:latin typeface="+mn-lt"/>
                <a:cs typeface="+mn-lt"/>
              </a:rPr>
              <a:t>16</a:t>
            </a:r>
            <a:endParaRPr lang="en-GB" sz="1200"/>
          </a:p>
          <a:p>
            <a:pPr lvl="0" algn="ctr">
              <a:buNone/>
            </a:pPr>
            <a:r>
              <a:rPr lang="en-GB" sz="1200" b="1">
                <a:solidFill>
                  <a:srgbClr val="B22222"/>
                </a:solidFill>
                <a:latin typeface="+mn-lt"/>
                <a:cs typeface="+mn-lt"/>
              </a:rPr>
              <a:t>min</a:t>
            </a:r>
            <a:endParaRPr lang="en-GB" sz="1200"/>
          </a:p>
        </p:txBody>
      </p:sp>
      <p:sp>
        <p:nvSpPr>
          <p:cNvPr id="124" name="overall_perf:badge:test6">
            <a:extLst>
              <a:ext uri="{FF2B5EF4-FFF2-40B4-BE49-F238E27FC236}">
                <a16:creationId xmlns:a16="http://schemas.microsoft.com/office/drawing/2014/main" id="{6C4C2AA4-A58D-B1BA-E620-EFA94DA4F19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0878089" y="4139448"/>
            <a:ext cx="508000" cy="508000"/>
          </a:xfrm>
          <a:prstGeom prst="ellipse">
            <a:avLst/>
          </a:prstGeom>
          <a:solidFill>
            <a:srgbClr val="BFDFDF"/>
          </a:solidFill>
          <a:ln w="9525">
            <a:solidFill>
              <a:srgbClr val="0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25" name="overall_perf:badge:test6:text">
            <a:extLst>
              <a:ext uri="{FF2B5EF4-FFF2-40B4-BE49-F238E27FC236}">
                <a16:creationId xmlns:a16="http://schemas.microsoft.com/office/drawing/2014/main" id="{1A1F1BB0-3028-7FDD-AD7B-B739C45FBFEC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11031124" y="4208664"/>
            <a:ext cx="201930" cy="3695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ctr">
              <a:buNone/>
            </a:pPr>
            <a:r>
              <a:rPr lang="en-GB" sz="1200" b="1">
                <a:solidFill>
                  <a:srgbClr val="008080"/>
                </a:solidFill>
                <a:latin typeface="+mn-lt"/>
                <a:cs typeface="+mn-lt"/>
              </a:rPr>
              <a:t>99</a:t>
            </a:r>
            <a:endParaRPr lang="en-GB" sz="1200"/>
          </a:p>
          <a:p>
            <a:pPr lvl="0" algn="ctr">
              <a:buNone/>
            </a:pPr>
            <a:r>
              <a:rPr lang="en-GB" sz="1200" b="1">
                <a:solidFill>
                  <a:srgbClr val="008080"/>
                </a:solidFill>
                <a:latin typeface="+mn-lt"/>
                <a:cs typeface="+mn-lt"/>
              </a:rPr>
              <a:t>sec</a:t>
            </a:r>
            <a:endParaRPr lang="en-GB" sz="12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345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691"/>
    </mc:Choice>
    <mc:Fallback xmlns="">
      <p:transition spd="slow" advTm="2369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3E969-D187-C654-7BDF-6FC4CF8AC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D89E9-F11E-5CE2-D45F-430B970D7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MAST-U performance gets worse!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944668-80A9-1AFB-58F3-FE84A01E8D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EC17A7-0380-C41B-C115-2F7B12F3A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pic>
        <p:nvPicPr>
          <p:cNvPr id="341" name="overall_perf_mastu" descr="Made by talks/ecw2026/figs/overall_perf_mastu.py @ 984244c&#10;Rows top to bottom (recipe names; the slide's labels in brackets): CVODE-1, combined limiters; CVODE-1, separate limiters; SNES-MUMPS-1, combined limiters [PETSc solver w/ LU, combined limiters]; + regularisation, Van Albada [+ neutral regularisation, Van Albada slope limiter]; + SNES-MUMPS-3, limiter lagging [+ column scaling, solver tuning, limiter lagging]; + SNES-MUMPS-4 [+ AI solver optimisation]; + Van Albada tolerance; + Jacobian colouring [+ Optimised Jacobian colouring]; + separate limiters&#10;test4 + regularisation, Van Albada (SNES-MUMPS-1, lagging off): /home/mike/work/cases/fluxlim/neutlag/lag19a-from_lag9a_st40hr_neutlag_va_nolag_mumps1_restart 147609 s&#10;test4 + SNES-MUMPS-3 (lagged): 6 runs, mean 2542 s (/home/mike/work/solver-opt-store/campaigns/test4-jacobian/runs.tsv, cfg baseline, window test4_0.0-100.0ms, build ef2ef9dd; and /home/mike/work/solver-opt-data/bundles/test4_0.0-100.0ms-20260919-201426/BOUT.log.0)&#10;test5 + SNES-MUMPS-3 (lagged): parents test5_0.0-100.0ms-20260919-201521, test5_0.0-100.0ms-20260920-170442, mean 60178 s (/home/mike/work/solver-opt-store/index.tsv)&#10;test4 + SNES-MUMPS-4 (lagged): 7 runs, mean 984 s (same campaign and window; 2 with the void divergence tolerance)&#10;test5 + SNES-MUMPS-4 (lagged): /home/mike/work/cases/hermes3-perf/test5-failures/t5f52c-test5_neutlag_mumps4_scratch 129317 s at 100.0 ms&#10;+ Van Albada tolerance (SNES-MUMPS-4, lagged, epsilon 1e-3 + clip): test4 /home/mike/work/cases/hermes3-perf/jac-opt/jopt23a-test4_jacopt_laggrad_scratch 1007 s, /home/mike/work/cases/hermes3-perf/jac-opt/jopt26a-from_jopt23a_test4_jacopt_laggrad_rep2_scratch 987 s, /home/mike/work/cases/hermes3-perf/jac-opt/jopt26b-from_jopt23a_test4_jacopt_laggrad_rep3_scratch 1042 s (mean 1012 s); test5 /home/mike/work/cases/hermes3-perf/jac-opt/jopt23b-test5_jacopt_laggrad_scratch 117 s, /home/mike/work/cases/hermes3-perf/jac-opt/jopt26c-from_jopt23b_test5_jacopt_laggrad_rep2_scratch 111 s, /home/mike/work/cases/hermes3-perf/jac-opt/jopt26d-from_jopt23b_test5_jacopt_laggrad_rep3_scratch 135 s (mean 121 s)&#10;+ Jacobian colouring (SNES-MUMPS-4 + tolerance + auto_pairs, lagged): test4 /home/mike/work/cases/hermes3-perf/jac-opt/jopt20a-test4_jacopt_autopairs_symcol_colid_laggrad_rep1_scratch 591 s, /home/mike/work/cases/hermes3-perf/jac-opt/jopt20b-test4_jacopt_autopairs_symcol_colid_laggrad_rep2_scratch 626 s (mean 608 s); test5 /home/mike/work/cases/hermes3-perf/jac-opt/jopt20c-test5_jacopt_autopairs_symcol_colid_laggrad_rep1_scratch 71 s, /home/mike/work/cases/hermes3-perf/jac-opt/jopt20d-test5_jacopt_autopairs_symcol_colid_laggrad_rep2_scratch 69 s (mean 70 s)&#10;+ separate limiters (all fixes, combined_limiters = false, lagged; test4 left empty, its run jopt25a stalled at 43 ms): + separate limiters, test5: /home/mike/work/cases/hermes3-perf/jac-opt/jopt22c-test5_jacopt_autopairs_symcol_colid_laggrad_nocombined_scratch 70 s, /home/mike/work/cases/hermes3-perf/jac-opt/jopt26e-from_jopt22c_test5_jacopt_autopairs_symcol_colid_laggrad_nocombined_rep2_scratch 73 s (mean 72 s)&#10;Stand-in (/home/mike/work/solver-opt-store/run_records-preproject.csv): test4scratch SNES-MUMPS-1 master, 36.1 h to 60 ms (notes), extrapolated at its mean pace to 216600 s&#10;Low-res ST40, flux limit 1.0 (triangles; wall time at 100 ms of runs to 123.5 ms): SNES-MUMPS-1, combined limiters (master 2ea120b9) /home/mike/work/cases/fluxlim/st40-flimlrb/st40fllrb0aa-master_flim1.0_scratch 3730 s; + regularisation, Van Albada (floor 0.01, combined, build 23238682) /home/mike/work/cases/fluxlim/st40-flimlrb/st40fllrb21e-vanalbada_floor0.01_lmax1.0_flim1.0_scratch 2380 s&#10;Low-res ST40, test6-ladder (build 1845bfbe, 0-100 ms from scratch): + SNES-MUMPS-3 /home/mike/work/cases/hermes3-perf/test6-ladder/t6l1d-test6_jacopt_combined_mumps3_laggrad_scratch 64 s, /home/mike/work/cases/hermes3-perf/test6-ladder/t6l2a-from_t6l1d_test6_jacopt_combined_mumps3_laggrad_rep2_scratch 61 s, /home/mike/work/cases/hermes3-perf/test6-ladder/t6l2b-from_t6l1d_test6_jacopt_combined_mumps3_laggrad_rep3_scratch 64 s (mean 63 s); + SNES-MUMPS-4 /home/mike/work/cases/hermes3-perf/test6-ladder/t6l1e-test6_jacopt_combined_mumps4_laggrad_scratch 94 s, /home/mike/work/cases/hermes3-perf/test6-ladder/t6l2c-from_t6l1e_test6_jacopt_combined_mumps4_laggrad_rep2_scratch 91 s, /home/mike/work/cases/hermes3-perf/test6-ladder/t6l2d-from_t6l1e_test6_jacopt_combined_mumps4_laggrad_rep3_scratch 112 s (mean 99 s); + Van Albada tolerance /home/mike/work/cases/hermes3-perf/test6-ladder/t6l1f-test6_jacopt_combined_mumps4_eps_laggrad_scratch 85 s, /home/mike/work/cases/hermes3-perf/test6-ladder/t6l2e-from_t6l1f_test6_jacopt_combined_mumps4_eps_laggrad_rep2_scratch 89 s, /home/mike/work/cases/hermes3-perf/test6-ladder/t6l2f-from_t6l1f_test6_jacopt_combined_mumps4_eps_laggrad_rep3_scratch 81 s (mean 85 s); + Jacobian colouring /home/mike/work/cases/hermes3-perf/test6-ladder/t6l1ga-test6_jacopt_combined_mumps4_eps_autopairs_laggrad_maxfail50_scratch 56 s, /home/mike/work/cases/hermes3-perf/test6-ladder/t6l2g-from_t6l1ga_test6_jacopt_combined_mumps4_eps_autopairs_laggrad_maxfail50_rep2_scratch 52 s (mean 54 s); + separate limiters /home/mike/work/cases/hermes3-perf/test6-ladder/t6l1aa-test6_jacopt_mumps4_eps_autopairs_laggrad_maxfail50_scratch 58 s, /home/mike/work/cases/hermes3-perf/test6-ladder/t6l2j-from_t6l1aa_test6_jacopt_mumps4_eps_autopairs_laggrad_maxfail50_rep3_scratch 69 s (mean 64 s). t6l1ga and t6l1aa are reruns of t6l1g and t6l1a, which aborted at 10 ms on 20 consecutive SNES failures; the reruns raise max_snes_failures to 50 and never exceed 3. Series 2 repeats that aborted on 50 consecutive DIVERGED_LINEAR_SOLVE, not drawn: t6l2h row 8, aborted at 10.0 ms; t6l2i row 9, aborted at 11.0 ms. So on low-res, 2 of 4 runs abort at about 10 ms on each auto_pairs row (8 and 9), none on rows 5-7&#10;Measured, 0-100 ms: CVODE-1, combined limiters, test6: /home/mike/work/cases/hermes3-perf/test6-ladder/t6l1i-test6_jacopt_combined_legacyreg_cvode1_scratch 82129 s; CVODE-1, combined limiters, test5: /home/mike/work/cases/hermes3-perf/test5-cvode1/t5c1a-test5_jacopt_scratch 26743 s; CVODE-1, separate limiters, test5: /home/mike/work/cases/hermes3-perf/test5-cvode1/t5c1b-test5_jacopt_nocombined_scratch 49907 s&#10;Unfinished runs, extrapolated at their mean pace (wall so far x 100 / ms reached): CVODE-1, separate limiters, test6: /home/mike/work/cases/hermes3-perf/test6-ladder/t6l1j-test6_jacopt_legacyreg_cvode1_scratch 115782 s at 39.0 ms, to 296856 s; CVODE-1, combined limiters, test4: /home/mike/work/cases/hermes3-perf/test4-cvode1/t4c1a-test4_jacopt_scratch 153689 s at 37.0 ms, to 415394 s&#10;Queued or running, no output yet, not drawn: t5l1a, t5l1b&#10;Stopped by a solver error, drawn extrapolated: t4c1a CVODE flag -4 at 37.6 ms&#10;Stalled (not labelled on the slide): t6l1j&#10;Estimate (the user, 2026-09-26): test4 CVODE-1 separate 4 ms/24 h&#10;Drawn half filled, keyed extrapolated: every point not measured to 100 ms: extrapolated runs, the stand-in, the estimate&#10;Speedups, first row to final row: test6 + separate limiters: 1293x (first row measured); test5 + separate limiters: 374x (first row measured); test4 + Jacobian colouring: 683x (first row extrapolated)&#10;Variant mastu of overall_perf.py, last row drawn per test: test4 + SNES-MUMPS-4; test6 + SNES-MUMPS-4; test5 + SNES-MUMPS-4">
            <a:extLst>
              <a:ext uri="{FF2B5EF4-FFF2-40B4-BE49-F238E27FC236}">
                <a16:creationId xmlns:a16="http://schemas.microsoft.com/office/drawing/2014/main" id="{E844D079-A10C-47D8-DC45-6A332699BCD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31" y="1778000"/>
            <a:ext cx="11679937" cy="4572000"/>
          </a:xfrm>
          <a:prstGeom prst="rect">
            <a:avLst/>
          </a:prstGeom>
        </p:spPr>
      </p:pic>
      <p:sp>
        <p:nvSpPr>
          <p:cNvPr id="342" name="overall_perf_mastu:label0">
            <a:extLst>
              <a:ext uri="{FF2B5EF4-FFF2-40B4-BE49-F238E27FC236}">
                <a16:creationId xmlns:a16="http://schemas.microsoft.com/office/drawing/2014/main" id="{3112894E-7893-6E1F-79A5-FAC0B2BD9C7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61998" y="2600439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●</a:t>
            </a:r>
            <a:endParaRPr lang="en-GB" sz="1400"/>
          </a:p>
        </p:txBody>
      </p:sp>
      <p:sp>
        <p:nvSpPr>
          <p:cNvPr id="343" name="overall_perf_mastu:label1">
            <a:extLst>
              <a:ext uri="{FF2B5EF4-FFF2-40B4-BE49-F238E27FC236}">
                <a16:creationId xmlns:a16="http://schemas.microsoft.com/office/drawing/2014/main" id="{33BD997C-0949-C5B2-A872-7FBAA22E813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729687" y="2600439"/>
            <a:ext cx="72859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measured</a:t>
            </a:r>
            <a:endParaRPr lang="en-GB" sz="1400"/>
          </a:p>
        </p:txBody>
      </p:sp>
      <p:sp>
        <p:nvSpPr>
          <p:cNvPr id="344" name="overall_perf_mastu:label2">
            <a:extLst>
              <a:ext uri="{FF2B5EF4-FFF2-40B4-BE49-F238E27FC236}">
                <a16:creationId xmlns:a16="http://schemas.microsoft.com/office/drawing/2014/main" id="{8C65B476-B9E8-661B-BFAB-722C7856ABB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168347" y="2841231"/>
            <a:ext cx="4826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◐</a:t>
            </a:r>
            <a:endParaRPr lang="en-GB" sz="1400"/>
          </a:p>
        </p:txBody>
      </p:sp>
      <p:sp>
        <p:nvSpPr>
          <p:cNvPr id="345" name="overall_perf_mastu:label3">
            <a:extLst>
              <a:ext uri="{FF2B5EF4-FFF2-40B4-BE49-F238E27FC236}">
                <a16:creationId xmlns:a16="http://schemas.microsoft.com/office/drawing/2014/main" id="{714E22D8-2557-0405-8D91-8F72F6DE797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0729688" y="2841231"/>
            <a:ext cx="93153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extrapolated</a:t>
            </a:r>
            <a:endParaRPr lang="en-GB" sz="1400"/>
          </a:p>
        </p:txBody>
      </p:sp>
      <p:sp>
        <p:nvSpPr>
          <p:cNvPr id="346" name="overall_perf_mastu:label4">
            <a:extLst>
              <a:ext uri="{FF2B5EF4-FFF2-40B4-BE49-F238E27FC236}">
                <a16:creationId xmlns:a16="http://schemas.microsoft.com/office/drawing/2014/main" id="{023567E3-2021-06B1-4A23-D9D977B9CD8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626611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B22222"/>
                </a:solidFill>
                <a:latin typeface="+mn-lt"/>
                <a:cs typeface="+mn-lt"/>
              </a:rPr>
              <a:t>●</a:t>
            </a:r>
            <a:endParaRPr lang="en-GB" sz="1400"/>
          </a:p>
        </p:txBody>
      </p:sp>
      <p:sp>
        <p:nvSpPr>
          <p:cNvPr id="347" name="overall_perf_mastu:label5">
            <a:extLst>
              <a:ext uri="{FF2B5EF4-FFF2-40B4-BE49-F238E27FC236}">
                <a16:creationId xmlns:a16="http://schemas.microsoft.com/office/drawing/2014/main" id="{73EB59A2-A200-259E-6A20-FAE1640A4414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194301" y="6094435"/>
            <a:ext cx="224266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ST40, 40x100, flux limiter = 0.2</a:t>
            </a:r>
            <a:endParaRPr lang="en-GB" sz="1400"/>
          </a:p>
        </p:txBody>
      </p:sp>
      <p:sp>
        <p:nvSpPr>
          <p:cNvPr id="348" name="overall_perf_mastu:label6">
            <a:extLst>
              <a:ext uri="{FF2B5EF4-FFF2-40B4-BE49-F238E27FC236}">
                <a16:creationId xmlns:a16="http://schemas.microsoft.com/office/drawing/2014/main" id="{0323365A-1AE6-3C25-F946-47E25C0866E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707758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8080"/>
                </a:solidFill>
                <a:latin typeface="+mn-lt"/>
                <a:cs typeface="+mn-lt"/>
              </a:rPr>
              <a:t>▲</a:t>
            </a:r>
            <a:endParaRPr lang="en-GB" sz="1400"/>
          </a:p>
        </p:txBody>
      </p:sp>
      <p:sp>
        <p:nvSpPr>
          <p:cNvPr id="349" name="overall_perf_mastu:label7">
            <a:extLst>
              <a:ext uri="{FF2B5EF4-FFF2-40B4-BE49-F238E27FC236}">
                <a16:creationId xmlns:a16="http://schemas.microsoft.com/office/drawing/2014/main" id="{941771DF-4719-5B83-AC57-6F3BD7D8C10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275448" y="6094435"/>
            <a:ext cx="215129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ST40, 20x50, flux limiter = 1.0</a:t>
            </a:r>
            <a:endParaRPr lang="en-GB" sz="1400"/>
          </a:p>
        </p:txBody>
      </p:sp>
      <p:sp>
        <p:nvSpPr>
          <p:cNvPr id="350" name="overall_perf_mastu:label8">
            <a:extLst>
              <a:ext uri="{FF2B5EF4-FFF2-40B4-BE49-F238E27FC236}">
                <a16:creationId xmlns:a16="http://schemas.microsoft.com/office/drawing/2014/main" id="{0F47F329-6D51-3981-C809-FFB6C0177610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698608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FF8C00"/>
                </a:solidFill>
                <a:latin typeface="+mn-lt"/>
                <a:cs typeface="+mn-lt"/>
              </a:rPr>
              <a:t>■</a:t>
            </a:r>
            <a:endParaRPr lang="en-GB" sz="1400"/>
          </a:p>
        </p:txBody>
      </p:sp>
      <p:sp>
        <p:nvSpPr>
          <p:cNvPr id="351" name="overall_perf_mastu:label9">
            <a:extLst>
              <a:ext uri="{FF2B5EF4-FFF2-40B4-BE49-F238E27FC236}">
                <a16:creationId xmlns:a16="http://schemas.microsoft.com/office/drawing/2014/main" id="{6C9C3049-D53E-D913-D17B-325FE1BF762C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266298" y="6094435"/>
            <a:ext cx="2485489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MAST-U, 20x100, flux limiter = 1.0</a:t>
            </a:r>
            <a:endParaRPr lang="en-GB" sz="1400"/>
          </a:p>
        </p:txBody>
      </p:sp>
      <p:sp>
        <p:nvSpPr>
          <p:cNvPr id="358" name="overall_perf:badge:test4">
            <a:extLst>
              <a:ext uri="{FF2B5EF4-FFF2-40B4-BE49-F238E27FC236}">
                <a16:creationId xmlns:a16="http://schemas.microsoft.com/office/drawing/2014/main" id="{E61D7629-6D05-D24C-DA7A-29515440304B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9403841" y="4139448"/>
            <a:ext cx="508000" cy="508000"/>
          </a:xfrm>
          <a:prstGeom prst="ellipse">
            <a:avLst/>
          </a:prstGeom>
          <a:solidFill>
            <a:srgbClr val="ECC8C8"/>
          </a:solidFill>
          <a:ln w="9525">
            <a:solidFill>
              <a:srgbClr val="B2222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59" name="overall_perf:badge:test4:text">
            <a:extLst>
              <a:ext uri="{FF2B5EF4-FFF2-40B4-BE49-F238E27FC236}">
                <a16:creationId xmlns:a16="http://schemas.microsoft.com/office/drawing/2014/main" id="{5115E84D-AEBF-00AF-B8F3-81897D4F7EF1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534651" y="4208664"/>
            <a:ext cx="246380" cy="3695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ctr">
              <a:buNone/>
            </a:pPr>
            <a:r>
              <a:rPr lang="en-GB" sz="1200" b="1">
                <a:solidFill>
                  <a:srgbClr val="B22222"/>
                </a:solidFill>
                <a:latin typeface="+mn-lt"/>
                <a:cs typeface="+mn-lt"/>
              </a:rPr>
              <a:t>16</a:t>
            </a:r>
            <a:endParaRPr lang="en-GB" sz="1200"/>
          </a:p>
          <a:p>
            <a:pPr lvl="0" algn="ctr">
              <a:buNone/>
            </a:pPr>
            <a:r>
              <a:rPr lang="en-GB" sz="1200" b="1">
                <a:solidFill>
                  <a:srgbClr val="B22222"/>
                </a:solidFill>
                <a:latin typeface="+mn-lt"/>
                <a:cs typeface="+mn-lt"/>
              </a:rPr>
              <a:t>min</a:t>
            </a:r>
            <a:endParaRPr lang="en-GB" sz="1200"/>
          </a:p>
        </p:txBody>
      </p:sp>
      <p:sp>
        <p:nvSpPr>
          <p:cNvPr id="360" name="overall_perf:badge:test6">
            <a:extLst>
              <a:ext uri="{FF2B5EF4-FFF2-40B4-BE49-F238E27FC236}">
                <a16:creationId xmlns:a16="http://schemas.microsoft.com/office/drawing/2014/main" id="{03460CA9-1F03-4971-6E39-B3BC3033C1F4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0878089" y="4139448"/>
            <a:ext cx="508000" cy="508000"/>
          </a:xfrm>
          <a:prstGeom prst="ellipse">
            <a:avLst/>
          </a:prstGeom>
          <a:solidFill>
            <a:srgbClr val="BFDFDF"/>
          </a:solidFill>
          <a:ln w="9525">
            <a:solidFill>
              <a:srgbClr val="0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61" name="overall_perf:badge:test6:text">
            <a:extLst>
              <a:ext uri="{FF2B5EF4-FFF2-40B4-BE49-F238E27FC236}">
                <a16:creationId xmlns:a16="http://schemas.microsoft.com/office/drawing/2014/main" id="{423D0E39-DA35-C4BA-D23F-829CE784A2A1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031124" y="4208664"/>
            <a:ext cx="201930" cy="3695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ctr">
              <a:buNone/>
            </a:pPr>
            <a:r>
              <a:rPr lang="en-GB" sz="1200" b="1">
                <a:solidFill>
                  <a:srgbClr val="008080"/>
                </a:solidFill>
                <a:latin typeface="+mn-lt"/>
                <a:cs typeface="+mn-lt"/>
              </a:rPr>
              <a:t>99</a:t>
            </a:r>
            <a:endParaRPr lang="en-GB" sz="1200"/>
          </a:p>
          <a:p>
            <a:pPr lvl="0" algn="ctr">
              <a:buNone/>
            </a:pPr>
            <a:r>
              <a:rPr lang="en-GB" sz="1200" b="1">
                <a:solidFill>
                  <a:srgbClr val="008080"/>
                </a:solidFill>
                <a:latin typeface="+mn-lt"/>
                <a:cs typeface="+mn-lt"/>
              </a:rPr>
              <a:t>sec</a:t>
            </a:r>
            <a:endParaRPr lang="en-GB" sz="1200"/>
          </a:p>
        </p:txBody>
      </p:sp>
      <p:sp>
        <p:nvSpPr>
          <p:cNvPr id="362" name="overall_perf:badge:test5">
            <a:extLst>
              <a:ext uri="{FF2B5EF4-FFF2-40B4-BE49-F238E27FC236}">
                <a16:creationId xmlns:a16="http://schemas.microsoft.com/office/drawing/2014/main" id="{A4D75378-031C-50A4-6A6B-116E2E246E7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6271560" y="4139448"/>
            <a:ext cx="508000" cy="508000"/>
          </a:xfrm>
          <a:prstGeom prst="ellipse">
            <a:avLst/>
          </a:prstGeom>
          <a:solidFill>
            <a:srgbClr val="FFE2BF"/>
          </a:solidFill>
          <a:ln w="9525">
            <a:solidFill>
              <a:srgbClr val="FF8C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63" name="overall_perf:badge:test5:text">
            <a:extLst>
              <a:ext uri="{FF2B5EF4-FFF2-40B4-BE49-F238E27FC236}">
                <a16:creationId xmlns:a16="http://schemas.microsoft.com/office/drawing/2014/main" id="{742A11BE-FDB1-7CF0-F95C-BFC6E1F339AA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6427135" y="4208664"/>
            <a:ext cx="196850" cy="3695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ctr">
              <a:buNone/>
            </a:pPr>
            <a:r>
              <a:rPr lang="en-GB" sz="1200" b="1">
                <a:solidFill>
                  <a:srgbClr val="FF8C00"/>
                </a:solidFill>
                <a:latin typeface="+mn-lt"/>
                <a:cs typeface="+mn-lt"/>
              </a:rPr>
              <a:t>36</a:t>
            </a:r>
            <a:endParaRPr lang="en-GB" sz="1200"/>
          </a:p>
          <a:p>
            <a:pPr lvl="0" algn="ctr">
              <a:buNone/>
            </a:pPr>
            <a:r>
              <a:rPr lang="en-GB" sz="1200" b="1">
                <a:solidFill>
                  <a:srgbClr val="FF8C00"/>
                </a:solidFill>
                <a:latin typeface="+mn-lt"/>
                <a:cs typeface="+mn-lt"/>
              </a:rPr>
              <a:t>hrs</a:t>
            </a:r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52757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795"/>
    </mc:Choice>
    <mc:Fallback xmlns="">
      <p:transition spd="slow" advTm="24795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1B3BA-E0BF-CE7C-A2E9-C174AC5B1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400C2-A2D4-C425-ECC5-89BF383A6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2" y="105171"/>
            <a:ext cx="9550398" cy="951505"/>
          </a:xfrm>
        </p:spPr>
        <p:txBody>
          <a:bodyPr/>
          <a:lstStyle/>
          <a:p>
            <a:r>
              <a:rPr lang="en-GB" dirty="0"/>
              <a:t>Can an agentic workflow investigate MAST-U performance?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2BD92C-4D02-4A0E-ED7C-407D3313D1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753715-FF41-86AB-97B3-332224F0F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sp>
        <p:nvSpPr>
          <p:cNvPr id="345" name="s18_card0">
            <a:extLst>
              <a:ext uri="{FF2B5EF4-FFF2-40B4-BE49-F238E27FC236}">
                <a16:creationId xmlns:a16="http://schemas.microsoft.com/office/drawing/2014/main" id="{54D33FCF-B9BC-0A7B-4724-7A8D499392C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1524000"/>
            <a:ext cx="2895600" cy="2540000"/>
          </a:xfrm>
          <a:prstGeom prst="roundRect">
            <a:avLst>
              <a:gd name="adj" fmla="val 6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46" name="s18_head0">
            <a:extLst>
              <a:ext uri="{FF2B5EF4-FFF2-40B4-BE49-F238E27FC236}">
                <a16:creationId xmlns:a16="http://schemas.microsoft.com/office/drawing/2014/main" id="{69C612F1-48FB-A5E1-137D-C4E8749C63F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82600" y="1600200"/>
            <a:ext cx="2692400" cy="304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r>
              <a:rPr lang="en-GB" sz="1400" b="1">
                <a:solidFill>
                  <a:srgbClr val="002F56"/>
                </a:solidFill>
              </a:rPr>
              <a:t>1  Study plan</a:t>
            </a:r>
          </a:p>
        </p:txBody>
      </p:sp>
      <p:sp>
        <p:nvSpPr>
          <p:cNvPr id="347" name="s18_card1">
            <a:extLst>
              <a:ext uri="{FF2B5EF4-FFF2-40B4-BE49-F238E27FC236}">
                <a16:creationId xmlns:a16="http://schemas.microsoft.com/office/drawing/2014/main" id="{A2361F8D-D820-B562-1980-1619A25933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556000" y="1524000"/>
            <a:ext cx="2362200" cy="2540000"/>
          </a:xfrm>
          <a:prstGeom prst="roundRect">
            <a:avLst>
              <a:gd name="adj" fmla="val 6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48" name="s18_head1">
            <a:extLst>
              <a:ext uri="{FF2B5EF4-FFF2-40B4-BE49-F238E27FC236}">
                <a16:creationId xmlns:a16="http://schemas.microsoft.com/office/drawing/2014/main" id="{DE875915-66C0-6214-0B09-EE9EFF08E43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657600" y="1600200"/>
            <a:ext cx="2159000" cy="304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r>
              <a:rPr lang="en-GB" sz="1400" b="1">
                <a:solidFill>
                  <a:srgbClr val="002F56"/>
                </a:solidFill>
              </a:rPr>
              <a:t>2  Edit code</a:t>
            </a:r>
          </a:p>
        </p:txBody>
      </p:sp>
      <p:sp>
        <p:nvSpPr>
          <p:cNvPr id="349" name="s18_card2">
            <a:extLst>
              <a:ext uri="{FF2B5EF4-FFF2-40B4-BE49-F238E27FC236}">
                <a16:creationId xmlns:a16="http://schemas.microsoft.com/office/drawing/2014/main" id="{0EEE7A34-7916-56E3-E135-DC935E4C72C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197600" y="1524000"/>
            <a:ext cx="2362200" cy="2540000"/>
          </a:xfrm>
          <a:prstGeom prst="roundRect">
            <a:avLst>
              <a:gd name="adj" fmla="val 6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50" name="s18_head2">
            <a:extLst>
              <a:ext uri="{FF2B5EF4-FFF2-40B4-BE49-F238E27FC236}">
                <a16:creationId xmlns:a16="http://schemas.microsoft.com/office/drawing/2014/main" id="{C0F68175-4592-711F-02D4-82E3339644D0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299200" y="1600200"/>
            <a:ext cx="2159000" cy="304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r>
              <a:rPr lang="en-GB" sz="1400" b="1">
                <a:solidFill>
                  <a:srgbClr val="002F56"/>
                </a:solidFill>
              </a:rPr>
              <a:t>3  Run &amp; analyse</a:t>
            </a:r>
          </a:p>
        </p:txBody>
      </p:sp>
      <p:sp>
        <p:nvSpPr>
          <p:cNvPr id="351" name="s18_card3">
            <a:extLst>
              <a:ext uri="{FF2B5EF4-FFF2-40B4-BE49-F238E27FC236}">
                <a16:creationId xmlns:a16="http://schemas.microsoft.com/office/drawing/2014/main" id="{893F1242-5A0D-CA8D-2F31-76ED4813152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839200" y="1524000"/>
            <a:ext cx="2895600" cy="2540000"/>
          </a:xfrm>
          <a:prstGeom prst="roundRect">
            <a:avLst>
              <a:gd name="adj" fmla="val 6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52" name="s18_head3">
            <a:extLst>
              <a:ext uri="{FF2B5EF4-FFF2-40B4-BE49-F238E27FC236}">
                <a16:creationId xmlns:a16="http://schemas.microsoft.com/office/drawing/2014/main" id="{0261B3DA-A6B1-1C4A-8842-558667CEAB74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8940800" y="1600200"/>
            <a:ext cx="2692400" cy="304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r>
              <a:rPr lang="en-GB" sz="1400" b="1">
                <a:solidFill>
                  <a:srgbClr val="002F56"/>
                </a:solidFill>
              </a:rPr>
              <a:t>4  Report</a:t>
            </a:r>
          </a:p>
        </p:txBody>
      </p:sp>
      <p:cxnSp>
        <p:nvCxnSpPr>
          <p:cNvPr id="353" name="s18_step_arrow0">
            <a:extLst>
              <a:ext uri="{FF2B5EF4-FFF2-40B4-BE49-F238E27FC236}">
                <a16:creationId xmlns:a16="http://schemas.microsoft.com/office/drawing/2014/main" id="{B7C609CB-3584-5AB7-4C63-38D3313E90D1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>
            <a:off x="3314700" y="2667000"/>
            <a:ext cx="203200" cy="0"/>
          </a:xfrm>
          <a:prstGeom prst="straightConnector1">
            <a:avLst/>
          </a:prstGeom>
          <a:ln w="2540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s18_step_arrow1">
            <a:extLst>
              <a:ext uri="{FF2B5EF4-FFF2-40B4-BE49-F238E27FC236}">
                <a16:creationId xmlns:a16="http://schemas.microsoft.com/office/drawing/2014/main" id="{5A0615A6-4C1F-6DE8-30FA-74A69149EC43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>
            <a:off x="5956300" y="2667000"/>
            <a:ext cx="203200" cy="0"/>
          </a:xfrm>
          <a:prstGeom prst="straightConnector1">
            <a:avLst/>
          </a:prstGeom>
          <a:ln w="2540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s18_step_arrow2">
            <a:extLst>
              <a:ext uri="{FF2B5EF4-FFF2-40B4-BE49-F238E27FC236}">
                <a16:creationId xmlns:a16="http://schemas.microsoft.com/office/drawing/2014/main" id="{DA053730-10AA-D4FD-AA7C-3D641285F8C3}"/>
              </a:ext>
            </a:extLst>
          </p:cNvPr>
          <p:cNvCxnSpPr/>
          <p:nvPr>
            <p:custDataLst>
              <p:tags r:id="rId11"/>
            </p:custDataLst>
          </p:nvPr>
        </p:nvCxnSpPr>
        <p:spPr>
          <a:xfrm>
            <a:off x="8597900" y="2667000"/>
            <a:ext cx="203200" cy="0"/>
          </a:xfrm>
          <a:prstGeom prst="straightConnector1">
            <a:avLst/>
          </a:prstGeom>
          <a:ln w="2540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s18_plan_cyc_top">
            <a:extLst>
              <a:ext uri="{FF2B5EF4-FFF2-40B4-BE49-F238E27FC236}">
                <a16:creationId xmlns:a16="http://schemas.microsoft.com/office/drawing/2014/main" id="{38113061-AF9B-8D77-0DCD-D0D1DA6A4BE6}"/>
              </a:ext>
            </a:extLst>
          </p:cNvPr>
          <p:cNvCxnSpPr/>
          <p:nvPr>
            <p:custDataLst>
              <p:tags r:id="rId12"/>
            </p:custDataLst>
          </p:nvPr>
        </p:nvCxnSpPr>
        <p:spPr>
          <a:xfrm>
            <a:off x="1219200" y="2463800"/>
            <a:ext cx="1219200" cy="0"/>
          </a:xfrm>
          <a:prstGeom prst="straightConnector1">
            <a:avLst/>
          </a:prstGeom>
          <a:ln w="2540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s18_plan_cyc_right">
            <a:extLst>
              <a:ext uri="{FF2B5EF4-FFF2-40B4-BE49-F238E27FC236}">
                <a16:creationId xmlns:a16="http://schemas.microsoft.com/office/drawing/2014/main" id="{FC4A21F0-41FC-A78B-A2A6-EC672AE2AFAE}"/>
              </a:ext>
            </a:extLst>
          </p:cNvPr>
          <p:cNvCxnSpPr/>
          <p:nvPr>
            <p:custDataLst>
              <p:tags r:id="rId13"/>
            </p:custDataLst>
          </p:nvPr>
        </p:nvCxnSpPr>
        <p:spPr>
          <a:xfrm flipH="1">
            <a:off x="2311400" y="2743200"/>
            <a:ext cx="304800" cy="228600"/>
          </a:xfrm>
          <a:prstGeom prst="straightConnector1">
            <a:avLst/>
          </a:prstGeom>
          <a:ln w="2540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s18_plan_cyc_left">
            <a:extLst>
              <a:ext uri="{FF2B5EF4-FFF2-40B4-BE49-F238E27FC236}">
                <a16:creationId xmlns:a16="http://schemas.microsoft.com/office/drawing/2014/main" id="{3053707A-DEEC-376E-1CAB-28C734B8D2AE}"/>
              </a:ext>
            </a:extLst>
          </p:cNvPr>
          <p:cNvCxnSpPr/>
          <p:nvPr>
            <p:custDataLst>
              <p:tags r:id="rId14"/>
            </p:custDataLst>
          </p:nvPr>
        </p:nvCxnSpPr>
        <p:spPr>
          <a:xfrm flipH="1" flipV="1">
            <a:off x="1041400" y="2692400"/>
            <a:ext cx="304800" cy="279400"/>
          </a:xfrm>
          <a:prstGeom prst="straightConnector1">
            <a:avLst/>
          </a:prstGeom>
          <a:ln w="2540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9" name="s18_plan_chip_body">
            <a:extLst>
              <a:ext uri="{FF2B5EF4-FFF2-40B4-BE49-F238E27FC236}">
                <a16:creationId xmlns:a16="http://schemas.microsoft.com/office/drawing/2014/main" id="{0D0AE5A0-C839-DF8C-7FA6-4CA0AF32100E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825500" y="2324100"/>
            <a:ext cx="279400" cy="279400"/>
          </a:xfrm>
          <a:prstGeom prst="roundRect">
            <a:avLst>
              <a:gd name="adj" fmla="val 12000"/>
            </a:avLst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800" b="1">
                <a:solidFill>
                  <a:srgbClr val="FFFFFF"/>
                </a:solidFill>
              </a:rPr>
              <a:t>AI</a:t>
            </a:r>
          </a:p>
        </p:txBody>
      </p:sp>
      <p:sp>
        <p:nvSpPr>
          <p:cNvPr id="360" name="s18_plan_chip_pt0">
            <a:extLst>
              <a:ext uri="{FF2B5EF4-FFF2-40B4-BE49-F238E27FC236}">
                <a16:creationId xmlns:a16="http://schemas.microsoft.com/office/drawing/2014/main" id="{CE56A70F-AEFA-0680-819D-5A0B8B272C3A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867410" y="226822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61" name="s18_plan_chip_pb0">
            <a:extLst>
              <a:ext uri="{FF2B5EF4-FFF2-40B4-BE49-F238E27FC236}">
                <a16:creationId xmlns:a16="http://schemas.microsoft.com/office/drawing/2014/main" id="{9C383E56-A2D2-2048-D475-D798CD56AA42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867410" y="260350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62" name="s18_plan_chip_pl0">
            <a:extLst>
              <a:ext uri="{FF2B5EF4-FFF2-40B4-BE49-F238E27FC236}">
                <a16:creationId xmlns:a16="http://schemas.microsoft.com/office/drawing/2014/main" id="{0801D030-F7F3-B74F-0975-BF159A7EBDFD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769620" y="236601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63" name="s18_plan_chip_pr0">
            <a:extLst>
              <a:ext uri="{FF2B5EF4-FFF2-40B4-BE49-F238E27FC236}">
                <a16:creationId xmlns:a16="http://schemas.microsoft.com/office/drawing/2014/main" id="{DE97A60A-59E1-9244-F3D3-BC0837451AB7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1104900" y="236601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64" name="s18_plan_chip_pt1">
            <a:extLst>
              <a:ext uri="{FF2B5EF4-FFF2-40B4-BE49-F238E27FC236}">
                <a16:creationId xmlns:a16="http://schemas.microsoft.com/office/drawing/2014/main" id="{6BD942BE-4709-FDA1-456F-7E09BE1174E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951230" y="226822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65" name="s18_plan_chip_pb1">
            <a:extLst>
              <a:ext uri="{FF2B5EF4-FFF2-40B4-BE49-F238E27FC236}">
                <a16:creationId xmlns:a16="http://schemas.microsoft.com/office/drawing/2014/main" id="{1D9A8C1A-1A18-4216-99C3-8B19D857F2F8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951230" y="260350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66" name="s18_plan_chip_pl1">
            <a:extLst>
              <a:ext uri="{FF2B5EF4-FFF2-40B4-BE49-F238E27FC236}">
                <a16:creationId xmlns:a16="http://schemas.microsoft.com/office/drawing/2014/main" id="{C5E2EEEC-C2C2-033E-28F6-902EF7E0F2EF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769620" y="244983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67" name="s18_plan_chip_pr1">
            <a:extLst>
              <a:ext uri="{FF2B5EF4-FFF2-40B4-BE49-F238E27FC236}">
                <a16:creationId xmlns:a16="http://schemas.microsoft.com/office/drawing/2014/main" id="{10943B39-EC41-283B-3A97-CDCBF1154A18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1104900" y="244983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68" name="s18_plan_chip_pt2">
            <a:extLst>
              <a:ext uri="{FF2B5EF4-FFF2-40B4-BE49-F238E27FC236}">
                <a16:creationId xmlns:a16="http://schemas.microsoft.com/office/drawing/2014/main" id="{D3483596-B861-934E-5DE6-3B11E40AB43A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1035050" y="226822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69" name="s18_plan_chip_pb2">
            <a:extLst>
              <a:ext uri="{FF2B5EF4-FFF2-40B4-BE49-F238E27FC236}">
                <a16:creationId xmlns:a16="http://schemas.microsoft.com/office/drawing/2014/main" id="{2AC51352-90BE-67A0-4925-65E9C4734BC5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1035050" y="260350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70" name="s18_plan_chip_pl2">
            <a:extLst>
              <a:ext uri="{FF2B5EF4-FFF2-40B4-BE49-F238E27FC236}">
                <a16:creationId xmlns:a16="http://schemas.microsoft.com/office/drawing/2014/main" id="{45D4385B-948D-B2CB-7F08-476A192631D4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769620" y="253365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71" name="s18_plan_chip_pr2">
            <a:extLst>
              <a:ext uri="{FF2B5EF4-FFF2-40B4-BE49-F238E27FC236}">
                <a16:creationId xmlns:a16="http://schemas.microsoft.com/office/drawing/2014/main" id="{DD3EE4E0-EA32-660F-B974-92FFBAF45BD0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1104900" y="253365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72" name="s18_plan_person_head">
            <a:extLst>
              <a:ext uri="{FF2B5EF4-FFF2-40B4-BE49-F238E27FC236}">
                <a16:creationId xmlns:a16="http://schemas.microsoft.com/office/drawing/2014/main" id="{EF15AF6A-0232-3581-6D0D-7ACEEE0CA922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2609850" y="2235200"/>
            <a:ext cx="165100" cy="165100"/>
          </a:xfrm>
          <a:prstGeom prst="ellipse">
            <a:avLst/>
          </a:prstGeom>
          <a:solidFill>
            <a:srgbClr val="FF8F0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73" name="s18_plan_person_body">
            <a:extLst>
              <a:ext uri="{FF2B5EF4-FFF2-40B4-BE49-F238E27FC236}">
                <a16:creationId xmlns:a16="http://schemas.microsoft.com/office/drawing/2014/main" id="{22357F25-8551-AD98-CE7E-E00E387CF6E3}"/>
              </a:ext>
            </a:extLst>
          </p:cNvPr>
          <p:cNvSpPr/>
          <p:nvPr>
            <p:custDataLst>
              <p:tags r:id="rId29"/>
            </p:custDataLst>
          </p:nvPr>
        </p:nvSpPr>
        <p:spPr>
          <a:xfrm>
            <a:off x="2527300" y="2433320"/>
            <a:ext cx="330200" cy="231140"/>
          </a:xfrm>
          <a:prstGeom prst="roundRect">
            <a:avLst>
              <a:gd name="adj" fmla="val 50000"/>
            </a:avLst>
          </a:prstGeom>
          <a:solidFill>
            <a:srgbClr val="FF8F0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74" name="s18_plan_adv0_body">
            <a:extLst>
              <a:ext uri="{FF2B5EF4-FFF2-40B4-BE49-F238E27FC236}">
                <a16:creationId xmlns:a16="http://schemas.microsoft.com/office/drawing/2014/main" id="{28D7BBD5-5AE1-EA52-673F-98BBBC125EBF}"/>
              </a:ext>
            </a:extLst>
          </p:cNvPr>
          <p:cNvSpPr/>
          <p:nvPr>
            <p:custDataLst>
              <p:tags r:id="rId30"/>
            </p:custDataLst>
          </p:nvPr>
        </p:nvSpPr>
        <p:spPr>
          <a:xfrm>
            <a:off x="1460500" y="2959100"/>
            <a:ext cx="177800" cy="177800"/>
          </a:xfrm>
          <a:prstGeom prst="roundRect">
            <a:avLst>
              <a:gd name="adj" fmla="val 12000"/>
            </a:avLst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500" b="1">
                <a:solidFill>
                  <a:srgbClr val="FFFFFF"/>
                </a:solidFill>
              </a:rPr>
              <a:t>AI</a:t>
            </a:r>
          </a:p>
        </p:txBody>
      </p:sp>
      <p:sp>
        <p:nvSpPr>
          <p:cNvPr id="375" name="s18_plan_adv0_pt0">
            <a:extLst>
              <a:ext uri="{FF2B5EF4-FFF2-40B4-BE49-F238E27FC236}">
                <a16:creationId xmlns:a16="http://schemas.microsoft.com/office/drawing/2014/main" id="{FD14831C-72EF-DB0B-E0B6-A9141999F0C8}"/>
              </a:ext>
            </a:extLst>
          </p:cNvPr>
          <p:cNvSpPr/>
          <p:nvPr>
            <p:custDataLst>
              <p:tags r:id="rId31"/>
            </p:custDataLst>
          </p:nvPr>
        </p:nvSpPr>
        <p:spPr>
          <a:xfrm>
            <a:off x="1487170" y="29235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76" name="s18_plan_adv0_pb0">
            <a:extLst>
              <a:ext uri="{FF2B5EF4-FFF2-40B4-BE49-F238E27FC236}">
                <a16:creationId xmlns:a16="http://schemas.microsoft.com/office/drawing/2014/main" id="{E0A9DCEE-2143-1F4D-858A-F97360966EFA}"/>
              </a:ext>
            </a:extLst>
          </p:cNvPr>
          <p:cNvSpPr/>
          <p:nvPr>
            <p:custDataLst>
              <p:tags r:id="rId32"/>
            </p:custDataLst>
          </p:nvPr>
        </p:nvSpPr>
        <p:spPr>
          <a:xfrm>
            <a:off x="1487170" y="31369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77" name="s18_plan_adv0_pl0">
            <a:extLst>
              <a:ext uri="{FF2B5EF4-FFF2-40B4-BE49-F238E27FC236}">
                <a16:creationId xmlns:a16="http://schemas.microsoft.com/office/drawing/2014/main" id="{CC833271-1EBF-E3CB-4BCE-513D7C013B05}"/>
              </a:ext>
            </a:extLst>
          </p:cNvPr>
          <p:cNvSpPr/>
          <p:nvPr>
            <p:custDataLst>
              <p:tags r:id="rId33"/>
            </p:custDataLst>
          </p:nvPr>
        </p:nvSpPr>
        <p:spPr>
          <a:xfrm>
            <a:off x="1424940" y="29857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78" name="s18_plan_adv0_pr0">
            <a:extLst>
              <a:ext uri="{FF2B5EF4-FFF2-40B4-BE49-F238E27FC236}">
                <a16:creationId xmlns:a16="http://schemas.microsoft.com/office/drawing/2014/main" id="{FE3FFF03-7293-0866-5345-498722BF6D3E}"/>
              </a:ext>
            </a:extLst>
          </p:cNvPr>
          <p:cNvSpPr/>
          <p:nvPr>
            <p:custDataLst>
              <p:tags r:id="rId34"/>
            </p:custDataLst>
          </p:nvPr>
        </p:nvSpPr>
        <p:spPr>
          <a:xfrm>
            <a:off x="1638300" y="29857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79" name="s18_plan_adv0_pt1">
            <a:extLst>
              <a:ext uri="{FF2B5EF4-FFF2-40B4-BE49-F238E27FC236}">
                <a16:creationId xmlns:a16="http://schemas.microsoft.com/office/drawing/2014/main" id="{8C821AFE-2289-A479-5961-EEC04146E89E}"/>
              </a:ext>
            </a:extLst>
          </p:cNvPr>
          <p:cNvSpPr/>
          <p:nvPr>
            <p:custDataLst>
              <p:tags r:id="rId35"/>
            </p:custDataLst>
          </p:nvPr>
        </p:nvSpPr>
        <p:spPr>
          <a:xfrm>
            <a:off x="1540510" y="29235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80" name="s18_plan_adv0_pb1">
            <a:extLst>
              <a:ext uri="{FF2B5EF4-FFF2-40B4-BE49-F238E27FC236}">
                <a16:creationId xmlns:a16="http://schemas.microsoft.com/office/drawing/2014/main" id="{22F15FBA-9CCB-F812-CF1A-BBFC1AA564B1}"/>
              </a:ext>
            </a:extLst>
          </p:cNvPr>
          <p:cNvSpPr/>
          <p:nvPr>
            <p:custDataLst>
              <p:tags r:id="rId36"/>
            </p:custDataLst>
          </p:nvPr>
        </p:nvSpPr>
        <p:spPr>
          <a:xfrm>
            <a:off x="1540510" y="31369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81" name="s18_plan_adv0_pl1">
            <a:extLst>
              <a:ext uri="{FF2B5EF4-FFF2-40B4-BE49-F238E27FC236}">
                <a16:creationId xmlns:a16="http://schemas.microsoft.com/office/drawing/2014/main" id="{1BCD128D-C4E5-6784-B996-E46A04EBA7A8}"/>
              </a:ext>
            </a:extLst>
          </p:cNvPr>
          <p:cNvSpPr/>
          <p:nvPr>
            <p:custDataLst>
              <p:tags r:id="rId37"/>
            </p:custDataLst>
          </p:nvPr>
        </p:nvSpPr>
        <p:spPr>
          <a:xfrm>
            <a:off x="1424940" y="30391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82" name="s18_plan_adv0_pr1">
            <a:extLst>
              <a:ext uri="{FF2B5EF4-FFF2-40B4-BE49-F238E27FC236}">
                <a16:creationId xmlns:a16="http://schemas.microsoft.com/office/drawing/2014/main" id="{E3B1C733-EA5F-0B46-1A6A-508ADC38C889}"/>
              </a:ext>
            </a:extLst>
          </p:cNvPr>
          <p:cNvSpPr/>
          <p:nvPr>
            <p:custDataLst>
              <p:tags r:id="rId38"/>
            </p:custDataLst>
          </p:nvPr>
        </p:nvSpPr>
        <p:spPr>
          <a:xfrm>
            <a:off x="1638300" y="30391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83" name="s18_plan_adv0_pt2">
            <a:extLst>
              <a:ext uri="{FF2B5EF4-FFF2-40B4-BE49-F238E27FC236}">
                <a16:creationId xmlns:a16="http://schemas.microsoft.com/office/drawing/2014/main" id="{E75EC8E4-C20B-2322-EC03-73C61057FA26}"/>
              </a:ext>
            </a:extLst>
          </p:cNvPr>
          <p:cNvSpPr/>
          <p:nvPr>
            <p:custDataLst>
              <p:tags r:id="rId39"/>
            </p:custDataLst>
          </p:nvPr>
        </p:nvSpPr>
        <p:spPr>
          <a:xfrm>
            <a:off x="1593850" y="29235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84" name="s18_plan_adv0_pb2">
            <a:extLst>
              <a:ext uri="{FF2B5EF4-FFF2-40B4-BE49-F238E27FC236}">
                <a16:creationId xmlns:a16="http://schemas.microsoft.com/office/drawing/2014/main" id="{00417FEB-4976-4EAD-5ADF-621AD37CC425}"/>
              </a:ext>
            </a:extLst>
          </p:cNvPr>
          <p:cNvSpPr/>
          <p:nvPr>
            <p:custDataLst>
              <p:tags r:id="rId40"/>
            </p:custDataLst>
          </p:nvPr>
        </p:nvSpPr>
        <p:spPr>
          <a:xfrm>
            <a:off x="1593850" y="31369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85" name="s18_plan_adv0_pl2">
            <a:extLst>
              <a:ext uri="{FF2B5EF4-FFF2-40B4-BE49-F238E27FC236}">
                <a16:creationId xmlns:a16="http://schemas.microsoft.com/office/drawing/2014/main" id="{A36C588E-A317-22C4-9A57-3602D070C09A}"/>
              </a:ext>
            </a:extLst>
          </p:cNvPr>
          <p:cNvSpPr/>
          <p:nvPr>
            <p:custDataLst>
              <p:tags r:id="rId41"/>
            </p:custDataLst>
          </p:nvPr>
        </p:nvSpPr>
        <p:spPr>
          <a:xfrm>
            <a:off x="1424940" y="30924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86" name="s18_plan_adv0_pr2">
            <a:extLst>
              <a:ext uri="{FF2B5EF4-FFF2-40B4-BE49-F238E27FC236}">
                <a16:creationId xmlns:a16="http://schemas.microsoft.com/office/drawing/2014/main" id="{6C1BB4A8-1983-361F-C974-A7E95B2406BB}"/>
              </a:ext>
            </a:extLst>
          </p:cNvPr>
          <p:cNvSpPr/>
          <p:nvPr>
            <p:custDataLst>
              <p:tags r:id="rId42"/>
            </p:custDataLst>
          </p:nvPr>
        </p:nvSpPr>
        <p:spPr>
          <a:xfrm>
            <a:off x="1638300" y="30924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87" name="s18_plan_adv1_body">
            <a:extLst>
              <a:ext uri="{FF2B5EF4-FFF2-40B4-BE49-F238E27FC236}">
                <a16:creationId xmlns:a16="http://schemas.microsoft.com/office/drawing/2014/main" id="{C2C60A2A-FA7B-48C5-D406-FF2F5A9E87C4}"/>
              </a:ext>
            </a:extLst>
          </p:cNvPr>
          <p:cNvSpPr/>
          <p:nvPr>
            <p:custDataLst>
              <p:tags r:id="rId43"/>
            </p:custDataLst>
          </p:nvPr>
        </p:nvSpPr>
        <p:spPr>
          <a:xfrm>
            <a:off x="1739900" y="2959100"/>
            <a:ext cx="177800" cy="177800"/>
          </a:xfrm>
          <a:prstGeom prst="roundRect">
            <a:avLst>
              <a:gd name="adj" fmla="val 12000"/>
            </a:avLst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500" b="1">
                <a:solidFill>
                  <a:srgbClr val="FFFFFF"/>
                </a:solidFill>
              </a:rPr>
              <a:t>AI</a:t>
            </a:r>
          </a:p>
        </p:txBody>
      </p:sp>
      <p:sp>
        <p:nvSpPr>
          <p:cNvPr id="388" name="s18_plan_adv1_pt0">
            <a:extLst>
              <a:ext uri="{FF2B5EF4-FFF2-40B4-BE49-F238E27FC236}">
                <a16:creationId xmlns:a16="http://schemas.microsoft.com/office/drawing/2014/main" id="{29CB8EEF-1AAB-60AE-01A2-E9AF4F619E1F}"/>
              </a:ext>
            </a:extLst>
          </p:cNvPr>
          <p:cNvSpPr/>
          <p:nvPr>
            <p:custDataLst>
              <p:tags r:id="rId44"/>
            </p:custDataLst>
          </p:nvPr>
        </p:nvSpPr>
        <p:spPr>
          <a:xfrm>
            <a:off x="1766570" y="29235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89" name="s18_plan_adv1_pb0">
            <a:extLst>
              <a:ext uri="{FF2B5EF4-FFF2-40B4-BE49-F238E27FC236}">
                <a16:creationId xmlns:a16="http://schemas.microsoft.com/office/drawing/2014/main" id="{FBCA74FF-ECF5-309F-8661-70B0EB2D9770}"/>
              </a:ext>
            </a:extLst>
          </p:cNvPr>
          <p:cNvSpPr/>
          <p:nvPr>
            <p:custDataLst>
              <p:tags r:id="rId45"/>
            </p:custDataLst>
          </p:nvPr>
        </p:nvSpPr>
        <p:spPr>
          <a:xfrm>
            <a:off x="1766570" y="31369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90" name="s18_plan_adv1_pl0">
            <a:extLst>
              <a:ext uri="{FF2B5EF4-FFF2-40B4-BE49-F238E27FC236}">
                <a16:creationId xmlns:a16="http://schemas.microsoft.com/office/drawing/2014/main" id="{3057335C-5FFE-E3D4-3CA2-7B169DD5D071}"/>
              </a:ext>
            </a:extLst>
          </p:cNvPr>
          <p:cNvSpPr/>
          <p:nvPr>
            <p:custDataLst>
              <p:tags r:id="rId46"/>
            </p:custDataLst>
          </p:nvPr>
        </p:nvSpPr>
        <p:spPr>
          <a:xfrm>
            <a:off x="1704340" y="29857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91" name="s18_plan_adv1_pr0">
            <a:extLst>
              <a:ext uri="{FF2B5EF4-FFF2-40B4-BE49-F238E27FC236}">
                <a16:creationId xmlns:a16="http://schemas.microsoft.com/office/drawing/2014/main" id="{868A8022-AD27-A46D-6A6A-C246F8C70198}"/>
              </a:ext>
            </a:extLst>
          </p:cNvPr>
          <p:cNvSpPr/>
          <p:nvPr>
            <p:custDataLst>
              <p:tags r:id="rId47"/>
            </p:custDataLst>
          </p:nvPr>
        </p:nvSpPr>
        <p:spPr>
          <a:xfrm>
            <a:off x="1917700" y="29857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92" name="s18_plan_adv1_pt1">
            <a:extLst>
              <a:ext uri="{FF2B5EF4-FFF2-40B4-BE49-F238E27FC236}">
                <a16:creationId xmlns:a16="http://schemas.microsoft.com/office/drawing/2014/main" id="{8A220454-6FC5-F089-C444-0F1D819B746D}"/>
              </a:ext>
            </a:extLst>
          </p:cNvPr>
          <p:cNvSpPr/>
          <p:nvPr>
            <p:custDataLst>
              <p:tags r:id="rId48"/>
            </p:custDataLst>
          </p:nvPr>
        </p:nvSpPr>
        <p:spPr>
          <a:xfrm>
            <a:off x="1819910" y="29235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93" name="s18_plan_adv1_pb1">
            <a:extLst>
              <a:ext uri="{FF2B5EF4-FFF2-40B4-BE49-F238E27FC236}">
                <a16:creationId xmlns:a16="http://schemas.microsoft.com/office/drawing/2014/main" id="{214C8089-E7CB-4987-C21C-41A40B0F76CF}"/>
              </a:ext>
            </a:extLst>
          </p:cNvPr>
          <p:cNvSpPr/>
          <p:nvPr>
            <p:custDataLst>
              <p:tags r:id="rId49"/>
            </p:custDataLst>
          </p:nvPr>
        </p:nvSpPr>
        <p:spPr>
          <a:xfrm>
            <a:off x="1819910" y="31369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94" name="s18_plan_adv1_pl1">
            <a:extLst>
              <a:ext uri="{FF2B5EF4-FFF2-40B4-BE49-F238E27FC236}">
                <a16:creationId xmlns:a16="http://schemas.microsoft.com/office/drawing/2014/main" id="{72A9E4AE-0E4C-4E5E-380C-3BD1AF6F8BBF}"/>
              </a:ext>
            </a:extLst>
          </p:cNvPr>
          <p:cNvSpPr/>
          <p:nvPr>
            <p:custDataLst>
              <p:tags r:id="rId50"/>
            </p:custDataLst>
          </p:nvPr>
        </p:nvSpPr>
        <p:spPr>
          <a:xfrm>
            <a:off x="1704340" y="30391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95" name="s18_plan_adv1_pr1">
            <a:extLst>
              <a:ext uri="{FF2B5EF4-FFF2-40B4-BE49-F238E27FC236}">
                <a16:creationId xmlns:a16="http://schemas.microsoft.com/office/drawing/2014/main" id="{4359390E-AF93-D9A3-B8B7-C91FE2637A9E}"/>
              </a:ext>
            </a:extLst>
          </p:cNvPr>
          <p:cNvSpPr/>
          <p:nvPr>
            <p:custDataLst>
              <p:tags r:id="rId51"/>
            </p:custDataLst>
          </p:nvPr>
        </p:nvSpPr>
        <p:spPr>
          <a:xfrm>
            <a:off x="1917700" y="30391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96" name="s18_plan_adv1_pt2">
            <a:extLst>
              <a:ext uri="{FF2B5EF4-FFF2-40B4-BE49-F238E27FC236}">
                <a16:creationId xmlns:a16="http://schemas.microsoft.com/office/drawing/2014/main" id="{B241CA3D-A487-728D-8DB0-99F65BE830C4}"/>
              </a:ext>
            </a:extLst>
          </p:cNvPr>
          <p:cNvSpPr/>
          <p:nvPr>
            <p:custDataLst>
              <p:tags r:id="rId52"/>
            </p:custDataLst>
          </p:nvPr>
        </p:nvSpPr>
        <p:spPr>
          <a:xfrm>
            <a:off x="1873250" y="29235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97" name="s18_plan_adv1_pb2">
            <a:extLst>
              <a:ext uri="{FF2B5EF4-FFF2-40B4-BE49-F238E27FC236}">
                <a16:creationId xmlns:a16="http://schemas.microsoft.com/office/drawing/2014/main" id="{BA07C660-6791-F227-50EE-26966AAB83F8}"/>
              </a:ext>
            </a:extLst>
          </p:cNvPr>
          <p:cNvSpPr/>
          <p:nvPr>
            <p:custDataLst>
              <p:tags r:id="rId53"/>
            </p:custDataLst>
          </p:nvPr>
        </p:nvSpPr>
        <p:spPr>
          <a:xfrm>
            <a:off x="1873250" y="31369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98" name="s18_plan_adv1_pl2">
            <a:extLst>
              <a:ext uri="{FF2B5EF4-FFF2-40B4-BE49-F238E27FC236}">
                <a16:creationId xmlns:a16="http://schemas.microsoft.com/office/drawing/2014/main" id="{85BC4A0E-ECEC-CFFB-2F9E-9818847CB32E}"/>
              </a:ext>
            </a:extLst>
          </p:cNvPr>
          <p:cNvSpPr/>
          <p:nvPr>
            <p:custDataLst>
              <p:tags r:id="rId54"/>
            </p:custDataLst>
          </p:nvPr>
        </p:nvSpPr>
        <p:spPr>
          <a:xfrm>
            <a:off x="1704340" y="30924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99" name="s18_plan_adv1_pr2">
            <a:extLst>
              <a:ext uri="{FF2B5EF4-FFF2-40B4-BE49-F238E27FC236}">
                <a16:creationId xmlns:a16="http://schemas.microsoft.com/office/drawing/2014/main" id="{F4379F18-EA34-4019-E87C-09C48DB1172C}"/>
              </a:ext>
            </a:extLst>
          </p:cNvPr>
          <p:cNvSpPr/>
          <p:nvPr>
            <p:custDataLst>
              <p:tags r:id="rId55"/>
            </p:custDataLst>
          </p:nvPr>
        </p:nvSpPr>
        <p:spPr>
          <a:xfrm>
            <a:off x="1917700" y="30924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00" name="s18_plan_adv2_body">
            <a:extLst>
              <a:ext uri="{FF2B5EF4-FFF2-40B4-BE49-F238E27FC236}">
                <a16:creationId xmlns:a16="http://schemas.microsoft.com/office/drawing/2014/main" id="{18B28133-0C7A-47CF-7E79-1AAAF0606E3F}"/>
              </a:ext>
            </a:extLst>
          </p:cNvPr>
          <p:cNvSpPr/>
          <p:nvPr>
            <p:custDataLst>
              <p:tags r:id="rId56"/>
            </p:custDataLst>
          </p:nvPr>
        </p:nvSpPr>
        <p:spPr>
          <a:xfrm>
            <a:off x="2019300" y="2959100"/>
            <a:ext cx="177800" cy="177800"/>
          </a:xfrm>
          <a:prstGeom prst="roundRect">
            <a:avLst>
              <a:gd name="adj" fmla="val 12000"/>
            </a:avLst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500" b="1">
                <a:solidFill>
                  <a:srgbClr val="FFFFFF"/>
                </a:solidFill>
              </a:rPr>
              <a:t>AI</a:t>
            </a:r>
          </a:p>
        </p:txBody>
      </p:sp>
      <p:sp>
        <p:nvSpPr>
          <p:cNvPr id="401" name="s18_plan_adv2_pt0">
            <a:extLst>
              <a:ext uri="{FF2B5EF4-FFF2-40B4-BE49-F238E27FC236}">
                <a16:creationId xmlns:a16="http://schemas.microsoft.com/office/drawing/2014/main" id="{8905C00D-7D02-F225-0240-24F3C0AC6AF1}"/>
              </a:ext>
            </a:extLst>
          </p:cNvPr>
          <p:cNvSpPr/>
          <p:nvPr>
            <p:custDataLst>
              <p:tags r:id="rId57"/>
            </p:custDataLst>
          </p:nvPr>
        </p:nvSpPr>
        <p:spPr>
          <a:xfrm>
            <a:off x="2045970" y="29235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02" name="s18_plan_adv2_pb0">
            <a:extLst>
              <a:ext uri="{FF2B5EF4-FFF2-40B4-BE49-F238E27FC236}">
                <a16:creationId xmlns:a16="http://schemas.microsoft.com/office/drawing/2014/main" id="{608AA198-2D15-4BB0-1488-7FA3EBF4EA20}"/>
              </a:ext>
            </a:extLst>
          </p:cNvPr>
          <p:cNvSpPr/>
          <p:nvPr>
            <p:custDataLst>
              <p:tags r:id="rId58"/>
            </p:custDataLst>
          </p:nvPr>
        </p:nvSpPr>
        <p:spPr>
          <a:xfrm>
            <a:off x="2045970" y="31369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03" name="s18_plan_adv2_pl0">
            <a:extLst>
              <a:ext uri="{FF2B5EF4-FFF2-40B4-BE49-F238E27FC236}">
                <a16:creationId xmlns:a16="http://schemas.microsoft.com/office/drawing/2014/main" id="{F145E70B-8A65-EA68-7583-F068D46BC407}"/>
              </a:ext>
            </a:extLst>
          </p:cNvPr>
          <p:cNvSpPr/>
          <p:nvPr>
            <p:custDataLst>
              <p:tags r:id="rId59"/>
            </p:custDataLst>
          </p:nvPr>
        </p:nvSpPr>
        <p:spPr>
          <a:xfrm>
            <a:off x="1983740" y="29857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04" name="s18_plan_adv2_pr0">
            <a:extLst>
              <a:ext uri="{FF2B5EF4-FFF2-40B4-BE49-F238E27FC236}">
                <a16:creationId xmlns:a16="http://schemas.microsoft.com/office/drawing/2014/main" id="{1C4E3089-A29D-4FFE-F39D-405ADDA1BDA2}"/>
              </a:ext>
            </a:extLst>
          </p:cNvPr>
          <p:cNvSpPr/>
          <p:nvPr>
            <p:custDataLst>
              <p:tags r:id="rId60"/>
            </p:custDataLst>
          </p:nvPr>
        </p:nvSpPr>
        <p:spPr>
          <a:xfrm>
            <a:off x="2197100" y="29857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05" name="s18_plan_adv2_pt1">
            <a:extLst>
              <a:ext uri="{FF2B5EF4-FFF2-40B4-BE49-F238E27FC236}">
                <a16:creationId xmlns:a16="http://schemas.microsoft.com/office/drawing/2014/main" id="{55B3E834-F1E0-1EB7-A1D2-05A930D6CB3A}"/>
              </a:ext>
            </a:extLst>
          </p:cNvPr>
          <p:cNvSpPr/>
          <p:nvPr>
            <p:custDataLst>
              <p:tags r:id="rId61"/>
            </p:custDataLst>
          </p:nvPr>
        </p:nvSpPr>
        <p:spPr>
          <a:xfrm>
            <a:off x="2099310" y="29235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06" name="s18_plan_adv2_pb1">
            <a:extLst>
              <a:ext uri="{FF2B5EF4-FFF2-40B4-BE49-F238E27FC236}">
                <a16:creationId xmlns:a16="http://schemas.microsoft.com/office/drawing/2014/main" id="{475AAB9F-844E-E63F-F073-7AC3AD93FC4B}"/>
              </a:ext>
            </a:extLst>
          </p:cNvPr>
          <p:cNvSpPr/>
          <p:nvPr>
            <p:custDataLst>
              <p:tags r:id="rId62"/>
            </p:custDataLst>
          </p:nvPr>
        </p:nvSpPr>
        <p:spPr>
          <a:xfrm>
            <a:off x="2099310" y="31369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07" name="s18_plan_adv2_pl1">
            <a:extLst>
              <a:ext uri="{FF2B5EF4-FFF2-40B4-BE49-F238E27FC236}">
                <a16:creationId xmlns:a16="http://schemas.microsoft.com/office/drawing/2014/main" id="{3F38DD73-2CC4-479C-2BF6-B9124FB08483}"/>
              </a:ext>
            </a:extLst>
          </p:cNvPr>
          <p:cNvSpPr/>
          <p:nvPr>
            <p:custDataLst>
              <p:tags r:id="rId63"/>
            </p:custDataLst>
          </p:nvPr>
        </p:nvSpPr>
        <p:spPr>
          <a:xfrm>
            <a:off x="1983740" y="30391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08" name="s18_plan_adv2_pr1">
            <a:extLst>
              <a:ext uri="{FF2B5EF4-FFF2-40B4-BE49-F238E27FC236}">
                <a16:creationId xmlns:a16="http://schemas.microsoft.com/office/drawing/2014/main" id="{1D97DA97-3664-D00D-4334-B28E30A36786}"/>
              </a:ext>
            </a:extLst>
          </p:cNvPr>
          <p:cNvSpPr/>
          <p:nvPr>
            <p:custDataLst>
              <p:tags r:id="rId64"/>
            </p:custDataLst>
          </p:nvPr>
        </p:nvSpPr>
        <p:spPr>
          <a:xfrm>
            <a:off x="2197100" y="30391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09" name="s18_plan_adv2_pt2">
            <a:extLst>
              <a:ext uri="{FF2B5EF4-FFF2-40B4-BE49-F238E27FC236}">
                <a16:creationId xmlns:a16="http://schemas.microsoft.com/office/drawing/2014/main" id="{AAE6541A-C0B8-04E6-3AC7-6B0DF11ADC67}"/>
              </a:ext>
            </a:extLst>
          </p:cNvPr>
          <p:cNvSpPr/>
          <p:nvPr>
            <p:custDataLst>
              <p:tags r:id="rId65"/>
            </p:custDataLst>
          </p:nvPr>
        </p:nvSpPr>
        <p:spPr>
          <a:xfrm>
            <a:off x="2152650" y="29235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10" name="s18_plan_adv2_pb2">
            <a:extLst>
              <a:ext uri="{FF2B5EF4-FFF2-40B4-BE49-F238E27FC236}">
                <a16:creationId xmlns:a16="http://schemas.microsoft.com/office/drawing/2014/main" id="{D137D84F-40D0-E36B-FE2E-CD0053CDB8AF}"/>
              </a:ext>
            </a:extLst>
          </p:cNvPr>
          <p:cNvSpPr/>
          <p:nvPr>
            <p:custDataLst>
              <p:tags r:id="rId66"/>
            </p:custDataLst>
          </p:nvPr>
        </p:nvSpPr>
        <p:spPr>
          <a:xfrm>
            <a:off x="2152650" y="31369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11" name="s18_plan_adv2_pl2">
            <a:extLst>
              <a:ext uri="{FF2B5EF4-FFF2-40B4-BE49-F238E27FC236}">
                <a16:creationId xmlns:a16="http://schemas.microsoft.com/office/drawing/2014/main" id="{84B4B00E-4777-3A99-DB97-E1D9DF6837A9}"/>
              </a:ext>
            </a:extLst>
          </p:cNvPr>
          <p:cNvSpPr/>
          <p:nvPr>
            <p:custDataLst>
              <p:tags r:id="rId67"/>
            </p:custDataLst>
          </p:nvPr>
        </p:nvSpPr>
        <p:spPr>
          <a:xfrm>
            <a:off x="1983740" y="30924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12" name="s18_plan_adv2_pr2">
            <a:extLst>
              <a:ext uri="{FF2B5EF4-FFF2-40B4-BE49-F238E27FC236}">
                <a16:creationId xmlns:a16="http://schemas.microsoft.com/office/drawing/2014/main" id="{D929B284-5E16-C22C-775D-C933979E4C62}"/>
              </a:ext>
            </a:extLst>
          </p:cNvPr>
          <p:cNvSpPr/>
          <p:nvPr>
            <p:custDataLst>
              <p:tags r:id="rId68"/>
            </p:custDataLst>
          </p:nvPr>
        </p:nvSpPr>
        <p:spPr>
          <a:xfrm>
            <a:off x="2197100" y="30924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13" name="s18_plan_agent_note">
            <a:extLst>
              <a:ext uri="{FF2B5EF4-FFF2-40B4-BE49-F238E27FC236}">
                <a16:creationId xmlns:a16="http://schemas.microsoft.com/office/drawing/2014/main" id="{B4E427F0-7607-E4AF-B8BC-F812800980DE}"/>
              </a:ext>
            </a:extLst>
          </p:cNvPr>
          <p:cNvSpPr/>
          <p:nvPr>
            <p:custDataLst>
              <p:tags r:id="rId69"/>
            </p:custDataLst>
          </p:nvPr>
        </p:nvSpPr>
        <p:spPr>
          <a:xfrm>
            <a:off x="457200" y="1955800"/>
            <a:ext cx="1016000" cy="1905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000">
                <a:solidFill>
                  <a:srgbClr val="008080"/>
                </a:solidFill>
              </a:rPr>
              <a:t>agent</a:t>
            </a:r>
          </a:p>
        </p:txBody>
      </p:sp>
      <p:sp>
        <p:nvSpPr>
          <p:cNvPr id="414" name="s18_plan_person_note">
            <a:extLst>
              <a:ext uri="{FF2B5EF4-FFF2-40B4-BE49-F238E27FC236}">
                <a16:creationId xmlns:a16="http://schemas.microsoft.com/office/drawing/2014/main" id="{043A7592-5C37-0FB5-9AF8-C1B5F67F2E02}"/>
              </a:ext>
            </a:extLst>
          </p:cNvPr>
          <p:cNvSpPr/>
          <p:nvPr>
            <p:custDataLst>
              <p:tags r:id="rId70"/>
            </p:custDataLst>
          </p:nvPr>
        </p:nvSpPr>
        <p:spPr>
          <a:xfrm>
            <a:off x="2184400" y="1955800"/>
            <a:ext cx="1016000" cy="1905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000">
                <a:solidFill>
                  <a:srgbClr val="FF8F06"/>
                </a:solidFill>
              </a:rPr>
              <a:t>researcher</a:t>
            </a:r>
          </a:p>
        </p:txBody>
      </p:sp>
      <p:sp>
        <p:nvSpPr>
          <p:cNvPr id="415" name="s18_plan_adv_note">
            <a:extLst>
              <a:ext uri="{FF2B5EF4-FFF2-40B4-BE49-F238E27FC236}">
                <a16:creationId xmlns:a16="http://schemas.microsoft.com/office/drawing/2014/main" id="{639B7388-25E8-438F-DDFC-FD326F06FAD8}"/>
              </a:ext>
            </a:extLst>
          </p:cNvPr>
          <p:cNvSpPr/>
          <p:nvPr>
            <p:custDataLst>
              <p:tags r:id="rId71"/>
            </p:custDataLst>
          </p:nvPr>
        </p:nvSpPr>
        <p:spPr>
          <a:xfrm>
            <a:off x="1193800" y="3200400"/>
            <a:ext cx="1270000" cy="1905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000">
                <a:solidFill>
                  <a:srgbClr val="C0504D"/>
                </a:solidFill>
              </a:rPr>
              <a:t>adversarial agents</a:t>
            </a:r>
          </a:p>
        </p:txBody>
      </p:sp>
      <p:sp>
        <p:nvSpPr>
          <p:cNvPr id="416" name="s18_plan_note">
            <a:extLst>
              <a:ext uri="{FF2B5EF4-FFF2-40B4-BE49-F238E27FC236}">
                <a16:creationId xmlns:a16="http://schemas.microsoft.com/office/drawing/2014/main" id="{DC4B6DC6-D982-07D2-F361-0DFF95629B26}"/>
              </a:ext>
            </a:extLst>
          </p:cNvPr>
          <p:cNvSpPr/>
          <p:nvPr>
            <p:custDataLst>
              <p:tags r:id="rId72"/>
            </p:custDataLst>
          </p:nvPr>
        </p:nvSpPr>
        <p:spPr>
          <a:xfrm>
            <a:off x="482600" y="3454400"/>
            <a:ext cx="2692400" cy="4064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100" dirty="0">
                <a:solidFill>
                  <a:srgbClr val="002F56"/>
                </a:solidFill>
              </a:rPr>
              <a:t>iterate until plan is reasonable</a:t>
            </a:r>
          </a:p>
        </p:txBody>
      </p:sp>
      <p:cxnSp>
        <p:nvCxnSpPr>
          <p:cNvPr id="417" name="s18_report_cyc_top">
            <a:extLst>
              <a:ext uri="{FF2B5EF4-FFF2-40B4-BE49-F238E27FC236}">
                <a16:creationId xmlns:a16="http://schemas.microsoft.com/office/drawing/2014/main" id="{DC865FBE-4C2E-BFAB-1DDA-AA5CC4FAC99E}"/>
              </a:ext>
            </a:extLst>
          </p:cNvPr>
          <p:cNvCxnSpPr/>
          <p:nvPr>
            <p:custDataLst>
              <p:tags r:id="rId73"/>
            </p:custDataLst>
          </p:nvPr>
        </p:nvCxnSpPr>
        <p:spPr>
          <a:xfrm>
            <a:off x="9677400" y="2463800"/>
            <a:ext cx="1219200" cy="0"/>
          </a:xfrm>
          <a:prstGeom prst="straightConnector1">
            <a:avLst/>
          </a:prstGeom>
          <a:ln w="2540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s18_report_cyc_right">
            <a:extLst>
              <a:ext uri="{FF2B5EF4-FFF2-40B4-BE49-F238E27FC236}">
                <a16:creationId xmlns:a16="http://schemas.microsoft.com/office/drawing/2014/main" id="{06BEFF12-B662-4C0F-53B7-94090FD9DF01}"/>
              </a:ext>
            </a:extLst>
          </p:cNvPr>
          <p:cNvCxnSpPr/>
          <p:nvPr>
            <p:custDataLst>
              <p:tags r:id="rId74"/>
            </p:custDataLst>
          </p:nvPr>
        </p:nvCxnSpPr>
        <p:spPr>
          <a:xfrm flipH="1">
            <a:off x="10769600" y="2743200"/>
            <a:ext cx="304800" cy="228600"/>
          </a:xfrm>
          <a:prstGeom prst="straightConnector1">
            <a:avLst/>
          </a:prstGeom>
          <a:ln w="2540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" name="s18_report_cyc_left">
            <a:extLst>
              <a:ext uri="{FF2B5EF4-FFF2-40B4-BE49-F238E27FC236}">
                <a16:creationId xmlns:a16="http://schemas.microsoft.com/office/drawing/2014/main" id="{F09F23F8-559B-E91F-8702-B5B510F88C13}"/>
              </a:ext>
            </a:extLst>
          </p:cNvPr>
          <p:cNvCxnSpPr/>
          <p:nvPr>
            <p:custDataLst>
              <p:tags r:id="rId75"/>
            </p:custDataLst>
          </p:nvPr>
        </p:nvCxnSpPr>
        <p:spPr>
          <a:xfrm flipH="1" flipV="1">
            <a:off x="9499600" y="2692400"/>
            <a:ext cx="304800" cy="279400"/>
          </a:xfrm>
          <a:prstGeom prst="straightConnector1">
            <a:avLst/>
          </a:prstGeom>
          <a:ln w="2540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0" name="s18_report_chip_body">
            <a:extLst>
              <a:ext uri="{FF2B5EF4-FFF2-40B4-BE49-F238E27FC236}">
                <a16:creationId xmlns:a16="http://schemas.microsoft.com/office/drawing/2014/main" id="{25C752E9-0254-A515-14F2-DDB01F6BB39E}"/>
              </a:ext>
            </a:extLst>
          </p:cNvPr>
          <p:cNvSpPr/>
          <p:nvPr>
            <p:custDataLst>
              <p:tags r:id="rId76"/>
            </p:custDataLst>
          </p:nvPr>
        </p:nvSpPr>
        <p:spPr>
          <a:xfrm>
            <a:off x="9283700" y="2324100"/>
            <a:ext cx="279400" cy="279400"/>
          </a:xfrm>
          <a:prstGeom prst="roundRect">
            <a:avLst>
              <a:gd name="adj" fmla="val 12000"/>
            </a:avLst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800" b="1">
                <a:solidFill>
                  <a:srgbClr val="FFFFFF"/>
                </a:solidFill>
              </a:rPr>
              <a:t>AI</a:t>
            </a:r>
          </a:p>
        </p:txBody>
      </p:sp>
      <p:sp>
        <p:nvSpPr>
          <p:cNvPr id="421" name="s18_report_chip_pt0">
            <a:extLst>
              <a:ext uri="{FF2B5EF4-FFF2-40B4-BE49-F238E27FC236}">
                <a16:creationId xmlns:a16="http://schemas.microsoft.com/office/drawing/2014/main" id="{A4504BF3-512B-5C16-44B0-92BA9485558C}"/>
              </a:ext>
            </a:extLst>
          </p:cNvPr>
          <p:cNvSpPr/>
          <p:nvPr>
            <p:custDataLst>
              <p:tags r:id="rId77"/>
            </p:custDataLst>
          </p:nvPr>
        </p:nvSpPr>
        <p:spPr>
          <a:xfrm>
            <a:off x="9325610" y="226822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22" name="s18_report_chip_pb0">
            <a:extLst>
              <a:ext uri="{FF2B5EF4-FFF2-40B4-BE49-F238E27FC236}">
                <a16:creationId xmlns:a16="http://schemas.microsoft.com/office/drawing/2014/main" id="{6E880F1B-5A15-71E8-A2B5-0F96C7BDA6F9}"/>
              </a:ext>
            </a:extLst>
          </p:cNvPr>
          <p:cNvSpPr/>
          <p:nvPr>
            <p:custDataLst>
              <p:tags r:id="rId78"/>
            </p:custDataLst>
          </p:nvPr>
        </p:nvSpPr>
        <p:spPr>
          <a:xfrm>
            <a:off x="9325610" y="260350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23" name="s18_report_chip_pl0">
            <a:extLst>
              <a:ext uri="{FF2B5EF4-FFF2-40B4-BE49-F238E27FC236}">
                <a16:creationId xmlns:a16="http://schemas.microsoft.com/office/drawing/2014/main" id="{7E4761E2-2284-F19A-0142-D8FCB0CBDEC5}"/>
              </a:ext>
            </a:extLst>
          </p:cNvPr>
          <p:cNvSpPr/>
          <p:nvPr>
            <p:custDataLst>
              <p:tags r:id="rId79"/>
            </p:custDataLst>
          </p:nvPr>
        </p:nvSpPr>
        <p:spPr>
          <a:xfrm>
            <a:off x="9227820" y="236601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24" name="s18_report_chip_pr0">
            <a:extLst>
              <a:ext uri="{FF2B5EF4-FFF2-40B4-BE49-F238E27FC236}">
                <a16:creationId xmlns:a16="http://schemas.microsoft.com/office/drawing/2014/main" id="{D6C9EFBD-8F2E-A9AD-280C-B4C16389E0CA}"/>
              </a:ext>
            </a:extLst>
          </p:cNvPr>
          <p:cNvSpPr/>
          <p:nvPr>
            <p:custDataLst>
              <p:tags r:id="rId80"/>
            </p:custDataLst>
          </p:nvPr>
        </p:nvSpPr>
        <p:spPr>
          <a:xfrm>
            <a:off x="9563100" y="236601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25" name="s18_report_chip_pt1">
            <a:extLst>
              <a:ext uri="{FF2B5EF4-FFF2-40B4-BE49-F238E27FC236}">
                <a16:creationId xmlns:a16="http://schemas.microsoft.com/office/drawing/2014/main" id="{42E57739-4240-4D72-0D8A-3B855C8095B8}"/>
              </a:ext>
            </a:extLst>
          </p:cNvPr>
          <p:cNvSpPr/>
          <p:nvPr>
            <p:custDataLst>
              <p:tags r:id="rId81"/>
            </p:custDataLst>
          </p:nvPr>
        </p:nvSpPr>
        <p:spPr>
          <a:xfrm>
            <a:off x="9409430" y="226822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26" name="s18_report_chip_pb1">
            <a:extLst>
              <a:ext uri="{FF2B5EF4-FFF2-40B4-BE49-F238E27FC236}">
                <a16:creationId xmlns:a16="http://schemas.microsoft.com/office/drawing/2014/main" id="{B4B36034-BF79-88AF-A419-A7FA3BE5654F}"/>
              </a:ext>
            </a:extLst>
          </p:cNvPr>
          <p:cNvSpPr/>
          <p:nvPr>
            <p:custDataLst>
              <p:tags r:id="rId82"/>
            </p:custDataLst>
          </p:nvPr>
        </p:nvSpPr>
        <p:spPr>
          <a:xfrm>
            <a:off x="9409430" y="260350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27" name="s18_report_chip_pl1">
            <a:extLst>
              <a:ext uri="{FF2B5EF4-FFF2-40B4-BE49-F238E27FC236}">
                <a16:creationId xmlns:a16="http://schemas.microsoft.com/office/drawing/2014/main" id="{FAC75FD5-86FF-CCD4-399B-6741AD619F8A}"/>
              </a:ext>
            </a:extLst>
          </p:cNvPr>
          <p:cNvSpPr/>
          <p:nvPr>
            <p:custDataLst>
              <p:tags r:id="rId83"/>
            </p:custDataLst>
          </p:nvPr>
        </p:nvSpPr>
        <p:spPr>
          <a:xfrm>
            <a:off x="9227820" y="244983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28" name="s18_report_chip_pr1">
            <a:extLst>
              <a:ext uri="{FF2B5EF4-FFF2-40B4-BE49-F238E27FC236}">
                <a16:creationId xmlns:a16="http://schemas.microsoft.com/office/drawing/2014/main" id="{9305E86B-C395-5B80-0E5A-685230248561}"/>
              </a:ext>
            </a:extLst>
          </p:cNvPr>
          <p:cNvSpPr/>
          <p:nvPr>
            <p:custDataLst>
              <p:tags r:id="rId84"/>
            </p:custDataLst>
          </p:nvPr>
        </p:nvSpPr>
        <p:spPr>
          <a:xfrm>
            <a:off x="9563100" y="244983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29" name="s18_report_chip_pt2">
            <a:extLst>
              <a:ext uri="{FF2B5EF4-FFF2-40B4-BE49-F238E27FC236}">
                <a16:creationId xmlns:a16="http://schemas.microsoft.com/office/drawing/2014/main" id="{65E410D6-E821-B6BC-6A38-D8E921EE1299}"/>
              </a:ext>
            </a:extLst>
          </p:cNvPr>
          <p:cNvSpPr/>
          <p:nvPr>
            <p:custDataLst>
              <p:tags r:id="rId85"/>
            </p:custDataLst>
          </p:nvPr>
        </p:nvSpPr>
        <p:spPr>
          <a:xfrm>
            <a:off x="9493250" y="226822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30" name="s18_report_chip_pb2">
            <a:extLst>
              <a:ext uri="{FF2B5EF4-FFF2-40B4-BE49-F238E27FC236}">
                <a16:creationId xmlns:a16="http://schemas.microsoft.com/office/drawing/2014/main" id="{A5B720F2-3234-170E-D930-CE101611A056}"/>
              </a:ext>
            </a:extLst>
          </p:cNvPr>
          <p:cNvSpPr/>
          <p:nvPr>
            <p:custDataLst>
              <p:tags r:id="rId86"/>
            </p:custDataLst>
          </p:nvPr>
        </p:nvSpPr>
        <p:spPr>
          <a:xfrm>
            <a:off x="9493250" y="2603500"/>
            <a:ext cx="27940" cy="5588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31" name="s18_report_chip_pl2">
            <a:extLst>
              <a:ext uri="{FF2B5EF4-FFF2-40B4-BE49-F238E27FC236}">
                <a16:creationId xmlns:a16="http://schemas.microsoft.com/office/drawing/2014/main" id="{90914059-658D-9902-CFED-764B272108A0}"/>
              </a:ext>
            </a:extLst>
          </p:cNvPr>
          <p:cNvSpPr/>
          <p:nvPr>
            <p:custDataLst>
              <p:tags r:id="rId87"/>
            </p:custDataLst>
          </p:nvPr>
        </p:nvSpPr>
        <p:spPr>
          <a:xfrm>
            <a:off x="9227820" y="253365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32" name="s18_report_chip_pr2">
            <a:extLst>
              <a:ext uri="{FF2B5EF4-FFF2-40B4-BE49-F238E27FC236}">
                <a16:creationId xmlns:a16="http://schemas.microsoft.com/office/drawing/2014/main" id="{C0DFE901-2E2F-79B3-A165-ADA321856108}"/>
              </a:ext>
            </a:extLst>
          </p:cNvPr>
          <p:cNvSpPr/>
          <p:nvPr>
            <p:custDataLst>
              <p:tags r:id="rId88"/>
            </p:custDataLst>
          </p:nvPr>
        </p:nvSpPr>
        <p:spPr>
          <a:xfrm>
            <a:off x="9563100" y="2533650"/>
            <a:ext cx="55880" cy="2794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33" name="s18_report_person_head">
            <a:extLst>
              <a:ext uri="{FF2B5EF4-FFF2-40B4-BE49-F238E27FC236}">
                <a16:creationId xmlns:a16="http://schemas.microsoft.com/office/drawing/2014/main" id="{4C7881FD-7161-350B-E23A-373CA3F7FA97}"/>
              </a:ext>
            </a:extLst>
          </p:cNvPr>
          <p:cNvSpPr/>
          <p:nvPr>
            <p:custDataLst>
              <p:tags r:id="rId89"/>
            </p:custDataLst>
          </p:nvPr>
        </p:nvSpPr>
        <p:spPr>
          <a:xfrm>
            <a:off x="11068050" y="2235200"/>
            <a:ext cx="165100" cy="165100"/>
          </a:xfrm>
          <a:prstGeom prst="ellipse">
            <a:avLst/>
          </a:prstGeom>
          <a:solidFill>
            <a:srgbClr val="FF8F0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34" name="s18_report_person_body">
            <a:extLst>
              <a:ext uri="{FF2B5EF4-FFF2-40B4-BE49-F238E27FC236}">
                <a16:creationId xmlns:a16="http://schemas.microsoft.com/office/drawing/2014/main" id="{86E402ED-2D9B-761F-ED49-88A6C32136CF}"/>
              </a:ext>
            </a:extLst>
          </p:cNvPr>
          <p:cNvSpPr/>
          <p:nvPr>
            <p:custDataLst>
              <p:tags r:id="rId90"/>
            </p:custDataLst>
          </p:nvPr>
        </p:nvSpPr>
        <p:spPr>
          <a:xfrm>
            <a:off x="10985500" y="2433320"/>
            <a:ext cx="330200" cy="231140"/>
          </a:xfrm>
          <a:prstGeom prst="roundRect">
            <a:avLst>
              <a:gd name="adj" fmla="val 50000"/>
            </a:avLst>
          </a:prstGeom>
          <a:solidFill>
            <a:srgbClr val="FF8F0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35" name="s18_report_adv0_body">
            <a:extLst>
              <a:ext uri="{FF2B5EF4-FFF2-40B4-BE49-F238E27FC236}">
                <a16:creationId xmlns:a16="http://schemas.microsoft.com/office/drawing/2014/main" id="{7269708F-A066-5E5B-A1AC-3FF315118FE7}"/>
              </a:ext>
            </a:extLst>
          </p:cNvPr>
          <p:cNvSpPr/>
          <p:nvPr>
            <p:custDataLst>
              <p:tags r:id="rId91"/>
            </p:custDataLst>
          </p:nvPr>
        </p:nvSpPr>
        <p:spPr>
          <a:xfrm>
            <a:off x="9918700" y="2959100"/>
            <a:ext cx="177800" cy="177800"/>
          </a:xfrm>
          <a:prstGeom prst="roundRect">
            <a:avLst>
              <a:gd name="adj" fmla="val 12000"/>
            </a:avLst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500" b="1">
                <a:solidFill>
                  <a:srgbClr val="FFFFFF"/>
                </a:solidFill>
              </a:rPr>
              <a:t>AI</a:t>
            </a:r>
          </a:p>
        </p:txBody>
      </p:sp>
      <p:sp>
        <p:nvSpPr>
          <p:cNvPr id="436" name="s18_report_adv0_pt0">
            <a:extLst>
              <a:ext uri="{FF2B5EF4-FFF2-40B4-BE49-F238E27FC236}">
                <a16:creationId xmlns:a16="http://schemas.microsoft.com/office/drawing/2014/main" id="{C33B6AC3-901F-B2CA-BDDD-B12A460FBFC4}"/>
              </a:ext>
            </a:extLst>
          </p:cNvPr>
          <p:cNvSpPr/>
          <p:nvPr>
            <p:custDataLst>
              <p:tags r:id="rId92"/>
            </p:custDataLst>
          </p:nvPr>
        </p:nvSpPr>
        <p:spPr>
          <a:xfrm>
            <a:off x="9945370" y="29235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37" name="s18_report_adv0_pb0">
            <a:extLst>
              <a:ext uri="{FF2B5EF4-FFF2-40B4-BE49-F238E27FC236}">
                <a16:creationId xmlns:a16="http://schemas.microsoft.com/office/drawing/2014/main" id="{D0B7BFD7-1C01-97F8-5F70-C3065E81A6C2}"/>
              </a:ext>
            </a:extLst>
          </p:cNvPr>
          <p:cNvSpPr/>
          <p:nvPr>
            <p:custDataLst>
              <p:tags r:id="rId93"/>
            </p:custDataLst>
          </p:nvPr>
        </p:nvSpPr>
        <p:spPr>
          <a:xfrm>
            <a:off x="9945370" y="31369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38" name="s18_report_adv0_pl0">
            <a:extLst>
              <a:ext uri="{FF2B5EF4-FFF2-40B4-BE49-F238E27FC236}">
                <a16:creationId xmlns:a16="http://schemas.microsoft.com/office/drawing/2014/main" id="{57B78D71-BA0A-7B08-B335-8AABF8D7A145}"/>
              </a:ext>
            </a:extLst>
          </p:cNvPr>
          <p:cNvSpPr/>
          <p:nvPr>
            <p:custDataLst>
              <p:tags r:id="rId94"/>
            </p:custDataLst>
          </p:nvPr>
        </p:nvSpPr>
        <p:spPr>
          <a:xfrm>
            <a:off x="9883140" y="29857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39" name="s18_report_adv0_pr0">
            <a:extLst>
              <a:ext uri="{FF2B5EF4-FFF2-40B4-BE49-F238E27FC236}">
                <a16:creationId xmlns:a16="http://schemas.microsoft.com/office/drawing/2014/main" id="{B5F2BF59-DC49-D9BC-7312-CB53917CADDF}"/>
              </a:ext>
            </a:extLst>
          </p:cNvPr>
          <p:cNvSpPr/>
          <p:nvPr>
            <p:custDataLst>
              <p:tags r:id="rId95"/>
            </p:custDataLst>
          </p:nvPr>
        </p:nvSpPr>
        <p:spPr>
          <a:xfrm>
            <a:off x="10096500" y="29857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40" name="s18_report_adv0_pt1">
            <a:extLst>
              <a:ext uri="{FF2B5EF4-FFF2-40B4-BE49-F238E27FC236}">
                <a16:creationId xmlns:a16="http://schemas.microsoft.com/office/drawing/2014/main" id="{C7213BBF-B39A-9542-A14D-AEE362674785}"/>
              </a:ext>
            </a:extLst>
          </p:cNvPr>
          <p:cNvSpPr/>
          <p:nvPr>
            <p:custDataLst>
              <p:tags r:id="rId96"/>
            </p:custDataLst>
          </p:nvPr>
        </p:nvSpPr>
        <p:spPr>
          <a:xfrm>
            <a:off x="9998710" y="29235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41" name="s18_report_adv0_pb1">
            <a:extLst>
              <a:ext uri="{FF2B5EF4-FFF2-40B4-BE49-F238E27FC236}">
                <a16:creationId xmlns:a16="http://schemas.microsoft.com/office/drawing/2014/main" id="{22F90499-8FD0-7021-BECB-A8361A06A4EB}"/>
              </a:ext>
            </a:extLst>
          </p:cNvPr>
          <p:cNvSpPr/>
          <p:nvPr>
            <p:custDataLst>
              <p:tags r:id="rId97"/>
            </p:custDataLst>
          </p:nvPr>
        </p:nvSpPr>
        <p:spPr>
          <a:xfrm>
            <a:off x="9998710" y="31369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42" name="s18_report_adv0_pl1">
            <a:extLst>
              <a:ext uri="{FF2B5EF4-FFF2-40B4-BE49-F238E27FC236}">
                <a16:creationId xmlns:a16="http://schemas.microsoft.com/office/drawing/2014/main" id="{B1D4FE81-D5BE-A72A-C85D-EDDD8C60EF7D}"/>
              </a:ext>
            </a:extLst>
          </p:cNvPr>
          <p:cNvSpPr/>
          <p:nvPr>
            <p:custDataLst>
              <p:tags r:id="rId98"/>
            </p:custDataLst>
          </p:nvPr>
        </p:nvSpPr>
        <p:spPr>
          <a:xfrm>
            <a:off x="9883140" y="30391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43" name="s18_report_adv0_pr1">
            <a:extLst>
              <a:ext uri="{FF2B5EF4-FFF2-40B4-BE49-F238E27FC236}">
                <a16:creationId xmlns:a16="http://schemas.microsoft.com/office/drawing/2014/main" id="{7846498B-E5A6-2BA3-AAC5-CBEB717911A7}"/>
              </a:ext>
            </a:extLst>
          </p:cNvPr>
          <p:cNvSpPr/>
          <p:nvPr>
            <p:custDataLst>
              <p:tags r:id="rId99"/>
            </p:custDataLst>
          </p:nvPr>
        </p:nvSpPr>
        <p:spPr>
          <a:xfrm>
            <a:off x="10096500" y="30391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44" name="s18_report_adv0_pt2">
            <a:extLst>
              <a:ext uri="{FF2B5EF4-FFF2-40B4-BE49-F238E27FC236}">
                <a16:creationId xmlns:a16="http://schemas.microsoft.com/office/drawing/2014/main" id="{7A7BFEBD-8541-CABC-3485-5EFF6AA64C67}"/>
              </a:ext>
            </a:extLst>
          </p:cNvPr>
          <p:cNvSpPr/>
          <p:nvPr>
            <p:custDataLst>
              <p:tags r:id="rId100"/>
            </p:custDataLst>
          </p:nvPr>
        </p:nvSpPr>
        <p:spPr>
          <a:xfrm>
            <a:off x="10052050" y="29235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45" name="s18_report_adv0_pb2">
            <a:extLst>
              <a:ext uri="{FF2B5EF4-FFF2-40B4-BE49-F238E27FC236}">
                <a16:creationId xmlns:a16="http://schemas.microsoft.com/office/drawing/2014/main" id="{189D0F38-E9B0-7C3B-B954-97772BA31269}"/>
              </a:ext>
            </a:extLst>
          </p:cNvPr>
          <p:cNvSpPr/>
          <p:nvPr>
            <p:custDataLst>
              <p:tags r:id="rId101"/>
            </p:custDataLst>
          </p:nvPr>
        </p:nvSpPr>
        <p:spPr>
          <a:xfrm>
            <a:off x="10052050" y="31369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46" name="s18_report_adv0_pl2">
            <a:extLst>
              <a:ext uri="{FF2B5EF4-FFF2-40B4-BE49-F238E27FC236}">
                <a16:creationId xmlns:a16="http://schemas.microsoft.com/office/drawing/2014/main" id="{F6AD10EF-6E36-A249-0D0F-2B5160DA3E41}"/>
              </a:ext>
            </a:extLst>
          </p:cNvPr>
          <p:cNvSpPr/>
          <p:nvPr>
            <p:custDataLst>
              <p:tags r:id="rId102"/>
            </p:custDataLst>
          </p:nvPr>
        </p:nvSpPr>
        <p:spPr>
          <a:xfrm>
            <a:off x="9883140" y="30924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47" name="s18_report_adv0_pr2">
            <a:extLst>
              <a:ext uri="{FF2B5EF4-FFF2-40B4-BE49-F238E27FC236}">
                <a16:creationId xmlns:a16="http://schemas.microsoft.com/office/drawing/2014/main" id="{5E4DD754-4D6D-498A-D5E5-62088DA7BE3F}"/>
              </a:ext>
            </a:extLst>
          </p:cNvPr>
          <p:cNvSpPr/>
          <p:nvPr>
            <p:custDataLst>
              <p:tags r:id="rId103"/>
            </p:custDataLst>
          </p:nvPr>
        </p:nvSpPr>
        <p:spPr>
          <a:xfrm>
            <a:off x="10096500" y="30924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48" name="s18_report_adv1_body">
            <a:extLst>
              <a:ext uri="{FF2B5EF4-FFF2-40B4-BE49-F238E27FC236}">
                <a16:creationId xmlns:a16="http://schemas.microsoft.com/office/drawing/2014/main" id="{785E92F2-0ABB-7693-C8F3-864655CC60ED}"/>
              </a:ext>
            </a:extLst>
          </p:cNvPr>
          <p:cNvSpPr/>
          <p:nvPr>
            <p:custDataLst>
              <p:tags r:id="rId104"/>
            </p:custDataLst>
          </p:nvPr>
        </p:nvSpPr>
        <p:spPr>
          <a:xfrm>
            <a:off x="10198100" y="2959100"/>
            <a:ext cx="177800" cy="177800"/>
          </a:xfrm>
          <a:prstGeom prst="roundRect">
            <a:avLst>
              <a:gd name="adj" fmla="val 12000"/>
            </a:avLst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500" b="1">
                <a:solidFill>
                  <a:srgbClr val="FFFFFF"/>
                </a:solidFill>
              </a:rPr>
              <a:t>AI</a:t>
            </a:r>
          </a:p>
        </p:txBody>
      </p:sp>
      <p:sp>
        <p:nvSpPr>
          <p:cNvPr id="449" name="s18_report_adv1_pt0">
            <a:extLst>
              <a:ext uri="{FF2B5EF4-FFF2-40B4-BE49-F238E27FC236}">
                <a16:creationId xmlns:a16="http://schemas.microsoft.com/office/drawing/2014/main" id="{7758F2D0-3A86-AFD7-0CBC-4A46A10D6325}"/>
              </a:ext>
            </a:extLst>
          </p:cNvPr>
          <p:cNvSpPr/>
          <p:nvPr>
            <p:custDataLst>
              <p:tags r:id="rId105"/>
            </p:custDataLst>
          </p:nvPr>
        </p:nvSpPr>
        <p:spPr>
          <a:xfrm>
            <a:off x="10224770" y="29235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50" name="s18_report_adv1_pb0">
            <a:extLst>
              <a:ext uri="{FF2B5EF4-FFF2-40B4-BE49-F238E27FC236}">
                <a16:creationId xmlns:a16="http://schemas.microsoft.com/office/drawing/2014/main" id="{463AC980-5693-74D7-5608-955A6CBA970C}"/>
              </a:ext>
            </a:extLst>
          </p:cNvPr>
          <p:cNvSpPr/>
          <p:nvPr>
            <p:custDataLst>
              <p:tags r:id="rId106"/>
            </p:custDataLst>
          </p:nvPr>
        </p:nvSpPr>
        <p:spPr>
          <a:xfrm>
            <a:off x="10224770" y="31369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51" name="s18_report_adv1_pl0">
            <a:extLst>
              <a:ext uri="{FF2B5EF4-FFF2-40B4-BE49-F238E27FC236}">
                <a16:creationId xmlns:a16="http://schemas.microsoft.com/office/drawing/2014/main" id="{8D569B91-7118-6425-4D51-59241F69C5F9}"/>
              </a:ext>
            </a:extLst>
          </p:cNvPr>
          <p:cNvSpPr/>
          <p:nvPr>
            <p:custDataLst>
              <p:tags r:id="rId107"/>
            </p:custDataLst>
          </p:nvPr>
        </p:nvSpPr>
        <p:spPr>
          <a:xfrm>
            <a:off x="10162540" y="29857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52" name="s18_report_adv1_pr0">
            <a:extLst>
              <a:ext uri="{FF2B5EF4-FFF2-40B4-BE49-F238E27FC236}">
                <a16:creationId xmlns:a16="http://schemas.microsoft.com/office/drawing/2014/main" id="{A7665096-28D4-0229-18CE-CE8C5E773196}"/>
              </a:ext>
            </a:extLst>
          </p:cNvPr>
          <p:cNvSpPr/>
          <p:nvPr>
            <p:custDataLst>
              <p:tags r:id="rId108"/>
            </p:custDataLst>
          </p:nvPr>
        </p:nvSpPr>
        <p:spPr>
          <a:xfrm>
            <a:off x="10375900" y="29857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53" name="s18_report_adv1_pt1">
            <a:extLst>
              <a:ext uri="{FF2B5EF4-FFF2-40B4-BE49-F238E27FC236}">
                <a16:creationId xmlns:a16="http://schemas.microsoft.com/office/drawing/2014/main" id="{6A95DC19-2283-0EC2-F0D7-2FBBEC819675}"/>
              </a:ext>
            </a:extLst>
          </p:cNvPr>
          <p:cNvSpPr/>
          <p:nvPr>
            <p:custDataLst>
              <p:tags r:id="rId109"/>
            </p:custDataLst>
          </p:nvPr>
        </p:nvSpPr>
        <p:spPr>
          <a:xfrm>
            <a:off x="10278110" y="29235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54" name="s18_report_adv1_pb1">
            <a:extLst>
              <a:ext uri="{FF2B5EF4-FFF2-40B4-BE49-F238E27FC236}">
                <a16:creationId xmlns:a16="http://schemas.microsoft.com/office/drawing/2014/main" id="{ED3AF231-2176-0781-262E-3DEDC42005E0}"/>
              </a:ext>
            </a:extLst>
          </p:cNvPr>
          <p:cNvSpPr/>
          <p:nvPr>
            <p:custDataLst>
              <p:tags r:id="rId110"/>
            </p:custDataLst>
          </p:nvPr>
        </p:nvSpPr>
        <p:spPr>
          <a:xfrm>
            <a:off x="10278110" y="31369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55" name="s18_report_adv1_pl1">
            <a:extLst>
              <a:ext uri="{FF2B5EF4-FFF2-40B4-BE49-F238E27FC236}">
                <a16:creationId xmlns:a16="http://schemas.microsoft.com/office/drawing/2014/main" id="{164C952C-6266-20DC-B5C1-73DE38AA9C08}"/>
              </a:ext>
            </a:extLst>
          </p:cNvPr>
          <p:cNvSpPr/>
          <p:nvPr>
            <p:custDataLst>
              <p:tags r:id="rId111"/>
            </p:custDataLst>
          </p:nvPr>
        </p:nvSpPr>
        <p:spPr>
          <a:xfrm>
            <a:off x="10162540" y="30391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56" name="s18_report_adv1_pr1">
            <a:extLst>
              <a:ext uri="{FF2B5EF4-FFF2-40B4-BE49-F238E27FC236}">
                <a16:creationId xmlns:a16="http://schemas.microsoft.com/office/drawing/2014/main" id="{098A8ED3-DACE-6A16-2501-6DF0075DB4CB}"/>
              </a:ext>
            </a:extLst>
          </p:cNvPr>
          <p:cNvSpPr/>
          <p:nvPr>
            <p:custDataLst>
              <p:tags r:id="rId112"/>
            </p:custDataLst>
          </p:nvPr>
        </p:nvSpPr>
        <p:spPr>
          <a:xfrm>
            <a:off x="10375900" y="30391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57" name="s18_report_adv1_pt2">
            <a:extLst>
              <a:ext uri="{FF2B5EF4-FFF2-40B4-BE49-F238E27FC236}">
                <a16:creationId xmlns:a16="http://schemas.microsoft.com/office/drawing/2014/main" id="{CB8E6B07-41DF-D966-D9E5-DC7E12129993}"/>
              </a:ext>
            </a:extLst>
          </p:cNvPr>
          <p:cNvSpPr/>
          <p:nvPr>
            <p:custDataLst>
              <p:tags r:id="rId113"/>
            </p:custDataLst>
          </p:nvPr>
        </p:nvSpPr>
        <p:spPr>
          <a:xfrm>
            <a:off x="10331450" y="29235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58" name="s18_report_adv1_pb2">
            <a:extLst>
              <a:ext uri="{FF2B5EF4-FFF2-40B4-BE49-F238E27FC236}">
                <a16:creationId xmlns:a16="http://schemas.microsoft.com/office/drawing/2014/main" id="{FECCFBFA-4247-31A0-E31A-779CB6FA03A3}"/>
              </a:ext>
            </a:extLst>
          </p:cNvPr>
          <p:cNvSpPr/>
          <p:nvPr>
            <p:custDataLst>
              <p:tags r:id="rId114"/>
            </p:custDataLst>
          </p:nvPr>
        </p:nvSpPr>
        <p:spPr>
          <a:xfrm>
            <a:off x="10331450" y="31369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59" name="s18_report_adv1_pl2">
            <a:extLst>
              <a:ext uri="{FF2B5EF4-FFF2-40B4-BE49-F238E27FC236}">
                <a16:creationId xmlns:a16="http://schemas.microsoft.com/office/drawing/2014/main" id="{3DF4CCB2-3918-34A9-5BEA-C851F70AEE94}"/>
              </a:ext>
            </a:extLst>
          </p:cNvPr>
          <p:cNvSpPr/>
          <p:nvPr>
            <p:custDataLst>
              <p:tags r:id="rId115"/>
            </p:custDataLst>
          </p:nvPr>
        </p:nvSpPr>
        <p:spPr>
          <a:xfrm>
            <a:off x="10162540" y="30924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60" name="s18_report_adv1_pr2">
            <a:extLst>
              <a:ext uri="{FF2B5EF4-FFF2-40B4-BE49-F238E27FC236}">
                <a16:creationId xmlns:a16="http://schemas.microsoft.com/office/drawing/2014/main" id="{4AC4468D-0619-387C-C114-34272F1C58CE}"/>
              </a:ext>
            </a:extLst>
          </p:cNvPr>
          <p:cNvSpPr/>
          <p:nvPr>
            <p:custDataLst>
              <p:tags r:id="rId116"/>
            </p:custDataLst>
          </p:nvPr>
        </p:nvSpPr>
        <p:spPr>
          <a:xfrm>
            <a:off x="10375900" y="30924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61" name="s18_report_adv2_body">
            <a:extLst>
              <a:ext uri="{FF2B5EF4-FFF2-40B4-BE49-F238E27FC236}">
                <a16:creationId xmlns:a16="http://schemas.microsoft.com/office/drawing/2014/main" id="{8C0D6ADB-6C1C-9F2D-EE0F-9CD8FDE7EC69}"/>
              </a:ext>
            </a:extLst>
          </p:cNvPr>
          <p:cNvSpPr/>
          <p:nvPr>
            <p:custDataLst>
              <p:tags r:id="rId117"/>
            </p:custDataLst>
          </p:nvPr>
        </p:nvSpPr>
        <p:spPr>
          <a:xfrm>
            <a:off x="10477500" y="2959100"/>
            <a:ext cx="177800" cy="177800"/>
          </a:xfrm>
          <a:prstGeom prst="roundRect">
            <a:avLst>
              <a:gd name="adj" fmla="val 12000"/>
            </a:avLst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500" b="1">
                <a:solidFill>
                  <a:srgbClr val="FFFFFF"/>
                </a:solidFill>
              </a:rPr>
              <a:t>AI</a:t>
            </a:r>
          </a:p>
        </p:txBody>
      </p:sp>
      <p:sp>
        <p:nvSpPr>
          <p:cNvPr id="462" name="s18_report_adv2_pt0">
            <a:extLst>
              <a:ext uri="{FF2B5EF4-FFF2-40B4-BE49-F238E27FC236}">
                <a16:creationId xmlns:a16="http://schemas.microsoft.com/office/drawing/2014/main" id="{B34D9FB0-4E44-D289-9654-1A74E39FA6FF}"/>
              </a:ext>
            </a:extLst>
          </p:cNvPr>
          <p:cNvSpPr/>
          <p:nvPr>
            <p:custDataLst>
              <p:tags r:id="rId118"/>
            </p:custDataLst>
          </p:nvPr>
        </p:nvSpPr>
        <p:spPr>
          <a:xfrm>
            <a:off x="10504170" y="29235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63" name="s18_report_adv2_pb0">
            <a:extLst>
              <a:ext uri="{FF2B5EF4-FFF2-40B4-BE49-F238E27FC236}">
                <a16:creationId xmlns:a16="http://schemas.microsoft.com/office/drawing/2014/main" id="{5345784E-EDEA-53EA-B923-DCF0F4D92264}"/>
              </a:ext>
            </a:extLst>
          </p:cNvPr>
          <p:cNvSpPr/>
          <p:nvPr>
            <p:custDataLst>
              <p:tags r:id="rId119"/>
            </p:custDataLst>
          </p:nvPr>
        </p:nvSpPr>
        <p:spPr>
          <a:xfrm>
            <a:off x="10504170" y="31369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64" name="s18_report_adv2_pl0">
            <a:extLst>
              <a:ext uri="{FF2B5EF4-FFF2-40B4-BE49-F238E27FC236}">
                <a16:creationId xmlns:a16="http://schemas.microsoft.com/office/drawing/2014/main" id="{CEB7AF9F-1A13-C886-A260-9775E14508C5}"/>
              </a:ext>
            </a:extLst>
          </p:cNvPr>
          <p:cNvSpPr/>
          <p:nvPr>
            <p:custDataLst>
              <p:tags r:id="rId120"/>
            </p:custDataLst>
          </p:nvPr>
        </p:nvSpPr>
        <p:spPr>
          <a:xfrm>
            <a:off x="10441940" y="29857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65" name="s18_report_adv2_pr0">
            <a:extLst>
              <a:ext uri="{FF2B5EF4-FFF2-40B4-BE49-F238E27FC236}">
                <a16:creationId xmlns:a16="http://schemas.microsoft.com/office/drawing/2014/main" id="{6473CDA5-EA82-F34E-69CC-EFDB1B673007}"/>
              </a:ext>
            </a:extLst>
          </p:cNvPr>
          <p:cNvSpPr/>
          <p:nvPr>
            <p:custDataLst>
              <p:tags r:id="rId121"/>
            </p:custDataLst>
          </p:nvPr>
        </p:nvSpPr>
        <p:spPr>
          <a:xfrm>
            <a:off x="10655300" y="298577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66" name="s18_report_adv2_pt1">
            <a:extLst>
              <a:ext uri="{FF2B5EF4-FFF2-40B4-BE49-F238E27FC236}">
                <a16:creationId xmlns:a16="http://schemas.microsoft.com/office/drawing/2014/main" id="{5C8BCE59-2797-6607-2486-FCE240A47FD0}"/>
              </a:ext>
            </a:extLst>
          </p:cNvPr>
          <p:cNvSpPr/>
          <p:nvPr>
            <p:custDataLst>
              <p:tags r:id="rId122"/>
            </p:custDataLst>
          </p:nvPr>
        </p:nvSpPr>
        <p:spPr>
          <a:xfrm>
            <a:off x="10557510" y="29235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67" name="s18_report_adv2_pb1">
            <a:extLst>
              <a:ext uri="{FF2B5EF4-FFF2-40B4-BE49-F238E27FC236}">
                <a16:creationId xmlns:a16="http://schemas.microsoft.com/office/drawing/2014/main" id="{5AB21CD8-CB42-FA4D-0C80-2D50860C15F6}"/>
              </a:ext>
            </a:extLst>
          </p:cNvPr>
          <p:cNvSpPr/>
          <p:nvPr>
            <p:custDataLst>
              <p:tags r:id="rId123"/>
            </p:custDataLst>
          </p:nvPr>
        </p:nvSpPr>
        <p:spPr>
          <a:xfrm>
            <a:off x="10557510" y="31369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68" name="s18_report_adv2_pl1">
            <a:extLst>
              <a:ext uri="{FF2B5EF4-FFF2-40B4-BE49-F238E27FC236}">
                <a16:creationId xmlns:a16="http://schemas.microsoft.com/office/drawing/2014/main" id="{97C77FCF-5844-A3F7-5D07-5460E255F2C5}"/>
              </a:ext>
            </a:extLst>
          </p:cNvPr>
          <p:cNvSpPr/>
          <p:nvPr>
            <p:custDataLst>
              <p:tags r:id="rId124"/>
            </p:custDataLst>
          </p:nvPr>
        </p:nvSpPr>
        <p:spPr>
          <a:xfrm>
            <a:off x="10441940" y="30391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69" name="s18_report_adv2_pr1">
            <a:extLst>
              <a:ext uri="{FF2B5EF4-FFF2-40B4-BE49-F238E27FC236}">
                <a16:creationId xmlns:a16="http://schemas.microsoft.com/office/drawing/2014/main" id="{224073BE-ADB3-1F71-C6F8-8203FB8FE504}"/>
              </a:ext>
            </a:extLst>
          </p:cNvPr>
          <p:cNvSpPr/>
          <p:nvPr>
            <p:custDataLst>
              <p:tags r:id="rId125"/>
            </p:custDataLst>
          </p:nvPr>
        </p:nvSpPr>
        <p:spPr>
          <a:xfrm>
            <a:off x="10655300" y="303911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70" name="s18_report_adv2_pt2">
            <a:extLst>
              <a:ext uri="{FF2B5EF4-FFF2-40B4-BE49-F238E27FC236}">
                <a16:creationId xmlns:a16="http://schemas.microsoft.com/office/drawing/2014/main" id="{5B7306EA-B9A0-E2C0-6044-FD44D5866C99}"/>
              </a:ext>
            </a:extLst>
          </p:cNvPr>
          <p:cNvSpPr/>
          <p:nvPr>
            <p:custDataLst>
              <p:tags r:id="rId126"/>
            </p:custDataLst>
          </p:nvPr>
        </p:nvSpPr>
        <p:spPr>
          <a:xfrm>
            <a:off x="10610850" y="292354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71" name="s18_report_adv2_pb2">
            <a:extLst>
              <a:ext uri="{FF2B5EF4-FFF2-40B4-BE49-F238E27FC236}">
                <a16:creationId xmlns:a16="http://schemas.microsoft.com/office/drawing/2014/main" id="{91A688C2-1D6C-CCCD-82FF-C470761E2951}"/>
              </a:ext>
            </a:extLst>
          </p:cNvPr>
          <p:cNvSpPr/>
          <p:nvPr>
            <p:custDataLst>
              <p:tags r:id="rId127"/>
            </p:custDataLst>
          </p:nvPr>
        </p:nvSpPr>
        <p:spPr>
          <a:xfrm>
            <a:off x="10610850" y="3136900"/>
            <a:ext cx="17780" cy="3556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72" name="s18_report_adv2_pl2">
            <a:extLst>
              <a:ext uri="{FF2B5EF4-FFF2-40B4-BE49-F238E27FC236}">
                <a16:creationId xmlns:a16="http://schemas.microsoft.com/office/drawing/2014/main" id="{2584416E-F70D-F567-F383-1C803FA75C04}"/>
              </a:ext>
            </a:extLst>
          </p:cNvPr>
          <p:cNvSpPr/>
          <p:nvPr>
            <p:custDataLst>
              <p:tags r:id="rId128"/>
            </p:custDataLst>
          </p:nvPr>
        </p:nvSpPr>
        <p:spPr>
          <a:xfrm>
            <a:off x="10441940" y="30924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73" name="s18_report_adv2_pr2">
            <a:extLst>
              <a:ext uri="{FF2B5EF4-FFF2-40B4-BE49-F238E27FC236}">
                <a16:creationId xmlns:a16="http://schemas.microsoft.com/office/drawing/2014/main" id="{2C2CC619-7BCC-2932-D323-D6AC4893A888}"/>
              </a:ext>
            </a:extLst>
          </p:cNvPr>
          <p:cNvSpPr/>
          <p:nvPr>
            <p:custDataLst>
              <p:tags r:id="rId129"/>
            </p:custDataLst>
          </p:nvPr>
        </p:nvSpPr>
        <p:spPr>
          <a:xfrm>
            <a:off x="10655300" y="3092450"/>
            <a:ext cx="35560" cy="17780"/>
          </a:xfrm>
          <a:prstGeom prst="rect">
            <a:avLst/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74" name="s18_report_agent_note">
            <a:extLst>
              <a:ext uri="{FF2B5EF4-FFF2-40B4-BE49-F238E27FC236}">
                <a16:creationId xmlns:a16="http://schemas.microsoft.com/office/drawing/2014/main" id="{2F9AF568-F41A-EC09-FB27-D99BD0C630DC}"/>
              </a:ext>
            </a:extLst>
          </p:cNvPr>
          <p:cNvSpPr/>
          <p:nvPr>
            <p:custDataLst>
              <p:tags r:id="rId130"/>
            </p:custDataLst>
          </p:nvPr>
        </p:nvSpPr>
        <p:spPr>
          <a:xfrm>
            <a:off x="8915400" y="1955800"/>
            <a:ext cx="1016000" cy="1905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000">
                <a:solidFill>
                  <a:srgbClr val="008080"/>
                </a:solidFill>
              </a:rPr>
              <a:t>agent</a:t>
            </a:r>
          </a:p>
        </p:txBody>
      </p:sp>
      <p:sp>
        <p:nvSpPr>
          <p:cNvPr id="475" name="s18_report_person_note">
            <a:extLst>
              <a:ext uri="{FF2B5EF4-FFF2-40B4-BE49-F238E27FC236}">
                <a16:creationId xmlns:a16="http://schemas.microsoft.com/office/drawing/2014/main" id="{8EDA23D6-9666-1FD2-7525-45380D873586}"/>
              </a:ext>
            </a:extLst>
          </p:cNvPr>
          <p:cNvSpPr/>
          <p:nvPr>
            <p:custDataLst>
              <p:tags r:id="rId131"/>
            </p:custDataLst>
          </p:nvPr>
        </p:nvSpPr>
        <p:spPr>
          <a:xfrm>
            <a:off x="10642600" y="1955800"/>
            <a:ext cx="1016000" cy="1905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000">
                <a:solidFill>
                  <a:srgbClr val="FF8F06"/>
                </a:solidFill>
              </a:rPr>
              <a:t>researcher</a:t>
            </a:r>
          </a:p>
        </p:txBody>
      </p:sp>
      <p:sp>
        <p:nvSpPr>
          <p:cNvPr id="476" name="s18_report_adv_note">
            <a:extLst>
              <a:ext uri="{FF2B5EF4-FFF2-40B4-BE49-F238E27FC236}">
                <a16:creationId xmlns:a16="http://schemas.microsoft.com/office/drawing/2014/main" id="{1A2C089E-5E8B-729E-3868-4BDB671BAA2F}"/>
              </a:ext>
            </a:extLst>
          </p:cNvPr>
          <p:cNvSpPr/>
          <p:nvPr>
            <p:custDataLst>
              <p:tags r:id="rId132"/>
            </p:custDataLst>
          </p:nvPr>
        </p:nvSpPr>
        <p:spPr>
          <a:xfrm>
            <a:off x="9652000" y="3200400"/>
            <a:ext cx="1270000" cy="1905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000">
                <a:solidFill>
                  <a:srgbClr val="C0504D"/>
                </a:solidFill>
              </a:rPr>
              <a:t>adversarial agents</a:t>
            </a:r>
          </a:p>
        </p:txBody>
      </p:sp>
      <p:sp>
        <p:nvSpPr>
          <p:cNvPr id="477" name="s18_report_note">
            <a:extLst>
              <a:ext uri="{FF2B5EF4-FFF2-40B4-BE49-F238E27FC236}">
                <a16:creationId xmlns:a16="http://schemas.microsoft.com/office/drawing/2014/main" id="{59368336-B29E-F280-80A7-DDD68341ED65}"/>
              </a:ext>
            </a:extLst>
          </p:cNvPr>
          <p:cNvSpPr/>
          <p:nvPr>
            <p:custDataLst>
              <p:tags r:id="rId133"/>
            </p:custDataLst>
          </p:nvPr>
        </p:nvSpPr>
        <p:spPr>
          <a:xfrm>
            <a:off x="8940800" y="3454400"/>
            <a:ext cx="2692400" cy="4064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100" dirty="0">
                <a:solidFill>
                  <a:srgbClr val="002F56"/>
                </a:solidFill>
              </a:rPr>
              <a:t>iterate until all is clear</a:t>
            </a:r>
          </a:p>
        </p:txBody>
      </p:sp>
      <p:sp>
        <p:nvSpPr>
          <p:cNvPr id="478" name="s18_report_doc">
            <a:extLst>
              <a:ext uri="{FF2B5EF4-FFF2-40B4-BE49-F238E27FC236}">
                <a16:creationId xmlns:a16="http://schemas.microsoft.com/office/drawing/2014/main" id="{7BC9A05F-4A3F-CD70-91B9-91DB88F0DD4F}"/>
              </a:ext>
            </a:extLst>
          </p:cNvPr>
          <p:cNvSpPr/>
          <p:nvPr>
            <p:custDataLst>
              <p:tags r:id="rId134"/>
            </p:custDataLst>
          </p:nvPr>
        </p:nvSpPr>
        <p:spPr>
          <a:xfrm>
            <a:off x="10022840" y="2117090"/>
            <a:ext cx="528320" cy="6934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25400">
            <a:solidFill>
              <a:srgbClr val="00808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cxnSp>
        <p:nvCxnSpPr>
          <p:cNvPr id="479" name="s18_report_doc_line0">
            <a:extLst>
              <a:ext uri="{FF2B5EF4-FFF2-40B4-BE49-F238E27FC236}">
                <a16:creationId xmlns:a16="http://schemas.microsoft.com/office/drawing/2014/main" id="{B7E250B0-FD2E-37B4-92D5-1E61311C4E10}"/>
              </a:ext>
            </a:extLst>
          </p:cNvPr>
          <p:cNvCxnSpPr/>
          <p:nvPr>
            <p:custDataLst>
              <p:tags r:id="rId135"/>
            </p:custDataLst>
          </p:nvPr>
        </p:nvCxnSpPr>
        <p:spPr>
          <a:xfrm>
            <a:off x="10137140" y="2294890"/>
            <a:ext cx="299720" cy="0"/>
          </a:xfrm>
          <a:prstGeom prst="straightConnector1">
            <a:avLst/>
          </a:prstGeom>
          <a:ln w="19050">
            <a:solidFill>
              <a:srgbClr val="008080"/>
            </a:solidFill>
            <a:prstDash val="solid"/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0" name="s18_report_doc_line1">
            <a:extLst>
              <a:ext uri="{FF2B5EF4-FFF2-40B4-BE49-F238E27FC236}">
                <a16:creationId xmlns:a16="http://schemas.microsoft.com/office/drawing/2014/main" id="{DB67F5CE-FCE0-207A-0BBE-7647575DAA31}"/>
              </a:ext>
            </a:extLst>
          </p:cNvPr>
          <p:cNvCxnSpPr/>
          <p:nvPr>
            <p:custDataLst>
              <p:tags r:id="rId136"/>
            </p:custDataLst>
          </p:nvPr>
        </p:nvCxnSpPr>
        <p:spPr>
          <a:xfrm>
            <a:off x="10137140" y="2421890"/>
            <a:ext cx="299720" cy="0"/>
          </a:xfrm>
          <a:prstGeom prst="straightConnector1">
            <a:avLst/>
          </a:prstGeom>
          <a:ln w="19050">
            <a:solidFill>
              <a:srgbClr val="008080"/>
            </a:solidFill>
            <a:prstDash val="solid"/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1" name="s18_report_doc_line2">
            <a:extLst>
              <a:ext uri="{FF2B5EF4-FFF2-40B4-BE49-F238E27FC236}">
                <a16:creationId xmlns:a16="http://schemas.microsoft.com/office/drawing/2014/main" id="{A0E92DFA-3C99-69A1-933E-E422AD4CA872}"/>
              </a:ext>
            </a:extLst>
          </p:cNvPr>
          <p:cNvCxnSpPr/>
          <p:nvPr>
            <p:custDataLst>
              <p:tags r:id="rId137"/>
            </p:custDataLst>
          </p:nvPr>
        </p:nvCxnSpPr>
        <p:spPr>
          <a:xfrm>
            <a:off x="10137140" y="2548890"/>
            <a:ext cx="299720" cy="0"/>
          </a:xfrm>
          <a:prstGeom prst="straightConnector1">
            <a:avLst/>
          </a:prstGeom>
          <a:ln w="19050">
            <a:solidFill>
              <a:srgbClr val="008080"/>
            </a:solidFill>
            <a:prstDash val="solid"/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2" name="s18_upstream">
            <a:extLst>
              <a:ext uri="{FF2B5EF4-FFF2-40B4-BE49-F238E27FC236}">
                <a16:creationId xmlns:a16="http://schemas.microsoft.com/office/drawing/2014/main" id="{33BCA6F4-633A-2DBF-15D9-F55F9D821984}"/>
              </a:ext>
            </a:extLst>
          </p:cNvPr>
          <p:cNvCxnSpPr/>
          <p:nvPr>
            <p:custDataLst>
              <p:tags r:id="rId138"/>
            </p:custDataLst>
          </p:nvPr>
        </p:nvCxnSpPr>
        <p:spPr>
          <a:xfrm>
            <a:off x="3733800" y="3073400"/>
            <a:ext cx="2006600" cy="0"/>
          </a:xfrm>
          <a:prstGeom prst="straightConnector1">
            <a:avLst/>
          </a:prstGeom>
          <a:ln w="50800">
            <a:solidFill>
              <a:srgbClr val="808283"/>
            </a:solidFill>
            <a:prstDash val="solid"/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3" name="s18_upstream_label">
            <a:extLst>
              <a:ext uri="{FF2B5EF4-FFF2-40B4-BE49-F238E27FC236}">
                <a16:creationId xmlns:a16="http://schemas.microsoft.com/office/drawing/2014/main" id="{94A9AC9A-D405-22C4-57EA-D837045E1DEA}"/>
              </a:ext>
            </a:extLst>
          </p:cNvPr>
          <p:cNvSpPr/>
          <p:nvPr>
            <p:custDataLst>
              <p:tags r:id="rId139"/>
            </p:custDataLst>
          </p:nvPr>
        </p:nvSpPr>
        <p:spPr>
          <a:xfrm>
            <a:off x="3733800" y="3124200"/>
            <a:ext cx="1016000" cy="1651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r>
              <a:rPr lang="en-GB" sz="900">
                <a:solidFill>
                  <a:srgbClr val="808283"/>
                </a:solidFill>
              </a:rPr>
              <a:t>upstream</a:t>
            </a:r>
          </a:p>
        </p:txBody>
      </p:sp>
      <p:cxnSp>
        <p:nvCxnSpPr>
          <p:cNvPr id="484" name="s18_fork">
            <a:extLst>
              <a:ext uri="{FF2B5EF4-FFF2-40B4-BE49-F238E27FC236}">
                <a16:creationId xmlns:a16="http://schemas.microsoft.com/office/drawing/2014/main" id="{DB1418E9-FA9D-84F0-DFE9-65EFBC4425E1}"/>
              </a:ext>
            </a:extLst>
          </p:cNvPr>
          <p:cNvCxnSpPr/>
          <p:nvPr>
            <p:custDataLst>
              <p:tags r:id="rId140"/>
            </p:custDataLst>
          </p:nvPr>
        </p:nvCxnSpPr>
        <p:spPr>
          <a:xfrm flipV="1">
            <a:off x="3835400" y="2540000"/>
            <a:ext cx="279400" cy="533400"/>
          </a:xfrm>
          <a:prstGeom prst="straightConnector1">
            <a:avLst/>
          </a:prstGeom>
          <a:ln w="38100">
            <a:solidFill>
              <a:srgbClr val="002F56"/>
            </a:solidFill>
            <a:prstDash val="solid"/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5" name="s18_branch">
            <a:extLst>
              <a:ext uri="{FF2B5EF4-FFF2-40B4-BE49-F238E27FC236}">
                <a16:creationId xmlns:a16="http://schemas.microsoft.com/office/drawing/2014/main" id="{E31C031C-1043-A33D-8229-7881772F7A07}"/>
              </a:ext>
            </a:extLst>
          </p:cNvPr>
          <p:cNvCxnSpPr/>
          <p:nvPr>
            <p:custDataLst>
              <p:tags r:id="rId141"/>
            </p:custDataLst>
          </p:nvPr>
        </p:nvCxnSpPr>
        <p:spPr>
          <a:xfrm>
            <a:off x="4102100" y="2540000"/>
            <a:ext cx="1104900" cy="0"/>
          </a:xfrm>
          <a:prstGeom prst="straightConnector1">
            <a:avLst/>
          </a:prstGeom>
          <a:ln w="38100">
            <a:solidFill>
              <a:srgbClr val="002F56"/>
            </a:solidFill>
            <a:prstDash val="solid"/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6" name="s18_commit0">
            <a:extLst>
              <a:ext uri="{FF2B5EF4-FFF2-40B4-BE49-F238E27FC236}">
                <a16:creationId xmlns:a16="http://schemas.microsoft.com/office/drawing/2014/main" id="{6F6525CB-6206-EEAC-2CD5-2359477AB160}"/>
              </a:ext>
            </a:extLst>
          </p:cNvPr>
          <p:cNvSpPr/>
          <p:nvPr>
            <p:custDataLst>
              <p:tags r:id="rId142"/>
            </p:custDataLst>
          </p:nvPr>
        </p:nvSpPr>
        <p:spPr>
          <a:xfrm>
            <a:off x="4279900" y="2476500"/>
            <a:ext cx="127000" cy="127000"/>
          </a:xfrm>
          <a:prstGeom prst="ellipse">
            <a:avLst/>
          </a:prstGeom>
          <a:solidFill>
            <a:srgbClr val="002F56"/>
          </a:solidFill>
          <a:ln w="15875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87" name="s18_commit1">
            <a:extLst>
              <a:ext uri="{FF2B5EF4-FFF2-40B4-BE49-F238E27FC236}">
                <a16:creationId xmlns:a16="http://schemas.microsoft.com/office/drawing/2014/main" id="{B02D54FD-AA27-BF9C-FABC-2458D62D4C78}"/>
              </a:ext>
            </a:extLst>
          </p:cNvPr>
          <p:cNvSpPr/>
          <p:nvPr>
            <p:custDataLst>
              <p:tags r:id="rId143"/>
            </p:custDataLst>
          </p:nvPr>
        </p:nvSpPr>
        <p:spPr>
          <a:xfrm>
            <a:off x="4559300" y="2476500"/>
            <a:ext cx="127000" cy="127000"/>
          </a:xfrm>
          <a:prstGeom prst="ellipse">
            <a:avLst/>
          </a:prstGeom>
          <a:solidFill>
            <a:srgbClr val="002F56"/>
          </a:solidFill>
          <a:ln w="15875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88" name="s18_commit2">
            <a:extLst>
              <a:ext uri="{FF2B5EF4-FFF2-40B4-BE49-F238E27FC236}">
                <a16:creationId xmlns:a16="http://schemas.microsoft.com/office/drawing/2014/main" id="{27B974E6-893F-F233-C244-31F5FE5011B4}"/>
              </a:ext>
            </a:extLst>
          </p:cNvPr>
          <p:cNvSpPr/>
          <p:nvPr>
            <p:custDataLst>
              <p:tags r:id="rId144"/>
            </p:custDataLst>
          </p:nvPr>
        </p:nvSpPr>
        <p:spPr>
          <a:xfrm>
            <a:off x="4838700" y="2476500"/>
            <a:ext cx="127000" cy="127000"/>
          </a:xfrm>
          <a:prstGeom prst="ellipse">
            <a:avLst/>
          </a:prstGeom>
          <a:solidFill>
            <a:srgbClr val="002F56"/>
          </a:solidFill>
          <a:ln w="15875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89" name="s18_commit3">
            <a:extLst>
              <a:ext uri="{FF2B5EF4-FFF2-40B4-BE49-F238E27FC236}">
                <a16:creationId xmlns:a16="http://schemas.microsoft.com/office/drawing/2014/main" id="{E8735504-4DCF-07A6-683F-650A54ACF434}"/>
              </a:ext>
            </a:extLst>
          </p:cNvPr>
          <p:cNvSpPr/>
          <p:nvPr>
            <p:custDataLst>
              <p:tags r:id="rId145"/>
            </p:custDataLst>
          </p:nvPr>
        </p:nvSpPr>
        <p:spPr>
          <a:xfrm>
            <a:off x="5118100" y="2476500"/>
            <a:ext cx="127000" cy="127000"/>
          </a:xfrm>
          <a:prstGeom prst="ellipse">
            <a:avLst/>
          </a:prstGeom>
          <a:solidFill>
            <a:srgbClr val="002F56"/>
          </a:solidFill>
          <a:ln w="15875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90" name="s18_branch_label">
            <a:extLst>
              <a:ext uri="{FF2B5EF4-FFF2-40B4-BE49-F238E27FC236}">
                <a16:creationId xmlns:a16="http://schemas.microsoft.com/office/drawing/2014/main" id="{B5CFBBFB-A67C-D264-6792-CE88FC6E3B64}"/>
              </a:ext>
            </a:extLst>
          </p:cNvPr>
          <p:cNvSpPr/>
          <p:nvPr>
            <p:custDataLst>
              <p:tags r:id="rId146"/>
            </p:custDataLst>
          </p:nvPr>
        </p:nvSpPr>
        <p:spPr>
          <a:xfrm>
            <a:off x="4064000" y="2235200"/>
            <a:ext cx="1143000" cy="1651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r>
              <a:rPr lang="en-GB" sz="900">
                <a:solidFill>
                  <a:srgbClr val="002F56"/>
                </a:solidFill>
              </a:rPr>
              <a:t>own branch</a:t>
            </a:r>
          </a:p>
        </p:txBody>
      </p:sp>
      <p:cxnSp>
        <p:nvCxnSpPr>
          <p:cNvPr id="491" name="s18_push">
            <a:extLst>
              <a:ext uri="{FF2B5EF4-FFF2-40B4-BE49-F238E27FC236}">
                <a16:creationId xmlns:a16="http://schemas.microsoft.com/office/drawing/2014/main" id="{CE5C3410-0C8E-04ED-7FCF-AA7E284FAD91}"/>
              </a:ext>
            </a:extLst>
          </p:cNvPr>
          <p:cNvCxnSpPr/>
          <p:nvPr>
            <p:custDataLst>
              <p:tags r:id="rId147"/>
            </p:custDataLst>
          </p:nvPr>
        </p:nvCxnSpPr>
        <p:spPr>
          <a:xfrm>
            <a:off x="5257800" y="2565400"/>
            <a:ext cx="381000" cy="469900"/>
          </a:xfrm>
          <a:prstGeom prst="straightConnector1">
            <a:avLst/>
          </a:prstGeom>
          <a:ln w="19050">
            <a:solidFill>
              <a:srgbClr val="808283"/>
            </a:solidFill>
            <a:prstDash val="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2" name="s18_lock_shackle">
            <a:extLst>
              <a:ext uri="{FF2B5EF4-FFF2-40B4-BE49-F238E27FC236}">
                <a16:creationId xmlns:a16="http://schemas.microsoft.com/office/drawing/2014/main" id="{0874F511-D962-DFFF-6C46-90B7D7BC68EB}"/>
              </a:ext>
            </a:extLst>
          </p:cNvPr>
          <p:cNvSpPr/>
          <p:nvPr>
            <p:custDataLst>
              <p:tags r:id="rId148"/>
            </p:custDataLst>
          </p:nvPr>
        </p:nvSpPr>
        <p:spPr>
          <a:xfrm>
            <a:off x="5410200" y="2654300"/>
            <a:ext cx="114300" cy="139700"/>
          </a:xfrm>
          <a:prstGeom prst="ellipse">
            <a:avLst/>
          </a:prstGeom>
          <a:noFill/>
          <a:ln w="22225" cap="flat" cmpd="sng" algn="ctr">
            <a:solidFill>
              <a:srgbClr val="C0504D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93" name="s18_lock_body">
            <a:extLst>
              <a:ext uri="{FF2B5EF4-FFF2-40B4-BE49-F238E27FC236}">
                <a16:creationId xmlns:a16="http://schemas.microsoft.com/office/drawing/2014/main" id="{C34AF37E-53CD-7B89-8494-41D17260D088}"/>
              </a:ext>
            </a:extLst>
          </p:cNvPr>
          <p:cNvSpPr/>
          <p:nvPr>
            <p:custDataLst>
              <p:tags r:id="rId149"/>
            </p:custDataLst>
          </p:nvPr>
        </p:nvSpPr>
        <p:spPr>
          <a:xfrm>
            <a:off x="5372100" y="2730500"/>
            <a:ext cx="190500" cy="152400"/>
          </a:xfrm>
          <a:prstGeom prst="roundRect">
            <a:avLst>
              <a:gd name="adj" fmla="val 15000"/>
            </a:avLst>
          </a:prstGeom>
          <a:solidFill>
            <a:srgbClr val="C050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94" name="s18_push_label">
            <a:extLst>
              <a:ext uri="{FF2B5EF4-FFF2-40B4-BE49-F238E27FC236}">
                <a16:creationId xmlns:a16="http://schemas.microsoft.com/office/drawing/2014/main" id="{ABD85369-FD36-5F56-E9DB-08DDD103DBC9}"/>
              </a:ext>
            </a:extLst>
          </p:cNvPr>
          <p:cNvSpPr/>
          <p:nvPr>
            <p:custDataLst>
              <p:tags r:id="rId150"/>
            </p:custDataLst>
          </p:nvPr>
        </p:nvSpPr>
        <p:spPr>
          <a:xfrm>
            <a:off x="5080000" y="2235200"/>
            <a:ext cx="812800" cy="1651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r"/>
            <a:r>
              <a:rPr lang="en-GB" sz="900">
                <a:solidFill>
                  <a:srgbClr val="C0504D"/>
                </a:solidFill>
              </a:rPr>
              <a:t>no push</a:t>
            </a:r>
          </a:p>
        </p:txBody>
      </p:sp>
      <p:sp>
        <p:nvSpPr>
          <p:cNvPr id="495" name="s18_edit_note">
            <a:extLst>
              <a:ext uri="{FF2B5EF4-FFF2-40B4-BE49-F238E27FC236}">
                <a16:creationId xmlns:a16="http://schemas.microsoft.com/office/drawing/2014/main" id="{A7BB59BF-623C-8ED4-D8B1-78F65D2F3417}"/>
              </a:ext>
            </a:extLst>
          </p:cNvPr>
          <p:cNvSpPr/>
          <p:nvPr>
            <p:custDataLst>
              <p:tags r:id="rId151"/>
            </p:custDataLst>
          </p:nvPr>
        </p:nvSpPr>
        <p:spPr>
          <a:xfrm>
            <a:off x="3657600" y="3454400"/>
            <a:ext cx="2159000" cy="4064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100" dirty="0">
                <a:solidFill>
                  <a:srgbClr val="002F56"/>
                </a:solidFill>
              </a:rPr>
              <a:t>Local clone</a:t>
            </a:r>
          </a:p>
          <a:p>
            <a:pPr algn="ctr"/>
            <a:r>
              <a:rPr lang="en-GB" sz="1100" dirty="0">
                <a:solidFill>
                  <a:srgbClr val="002F56"/>
                </a:solidFill>
              </a:rPr>
              <a:t>Pushing disabled</a:t>
            </a:r>
          </a:p>
        </p:txBody>
      </p:sp>
      <p:sp>
        <p:nvSpPr>
          <p:cNvPr id="496" name="s18_run_sq00">
            <a:extLst>
              <a:ext uri="{FF2B5EF4-FFF2-40B4-BE49-F238E27FC236}">
                <a16:creationId xmlns:a16="http://schemas.microsoft.com/office/drawing/2014/main" id="{7ECECF7A-F64E-EBC3-D6B2-3E3CA5AD6EEC}"/>
              </a:ext>
            </a:extLst>
          </p:cNvPr>
          <p:cNvSpPr/>
          <p:nvPr>
            <p:custDataLst>
              <p:tags r:id="rId152"/>
            </p:custDataLst>
          </p:nvPr>
        </p:nvSpPr>
        <p:spPr>
          <a:xfrm>
            <a:off x="6527800" y="23114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97" name="s18_run_sq01">
            <a:extLst>
              <a:ext uri="{FF2B5EF4-FFF2-40B4-BE49-F238E27FC236}">
                <a16:creationId xmlns:a16="http://schemas.microsoft.com/office/drawing/2014/main" id="{5152C6FE-126E-10D5-C9D5-7E5FC77986A2}"/>
              </a:ext>
            </a:extLst>
          </p:cNvPr>
          <p:cNvSpPr/>
          <p:nvPr>
            <p:custDataLst>
              <p:tags r:id="rId153"/>
            </p:custDataLst>
          </p:nvPr>
        </p:nvSpPr>
        <p:spPr>
          <a:xfrm>
            <a:off x="6667500" y="23114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98" name="s18_run_sq02">
            <a:extLst>
              <a:ext uri="{FF2B5EF4-FFF2-40B4-BE49-F238E27FC236}">
                <a16:creationId xmlns:a16="http://schemas.microsoft.com/office/drawing/2014/main" id="{4A4AD5B8-E04C-78B3-2B82-169464E9B774}"/>
              </a:ext>
            </a:extLst>
          </p:cNvPr>
          <p:cNvSpPr/>
          <p:nvPr>
            <p:custDataLst>
              <p:tags r:id="rId154"/>
            </p:custDataLst>
          </p:nvPr>
        </p:nvSpPr>
        <p:spPr>
          <a:xfrm>
            <a:off x="6807200" y="23114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499" name="s18_run_sq10">
            <a:extLst>
              <a:ext uri="{FF2B5EF4-FFF2-40B4-BE49-F238E27FC236}">
                <a16:creationId xmlns:a16="http://schemas.microsoft.com/office/drawing/2014/main" id="{01303582-AA9F-9524-4875-5DB1448A3ED0}"/>
              </a:ext>
            </a:extLst>
          </p:cNvPr>
          <p:cNvSpPr/>
          <p:nvPr>
            <p:custDataLst>
              <p:tags r:id="rId155"/>
            </p:custDataLst>
          </p:nvPr>
        </p:nvSpPr>
        <p:spPr>
          <a:xfrm>
            <a:off x="6527800" y="24511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00" name="s18_run_sq11">
            <a:extLst>
              <a:ext uri="{FF2B5EF4-FFF2-40B4-BE49-F238E27FC236}">
                <a16:creationId xmlns:a16="http://schemas.microsoft.com/office/drawing/2014/main" id="{2922B096-0A6F-AFE2-004A-C35C72FD4572}"/>
              </a:ext>
            </a:extLst>
          </p:cNvPr>
          <p:cNvSpPr/>
          <p:nvPr>
            <p:custDataLst>
              <p:tags r:id="rId156"/>
            </p:custDataLst>
          </p:nvPr>
        </p:nvSpPr>
        <p:spPr>
          <a:xfrm>
            <a:off x="6667500" y="24511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01" name="s18_run_sq12">
            <a:extLst>
              <a:ext uri="{FF2B5EF4-FFF2-40B4-BE49-F238E27FC236}">
                <a16:creationId xmlns:a16="http://schemas.microsoft.com/office/drawing/2014/main" id="{102A3E1D-6EC3-9D12-F541-1FC7B96A38C2}"/>
              </a:ext>
            </a:extLst>
          </p:cNvPr>
          <p:cNvSpPr/>
          <p:nvPr>
            <p:custDataLst>
              <p:tags r:id="rId157"/>
            </p:custDataLst>
          </p:nvPr>
        </p:nvSpPr>
        <p:spPr>
          <a:xfrm>
            <a:off x="6807200" y="24511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02" name="s18_run_sq20">
            <a:extLst>
              <a:ext uri="{FF2B5EF4-FFF2-40B4-BE49-F238E27FC236}">
                <a16:creationId xmlns:a16="http://schemas.microsoft.com/office/drawing/2014/main" id="{169620A0-B0A5-241B-0EA5-A45EC79A34C9}"/>
              </a:ext>
            </a:extLst>
          </p:cNvPr>
          <p:cNvSpPr/>
          <p:nvPr>
            <p:custDataLst>
              <p:tags r:id="rId158"/>
            </p:custDataLst>
          </p:nvPr>
        </p:nvSpPr>
        <p:spPr>
          <a:xfrm>
            <a:off x="6527800" y="25908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03" name="s18_run_sq21">
            <a:extLst>
              <a:ext uri="{FF2B5EF4-FFF2-40B4-BE49-F238E27FC236}">
                <a16:creationId xmlns:a16="http://schemas.microsoft.com/office/drawing/2014/main" id="{3FDF417C-BF51-0A9A-A8BE-573C911B664E}"/>
              </a:ext>
            </a:extLst>
          </p:cNvPr>
          <p:cNvSpPr/>
          <p:nvPr>
            <p:custDataLst>
              <p:tags r:id="rId159"/>
            </p:custDataLst>
          </p:nvPr>
        </p:nvSpPr>
        <p:spPr>
          <a:xfrm>
            <a:off x="6667500" y="25908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04" name="s18_run_sq22">
            <a:extLst>
              <a:ext uri="{FF2B5EF4-FFF2-40B4-BE49-F238E27FC236}">
                <a16:creationId xmlns:a16="http://schemas.microsoft.com/office/drawing/2014/main" id="{B539735B-EE79-29A9-B2BE-71453AFCB791}"/>
              </a:ext>
            </a:extLst>
          </p:cNvPr>
          <p:cNvSpPr/>
          <p:nvPr>
            <p:custDataLst>
              <p:tags r:id="rId160"/>
            </p:custDataLst>
          </p:nvPr>
        </p:nvSpPr>
        <p:spPr>
          <a:xfrm>
            <a:off x="6807200" y="2590800"/>
            <a:ext cx="114300" cy="114300"/>
          </a:xfrm>
          <a:prstGeom prst="rect">
            <a:avLst/>
          </a:prstGeom>
          <a:solidFill>
            <a:srgbClr val="5A6B7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cxnSp>
        <p:nvCxnSpPr>
          <p:cNvPr id="505" name="s18_chart_y">
            <a:extLst>
              <a:ext uri="{FF2B5EF4-FFF2-40B4-BE49-F238E27FC236}">
                <a16:creationId xmlns:a16="http://schemas.microsoft.com/office/drawing/2014/main" id="{05DB1A41-CA4A-2539-BBDE-EBBE2683BF6B}"/>
              </a:ext>
            </a:extLst>
          </p:cNvPr>
          <p:cNvCxnSpPr/>
          <p:nvPr>
            <p:custDataLst>
              <p:tags r:id="rId161"/>
            </p:custDataLst>
          </p:nvPr>
        </p:nvCxnSpPr>
        <p:spPr>
          <a:xfrm>
            <a:off x="7823200" y="2286000"/>
            <a:ext cx="0" cy="457200"/>
          </a:xfrm>
          <a:prstGeom prst="straightConnector1">
            <a:avLst/>
          </a:prstGeom>
          <a:ln w="19050">
            <a:solidFill>
              <a:srgbClr val="002F56"/>
            </a:solidFill>
            <a:prstDash val="solid"/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6" name="s18_chart_x">
            <a:extLst>
              <a:ext uri="{FF2B5EF4-FFF2-40B4-BE49-F238E27FC236}">
                <a16:creationId xmlns:a16="http://schemas.microsoft.com/office/drawing/2014/main" id="{655EEA47-196A-2706-1348-167CF04E8985}"/>
              </a:ext>
            </a:extLst>
          </p:cNvPr>
          <p:cNvCxnSpPr/>
          <p:nvPr>
            <p:custDataLst>
              <p:tags r:id="rId162"/>
            </p:custDataLst>
          </p:nvPr>
        </p:nvCxnSpPr>
        <p:spPr>
          <a:xfrm>
            <a:off x="7823200" y="2743200"/>
            <a:ext cx="457200" cy="0"/>
          </a:xfrm>
          <a:prstGeom prst="straightConnector1">
            <a:avLst/>
          </a:prstGeom>
          <a:ln w="19050">
            <a:solidFill>
              <a:srgbClr val="002F56"/>
            </a:solidFill>
            <a:prstDash val="solid"/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7" name="s18_chart_bar0">
            <a:extLst>
              <a:ext uri="{FF2B5EF4-FFF2-40B4-BE49-F238E27FC236}">
                <a16:creationId xmlns:a16="http://schemas.microsoft.com/office/drawing/2014/main" id="{20E7C88E-94DB-0CDC-0511-5D952A7A095C}"/>
              </a:ext>
            </a:extLst>
          </p:cNvPr>
          <p:cNvSpPr/>
          <p:nvPr>
            <p:custDataLst>
              <p:tags r:id="rId163"/>
            </p:custDataLst>
          </p:nvPr>
        </p:nvSpPr>
        <p:spPr>
          <a:xfrm>
            <a:off x="7874000" y="2616200"/>
            <a:ext cx="63500" cy="12700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08" name="s18_chart_bar1">
            <a:extLst>
              <a:ext uri="{FF2B5EF4-FFF2-40B4-BE49-F238E27FC236}">
                <a16:creationId xmlns:a16="http://schemas.microsoft.com/office/drawing/2014/main" id="{FC1AEE15-6EE0-3676-47CB-0D991E4FCB18}"/>
              </a:ext>
            </a:extLst>
          </p:cNvPr>
          <p:cNvSpPr/>
          <p:nvPr>
            <p:custDataLst>
              <p:tags r:id="rId164"/>
            </p:custDataLst>
          </p:nvPr>
        </p:nvSpPr>
        <p:spPr>
          <a:xfrm>
            <a:off x="7975600" y="2489200"/>
            <a:ext cx="63500" cy="25400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09" name="s18_chart_bar2">
            <a:extLst>
              <a:ext uri="{FF2B5EF4-FFF2-40B4-BE49-F238E27FC236}">
                <a16:creationId xmlns:a16="http://schemas.microsoft.com/office/drawing/2014/main" id="{51ECF73B-BA7A-1A61-1D25-D4A57711654C}"/>
              </a:ext>
            </a:extLst>
          </p:cNvPr>
          <p:cNvSpPr/>
          <p:nvPr>
            <p:custDataLst>
              <p:tags r:id="rId165"/>
            </p:custDataLst>
          </p:nvPr>
        </p:nvSpPr>
        <p:spPr>
          <a:xfrm>
            <a:off x="8077200" y="2565400"/>
            <a:ext cx="63500" cy="17780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10" name="s18_chart_bar3">
            <a:extLst>
              <a:ext uri="{FF2B5EF4-FFF2-40B4-BE49-F238E27FC236}">
                <a16:creationId xmlns:a16="http://schemas.microsoft.com/office/drawing/2014/main" id="{65F1FF90-2426-A46A-A9C5-339DECC2EA6E}"/>
              </a:ext>
            </a:extLst>
          </p:cNvPr>
          <p:cNvSpPr/>
          <p:nvPr>
            <p:custDataLst>
              <p:tags r:id="rId166"/>
            </p:custDataLst>
          </p:nvPr>
        </p:nvSpPr>
        <p:spPr>
          <a:xfrm>
            <a:off x="8178800" y="2387600"/>
            <a:ext cx="63500" cy="355600"/>
          </a:xfrm>
          <a:prstGeom prst="rect">
            <a:avLst/>
          </a:prstGeom>
          <a:solidFill>
            <a:srgbClr val="0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cxnSp>
        <p:nvCxnSpPr>
          <p:cNvPr id="511" name="s18_a_run_analyse">
            <a:extLst>
              <a:ext uri="{FF2B5EF4-FFF2-40B4-BE49-F238E27FC236}">
                <a16:creationId xmlns:a16="http://schemas.microsoft.com/office/drawing/2014/main" id="{4BEBF009-869B-D065-5204-BC67D8C9FB86}"/>
              </a:ext>
            </a:extLst>
          </p:cNvPr>
          <p:cNvCxnSpPr/>
          <p:nvPr>
            <p:custDataLst>
              <p:tags r:id="rId167"/>
            </p:custDataLst>
          </p:nvPr>
        </p:nvCxnSpPr>
        <p:spPr>
          <a:xfrm>
            <a:off x="7010400" y="2413000"/>
            <a:ext cx="711200" cy="0"/>
          </a:xfrm>
          <a:prstGeom prst="straightConnector1">
            <a:avLst/>
          </a:prstGeom>
          <a:ln w="28575">
            <a:solidFill>
              <a:srgbClr val="008080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" name="s18_a_analyse_run">
            <a:extLst>
              <a:ext uri="{FF2B5EF4-FFF2-40B4-BE49-F238E27FC236}">
                <a16:creationId xmlns:a16="http://schemas.microsoft.com/office/drawing/2014/main" id="{F9AA73DA-BE85-29B7-8433-070414F76D52}"/>
              </a:ext>
            </a:extLst>
          </p:cNvPr>
          <p:cNvCxnSpPr/>
          <p:nvPr>
            <p:custDataLst>
              <p:tags r:id="rId168"/>
            </p:custDataLst>
          </p:nvPr>
        </p:nvCxnSpPr>
        <p:spPr>
          <a:xfrm flipH="1">
            <a:off x="7010400" y="2641600"/>
            <a:ext cx="711200" cy="0"/>
          </a:xfrm>
          <a:prstGeom prst="straightConnector1">
            <a:avLst/>
          </a:prstGeom>
          <a:ln w="28575">
            <a:solidFill>
              <a:srgbClr val="008080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" name="s18_run_label">
            <a:extLst>
              <a:ext uri="{FF2B5EF4-FFF2-40B4-BE49-F238E27FC236}">
                <a16:creationId xmlns:a16="http://schemas.microsoft.com/office/drawing/2014/main" id="{1056DAAA-A5D7-F608-5E1E-11E38139DC82}"/>
              </a:ext>
            </a:extLst>
          </p:cNvPr>
          <p:cNvSpPr/>
          <p:nvPr>
            <p:custDataLst>
              <p:tags r:id="rId169"/>
            </p:custDataLst>
          </p:nvPr>
        </p:nvSpPr>
        <p:spPr>
          <a:xfrm>
            <a:off x="6400800" y="2794000"/>
            <a:ext cx="660400" cy="1651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900">
                <a:solidFill>
                  <a:srgbClr val="002F56"/>
                </a:solidFill>
              </a:rPr>
              <a:t>run</a:t>
            </a:r>
          </a:p>
        </p:txBody>
      </p:sp>
      <p:sp>
        <p:nvSpPr>
          <p:cNvPr id="514" name="s18_analyse_label">
            <a:extLst>
              <a:ext uri="{FF2B5EF4-FFF2-40B4-BE49-F238E27FC236}">
                <a16:creationId xmlns:a16="http://schemas.microsoft.com/office/drawing/2014/main" id="{B822534C-2DFE-24ED-5F99-56D7FE840D94}"/>
              </a:ext>
            </a:extLst>
          </p:cNvPr>
          <p:cNvSpPr/>
          <p:nvPr>
            <p:custDataLst>
              <p:tags r:id="rId170"/>
            </p:custDataLst>
          </p:nvPr>
        </p:nvSpPr>
        <p:spPr>
          <a:xfrm>
            <a:off x="7747000" y="2794000"/>
            <a:ext cx="660400" cy="1651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900">
                <a:solidFill>
                  <a:srgbClr val="002F56"/>
                </a:solidFill>
              </a:rPr>
              <a:t>analyse</a:t>
            </a:r>
          </a:p>
        </p:txBody>
      </p:sp>
      <p:sp>
        <p:nvSpPr>
          <p:cNvPr id="515" name="s18_run_note">
            <a:extLst>
              <a:ext uri="{FF2B5EF4-FFF2-40B4-BE49-F238E27FC236}">
                <a16:creationId xmlns:a16="http://schemas.microsoft.com/office/drawing/2014/main" id="{62FDD70E-3C54-4D37-92C5-86248AB24E98}"/>
              </a:ext>
            </a:extLst>
          </p:cNvPr>
          <p:cNvSpPr/>
          <p:nvPr>
            <p:custDataLst>
              <p:tags r:id="rId171"/>
            </p:custDataLst>
          </p:nvPr>
        </p:nvSpPr>
        <p:spPr>
          <a:xfrm>
            <a:off x="6299200" y="3302000"/>
            <a:ext cx="2159000" cy="584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100">
                <a:solidFill>
                  <a:srgbClr val="002F56"/>
                </a:solidFill>
              </a:rPr>
              <a:t>overnight, inside</a:t>
            </a:r>
          </a:p>
          <a:p>
            <a:pPr algn="ctr"/>
            <a:r>
              <a:rPr lang="en-GB" sz="1100">
                <a:solidFill>
                  <a:srgbClr val="002F56"/>
                </a:solidFill>
              </a:rPr>
              <a:t>agreed bounds</a:t>
            </a:r>
          </a:p>
        </p:txBody>
      </p:sp>
      <p:sp>
        <p:nvSpPr>
          <p:cNvPr id="550" name="Freeform: Shape 549">
            <a:extLst>
              <a:ext uri="{FF2B5EF4-FFF2-40B4-BE49-F238E27FC236}">
                <a16:creationId xmlns:a16="http://schemas.microsoft.com/office/drawing/2014/main" id="{E55BE172-CC91-2330-71BA-CC6C57549CF8}"/>
              </a:ext>
            </a:extLst>
          </p:cNvPr>
          <p:cNvSpPr/>
          <p:nvPr/>
        </p:nvSpPr>
        <p:spPr>
          <a:xfrm>
            <a:off x="1782537" y="4036593"/>
            <a:ext cx="8504501" cy="417015"/>
          </a:xfrm>
          <a:custGeom>
            <a:avLst/>
            <a:gdLst>
              <a:gd name="csX0" fmla="*/ 4151 w 8504501"/>
              <a:gd name="csY0" fmla="*/ 6014 h 417015"/>
              <a:gd name="csX1" fmla="*/ 4215203 w 8504501"/>
              <a:gd name="csY1" fmla="*/ 415088 h 417015"/>
              <a:gd name="csX2" fmla="*/ 8504460 w 8504501"/>
              <a:gd name="csY2" fmla="*/ 0 h 4170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8504501" h="417015">
                <a:moveTo>
                  <a:pt x="4151" y="6014"/>
                </a:moveTo>
                <a:cubicBezTo>
                  <a:pt x="-128197" y="477251"/>
                  <a:pt x="2939857" y="413083"/>
                  <a:pt x="4215203" y="415088"/>
                </a:cubicBezTo>
                <a:cubicBezTo>
                  <a:pt x="5442424" y="423108"/>
                  <a:pt x="8517494" y="390024"/>
                  <a:pt x="8504460" y="0"/>
                </a:cubicBezTo>
              </a:path>
            </a:pathLst>
          </a:custGeom>
          <a:noFill/>
          <a:ln w="28575">
            <a:solidFill>
              <a:schemeClr val="bg2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2" name="s22_next_label">
            <a:extLst>
              <a:ext uri="{FF2B5EF4-FFF2-40B4-BE49-F238E27FC236}">
                <a16:creationId xmlns:a16="http://schemas.microsoft.com/office/drawing/2014/main" id="{F1CAAC8A-6B0D-54AE-CA62-85257BD598D8}"/>
              </a:ext>
            </a:extLst>
          </p:cNvPr>
          <p:cNvSpPr/>
          <p:nvPr>
            <p:custDataLst>
              <p:tags r:id="rId172"/>
            </p:custDataLst>
          </p:nvPr>
        </p:nvSpPr>
        <p:spPr>
          <a:xfrm>
            <a:off x="5334000" y="4207710"/>
            <a:ext cx="1524000" cy="177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000" dirty="0">
                <a:solidFill>
                  <a:srgbClr val="002F56"/>
                </a:solidFill>
              </a:rPr>
              <a:t>next study</a:t>
            </a:r>
          </a:p>
        </p:txBody>
      </p:sp>
      <p:sp>
        <p:nvSpPr>
          <p:cNvPr id="553" name="s18_strip">
            <a:extLst>
              <a:ext uri="{FF2B5EF4-FFF2-40B4-BE49-F238E27FC236}">
                <a16:creationId xmlns:a16="http://schemas.microsoft.com/office/drawing/2014/main" id="{C5292767-06C3-5AE0-9C1F-2C18964EB8A0}"/>
              </a:ext>
            </a:extLst>
          </p:cNvPr>
          <p:cNvSpPr/>
          <p:nvPr>
            <p:custDataLst>
              <p:tags r:id="rId173"/>
            </p:custDataLst>
          </p:nvPr>
        </p:nvSpPr>
        <p:spPr>
          <a:xfrm>
            <a:off x="381000" y="4724400"/>
            <a:ext cx="7569200" cy="508000"/>
          </a:xfrm>
          <a:prstGeom prst="roundRect">
            <a:avLst>
              <a:gd name="adj" fmla="val 25000"/>
            </a:avLst>
          </a:prstGeom>
          <a:solidFill>
            <a:srgbClr val="ECE8F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54" name="s18_strip_label">
            <a:extLst>
              <a:ext uri="{FF2B5EF4-FFF2-40B4-BE49-F238E27FC236}">
                <a16:creationId xmlns:a16="http://schemas.microsoft.com/office/drawing/2014/main" id="{B3B2780A-4CB9-5F55-05A3-6E25F5CECCC0}"/>
              </a:ext>
            </a:extLst>
          </p:cNvPr>
          <p:cNvSpPr/>
          <p:nvPr>
            <p:custDataLst>
              <p:tags r:id="rId174"/>
            </p:custDataLst>
          </p:nvPr>
        </p:nvSpPr>
        <p:spPr>
          <a:xfrm>
            <a:off x="533400" y="4724400"/>
            <a:ext cx="1524000" cy="50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r>
              <a:rPr lang="en-GB" sz="1200" b="1">
                <a:solidFill>
                  <a:srgbClr val="6B5B95"/>
                </a:solidFill>
              </a:rPr>
              <a:t>Same framework</a:t>
            </a:r>
          </a:p>
        </p:txBody>
      </p:sp>
      <p:sp>
        <p:nvSpPr>
          <p:cNvPr id="555" name="s18_strip_item0">
            <a:extLst>
              <a:ext uri="{FF2B5EF4-FFF2-40B4-BE49-F238E27FC236}">
                <a16:creationId xmlns:a16="http://schemas.microsoft.com/office/drawing/2014/main" id="{08F59094-4E1A-A676-10EE-A23F780A4AA2}"/>
              </a:ext>
            </a:extLst>
          </p:cNvPr>
          <p:cNvSpPr/>
          <p:nvPr>
            <p:custDataLst>
              <p:tags r:id="rId175"/>
            </p:custDataLst>
          </p:nvPr>
        </p:nvSpPr>
        <p:spPr>
          <a:xfrm>
            <a:off x="2514600" y="4724400"/>
            <a:ext cx="1041400" cy="50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r>
              <a:rPr lang="en-GB" sz="1000">
                <a:solidFill>
                  <a:srgbClr val="002F56"/>
                </a:solidFill>
              </a:rPr>
              <a:t>instructions</a:t>
            </a:r>
          </a:p>
        </p:txBody>
      </p:sp>
      <p:sp>
        <p:nvSpPr>
          <p:cNvPr id="556" name="s18_ic_page0">
            <a:extLst>
              <a:ext uri="{FF2B5EF4-FFF2-40B4-BE49-F238E27FC236}">
                <a16:creationId xmlns:a16="http://schemas.microsoft.com/office/drawing/2014/main" id="{6819BE7F-84D8-55C8-3E4E-0891F2A071C8}"/>
              </a:ext>
            </a:extLst>
          </p:cNvPr>
          <p:cNvSpPr/>
          <p:nvPr>
            <p:custDataLst>
              <p:tags r:id="rId176"/>
            </p:custDataLst>
          </p:nvPr>
        </p:nvSpPr>
        <p:spPr>
          <a:xfrm>
            <a:off x="2133600" y="4902200"/>
            <a:ext cx="165100" cy="228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6B5B9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57" name="s18_ic_page1">
            <a:extLst>
              <a:ext uri="{FF2B5EF4-FFF2-40B4-BE49-F238E27FC236}">
                <a16:creationId xmlns:a16="http://schemas.microsoft.com/office/drawing/2014/main" id="{790F582D-B0AC-803A-9E9E-54278EDF9FAF}"/>
              </a:ext>
            </a:extLst>
          </p:cNvPr>
          <p:cNvSpPr/>
          <p:nvPr>
            <p:custDataLst>
              <p:tags r:id="rId177"/>
            </p:custDataLst>
          </p:nvPr>
        </p:nvSpPr>
        <p:spPr>
          <a:xfrm>
            <a:off x="2197100" y="4864100"/>
            <a:ext cx="165100" cy="228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6B5B9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58" name="s18_ic_page2">
            <a:extLst>
              <a:ext uri="{FF2B5EF4-FFF2-40B4-BE49-F238E27FC236}">
                <a16:creationId xmlns:a16="http://schemas.microsoft.com/office/drawing/2014/main" id="{CF782169-EA9C-CB4D-D7AF-821AA416E928}"/>
              </a:ext>
            </a:extLst>
          </p:cNvPr>
          <p:cNvSpPr/>
          <p:nvPr>
            <p:custDataLst>
              <p:tags r:id="rId178"/>
            </p:custDataLst>
          </p:nvPr>
        </p:nvSpPr>
        <p:spPr>
          <a:xfrm>
            <a:off x="2260600" y="4826000"/>
            <a:ext cx="165100" cy="2286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6B5B95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59" name="s18_strip_item1">
            <a:extLst>
              <a:ext uri="{FF2B5EF4-FFF2-40B4-BE49-F238E27FC236}">
                <a16:creationId xmlns:a16="http://schemas.microsoft.com/office/drawing/2014/main" id="{728B64E3-9ED1-0E37-0FE9-6D37830E7B0E}"/>
              </a:ext>
            </a:extLst>
          </p:cNvPr>
          <p:cNvSpPr/>
          <p:nvPr>
            <p:custDataLst>
              <p:tags r:id="rId179"/>
            </p:custDataLst>
          </p:nvPr>
        </p:nvSpPr>
        <p:spPr>
          <a:xfrm>
            <a:off x="3937000" y="4724400"/>
            <a:ext cx="1041400" cy="50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r>
              <a:rPr lang="en-GB" sz="1000">
                <a:solidFill>
                  <a:srgbClr val="002F56"/>
                </a:solidFill>
              </a:rPr>
              <a:t>skills</a:t>
            </a:r>
          </a:p>
        </p:txBody>
      </p:sp>
      <p:sp>
        <p:nvSpPr>
          <p:cNvPr id="560" name="s18_ic_spine0">
            <a:extLst>
              <a:ext uri="{FF2B5EF4-FFF2-40B4-BE49-F238E27FC236}">
                <a16:creationId xmlns:a16="http://schemas.microsoft.com/office/drawing/2014/main" id="{04078D5A-CEC9-CCB6-A597-2B8654139BAB}"/>
              </a:ext>
            </a:extLst>
          </p:cNvPr>
          <p:cNvSpPr/>
          <p:nvPr>
            <p:custDataLst>
              <p:tags r:id="rId180"/>
            </p:custDataLst>
          </p:nvPr>
        </p:nvSpPr>
        <p:spPr>
          <a:xfrm>
            <a:off x="3556000" y="4838700"/>
            <a:ext cx="25400" cy="279400"/>
          </a:xfrm>
          <a:prstGeom prst="rect">
            <a:avLst/>
          </a:prstGeom>
          <a:solidFill>
            <a:srgbClr val="6B5B9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61" name="s18_ic_spine1">
            <a:extLst>
              <a:ext uri="{FF2B5EF4-FFF2-40B4-BE49-F238E27FC236}">
                <a16:creationId xmlns:a16="http://schemas.microsoft.com/office/drawing/2014/main" id="{649132FE-B5B7-F7C7-1ABF-045549900DAD}"/>
              </a:ext>
            </a:extLst>
          </p:cNvPr>
          <p:cNvSpPr/>
          <p:nvPr>
            <p:custDataLst>
              <p:tags r:id="rId181"/>
            </p:custDataLst>
          </p:nvPr>
        </p:nvSpPr>
        <p:spPr>
          <a:xfrm>
            <a:off x="3594100" y="4922941"/>
            <a:ext cx="25400" cy="195159"/>
          </a:xfrm>
          <a:prstGeom prst="rect">
            <a:avLst/>
          </a:prstGeom>
          <a:solidFill>
            <a:srgbClr val="A497C9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62" name="s18_ic_spine2">
            <a:extLst>
              <a:ext uri="{FF2B5EF4-FFF2-40B4-BE49-F238E27FC236}">
                <a16:creationId xmlns:a16="http://schemas.microsoft.com/office/drawing/2014/main" id="{CB78C4C7-F916-1731-D8D3-767AB30EA544}"/>
              </a:ext>
            </a:extLst>
          </p:cNvPr>
          <p:cNvSpPr/>
          <p:nvPr>
            <p:custDataLst>
              <p:tags r:id="rId182"/>
            </p:custDataLst>
          </p:nvPr>
        </p:nvSpPr>
        <p:spPr>
          <a:xfrm>
            <a:off x="3632200" y="4953830"/>
            <a:ext cx="25400" cy="164270"/>
          </a:xfrm>
          <a:prstGeom prst="rect">
            <a:avLst/>
          </a:prstGeom>
          <a:solidFill>
            <a:srgbClr val="6B5B9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63" name="s18_ic_spine3">
            <a:extLst>
              <a:ext uri="{FF2B5EF4-FFF2-40B4-BE49-F238E27FC236}">
                <a16:creationId xmlns:a16="http://schemas.microsoft.com/office/drawing/2014/main" id="{144DBBA4-1200-0DF6-7A70-94F4A5BF697E}"/>
              </a:ext>
            </a:extLst>
          </p:cNvPr>
          <p:cNvSpPr/>
          <p:nvPr>
            <p:custDataLst>
              <p:tags r:id="rId183"/>
            </p:custDataLst>
          </p:nvPr>
        </p:nvSpPr>
        <p:spPr>
          <a:xfrm>
            <a:off x="3670300" y="5033859"/>
            <a:ext cx="25400" cy="84241"/>
          </a:xfrm>
          <a:prstGeom prst="rect">
            <a:avLst/>
          </a:prstGeom>
          <a:solidFill>
            <a:srgbClr val="A497C9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64" name="s18_ic_spine4">
            <a:extLst>
              <a:ext uri="{FF2B5EF4-FFF2-40B4-BE49-F238E27FC236}">
                <a16:creationId xmlns:a16="http://schemas.microsoft.com/office/drawing/2014/main" id="{8A100BF8-2F68-0C2E-C766-81C35CB5F861}"/>
              </a:ext>
            </a:extLst>
          </p:cNvPr>
          <p:cNvSpPr/>
          <p:nvPr>
            <p:custDataLst>
              <p:tags r:id="rId184"/>
            </p:custDataLst>
          </p:nvPr>
        </p:nvSpPr>
        <p:spPr>
          <a:xfrm>
            <a:off x="3708400" y="5039475"/>
            <a:ext cx="25400" cy="78625"/>
          </a:xfrm>
          <a:prstGeom prst="rect">
            <a:avLst/>
          </a:prstGeom>
          <a:solidFill>
            <a:srgbClr val="6B5B9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65" name="s18_ic_spine5">
            <a:extLst>
              <a:ext uri="{FF2B5EF4-FFF2-40B4-BE49-F238E27FC236}">
                <a16:creationId xmlns:a16="http://schemas.microsoft.com/office/drawing/2014/main" id="{6F992699-7B98-A1FA-9CF5-013D9240B10A}"/>
              </a:ext>
            </a:extLst>
          </p:cNvPr>
          <p:cNvSpPr/>
          <p:nvPr>
            <p:custDataLst>
              <p:tags r:id="rId185"/>
            </p:custDataLst>
          </p:nvPr>
        </p:nvSpPr>
        <p:spPr>
          <a:xfrm>
            <a:off x="3746500" y="5040879"/>
            <a:ext cx="25400" cy="77221"/>
          </a:xfrm>
          <a:prstGeom prst="rect">
            <a:avLst/>
          </a:prstGeom>
          <a:solidFill>
            <a:srgbClr val="A497C9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66" name="s18_ic_spine6">
            <a:extLst>
              <a:ext uri="{FF2B5EF4-FFF2-40B4-BE49-F238E27FC236}">
                <a16:creationId xmlns:a16="http://schemas.microsoft.com/office/drawing/2014/main" id="{70283A29-727F-7276-7B93-4CEAC7EFE043}"/>
              </a:ext>
            </a:extLst>
          </p:cNvPr>
          <p:cNvSpPr/>
          <p:nvPr>
            <p:custDataLst>
              <p:tags r:id="rId186"/>
            </p:custDataLst>
          </p:nvPr>
        </p:nvSpPr>
        <p:spPr>
          <a:xfrm>
            <a:off x="3784600" y="5041581"/>
            <a:ext cx="25400" cy="76519"/>
          </a:xfrm>
          <a:prstGeom prst="rect">
            <a:avLst/>
          </a:prstGeom>
          <a:solidFill>
            <a:srgbClr val="6B5B9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67" name="s18_ic_spine7">
            <a:extLst>
              <a:ext uri="{FF2B5EF4-FFF2-40B4-BE49-F238E27FC236}">
                <a16:creationId xmlns:a16="http://schemas.microsoft.com/office/drawing/2014/main" id="{B941F432-BB53-3E11-2DC7-224863C96C21}"/>
              </a:ext>
            </a:extLst>
          </p:cNvPr>
          <p:cNvSpPr/>
          <p:nvPr>
            <p:custDataLst>
              <p:tags r:id="rId187"/>
            </p:custDataLst>
          </p:nvPr>
        </p:nvSpPr>
        <p:spPr>
          <a:xfrm>
            <a:off x="3822700" y="5045091"/>
            <a:ext cx="25400" cy="73009"/>
          </a:xfrm>
          <a:prstGeom prst="rect">
            <a:avLst/>
          </a:prstGeom>
          <a:solidFill>
            <a:srgbClr val="A497C9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68" name="s18_ic_spine8">
            <a:extLst>
              <a:ext uri="{FF2B5EF4-FFF2-40B4-BE49-F238E27FC236}">
                <a16:creationId xmlns:a16="http://schemas.microsoft.com/office/drawing/2014/main" id="{8995DDFB-2E9C-5534-C8F6-B6EF68151807}"/>
              </a:ext>
            </a:extLst>
          </p:cNvPr>
          <p:cNvSpPr/>
          <p:nvPr>
            <p:custDataLst>
              <p:tags r:id="rId188"/>
            </p:custDataLst>
          </p:nvPr>
        </p:nvSpPr>
        <p:spPr>
          <a:xfrm>
            <a:off x="3860800" y="5079490"/>
            <a:ext cx="25400" cy="38610"/>
          </a:xfrm>
          <a:prstGeom prst="rect">
            <a:avLst/>
          </a:prstGeom>
          <a:solidFill>
            <a:srgbClr val="6B5B9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69" name="s18_ic_spine9">
            <a:extLst>
              <a:ext uri="{FF2B5EF4-FFF2-40B4-BE49-F238E27FC236}">
                <a16:creationId xmlns:a16="http://schemas.microsoft.com/office/drawing/2014/main" id="{2A04AED8-E0DA-D591-E1ED-805D92FEB90A}"/>
              </a:ext>
            </a:extLst>
          </p:cNvPr>
          <p:cNvSpPr/>
          <p:nvPr>
            <p:custDataLst>
              <p:tags r:id="rId189"/>
            </p:custDataLst>
          </p:nvPr>
        </p:nvSpPr>
        <p:spPr>
          <a:xfrm>
            <a:off x="3898900" y="5094934"/>
            <a:ext cx="25400" cy="23166"/>
          </a:xfrm>
          <a:prstGeom prst="rect">
            <a:avLst/>
          </a:prstGeom>
          <a:solidFill>
            <a:srgbClr val="A497C9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70" name="s18_strip_item2">
            <a:extLst>
              <a:ext uri="{FF2B5EF4-FFF2-40B4-BE49-F238E27FC236}">
                <a16:creationId xmlns:a16="http://schemas.microsoft.com/office/drawing/2014/main" id="{4122F65D-3580-0144-8EF3-71E8A17BA153}"/>
              </a:ext>
            </a:extLst>
          </p:cNvPr>
          <p:cNvSpPr/>
          <p:nvPr>
            <p:custDataLst>
              <p:tags r:id="rId190"/>
            </p:custDataLst>
          </p:nvPr>
        </p:nvSpPr>
        <p:spPr>
          <a:xfrm>
            <a:off x="5359400" y="4724400"/>
            <a:ext cx="1041400" cy="50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r>
              <a:rPr lang="en-GB" sz="1000">
                <a:solidFill>
                  <a:srgbClr val="002F56"/>
                </a:solidFill>
              </a:rPr>
              <a:t>guards</a:t>
            </a:r>
          </a:p>
        </p:txBody>
      </p:sp>
      <p:sp>
        <p:nvSpPr>
          <p:cNvPr id="571" name="s18_ic_shackle0">
            <a:extLst>
              <a:ext uri="{FF2B5EF4-FFF2-40B4-BE49-F238E27FC236}">
                <a16:creationId xmlns:a16="http://schemas.microsoft.com/office/drawing/2014/main" id="{1C8AB4D0-40BC-8189-CC69-4D17A380E24F}"/>
              </a:ext>
            </a:extLst>
          </p:cNvPr>
          <p:cNvSpPr/>
          <p:nvPr>
            <p:custDataLst>
              <p:tags r:id="rId191"/>
            </p:custDataLst>
          </p:nvPr>
        </p:nvSpPr>
        <p:spPr>
          <a:xfrm>
            <a:off x="5003800" y="4889500"/>
            <a:ext cx="63500" cy="101600"/>
          </a:xfrm>
          <a:prstGeom prst="ellipse">
            <a:avLst/>
          </a:prstGeom>
          <a:noFill/>
          <a:ln w="15875" cap="flat" cmpd="sng" algn="ctr">
            <a:solidFill>
              <a:srgbClr val="6B5B95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72" name="s18_ic_lock0">
            <a:extLst>
              <a:ext uri="{FF2B5EF4-FFF2-40B4-BE49-F238E27FC236}">
                <a16:creationId xmlns:a16="http://schemas.microsoft.com/office/drawing/2014/main" id="{EE148DA0-58AF-9900-9E3C-82AE87B32A64}"/>
              </a:ext>
            </a:extLst>
          </p:cNvPr>
          <p:cNvSpPr/>
          <p:nvPr>
            <p:custDataLst>
              <p:tags r:id="rId192"/>
            </p:custDataLst>
          </p:nvPr>
        </p:nvSpPr>
        <p:spPr>
          <a:xfrm>
            <a:off x="4978400" y="4953000"/>
            <a:ext cx="114300" cy="114300"/>
          </a:xfrm>
          <a:prstGeom prst="roundRect">
            <a:avLst>
              <a:gd name="adj" fmla="val 15000"/>
            </a:avLst>
          </a:prstGeom>
          <a:solidFill>
            <a:srgbClr val="6B5B9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73" name="s18_ic_shackle1">
            <a:extLst>
              <a:ext uri="{FF2B5EF4-FFF2-40B4-BE49-F238E27FC236}">
                <a16:creationId xmlns:a16="http://schemas.microsoft.com/office/drawing/2014/main" id="{67D93EBD-BA51-493B-F52C-C7713621E9F8}"/>
              </a:ext>
            </a:extLst>
          </p:cNvPr>
          <p:cNvSpPr/>
          <p:nvPr>
            <p:custDataLst>
              <p:tags r:id="rId193"/>
            </p:custDataLst>
          </p:nvPr>
        </p:nvSpPr>
        <p:spPr>
          <a:xfrm>
            <a:off x="5118100" y="4889500"/>
            <a:ext cx="63500" cy="101600"/>
          </a:xfrm>
          <a:prstGeom prst="ellipse">
            <a:avLst/>
          </a:prstGeom>
          <a:noFill/>
          <a:ln w="15875" cap="flat" cmpd="sng" algn="ctr">
            <a:solidFill>
              <a:srgbClr val="6B5B95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74" name="s18_ic_lock1">
            <a:extLst>
              <a:ext uri="{FF2B5EF4-FFF2-40B4-BE49-F238E27FC236}">
                <a16:creationId xmlns:a16="http://schemas.microsoft.com/office/drawing/2014/main" id="{96E6A4D3-541B-CE21-9B42-CB0AD5043B50}"/>
              </a:ext>
            </a:extLst>
          </p:cNvPr>
          <p:cNvSpPr/>
          <p:nvPr>
            <p:custDataLst>
              <p:tags r:id="rId194"/>
            </p:custDataLst>
          </p:nvPr>
        </p:nvSpPr>
        <p:spPr>
          <a:xfrm>
            <a:off x="5092700" y="4953000"/>
            <a:ext cx="114300" cy="114300"/>
          </a:xfrm>
          <a:prstGeom prst="roundRect">
            <a:avLst>
              <a:gd name="adj" fmla="val 15000"/>
            </a:avLst>
          </a:prstGeom>
          <a:solidFill>
            <a:srgbClr val="6B5B9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75" name="s18_ic_shackle2">
            <a:extLst>
              <a:ext uri="{FF2B5EF4-FFF2-40B4-BE49-F238E27FC236}">
                <a16:creationId xmlns:a16="http://schemas.microsoft.com/office/drawing/2014/main" id="{53F3B3A7-EF3F-D68C-CEEA-1FF9E87597C8}"/>
              </a:ext>
            </a:extLst>
          </p:cNvPr>
          <p:cNvSpPr/>
          <p:nvPr>
            <p:custDataLst>
              <p:tags r:id="rId195"/>
            </p:custDataLst>
          </p:nvPr>
        </p:nvSpPr>
        <p:spPr>
          <a:xfrm>
            <a:off x="5232400" y="4889500"/>
            <a:ext cx="63500" cy="101600"/>
          </a:xfrm>
          <a:prstGeom prst="ellipse">
            <a:avLst/>
          </a:prstGeom>
          <a:noFill/>
          <a:ln w="15875" cap="flat" cmpd="sng" algn="ctr">
            <a:solidFill>
              <a:srgbClr val="6B5B95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76" name="s18_ic_lock2">
            <a:extLst>
              <a:ext uri="{FF2B5EF4-FFF2-40B4-BE49-F238E27FC236}">
                <a16:creationId xmlns:a16="http://schemas.microsoft.com/office/drawing/2014/main" id="{A3F84CE0-463E-26DD-55BB-B72C47170E51}"/>
              </a:ext>
            </a:extLst>
          </p:cNvPr>
          <p:cNvSpPr/>
          <p:nvPr>
            <p:custDataLst>
              <p:tags r:id="rId196"/>
            </p:custDataLst>
          </p:nvPr>
        </p:nvSpPr>
        <p:spPr>
          <a:xfrm>
            <a:off x="5207000" y="4953000"/>
            <a:ext cx="114300" cy="114300"/>
          </a:xfrm>
          <a:prstGeom prst="roundRect">
            <a:avLst>
              <a:gd name="adj" fmla="val 15000"/>
            </a:avLst>
          </a:prstGeom>
          <a:solidFill>
            <a:srgbClr val="6B5B9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77" name="s18_strip_item3">
            <a:extLst>
              <a:ext uri="{FF2B5EF4-FFF2-40B4-BE49-F238E27FC236}">
                <a16:creationId xmlns:a16="http://schemas.microsoft.com/office/drawing/2014/main" id="{649E37E9-5E01-C064-801F-448EBBE513A5}"/>
              </a:ext>
            </a:extLst>
          </p:cNvPr>
          <p:cNvSpPr/>
          <p:nvPr>
            <p:custDataLst>
              <p:tags r:id="rId197"/>
            </p:custDataLst>
          </p:nvPr>
        </p:nvSpPr>
        <p:spPr>
          <a:xfrm>
            <a:off x="6781800" y="4724400"/>
            <a:ext cx="1041400" cy="50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r>
              <a:rPr lang="en-GB" sz="1000">
                <a:solidFill>
                  <a:srgbClr val="002F56"/>
                </a:solidFill>
              </a:rPr>
              <a:t>knowledge store</a:t>
            </a:r>
          </a:p>
        </p:txBody>
      </p:sp>
      <p:sp>
        <p:nvSpPr>
          <p:cNvPr id="578" name="s18_ic_disc0">
            <a:extLst>
              <a:ext uri="{FF2B5EF4-FFF2-40B4-BE49-F238E27FC236}">
                <a16:creationId xmlns:a16="http://schemas.microsoft.com/office/drawing/2014/main" id="{18A0AB23-C0B7-BD10-9A5C-C7DDD82D6CB0}"/>
              </a:ext>
            </a:extLst>
          </p:cNvPr>
          <p:cNvSpPr/>
          <p:nvPr>
            <p:custDataLst>
              <p:tags r:id="rId198"/>
            </p:custDataLst>
          </p:nvPr>
        </p:nvSpPr>
        <p:spPr>
          <a:xfrm>
            <a:off x="6400800" y="4864100"/>
            <a:ext cx="304800" cy="63500"/>
          </a:xfrm>
          <a:prstGeom prst="roundRect">
            <a:avLst>
              <a:gd name="adj" fmla="val 50000"/>
            </a:avLst>
          </a:prstGeom>
          <a:solidFill>
            <a:srgbClr val="6B5B9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79" name="s18_ic_disc1">
            <a:extLst>
              <a:ext uri="{FF2B5EF4-FFF2-40B4-BE49-F238E27FC236}">
                <a16:creationId xmlns:a16="http://schemas.microsoft.com/office/drawing/2014/main" id="{501B1FD8-9B2A-4C1F-9D47-A06EE07B83D8}"/>
              </a:ext>
            </a:extLst>
          </p:cNvPr>
          <p:cNvSpPr/>
          <p:nvPr>
            <p:custDataLst>
              <p:tags r:id="rId199"/>
            </p:custDataLst>
          </p:nvPr>
        </p:nvSpPr>
        <p:spPr>
          <a:xfrm>
            <a:off x="6400800" y="4953000"/>
            <a:ext cx="304800" cy="63500"/>
          </a:xfrm>
          <a:prstGeom prst="roundRect">
            <a:avLst>
              <a:gd name="adj" fmla="val 50000"/>
            </a:avLst>
          </a:prstGeom>
          <a:solidFill>
            <a:srgbClr val="6B5B9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80" name="s18_ic_disc2">
            <a:extLst>
              <a:ext uri="{FF2B5EF4-FFF2-40B4-BE49-F238E27FC236}">
                <a16:creationId xmlns:a16="http://schemas.microsoft.com/office/drawing/2014/main" id="{EFD9AD28-EF21-A10C-9382-9E425000A72F}"/>
              </a:ext>
            </a:extLst>
          </p:cNvPr>
          <p:cNvSpPr/>
          <p:nvPr>
            <p:custDataLst>
              <p:tags r:id="rId200"/>
            </p:custDataLst>
          </p:nvPr>
        </p:nvSpPr>
        <p:spPr>
          <a:xfrm>
            <a:off x="6400800" y="5041900"/>
            <a:ext cx="304800" cy="63500"/>
          </a:xfrm>
          <a:prstGeom prst="roundRect">
            <a:avLst>
              <a:gd name="adj" fmla="val 50000"/>
            </a:avLst>
          </a:prstGeom>
          <a:solidFill>
            <a:srgbClr val="6B5B9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82" name="s18_pr_box">
            <a:extLst>
              <a:ext uri="{FF2B5EF4-FFF2-40B4-BE49-F238E27FC236}">
                <a16:creationId xmlns:a16="http://schemas.microsoft.com/office/drawing/2014/main" id="{507D635D-7301-2713-5724-70EF675F07F7}"/>
              </a:ext>
            </a:extLst>
          </p:cNvPr>
          <p:cNvSpPr/>
          <p:nvPr>
            <p:custDataLst>
              <p:tags r:id="rId201"/>
            </p:custDataLst>
          </p:nvPr>
        </p:nvSpPr>
        <p:spPr>
          <a:xfrm>
            <a:off x="9859878" y="4597399"/>
            <a:ext cx="1999330" cy="1243563"/>
          </a:xfrm>
          <a:prstGeom prst="roundRect">
            <a:avLst>
              <a:gd name="adj" fmla="val 15000"/>
            </a:avLst>
          </a:prstGeom>
          <a:solidFill>
            <a:srgbClr val="FFF1E0"/>
          </a:solidFill>
          <a:ln w="19050">
            <a:solidFill>
              <a:srgbClr val="FF8F06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83" name="s18_pr_person_head">
            <a:extLst>
              <a:ext uri="{FF2B5EF4-FFF2-40B4-BE49-F238E27FC236}">
                <a16:creationId xmlns:a16="http://schemas.microsoft.com/office/drawing/2014/main" id="{F363A6A2-33F1-097F-22E2-0D332749D69A}"/>
              </a:ext>
            </a:extLst>
          </p:cNvPr>
          <p:cNvSpPr/>
          <p:nvPr>
            <p:custDataLst>
              <p:tags r:id="rId202"/>
            </p:custDataLst>
          </p:nvPr>
        </p:nvSpPr>
        <p:spPr>
          <a:xfrm>
            <a:off x="10020046" y="4682489"/>
            <a:ext cx="139700" cy="139700"/>
          </a:xfrm>
          <a:prstGeom prst="ellipse">
            <a:avLst/>
          </a:prstGeom>
          <a:solidFill>
            <a:srgbClr val="FF8F0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84" name="s18_pr_person_body">
            <a:extLst>
              <a:ext uri="{FF2B5EF4-FFF2-40B4-BE49-F238E27FC236}">
                <a16:creationId xmlns:a16="http://schemas.microsoft.com/office/drawing/2014/main" id="{FF82A887-1E81-0D7B-B158-A698C667000F}"/>
              </a:ext>
            </a:extLst>
          </p:cNvPr>
          <p:cNvSpPr/>
          <p:nvPr>
            <p:custDataLst>
              <p:tags r:id="rId203"/>
            </p:custDataLst>
          </p:nvPr>
        </p:nvSpPr>
        <p:spPr>
          <a:xfrm>
            <a:off x="9950196" y="4850129"/>
            <a:ext cx="279400" cy="195580"/>
          </a:xfrm>
          <a:prstGeom prst="roundRect">
            <a:avLst>
              <a:gd name="adj" fmla="val 50000"/>
            </a:avLst>
          </a:prstGeom>
          <a:solidFill>
            <a:srgbClr val="FF8F0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585" name="s18_pr_title">
            <a:extLst>
              <a:ext uri="{FF2B5EF4-FFF2-40B4-BE49-F238E27FC236}">
                <a16:creationId xmlns:a16="http://schemas.microsoft.com/office/drawing/2014/main" id="{DC537702-2B15-380A-DACB-2CC797FF5187}"/>
              </a:ext>
            </a:extLst>
          </p:cNvPr>
          <p:cNvSpPr/>
          <p:nvPr>
            <p:custDataLst>
              <p:tags r:id="rId204"/>
            </p:custDataLst>
          </p:nvPr>
        </p:nvSpPr>
        <p:spPr>
          <a:xfrm>
            <a:off x="10363200" y="4673600"/>
            <a:ext cx="2540000" cy="2286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r>
              <a:rPr lang="en-GB" sz="1200" b="1" dirty="0">
                <a:solidFill>
                  <a:srgbClr val="FF8F06"/>
                </a:solidFill>
              </a:rPr>
              <a:t>Pull request</a:t>
            </a:r>
          </a:p>
        </p:txBody>
      </p:sp>
      <p:cxnSp>
        <p:nvCxnSpPr>
          <p:cNvPr id="590" name="s18_a_pr">
            <a:extLst>
              <a:ext uri="{FF2B5EF4-FFF2-40B4-BE49-F238E27FC236}">
                <a16:creationId xmlns:a16="http://schemas.microsoft.com/office/drawing/2014/main" id="{9F46A43C-1BE9-ADBA-1478-4D0728254E78}"/>
              </a:ext>
            </a:extLst>
          </p:cNvPr>
          <p:cNvCxnSpPr/>
          <p:nvPr>
            <p:custDataLst>
              <p:tags r:id="rId205"/>
            </p:custDataLst>
          </p:nvPr>
        </p:nvCxnSpPr>
        <p:spPr>
          <a:xfrm>
            <a:off x="11430000" y="4089400"/>
            <a:ext cx="0" cy="508000"/>
          </a:xfrm>
          <a:prstGeom prst="straightConnector1">
            <a:avLst/>
          </a:prstGeom>
          <a:ln w="25400">
            <a:solidFill>
              <a:srgbClr val="FF8F0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2" name="s18_report_note">
            <a:extLst>
              <a:ext uri="{FF2B5EF4-FFF2-40B4-BE49-F238E27FC236}">
                <a16:creationId xmlns:a16="http://schemas.microsoft.com/office/drawing/2014/main" id="{AAFD2FBE-CF66-31D3-335A-5B62D885AE8A}"/>
              </a:ext>
            </a:extLst>
          </p:cNvPr>
          <p:cNvSpPr/>
          <p:nvPr>
            <p:custDataLst>
              <p:tags r:id="rId206"/>
            </p:custDataLst>
          </p:nvPr>
        </p:nvSpPr>
        <p:spPr>
          <a:xfrm>
            <a:off x="10355072" y="4993131"/>
            <a:ext cx="1532128" cy="63322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r>
              <a:rPr lang="en-GB" sz="1100" b="1" dirty="0">
                <a:solidFill>
                  <a:srgbClr val="002F56"/>
                </a:solidFill>
              </a:rPr>
              <a:t>Humans: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002F56"/>
                </a:solidFill>
              </a:rPr>
              <a:t>Use AI code as example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002F56"/>
                </a:solidFill>
              </a:rPr>
              <a:t>Implement separately</a:t>
            </a:r>
          </a:p>
        </p:txBody>
      </p:sp>
      <p:pic>
        <p:nvPicPr>
          <p:cNvPr id="594" name="s18_pr_github" descr="GitHub mark, from github.githubassets.com (GitHub logo guidelines)">
            <a:extLst>
              <a:ext uri="{FF2B5EF4-FFF2-40B4-BE49-F238E27FC236}">
                <a16:creationId xmlns:a16="http://schemas.microsoft.com/office/drawing/2014/main" id="{8294E756-889D-DF22-3FD9-4A7A830A25EB}"/>
              </a:ext>
            </a:extLst>
          </p:cNvPr>
          <p:cNvPicPr>
            <a:picLocks noChangeAspect="1"/>
          </p:cNvPicPr>
          <p:nvPr>
            <p:custDataLst>
              <p:tags r:id="rId207"/>
            </p:custDataLst>
          </p:nvPr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564" y="5334000"/>
            <a:ext cx="245390" cy="241300"/>
          </a:xfrm>
          <a:prstGeom prst="rect">
            <a:avLst/>
          </a:prstGeom>
        </p:spPr>
      </p:pic>
      <p:cxnSp>
        <p:nvCxnSpPr>
          <p:cNvPr id="596" name="Straight Arrow Connector 595">
            <a:extLst>
              <a:ext uri="{FF2B5EF4-FFF2-40B4-BE49-F238E27FC236}">
                <a16:creationId xmlns:a16="http://schemas.microsoft.com/office/drawing/2014/main" id="{3DFBB00C-48A5-2C5A-7C64-5A48B087F8D7}"/>
              </a:ext>
            </a:extLst>
          </p:cNvPr>
          <p:cNvCxnSpPr/>
          <p:nvPr/>
        </p:nvCxnSpPr>
        <p:spPr>
          <a:xfrm>
            <a:off x="10088880" y="5114544"/>
            <a:ext cx="0" cy="158496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64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830"/>
    </mc:Choice>
    <mc:Fallback xmlns="">
      <p:transition spd="slow" advTm="3483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07A56-E7CD-3F04-019E-C92DED8CA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78FE4-F1B5-2369-B42B-8ECDCC5C6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Overnight investigation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B768A1-07AE-3535-DE29-972EDB1BD9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C5A551-D05F-AB6B-8C52-B3EC64C3E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pic>
        <p:nvPicPr>
          <p:cNvPr id="15" name="midplane_flat" descr="Made by talks/ecw2026/figs/midplane_flat.py @ d2a24bf&#10;test5 (MAST-U) window W60, SNES-MUMPS-3, no switch, last output (t = 60.4 ms)&#10;/home/mike/work/cases/hermes3-perf/test5-failures/t5f2a-test5_t5fail_log_dump30_win60.0_restart&#10;Innermost core ring, outboard half (xhermes: radial core, poloidal outer_core, first radial cell), guard cells kept; Nd+, Pd+ as change from their smallest value on the ring in 1e-5 of it; Vd+ from raw cells">
            <a:extLst>
              <a:ext uri="{FF2B5EF4-FFF2-40B4-BE49-F238E27FC236}">
                <a16:creationId xmlns:a16="http://schemas.microsoft.com/office/drawing/2014/main" id="{822CF34C-FB86-2FA2-1EA0-E02FFF76D0E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566" y="2577703"/>
            <a:ext cx="4191000" cy="3810000"/>
          </a:xfrm>
          <a:prstGeom prst="rect">
            <a:avLst/>
          </a:prstGeom>
        </p:spPr>
      </p:pic>
      <p:sp>
        <p:nvSpPr>
          <p:cNvPr id="16" name="midplane_flat:label0">
            <a:extLst>
              <a:ext uri="{FF2B5EF4-FFF2-40B4-BE49-F238E27FC236}">
                <a16:creationId xmlns:a16="http://schemas.microsoft.com/office/drawing/2014/main" id="{F8444A0D-E028-5B0A-C7FF-1CEDB5F9F76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585246" y="2691280"/>
            <a:ext cx="888064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32CD32"/>
                </a:solidFill>
                <a:latin typeface="+mn-lt"/>
                <a:cs typeface="+mn-lt"/>
              </a:rPr>
              <a:t>● ion density</a:t>
            </a:r>
            <a:endParaRPr lang="en-GB" sz="1300"/>
          </a:p>
        </p:txBody>
      </p:sp>
      <p:sp>
        <p:nvSpPr>
          <p:cNvPr id="17" name="midplane_flat:label1">
            <a:extLst>
              <a:ext uri="{FF2B5EF4-FFF2-40B4-BE49-F238E27FC236}">
                <a16:creationId xmlns:a16="http://schemas.microsoft.com/office/drawing/2014/main" id="{149B93C1-0320-9CB1-4109-CD663793692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585246" y="2932798"/>
            <a:ext cx="978281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00CD"/>
                </a:solidFill>
                <a:latin typeface="+mn-lt"/>
                <a:cs typeface="+mn-lt"/>
              </a:rPr>
              <a:t>● ion pressure</a:t>
            </a:r>
            <a:endParaRPr lang="en-GB" sz="1300"/>
          </a:p>
        </p:txBody>
      </p:sp>
      <p:sp>
        <p:nvSpPr>
          <p:cNvPr id="25" name="s19_map_caption">
            <a:extLst>
              <a:ext uri="{FF2B5EF4-FFF2-40B4-BE49-F238E27FC236}">
                <a16:creationId xmlns:a16="http://schemas.microsoft.com/office/drawing/2014/main" id="{E33EAB03-8434-3473-DF1C-09BD21BF97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044700" y="6219132"/>
            <a:ext cx="30480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1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Where failed solves start, 0–1 ms</a:t>
            </a:r>
            <a:endParaRPr lang="en-GB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7" name="failure_map" descr="Made by talks/ecw2026/figs/failure_map.py @ 5a6e885&#10;test5 (MAST-U) 0-1 ms, SNES-MUMPS-3, iterate log on: first-event cell of every failed solve attempt, by leading equation; marker area grows with the attempts in that cell; view |Z| &lt; 1.1 m&#10;/home/mike/work/cases/hermes3-perf/test5-failures/t5f1b-test5_t5fail_log_dump30_rep1_restart (classes: /home/mike/work/notebooks/hermes3-perf/test5-failures/reports/figures/s1_classes_t5f1b-test5_t5fail_log_dump30_rep1_restart.csv)&#10;/home/mike/work/cases/hermes3-perf/test5-failures/t5f1c-test5_t5fail_log_dump30_rep2_restart (classes: /home/mike/work/notebooks/hermes3-perf/test5-failures/reports/figures/s1_classes_t5f1c-test5_t5fail_log_dump30_rep2_restart.csv)&#10;Classes from /home/mike/work/notebooks/hermes3-perf/test5-failures/analysis_test5-failures.py (classify)">
            <a:extLst>
              <a:ext uri="{FF2B5EF4-FFF2-40B4-BE49-F238E27FC236}">
                <a16:creationId xmlns:a16="http://schemas.microsoft.com/office/drawing/2014/main" id="{D2D782B5-0E62-0FE9-C4D9-C55B7C8922A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732" y="1901132"/>
            <a:ext cx="2916936" cy="4572000"/>
          </a:xfrm>
          <a:prstGeom prst="rect">
            <a:avLst/>
          </a:prstGeom>
        </p:spPr>
      </p:pic>
      <p:sp>
        <p:nvSpPr>
          <p:cNvPr id="38" name="failure_map:label0">
            <a:extLst>
              <a:ext uri="{FF2B5EF4-FFF2-40B4-BE49-F238E27FC236}">
                <a16:creationId xmlns:a16="http://schemas.microsoft.com/office/drawing/2014/main" id="{0904098D-54F3-8345-C3FE-609016129A2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596779" y="3561603"/>
            <a:ext cx="1194301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8080"/>
                </a:solidFill>
                <a:latin typeface="+mn-lt"/>
                <a:cs typeface="+mn-lt"/>
              </a:rPr>
              <a:t>● ion momentum</a:t>
            </a:r>
            <a:endParaRPr lang="en-GB" sz="1300"/>
          </a:p>
        </p:txBody>
      </p:sp>
      <p:sp>
        <p:nvSpPr>
          <p:cNvPr id="41" name="failure_map:label1">
            <a:extLst>
              <a:ext uri="{FF2B5EF4-FFF2-40B4-BE49-F238E27FC236}">
                <a16:creationId xmlns:a16="http://schemas.microsoft.com/office/drawing/2014/main" id="{E4336CAD-5610-29C0-935F-D8F93D19A88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596779" y="3790953"/>
            <a:ext cx="1468222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FF8C00"/>
                </a:solidFill>
                <a:latin typeface="+mn-lt"/>
                <a:cs typeface="+mn-lt"/>
              </a:rPr>
              <a:t>● neutral momentum</a:t>
            </a:r>
            <a:endParaRPr lang="en-GB" sz="1300"/>
          </a:p>
        </p:txBody>
      </p:sp>
      <p:sp>
        <p:nvSpPr>
          <p:cNvPr id="42" name="failure_map:label2">
            <a:extLst>
              <a:ext uri="{FF2B5EF4-FFF2-40B4-BE49-F238E27FC236}">
                <a16:creationId xmlns:a16="http://schemas.microsoft.com/office/drawing/2014/main" id="{CBF4D795-EC1F-A308-4ACC-E3EE859C157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96779" y="4020302"/>
            <a:ext cx="1226361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B22222"/>
                </a:solidFill>
                <a:latin typeface="+mn-lt"/>
                <a:cs typeface="+mn-lt"/>
              </a:rPr>
              <a:t>● other equations</a:t>
            </a:r>
            <a:endParaRPr lang="en-GB" sz="1300"/>
          </a:p>
        </p:txBody>
      </p:sp>
      <p:sp>
        <p:nvSpPr>
          <p:cNvPr id="8" name="s23_head_left">
            <a:extLst>
              <a:ext uri="{FF2B5EF4-FFF2-40B4-BE49-F238E27FC236}">
                <a16:creationId xmlns:a16="http://schemas.microsoft.com/office/drawing/2014/main" id="{0E7AEF99-9A9E-6C70-8900-E096DDF7FB05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827784" y="1256396"/>
            <a:ext cx="3702050" cy="736600"/>
          </a:xfrm>
          <a:prstGeom prst="roundRect">
            <a:avLst>
              <a:gd name="adj" fmla="val 2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2000" dirty="0">
                <a:solidFill>
                  <a:srgbClr val="002F56"/>
                </a:solidFill>
              </a:rPr>
              <a:t>New solver failure diagnostics found failure hotspot: OMP</a:t>
            </a:r>
          </a:p>
        </p:txBody>
      </p:sp>
      <p:sp>
        <p:nvSpPr>
          <p:cNvPr id="9" name="s23_head_right">
            <a:extLst>
              <a:ext uri="{FF2B5EF4-FFF2-40B4-BE49-F238E27FC236}">
                <a16:creationId xmlns:a16="http://schemas.microsoft.com/office/drawing/2014/main" id="{15C24B22-AC84-FE71-DA06-856CD567A822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6350000" y="1295256"/>
            <a:ext cx="5080000" cy="736600"/>
          </a:xfrm>
          <a:prstGeom prst="roundRect">
            <a:avLst>
              <a:gd name="adj" fmla="val 20000"/>
            </a:avLst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2000" dirty="0">
                <a:solidFill>
                  <a:srgbClr val="002F56"/>
                </a:solidFill>
              </a:rPr>
              <a:t>Pressure and density gradients extremely flat</a:t>
            </a: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E1872F91-5C1E-40F0-CF4E-F83D905FEE91}"/>
              </a:ext>
            </a:extLst>
          </p:cNvPr>
          <p:cNvSpPr/>
          <p:nvPr/>
        </p:nvSpPr>
        <p:spPr>
          <a:xfrm>
            <a:off x="4457700" y="3514150"/>
            <a:ext cx="251968" cy="949566"/>
          </a:xfrm>
          <a:prstGeom prst="rightBrace">
            <a:avLst/>
          </a:prstGeom>
          <a:ln w="19050">
            <a:solidFill>
              <a:srgbClr val="F92B83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1772DC-9AA0-4FFB-5CEE-3BB261027545}"/>
              </a:ext>
            </a:extLst>
          </p:cNvPr>
          <p:cNvCxnSpPr>
            <a:cxnSpLocks/>
          </p:cNvCxnSpPr>
          <p:nvPr/>
        </p:nvCxnSpPr>
        <p:spPr>
          <a:xfrm>
            <a:off x="4915556" y="3988933"/>
            <a:ext cx="3514914" cy="231424"/>
          </a:xfrm>
          <a:prstGeom prst="straightConnector1">
            <a:avLst/>
          </a:prstGeom>
          <a:ln w="38100">
            <a:solidFill>
              <a:srgbClr val="F92B83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ight Brace 17">
            <a:extLst>
              <a:ext uri="{FF2B5EF4-FFF2-40B4-BE49-F238E27FC236}">
                <a16:creationId xmlns:a16="http://schemas.microsoft.com/office/drawing/2014/main" id="{7E388A32-F4B9-DBD8-7575-7178129E67BB}"/>
              </a:ext>
            </a:extLst>
          </p:cNvPr>
          <p:cNvSpPr/>
          <p:nvPr/>
        </p:nvSpPr>
        <p:spPr>
          <a:xfrm rot="5400000">
            <a:off x="8934045" y="3838333"/>
            <a:ext cx="251968" cy="949566"/>
          </a:xfrm>
          <a:prstGeom prst="rightBrace">
            <a:avLst/>
          </a:prstGeom>
          <a:ln w="19050">
            <a:solidFill>
              <a:srgbClr val="F92B83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19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644"/>
    </mc:Choice>
    <mc:Fallback xmlns="">
      <p:transition spd="slow" advTm="39644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D5EC5-3B55-7F6C-7C96-15B156E2ACAC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GB" dirty="0"/>
              <a:t>Solution found: slope limiter tolerance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48CAD3-2D57-4A83-750D-2184386210F2}"/>
              </a:ext>
            </a:extLst>
          </p:cNvPr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907FEA-4FDD-6E16-884F-51A95AD92D10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sp>
        <p:nvSpPr>
          <p:cNvPr id="31" name="va_reference">
            <a:extLst>
              <a:ext uri="{FF2B5EF4-FFF2-40B4-BE49-F238E27FC236}">
                <a16:creationId xmlns:a16="http://schemas.microsoft.com/office/drawing/2014/main" id="{9A3B99BF-7080-8059-5DF0-5829E32B8F6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7000" y="6046550"/>
            <a:ext cx="5969000" cy="2540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GB" sz="1000" dirty="0"/>
              <a:t>[1] G. D. van </a:t>
            </a:r>
            <a:r>
              <a:rPr lang="en-GB" sz="1000" dirty="0" err="1"/>
              <a:t>Albada</a:t>
            </a:r>
            <a:r>
              <a:rPr lang="en-GB" sz="1000" dirty="0"/>
              <a:t>, B. van Leer and W. W. Roberts, Astron. </a:t>
            </a:r>
            <a:r>
              <a:rPr lang="en-GB" sz="1000" dirty="0" err="1"/>
              <a:t>Astrophys</a:t>
            </a:r>
            <a:r>
              <a:rPr lang="en-GB" sz="1000" dirty="0"/>
              <a:t>. 108, 76–84 (1982), eq. 37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va_equations">
                <a:extLst>
                  <a:ext uri="{FF2B5EF4-FFF2-40B4-BE49-F238E27FC236}">
                    <a16:creationId xmlns:a16="http://schemas.microsoft.com/office/drawing/2014/main" id="{14E2DA4B-DA71-76FC-B88C-A6FADFE41037}"/>
                  </a:ext>
                </a:extLst>
              </p:cNvPr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81430" y="4368601"/>
                <a:ext cx="3810000" cy="13993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buNone/>
                </a:pPr>
                <a:r>
                  <a:rPr lang="en-GB" sz="2000" dirty="0">
                    <a:latin typeface="+mn-lt"/>
                    <a:cs typeface="+mn-lt"/>
                  </a:rPr>
                  <a:t>Van </a:t>
                </a:r>
                <a:r>
                  <a:rPr lang="en-GB" sz="2000" dirty="0" err="1">
                    <a:latin typeface="+mn-lt"/>
                    <a:cs typeface="+mn-lt"/>
                  </a:rPr>
                  <a:t>Albada</a:t>
                </a:r>
                <a:r>
                  <a:rPr lang="en-GB" sz="2000" dirty="0">
                    <a:latin typeface="+mn-lt"/>
                    <a:cs typeface="+mn-lt"/>
                  </a:rPr>
                  <a:t> et al. (1982) [1]:</a:t>
                </a:r>
              </a:p>
              <a:p>
                <a:pPr lvl="0">
                  <a:buNone/>
                </a:pPr>
                <a:endParaRPr lang="en-GB" sz="2000" dirty="0"/>
              </a:p>
              <a:p>
                <a:pPr lvl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2000" i="1">
                          <a:latin typeface="Cambria Math"/>
                          <a:cs typeface="Cambria Math"/>
                        </a:rPr>
                        <m:t>𝑠</m:t>
                      </m:r>
                      <m:r>
                        <a:rPr lang="en-GB" sz="2000">
                          <a:latin typeface="Cambria Math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  <m:t>𝐿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  <m:t>𝑅</m:t>
                                  </m:r>
                                </m:sub>
                              </m:sSub>
                              <m:r>
                                <a:rPr lang="en-GB" sz="2000">
                                  <a:latin typeface="Cambria Math"/>
                                  <a:cs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GB" sz="20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cs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sz="20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20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cs typeface="Cambria Math"/>
                                        </a:rPr>
                                        <m:t>𝜖</m:t>
                                      </m:r>
                                      <m:r>
                                        <a:rPr lang="en-GB" sz="2000" i="1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  <a:cs typeface="Cambria Math"/>
                                        </a:rPr>
                                        <m:t>𝑚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GB" sz="20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d>
                            <m:dPr>
                              <m:ctrlPr>
                                <a:rPr lang="en-GB" sz="2000" i="1">
                                  <a:latin typeface="Cambria Math" panose="02040503050406030204" pitchFamily="18" charset="0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  <m:t>𝐿</m:t>
                                  </m:r>
                                </m:sub>
                              </m:sSub>
                              <m:r>
                                <a:rPr lang="en-GB" sz="2000">
                                  <a:latin typeface="Cambria Math"/>
                                  <a:cs typeface="Cambria Math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  <m:t>𝑅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lang="en-GB" sz="2000" i="1">
                                  <a:latin typeface="Cambria Math"/>
                                  <a:cs typeface="Cambria Math"/>
                                </a:rPr>
                              </m:ctrlPr>
                            </m:sSubSupPr>
                            <m:e>
                              <m:r>
                                <a:rPr lang="en-GB" sz="2000" i="1">
                                  <a:latin typeface="Cambria Math"/>
                                  <a:cs typeface="Cambria Math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/>
                                  <a:cs typeface="Cambria Math"/>
                                </a:rPr>
                                <m:t>𝐿</m:t>
                              </m:r>
                            </m:sub>
                            <m:sup>
                              <m:r>
                                <a:rPr lang="en-GB" sz="2000" i="1">
                                  <a:latin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GB" sz="2000">
                              <a:latin typeface="Cambria Math"/>
                              <a:cs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sz="2000" i="1">
                                  <a:latin typeface="Cambria Math"/>
                                  <a:cs typeface="Cambria Math"/>
                                </a:rPr>
                              </m:ctrlPr>
                            </m:sSubSupPr>
                            <m:e>
                              <m:r>
                                <a:rPr lang="en-GB" sz="2000" i="1">
                                  <a:latin typeface="Cambria Math"/>
                                  <a:cs typeface="Cambria Math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/>
                                  <a:cs typeface="Cambria Math"/>
                                </a:rPr>
                                <m:t>𝑅</m:t>
                              </m:r>
                            </m:sub>
                            <m:sup>
                              <m:r>
                                <a:rPr lang="en-GB" sz="2000" i="1">
                                  <a:latin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bSup>
                          <m:r>
                            <a:rPr lang="en-GB" sz="2000">
                              <a:latin typeface="Cambria Math"/>
                              <a:cs typeface="Cambria Math"/>
                            </a:rPr>
                            <m:t>+</m:t>
                          </m:r>
                          <m: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/>
                              <a:cs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cs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20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GB" sz="20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Cambria Math"/>
                                    </a:rPr>
                                    <m:t>𝜖</m:t>
                                  </m:r>
                                  <m:r>
                                    <a:rPr lang="en-GB" sz="20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  <a:cs typeface="Cambria Math"/>
                                    </a:rPr>
                                    <m:t>𝑚</m:t>
                                  </m:r>
                                </m:e>
                              </m:d>
                            </m:e>
                            <m:sup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8" name="va_equations">
                <a:extLst>
                  <a:ext uri="{FF2B5EF4-FFF2-40B4-BE49-F238E27FC236}">
                    <a16:creationId xmlns:a16="http://schemas.microsoft.com/office/drawing/2014/main" id="{14E2DA4B-DA71-76FC-B88C-A6FADFE410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3"/>
                </p:custDataLst>
              </p:nvPr>
            </p:nvSpPr>
            <p:spPr>
              <a:xfrm>
                <a:off x="181430" y="4368601"/>
                <a:ext cx="3810000" cy="1399357"/>
              </a:xfrm>
              <a:prstGeom prst="rect">
                <a:avLst/>
              </a:prstGeom>
              <a:blipFill>
                <a:blip r:embed="rId14"/>
                <a:stretch>
                  <a:fillRect l="-1760" t="-26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va_mechanism" descr="Made by talks/ecw2026/figs/va_mechanism.py @ df6b928&#10;No simulation output: the Van Albada phi(r) = slope / left difference, evaluated as in BOUT-dev 9f176129 fv_ops_impl.hxx:293-328, r = right / left cell difference. Cell differences about 1e-5 of the value, epsilon m / cell difference = 100, from Pd+ on test5's innermost core ring (value 20003, cell differences 0.1-0.6), /home/mike/work/notebooks/hermes3-perf/test5-failures/plans/S02-failure-mechanism.journal.md">
            <a:extLst>
              <a:ext uri="{FF2B5EF4-FFF2-40B4-BE49-F238E27FC236}">
                <a16:creationId xmlns:a16="http://schemas.microsoft.com/office/drawing/2014/main" id="{89EEE13C-C10E-2E44-5680-409DB46E8E9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508" y="2095500"/>
            <a:ext cx="5967983" cy="4191000"/>
          </a:xfrm>
          <a:prstGeom prst="rect">
            <a:avLst/>
          </a:prstGeom>
        </p:spPr>
      </p:pic>
      <p:sp>
        <p:nvSpPr>
          <p:cNvPr id="35" name="va_mechanism:label0">
            <a:extLst>
              <a:ext uri="{FF2B5EF4-FFF2-40B4-BE49-F238E27FC236}">
                <a16:creationId xmlns:a16="http://schemas.microsoft.com/office/drawing/2014/main" id="{113671C4-D899-EA78-1A96-47B34B8C79E2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249517" y="2711975"/>
            <a:ext cx="1694310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FF8C00"/>
                </a:solidFill>
                <a:latin typeface="+mn-lt"/>
                <a:cs typeface="+mn-lt"/>
              </a:rPr>
              <a:t>with ε: central difference</a:t>
            </a:r>
            <a:endParaRPr lang="en-GB" sz="1300"/>
          </a:p>
        </p:txBody>
      </p:sp>
      <p:sp>
        <p:nvSpPr>
          <p:cNvPr id="36" name="va_mechanism:label1">
            <a:extLst>
              <a:ext uri="{FF2B5EF4-FFF2-40B4-BE49-F238E27FC236}">
                <a16:creationId xmlns:a16="http://schemas.microsoft.com/office/drawing/2014/main" id="{F6C19087-F024-A392-DCBC-866D47AE3549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0636188" y="3636122"/>
            <a:ext cx="1310423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8080"/>
                </a:solidFill>
                <a:latin typeface="+mn-lt"/>
                <a:cs typeface="+mn-lt"/>
              </a:rPr>
              <a:t>van Albada (as run)</a:t>
            </a:r>
            <a:endParaRPr lang="en-GB" sz="1300"/>
          </a:p>
        </p:txBody>
      </p:sp>
      <p:sp>
        <p:nvSpPr>
          <p:cNvPr id="37" name="va_mechanism:label2">
            <a:extLst>
              <a:ext uri="{FF2B5EF4-FFF2-40B4-BE49-F238E27FC236}">
                <a16:creationId xmlns:a16="http://schemas.microsoft.com/office/drawing/2014/main" id="{F0F35810-231C-A9F2-E37C-EEB1EEC05ED8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693949" y="4452652"/>
            <a:ext cx="2000018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l">
              <a:buNone/>
            </a:pPr>
            <a:r>
              <a:rPr lang="en-GB" sz="2000" dirty="0">
                <a:solidFill>
                  <a:srgbClr val="002F56"/>
                </a:solidFill>
                <a:latin typeface="+mn-lt"/>
                <a:cs typeface="+mn-lt"/>
              </a:rPr>
              <a:t>Slope limiter reconstruction chatter</a:t>
            </a:r>
            <a:endParaRPr lang="en-GB" sz="20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FA8CFA-3723-C4CA-C308-E1A8B59682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1602" y="1283789"/>
            <a:ext cx="5246912" cy="2997660"/>
          </a:xfrm>
        </p:spPr>
        <p:txBody>
          <a:bodyPr>
            <a:normAutofit/>
          </a:bodyPr>
          <a:lstStyle/>
          <a:p>
            <a:r>
              <a:rPr lang="en-GB" sz="2800" dirty="0"/>
              <a:t>Cell differences much smaller than Newton step -&gt; noise leading to reconstruction chatter</a:t>
            </a:r>
          </a:p>
          <a:p>
            <a:endParaRPr lang="en-GB" sz="2800" dirty="0"/>
          </a:p>
          <a:p>
            <a:r>
              <a:rPr lang="en-GB" sz="2800" b="1" dirty="0"/>
              <a:t>Solution: </a:t>
            </a:r>
            <a:r>
              <a:rPr lang="en-GB" sz="2800" dirty="0"/>
              <a:t>smoothly disable limiter for small differences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3871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518"/>
    </mc:Choice>
    <mc:Fallback xmlns="">
      <p:transition spd="slow" advTm="52518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EF661-4DA2-F948-4AAF-BC00F2E3F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AF1EDA-AF04-8C9C-CBFE-10F04072E7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B65C9A-D846-2BBB-4D26-AD5563400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pic>
        <p:nvPicPr>
          <p:cNvPr id="11" name="va_tolerance" descr="Made by talks/ecw2026/figs/va_tolerance.py @ e4b8ba6&#10;test5 (MAST-U), from t = 0, one 10-core slot, SNES-MUMPS-4, limiter lagging on; rows 6 and 7 of overall_perf.py&#10;SNES optimisation 3: /home/mike/work/cases/hermes3-perf/test5-failures/t5f52c-test5_neutlag_mumps4_scratch (wall 129353 s)&#10;+ limiter tolerance: /home/mike/work/cases/hermes3-perf/jac-opt/jopt23b-test5_jacopt_laggrad_scratch (wall 117 s)&#10;Speed per 5 ms stretch from its wall time: BOUT.log.0 output rows, parsed by /home/mike/work/notebooks/hermes3-perf/test5-failures/s03_full_run.py&#10;End state: figs/va_physics.py">
            <a:extLst>
              <a:ext uri="{FF2B5EF4-FFF2-40B4-BE49-F238E27FC236}">
                <a16:creationId xmlns:a16="http://schemas.microsoft.com/office/drawing/2014/main" id="{D0728328-C630-CD58-A52C-7B5C2D84AC4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724" y="1742087"/>
            <a:ext cx="4529782" cy="4645617"/>
          </a:xfrm>
          <a:prstGeom prst="rect">
            <a:avLst/>
          </a:prstGeom>
        </p:spPr>
      </p:pic>
      <p:pic>
        <p:nvPicPr>
          <p:cNvPr id="15" name="va_physics" descr="Made by talks/ecw2026/figs/va_physics.py @ e4b8ba6&#10;test5 (MAST-U), from t = 0, one 10-core slot, SNES-MUMPS-4, limiter lagging on&#10;SNES optimisation 3: /home/mike/work/cases/hermes3-perf/test5-failures/t5f52c-test5_neutlag_mumps4_scratch&#10;+ limiter tolerance: /home/mike/work/cases/hermes3-perf/jac-opt/jopt23b-test5_jacopt_laggrad_scratch&#10;Values: /home/mike/work/notebooks/hermes3-perf/test5-failures/s03_full_run.py trajectory (xhermes, guard cells kept): ne_sep at the outboard midplane separatrix, te_target_max over every target cell&#10;End state over the last 10 ms, + limiter tolerance against SNES optimisation 3, per cent: ne_sep -1.23, te_sep +0.32, ne_target_max -5.38, te_target_max +0.95">
            <a:extLst>
              <a:ext uri="{FF2B5EF4-FFF2-40B4-BE49-F238E27FC236}">
                <a16:creationId xmlns:a16="http://schemas.microsoft.com/office/drawing/2014/main" id="{B886EDAF-8E90-0203-F498-09B2CFD0104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340" y="1742087"/>
            <a:ext cx="4529782" cy="4645617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535E66EC-CEEE-3222-D0BB-102C175635FB}"/>
              </a:ext>
            </a:extLst>
          </p:cNvPr>
          <p:cNvSpPr txBox="1"/>
          <p:nvPr/>
        </p:nvSpPr>
        <p:spPr>
          <a:xfrm>
            <a:off x="2626224" y="1199015"/>
            <a:ext cx="3047805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1" dirty="0"/>
              <a:t>Huge speedup!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8E31466-5E63-BE15-D0A0-A9799123B9EF}"/>
              </a:ext>
            </a:extLst>
          </p:cNvPr>
          <p:cNvSpPr txBox="1"/>
          <p:nvPr/>
        </p:nvSpPr>
        <p:spPr>
          <a:xfrm>
            <a:off x="7404463" y="1239079"/>
            <a:ext cx="3047805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1" dirty="0"/>
              <a:t>Answer unchanged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D73D1BB-478B-00C5-4B61-6D441527672F}"/>
              </a:ext>
            </a:extLst>
          </p:cNvPr>
          <p:cNvCxnSpPr/>
          <p:nvPr/>
        </p:nvCxnSpPr>
        <p:spPr>
          <a:xfrm flipV="1">
            <a:off x="4096843" y="3194982"/>
            <a:ext cx="0" cy="1035947"/>
          </a:xfrm>
          <a:prstGeom prst="straightConnector1">
            <a:avLst/>
          </a:prstGeom>
          <a:ln w="57150">
            <a:solidFill>
              <a:srgbClr val="F92B83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va_tolerance:label0">
            <a:extLst>
              <a:ext uri="{FF2B5EF4-FFF2-40B4-BE49-F238E27FC236}">
                <a16:creationId xmlns:a16="http://schemas.microsoft.com/office/drawing/2014/main" id="{F7DB9468-8DA5-E63B-8893-A6DE6ECF736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549649" y="5041899"/>
            <a:ext cx="1046761" cy="20005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r>
              <a:rPr lang="en-GB" sz="1300" b="1" dirty="0">
                <a:solidFill>
                  <a:srgbClr val="008080"/>
                </a:solidFill>
                <a:latin typeface="+mn-lt"/>
                <a:cs typeface="+mn-lt"/>
              </a:rPr>
              <a:t>Baseline: ~36 h</a:t>
            </a:r>
            <a:endParaRPr lang="en-GB" sz="1300" b="1" dirty="0"/>
          </a:p>
        </p:txBody>
      </p:sp>
      <p:sp>
        <p:nvSpPr>
          <p:cNvPr id="13" name="va_tolerance:label1">
            <a:extLst>
              <a:ext uri="{FF2B5EF4-FFF2-40B4-BE49-F238E27FC236}">
                <a16:creationId xmlns:a16="http://schemas.microsoft.com/office/drawing/2014/main" id="{A051D3E7-3081-9EC3-DE63-B37465B9DC7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29609" y="1893569"/>
            <a:ext cx="1785297" cy="20005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r>
              <a:rPr lang="en-GB" sz="1300" b="1" dirty="0">
                <a:solidFill>
                  <a:srgbClr val="FF8C00"/>
                </a:solidFill>
                <a:latin typeface="+mn-lt"/>
                <a:cs typeface="+mn-lt"/>
              </a:rPr>
              <a:t>Slope limiter fix: 121 s (!!)</a:t>
            </a:r>
            <a:endParaRPr lang="en-GB" sz="1300" b="1" dirty="0"/>
          </a:p>
        </p:txBody>
      </p:sp>
    </p:spTree>
    <p:extLst>
      <p:ext uri="{BB962C8B-B14F-4D97-AF65-F5344CB8AC3E}">
        <p14:creationId xmlns:p14="http://schemas.microsoft.com/office/powerpoint/2010/main" val="296880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60"/>
    </mc:Choice>
    <mc:Fallback xmlns="">
      <p:transition spd="slow" advTm="1406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BDE10-4334-C33D-1B00-A1F7866DBE50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GB" dirty="0"/>
              <a:t>Impact of slope limiter tolerance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498C44-476F-0C1A-C36B-3DD4DFEDE18B}"/>
              </a:ext>
            </a:extLst>
          </p:cNvPr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74CEB4-B646-4FCD-93E2-2FE1B7FC6CA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pic>
        <p:nvPicPr>
          <p:cNvPr id="155" name="overall_perf_step4" descr="Made by talks/ecw2026/figs/overall_perf_step4.py @ 984244c&#10;Rows top to bottom (recipe names; the slide's labels in brackets): CVODE-1, combined limiters; CVODE-1, separate limiters; SNES-MUMPS-1, combined limiters [PETSc solver w/ LU, combined limiters]; + regularisation, Van Albada [+ neutral regularisation, Van Albada slope limiter]; + SNES-MUMPS-3, limiter lagging [+ column scaling, solver tuning, limiter lagging]; + SNES-MUMPS-4 [+ AI solver optimisation]; + Van Albada tolerance; + Jacobian colouring [+ Optimised Jacobian colouring]; + separate limiters&#10;test4 + regularisation, Van Albada (SNES-MUMPS-1, lagging off): /home/mike/work/cases/fluxlim/neutlag/lag19a-from_lag9a_st40hr_neutlag_va_nolag_mumps1_restart 147609 s&#10;test4 + SNES-MUMPS-3 (lagged): 6 runs, mean 2542 s (/home/mike/work/solver-opt-store/campaigns/test4-jacobian/runs.tsv, cfg baseline, window test4_0.0-100.0ms, build ef2ef9dd; and /home/mike/work/solver-opt-data/bundles/test4_0.0-100.0ms-20260919-201426/BOUT.log.0)&#10;test5 + SNES-MUMPS-3 (lagged): parents test5_0.0-100.0ms-20260919-201521, test5_0.0-100.0ms-20260920-170442, mean 60178 s (/home/mike/work/solver-opt-store/index.tsv)&#10;test4 + SNES-MUMPS-4 (lagged): 7 runs, mean 984 s (same campaign and window; 2 with the void divergence tolerance)&#10;test5 + SNES-MUMPS-4 (lagged): /home/mike/work/cases/hermes3-perf/test5-failures/t5f52c-test5_neutlag_mumps4_scratch 129317 s at 100.0 ms&#10;+ Van Albada tolerance (SNES-MUMPS-4, lagged, epsilon 1e-3 + clip): test4 /home/mike/work/cases/hermes3-perf/jac-opt/jopt23a-test4_jacopt_laggrad_scratch 1007 s, /home/mike/work/cases/hermes3-perf/jac-opt/jopt26a-from_jopt23a_test4_jacopt_laggrad_rep2_scratch 987 s, /home/mike/work/cases/hermes3-perf/jac-opt/jopt26b-from_jopt23a_test4_jacopt_laggrad_rep3_scratch 1042 s (mean 1012 s); test5 /home/mike/work/cases/hermes3-perf/jac-opt/jopt23b-test5_jacopt_laggrad_scratch 117 s, /home/mike/work/cases/hermes3-perf/jac-opt/jopt26c-from_jopt23b_test5_jacopt_laggrad_rep2_scratch 111 s, /home/mike/work/cases/hermes3-perf/jac-opt/jopt26d-from_jopt23b_test5_jacopt_laggrad_rep3_scratch 135 s (mean 121 s)&#10;+ Jacobian colouring (SNES-MUMPS-4 + tolerance + auto_pairs, lagged): test4 /home/mike/work/cases/hermes3-perf/jac-opt/jopt20a-test4_jacopt_autopairs_symcol_colid_laggrad_rep1_scratch 591 s, /home/mike/work/cases/hermes3-perf/jac-opt/jopt20b-test4_jacopt_autopairs_symcol_colid_laggrad_rep2_scratch 626 s (mean 608 s); test5 /home/mike/work/cases/hermes3-perf/jac-opt/jopt20c-test5_jacopt_autopairs_symcol_colid_laggrad_rep1_scratch 71 s, /home/mike/work/cases/hermes3-perf/jac-opt/jopt20d-test5_jacopt_autopairs_symcol_colid_laggrad_rep2_scratch 69 s (mean 70 s)&#10;+ separate limiters (all fixes, combined_limiters = false, lagged; test4 left empty, its run jopt25a stalled at 43 ms): + separate limiters, test5: /home/mike/work/cases/hermes3-perf/jac-opt/jopt22c-test5_jacopt_autopairs_symcol_colid_laggrad_nocombined_scratch 70 s, /home/mike/work/cases/hermes3-perf/jac-opt/jopt26e-from_jopt22c_test5_jacopt_autopairs_symcol_colid_laggrad_nocombined_rep2_scratch 73 s (mean 72 s)&#10;Stand-in (/home/mike/work/solver-opt-store/run_records-preproject.csv): test4scratch SNES-MUMPS-1 master, 36.1 h to 60 ms (notes), extrapolated at its mean pace to 216600 s&#10;Low-res ST40, flux limit 1.0 (triangles; wall time at 100 ms of runs to 123.5 ms): SNES-MUMPS-1, combined limiters (master 2ea120b9) /home/mike/work/cases/fluxlim/st40-flimlrb/st40fllrb0aa-master_flim1.0_scratch 3730 s; + regularisation, Van Albada (floor 0.01, combined, build 23238682) /home/mike/work/cases/fluxlim/st40-flimlrb/st40fllrb21e-vanalbada_floor0.01_lmax1.0_flim1.0_scratch 2380 s&#10;Low-res ST40, test6-ladder (build 1845bfbe, 0-100 ms from scratch): + SNES-MUMPS-3 /home/mike/work/cases/hermes3-perf/test6-ladder/t6l1d-test6_jacopt_combined_mumps3_laggrad_scratch 64 s, /home/mike/work/cases/hermes3-perf/test6-ladder/t6l2a-from_t6l1d_test6_jacopt_combined_mumps3_laggrad_rep2_scratch 61 s, /home/mike/work/cases/hermes3-perf/test6-ladder/t6l2b-from_t6l1d_test6_jacopt_combined_mumps3_laggrad_rep3_scratch 64 s (mean 63 s); + SNES-MUMPS-4 /home/mike/work/cases/hermes3-perf/test6-ladder/t6l1e-test6_jacopt_combined_mumps4_laggrad_scratch 94 s, /home/mike/work/cases/hermes3-perf/test6-ladder/t6l2c-from_t6l1e_test6_jacopt_combined_mumps4_laggrad_rep2_scratch 91 s, /home/mike/work/cases/hermes3-perf/test6-ladder/t6l2d-from_t6l1e_test6_jacopt_combined_mumps4_laggrad_rep3_scratch 112 s (mean 99 s); + Van Albada tolerance /home/mike/work/cases/hermes3-perf/test6-ladder/t6l1f-test6_jacopt_combined_mumps4_eps_laggrad_scratch 85 s, /home/mike/work/cases/hermes3-perf/test6-ladder/t6l2e-from_t6l1f_test6_jacopt_combined_mumps4_eps_laggrad_rep2_scratch 89 s, /home/mike/work/cases/hermes3-perf/test6-ladder/t6l2f-from_t6l1f_test6_jacopt_combined_mumps4_eps_laggrad_rep3_scratch 81 s (mean 85 s); + Jacobian colouring /home/mike/work/cases/hermes3-perf/test6-ladder/t6l1ga-test6_jacopt_combined_mumps4_eps_autopairs_laggrad_maxfail50_scratch 56 s, /home/mike/work/cases/hermes3-perf/test6-ladder/t6l2g-from_t6l1ga_test6_jacopt_combined_mumps4_eps_autopairs_laggrad_maxfail50_rep2_scratch 52 s (mean 54 s); + separate limiters /home/mike/work/cases/hermes3-perf/test6-ladder/t6l1aa-test6_jacopt_mumps4_eps_autopairs_laggrad_maxfail50_scratch 58 s, /home/mike/work/cases/hermes3-perf/test6-ladder/t6l2j-from_t6l1aa_test6_jacopt_mumps4_eps_autopairs_laggrad_maxfail50_rep3_scratch 69 s (mean 64 s). t6l1ga and t6l1aa are reruns of t6l1g and t6l1a, which aborted at 10 ms on 20 consecutive SNES failures; the reruns raise max_snes_failures to 50 and never exceed 3. Series 2 repeats that aborted on 50 consecutive DIVERGED_LINEAR_SOLVE, not drawn: t6l2h row 8, aborted at 10.0 ms; t6l2i row 9, aborted at 11.0 ms. So on low-res, 2 of 4 runs abort at about 10 ms on each auto_pairs row (8 and 9), none on rows 5-7&#10;Measured, 0-100 ms: CVODE-1, combined limiters, test6: /home/mike/work/cases/hermes3-perf/test6-ladder/t6l1i-test6_jacopt_combined_legacyreg_cvode1_scratch 82129 s; CVODE-1, combined limiters, test5: /home/mike/work/cases/hermes3-perf/test5-cvode1/t5c1a-test5_jacopt_scratch 26743 s; CVODE-1, separate limiters, test5: /home/mike/work/cases/hermes3-perf/test5-cvode1/t5c1b-test5_jacopt_nocombined_scratch 49907 s&#10;Unfinished runs, extrapolated at their mean pace (wall so far x 100 / ms reached): CVODE-1, separate limiters, test6: /home/mike/work/cases/hermes3-perf/test6-ladder/t6l1j-test6_jacopt_legacyreg_cvode1_scratch 115782 s at 39.0 ms, to 296856 s; CVODE-1, combined limiters, test4: /home/mike/work/cases/hermes3-perf/test4-cvode1/t4c1a-test4_jacopt_scratch 153689 s at 37.0 ms, to 415394 s&#10;Queued or running, no output yet, not drawn: t5l1a, t5l1b&#10;Stopped by a solver error, drawn extrapolated: t4c1a CVODE flag -4 at 37.6 ms&#10;Stalled (not labelled on the slide): t6l1j&#10;Estimate (the user, 2026-09-26): test4 CVODE-1 separate 4 ms/24 h&#10;Drawn half filled, keyed extrapolated: every point not measured to 100 ms: extrapolated runs, the stand-in, the estimate&#10;Speedups, first row to final row: test6 + separate limiters: 1293x (first row measured); test5 + separate limiters: 374x (first row measured); test4 + Jacobian colouring: 683x (first row extrapolated)&#10;Variant step4 of overall_perf.py, last row drawn per test: test4 + Van Albada tolerance; test6 + Van Albada tolerance; test5 + Van Albada tolerance">
            <a:extLst>
              <a:ext uri="{FF2B5EF4-FFF2-40B4-BE49-F238E27FC236}">
                <a16:creationId xmlns:a16="http://schemas.microsoft.com/office/drawing/2014/main" id="{00D2520B-5386-C45B-78B4-E3A790A155B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7" y="1778000"/>
            <a:ext cx="11679937" cy="4572000"/>
          </a:xfrm>
          <a:prstGeom prst="rect">
            <a:avLst/>
          </a:prstGeom>
        </p:spPr>
      </p:pic>
      <p:sp>
        <p:nvSpPr>
          <p:cNvPr id="156" name="overall_perf_step4:label0">
            <a:extLst>
              <a:ext uri="{FF2B5EF4-FFF2-40B4-BE49-F238E27FC236}">
                <a16:creationId xmlns:a16="http://schemas.microsoft.com/office/drawing/2014/main" id="{4C57D18A-FC13-9280-F88E-AE774B6430D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61998" y="2600439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●</a:t>
            </a:r>
            <a:endParaRPr lang="en-GB" sz="1400"/>
          </a:p>
        </p:txBody>
      </p:sp>
      <p:sp>
        <p:nvSpPr>
          <p:cNvPr id="157" name="overall_perf_step4:label1">
            <a:extLst>
              <a:ext uri="{FF2B5EF4-FFF2-40B4-BE49-F238E27FC236}">
                <a16:creationId xmlns:a16="http://schemas.microsoft.com/office/drawing/2014/main" id="{40B189BE-4CF5-D955-43A9-5394F7307569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729687" y="2600439"/>
            <a:ext cx="72859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measured</a:t>
            </a:r>
            <a:endParaRPr lang="en-GB" sz="1400"/>
          </a:p>
        </p:txBody>
      </p:sp>
      <p:sp>
        <p:nvSpPr>
          <p:cNvPr id="158" name="overall_perf_step4:label2">
            <a:extLst>
              <a:ext uri="{FF2B5EF4-FFF2-40B4-BE49-F238E27FC236}">
                <a16:creationId xmlns:a16="http://schemas.microsoft.com/office/drawing/2014/main" id="{8D4172E7-44E5-2E3C-A5DC-D827CDB12BD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168347" y="2841231"/>
            <a:ext cx="4826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◐</a:t>
            </a:r>
            <a:endParaRPr lang="en-GB" sz="1400"/>
          </a:p>
        </p:txBody>
      </p:sp>
      <p:sp>
        <p:nvSpPr>
          <p:cNvPr id="159" name="overall_perf_step4:label3">
            <a:extLst>
              <a:ext uri="{FF2B5EF4-FFF2-40B4-BE49-F238E27FC236}">
                <a16:creationId xmlns:a16="http://schemas.microsoft.com/office/drawing/2014/main" id="{F7B5D47E-BC13-3512-8BD5-892DF50679E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0729688" y="2841231"/>
            <a:ext cx="93153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extrapolated</a:t>
            </a:r>
            <a:endParaRPr lang="en-GB" sz="1400"/>
          </a:p>
        </p:txBody>
      </p:sp>
      <p:sp>
        <p:nvSpPr>
          <p:cNvPr id="160" name="overall_perf_step4:label4">
            <a:extLst>
              <a:ext uri="{FF2B5EF4-FFF2-40B4-BE49-F238E27FC236}">
                <a16:creationId xmlns:a16="http://schemas.microsoft.com/office/drawing/2014/main" id="{67EF5599-2C90-D27E-3A8A-11997ADBC6D6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626611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B22222"/>
                </a:solidFill>
                <a:latin typeface="+mn-lt"/>
                <a:cs typeface="+mn-lt"/>
              </a:rPr>
              <a:t>●</a:t>
            </a:r>
            <a:endParaRPr lang="en-GB" sz="1400"/>
          </a:p>
        </p:txBody>
      </p:sp>
      <p:sp>
        <p:nvSpPr>
          <p:cNvPr id="161" name="overall_perf_step4:label5">
            <a:extLst>
              <a:ext uri="{FF2B5EF4-FFF2-40B4-BE49-F238E27FC236}">
                <a16:creationId xmlns:a16="http://schemas.microsoft.com/office/drawing/2014/main" id="{D0F7FF26-7E7C-972E-2FD2-C2D065A294C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194301" y="6094435"/>
            <a:ext cx="224266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ST40, 40x100, flux limiter = 0.2</a:t>
            </a:r>
            <a:endParaRPr lang="en-GB" sz="1400"/>
          </a:p>
        </p:txBody>
      </p:sp>
      <p:sp>
        <p:nvSpPr>
          <p:cNvPr id="162" name="overall_perf_step4:label6">
            <a:extLst>
              <a:ext uri="{FF2B5EF4-FFF2-40B4-BE49-F238E27FC236}">
                <a16:creationId xmlns:a16="http://schemas.microsoft.com/office/drawing/2014/main" id="{8F1311DC-79DD-BD58-848F-A3A76BFD163C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5707758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8080"/>
                </a:solidFill>
                <a:latin typeface="+mn-lt"/>
                <a:cs typeface="+mn-lt"/>
              </a:rPr>
              <a:t>▲</a:t>
            </a:r>
            <a:endParaRPr lang="en-GB" sz="1400"/>
          </a:p>
        </p:txBody>
      </p:sp>
      <p:sp>
        <p:nvSpPr>
          <p:cNvPr id="163" name="overall_perf_step4:label7">
            <a:extLst>
              <a:ext uri="{FF2B5EF4-FFF2-40B4-BE49-F238E27FC236}">
                <a16:creationId xmlns:a16="http://schemas.microsoft.com/office/drawing/2014/main" id="{CD39E4AC-B2CA-DA5C-8D5F-0CAA4FFA14D9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6275448" y="6094435"/>
            <a:ext cx="215129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ST40, 20x50, flux limiter = 1.0</a:t>
            </a:r>
            <a:endParaRPr lang="en-GB" sz="1400"/>
          </a:p>
        </p:txBody>
      </p:sp>
      <p:sp>
        <p:nvSpPr>
          <p:cNvPr id="164" name="overall_perf_step4:label8">
            <a:extLst>
              <a:ext uri="{FF2B5EF4-FFF2-40B4-BE49-F238E27FC236}">
                <a16:creationId xmlns:a16="http://schemas.microsoft.com/office/drawing/2014/main" id="{DC120D74-6FE4-82AB-EF9A-A55BFA0D402F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8698608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FF8C00"/>
                </a:solidFill>
                <a:latin typeface="+mn-lt"/>
                <a:cs typeface="+mn-lt"/>
              </a:rPr>
              <a:t>■</a:t>
            </a:r>
            <a:endParaRPr lang="en-GB" sz="1400"/>
          </a:p>
        </p:txBody>
      </p:sp>
      <p:sp>
        <p:nvSpPr>
          <p:cNvPr id="165" name="overall_perf_step4:label9">
            <a:extLst>
              <a:ext uri="{FF2B5EF4-FFF2-40B4-BE49-F238E27FC236}">
                <a16:creationId xmlns:a16="http://schemas.microsoft.com/office/drawing/2014/main" id="{533A7D9F-71DB-2164-7A25-EBDF10ACE386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9266298" y="6094435"/>
            <a:ext cx="2485489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MAST-U, 20x100, flux limiter = 1.0</a:t>
            </a:r>
            <a:endParaRPr lang="en-GB" sz="1400"/>
          </a:p>
        </p:txBody>
      </p:sp>
      <p:sp>
        <p:nvSpPr>
          <p:cNvPr id="172" name="overall_perf:badge:test4">
            <a:extLst>
              <a:ext uri="{FF2B5EF4-FFF2-40B4-BE49-F238E27FC236}">
                <a16:creationId xmlns:a16="http://schemas.microsoft.com/office/drawing/2014/main" id="{E3D624D8-ECAA-FBF3-2A6F-AF13E583C1D2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9385640" y="4535055"/>
            <a:ext cx="508000" cy="508000"/>
          </a:xfrm>
          <a:prstGeom prst="ellipse">
            <a:avLst/>
          </a:prstGeom>
          <a:solidFill>
            <a:srgbClr val="ECC8C8"/>
          </a:solidFill>
          <a:ln w="9525">
            <a:solidFill>
              <a:srgbClr val="B2222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3" name="overall_perf:badge:test4:text">
            <a:extLst>
              <a:ext uri="{FF2B5EF4-FFF2-40B4-BE49-F238E27FC236}">
                <a16:creationId xmlns:a16="http://schemas.microsoft.com/office/drawing/2014/main" id="{D711BD3D-C04F-38CC-06DE-E444DABAAE3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9516450" y="4604270"/>
            <a:ext cx="246380" cy="3695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ctr">
              <a:buNone/>
            </a:pPr>
            <a:r>
              <a:rPr lang="en-GB" sz="1200" b="1">
                <a:solidFill>
                  <a:srgbClr val="B22222"/>
                </a:solidFill>
                <a:latin typeface="+mn-lt"/>
                <a:cs typeface="+mn-lt"/>
              </a:rPr>
              <a:t>17</a:t>
            </a:r>
            <a:endParaRPr lang="en-GB" sz="1200"/>
          </a:p>
          <a:p>
            <a:pPr lvl="0" algn="ctr">
              <a:buNone/>
            </a:pPr>
            <a:r>
              <a:rPr lang="en-GB" sz="1200" b="1">
                <a:solidFill>
                  <a:srgbClr val="B22222"/>
                </a:solidFill>
                <a:latin typeface="+mn-lt"/>
                <a:cs typeface="+mn-lt"/>
              </a:rPr>
              <a:t>min</a:t>
            </a:r>
            <a:endParaRPr lang="en-GB" sz="120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80710EC-88AF-CC65-B270-7A3895141D4F}"/>
              </a:ext>
            </a:extLst>
          </p:cNvPr>
          <p:cNvGrpSpPr/>
          <p:nvPr/>
        </p:nvGrpSpPr>
        <p:grpSpPr>
          <a:xfrm>
            <a:off x="11240009" y="4539853"/>
            <a:ext cx="508000" cy="508000"/>
            <a:chOff x="10975979" y="4535055"/>
            <a:chExt cx="508000" cy="508000"/>
          </a:xfrm>
        </p:grpSpPr>
        <p:sp>
          <p:nvSpPr>
            <p:cNvPr id="174" name="overall_perf:badge:test6">
              <a:extLst>
                <a:ext uri="{FF2B5EF4-FFF2-40B4-BE49-F238E27FC236}">
                  <a16:creationId xmlns:a16="http://schemas.microsoft.com/office/drawing/2014/main" id="{C7BBC50D-F916-F20E-F1FC-EC108EDF6B5F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0975979" y="4535055"/>
              <a:ext cx="508000" cy="508000"/>
            </a:xfrm>
            <a:prstGeom prst="ellipse">
              <a:avLst/>
            </a:prstGeom>
            <a:solidFill>
              <a:srgbClr val="BFDFDF"/>
            </a:solidFill>
            <a:ln w="9525">
              <a:solidFill>
                <a:srgbClr val="008080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0800" tIns="25400" rIns="50800" bIns="25400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75" name="overall_perf:badge:test6:text">
              <a:extLst>
                <a:ext uri="{FF2B5EF4-FFF2-40B4-BE49-F238E27FC236}">
                  <a16:creationId xmlns:a16="http://schemas.microsoft.com/office/drawing/2014/main" id="{BCCE7CDA-8818-AA1D-7AB8-5F2D4E77A96D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11129014" y="4604270"/>
              <a:ext cx="201930" cy="36957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 algn="ctr">
                <a:buNone/>
              </a:pPr>
              <a:r>
                <a:rPr lang="en-GB" sz="1200" b="1">
                  <a:solidFill>
                    <a:srgbClr val="008080"/>
                  </a:solidFill>
                  <a:latin typeface="+mn-lt"/>
                  <a:cs typeface="+mn-lt"/>
                </a:rPr>
                <a:t>85</a:t>
              </a:r>
              <a:endParaRPr lang="en-GB" sz="1200"/>
            </a:p>
            <a:p>
              <a:pPr lvl="0" algn="ctr">
                <a:buNone/>
              </a:pPr>
              <a:r>
                <a:rPr lang="en-GB" sz="1200" b="1">
                  <a:solidFill>
                    <a:srgbClr val="008080"/>
                  </a:solidFill>
                  <a:latin typeface="+mn-lt"/>
                  <a:cs typeface="+mn-lt"/>
                </a:rPr>
                <a:t>sec</a:t>
              </a:r>
              <a:endParaRPr lang="en-GB" sz="120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3535BC4-087C-F7AE-BD00-61E2A41B601C}"/>
              </a:ext>
            </a:extLst>
          </p:cNvPr>
          <p:cNvGrpSpPr/>
          <p:nvPr/>
        </p:nvGrpSpPr>
        <p:grpSpPr>
          <a:xfrm>
            <a:off x="10684440" y="4535055"/>
            <a:ext cx="508000" cy="508000"/>
            <a:chOff x="10292051" y="4535055"/>
            <a:chExt cx="508000" cy="508000"/>
          </a:xfrm>
        </p:grpSpPr>
        <p:sp>
          <p:nvSpPr>
            <p:cNvPr id="176" name="overall_perf:badge:test5">
              <a:extLst>
                <a:ext uri="{FF2B5EF4-FFF2-40B4-BE49-F238E27FC236}">
                  <a16:creationId xmlns:a16="http://schemas.microsoft.com/office/drawing/2014/main" id="{81D2636F-AB65-7B23-415E-C13DBA17E6BC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0292051" y="4535055"/>
              <a:ext cx="508000" cy="508000"/>
            </a:xfrm>
            <a:prstGeom prst="ellipse">
              <a:avLst/>
            </a:prstGeom>
            <a:solidFill>
              <a:srgbClr val="FFE2BF"/>
            </a:solidFill>
            <a:ln w="9525">
              <a:solidFill>
                <a:srgbClr val="FF8C00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0800" tIns="25400" rIns="50800" bIns="25400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77" name="overall_perf:badge:test5:text">
              <a:extLst>
                <a:ext uri="{FF2B5EF4-FFF2-40B4-BE49-F238E27FC236}">
                  <a16:creationId xmlns:a16="http://schemas.microsoft.com/office/drawing/2014/main" id="{47A362F9-3B07-634C-E818-AFCBBAA9164A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10427941" y="4604270"/>
              <a:ext cx="236220" cy="36957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 algn="ctr">
                <a:buNone/>
              </a:pPr>
              <a:r>
                <a:rPr lang="en-GB" sz="1200" b="1" dirty="0">
                  <a:solidFill>
                    <a:srgbClr val="FF8C00"/>
                  </a:solidFill>
                  <a:latin typeface="+mn-lt"/>
                  <a:cs typeface="+mn-lt"/>
                </a:rPr>
                <a:t>121</a:t>
              </a:r>
              <a:endParaRPr lang="en-GB" sz="1200" dirty="0"/>
            </a:p>
            <a:p>
              <a:pPr lvl="0" algn="ctr">
                <a:buNone/>
              </a:pPr>
              <a:r>
                <a:rPr lang="en-GB" sz="1200" b="1" dirty="0">
                  <a:solidFill>
                    <a:srgbClr val="FF8C00"/>
                  </a:solidFill>
                  <a:latin typeface="+mn-lt"/>
                  <a:cs typeface="+mn-lt"/>
                </a:rPr>
                <a:t>sec</a:t>
              </a:r>
              <a:endParaRPr lang="en-GB" sz="1200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8848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95"/>
    </mc:Choice>
    <mc:Fallback xmlns="">
      <p:transition spd="slow" advTm="8595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DEC78-E93A-D0A5-3BC0-7A5F86785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75BDB-99A2-4862-78BC-E62205615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2" y="105171"/>
            <a:ext cx="10263603" cy="951505"/>
          </a:xfrm>
        </p:spPr>
        <p:txBody>
          <a:bodyPr/>
          <a:lstStyle/>
          <a:p>
            <a:r>
              <a:rPr lang="en-GB" dirty="0"/>
              <a:t>In appendix: Jacobian pattern optimisation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A496FA-61DF-4456-D5E7-4E0CAAAAA4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FD872F-A048-2118-C364-676171A07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pic>
        <p:nvPicPr>
          <p:cNvPr id="363" name="overall_perf_step5" descr="Made by talks/ecw2026/figs/overall_perf_step5.py @ 5f164e4&#10;Rows top to bottom (recipe names; the slide's labels in brackets): CVODE-1, combined limiters; CVODE-1, separate limiters; SNES-MUMPS-1, combined limiters [PETSc solver w/ LU, combined limiters]; + regularisation, Van Albada [+ neutral regularisation, Van Albada slope limiter]; + SNES-MUMPS-3, limiter lagging [+ column scaling, solver tuning, limiter lagging]; + SNES-MUMPS-4 [+ AI solver optimisation]; + Van Albada tolerance; + Jacobian colouring [+ Optimised Jacobian colouring]; + separate limiters&#10;test4 + regularisation, Van Albada (SNES-MUMPS-1, lagging off): /home/mike/work/cases/fluxlim/neutlag/lag19a-from_lag9a_st40hr_neutlag_va_nolag_mumps1_restart 147609 s&#10;test4 + SNES-MUMPS-3 (lagged): 6 runs, mean 2542 s (/home/mike/work/solver-opt-store/campaigns/test4-jacobian/runs.tsv, cfg baseline, window test4_0.0-100.0ms, build ef2ef9dd; and /home/mike/work/solver-opt-data/bundles/test4_0.0-100.0ms-20260919-201426/BOUT.log.0)&#10;test5 + SNES-MUMPS-3 (lagged): parents test5_0.0-100.0ms-20260919-201521, test5_0.0-100.0ms-20260920-170442, mean 60178 s (/home/mike/work/solver-opt-store/index.tsv)&#10;test4 + SNES-MUMPS-4 (lagged): 7 runs, mean 984 s (same campaign and window; 2 with the void divergence tolerance)&#10;test5 + SNES-MUMPS-4 (lagged): /home/mike/work/cases/hermes3-perf/test5-failures/t5f52c-test5_neutlag_mumps4_scratch 129317 s at 100.0 ms&#10;+ Van Albada tolerance (SNES-MUMPS-4, lagged, epsilon 1e-3 + clip): test4 /home/mike/work/cases/hermes3-perf/jac-opt/jopt23a-test4_jacopt_laggrad_scratch 1007 s, /home/mike/work/cases/hermes3-perf/jac-opt/jopt26a-from_jopt23a_test4_jacopt_laggrad_rep2_scratch 987 s, /home/mike/work/cases/hermes3-perf/jac-opt/jopt26b-from_jopt23a_test4_jacopt_laggrad_rep3_scratch 1042 s (mean 1012 s); test5 /home/mike/work/cases/hermes3-perf/jac-opt/jopt23b-test5_jacopt_laggrad_scratch 117 s, /home/mike/work/cases/hermes3-perf/jac-opt/jopt26c-from_jopt23b_test5_jacopt_laggrad_rep2_scratch 111 s, /home/mike/work/cases/hermes3-perf/jac-opt/jopt26d-from_jopt23b_test5_jacopt_laggrad_rep3_scratch 135 s (mean 121 s)&#10;+ Jacobian colouring (SNES-MUMPS-4 + tolerance + auto_pairs, lagged): test4 /home/mike/work/cases/hermes3-perf/jac-opt/jopt20a-test4_jacopt_autopairs_symcol_colid_laggrad_rep1_scratch 591 s, /home/mike/work/cases/hermes3-perf/jac-opt/jopt20b-test4_jacopt_autopairs_symcol_colid_laggrad_rep2_scratch 626 s (mean 608 s); test5 /home/mike/work/cases/hermes3-perf/jac-opt/jopt20c-test5_jacopt_autopairs_symcol_colid_laggrad_rep1_scratch 71 s, /home/mike/work/cases/hermes3-perf/jac-opt/jopt20d-test5_jacopt_autopairs_symcol_colid_laggrad_rep2_scratch 69 s (mean 70 s)&#10;+ separate limiters (all fixes, combined_limiters = false, lagged; test4 left empty, its run jopt25a stalled at 43 ms): + separate limiters, test5: /home/mike/work/cases/hermes3-perf/jac-opt/jopt22c-test5_jacopt_autopairs_symcol_colid_laggrad_nocombined_scratch 70 s, /home/mike/work/cases/hermes3-perf/jac-opt/jopt26e-from_jopt22c_test5_jacopt_autopairs_symcol_colid_laggrad_nocombined_rep2_scratch 73 s (mean 72 s)&#10;Stand-in (/home/mike/work/solver-opt-store/run_records-preproject.csv): test4scratch SNES-MUMPS-1 master, 36.1 h to 60 ms (notes), extrapolated at its mean pace to 216600 s&#10;Low-res ST40, flux limit 1.0 (triangles; wall time at 100 ms of runs to 123.5 ms): SNES-MUMPS-1, combined limiters (master 2ea120b9) /home/mike/work/cases/fluxlim/st40-flimlrb/st40fllrb0aa-master_flim1.0_scratch 3730 s; + regularisation, Van Albada (floor 0.01, combined, build 23238682) /home/mike/work/cases/fluxlim/st40-flimlrb/st40fllrb21e-vanalbada_floor0.01_lmax1.0_flim1.0_scratch 2380 s&#10;Low-res ST40, test6-ladder (build 1845bfbe, 0-100 ms from scratch): + SNES-MUMPS-3 /home/mike/work/cases/hermes3-perf/test6-ladder/t6l1d-test6_jacopt_combined_mumps3_laggrad_scratch 64 s, /home/mike/work/cases/hermes3-perf/test6-ladder/t6l2a-from_t6l1d_test6_jacopt_combined_mumps3_laggrad_rep2_scratch 61 s, /home/mike/work/cases/hermes3-perf/test6-ladder/t6l2b-from_t6l1d_test6_jacopt_combined_mumps3_laggrad_rep3_scratch 64 s (mean 63 s); + SNES-MUMPS-4 /home/mike/work/cases/hermes3-perf/test6-ladder/t6l1e-test6_jacopt_combined_mumps4_laggrad_scratch 94 s, /home/mike/work/cases/hermes3-perf/test6-ladder/t6l2c-from_t6l1e_test6_jacopt_combined_mumps4_laggrad_rep2_scratch 91 s, /home/mike/work/cases/hermes3-perf/test6-ladder/t6l2d-from_t6l1e_test6_jacopt_combined_mumps4_laggrad_rep3_scratch 112 s (mean 99 s); + Van Albada tolerance /home/mike/work/cases/hermes3-perf/test6-ladder/t6l1f-test6_jacopt_combined_mumps4_eps_laggrad_scratch 85 s, /home/mike/work/cases/hermes3-perf/test6-ladder/t6l2e-from_t6l1f_test6_jacopt_combined_mumps4_eps_laggrad_rep2_scratch 89 s, /home/mike/work/cases/hermes3-perf/test6-ladder/t6l2f-from_t6l1f_test6_jacopt_combined_mumps4_eps_laggrad_rep3_scratch 81 s (mean 85 s); + Jacobian colouring /home/mike/work/cases/hermes3-perf/test6-ladder/t6l1ga-test6_jacopt_combined_mumps4_eps_autopairs_laggrad_maxfail50_scratch 56 s, /home/mike/work/cases/hermes3-perf/test6-ladder/t6l2g-from_t6l1ga_test6_jacopt_combined_mumps4_eps_autopairs_laggrad_maxfail50_rep2_scratch 52 s (mean 54 s); + separate limiters /home/mike/work/cases/hermes3-perf/test6-ladder/t6l1aa-test6_jacopt_mumps4_eps_autopairs_laggrad_maxfail50_scratch 58 s, /home/mike/work/cases/hermes3-perf/test6-ladder/t6l2j-from_t6l1aa_test6_jacopt_mumps4_eps_autopairs_laggrad_maxfail50_rep3_scratch 69 s (mean 64 s). t6l1ga and t6l1aa are reruns of t6l1g and t6l1a, which aborted at 10 ms on 20 consecutive SNES failures; the reruns raise max_snes_failures to 50 and never exceed 3. Series 2 repeats that aborted on 50 consecutive DIVERGED_LINEAR_SOLVE, not drawn: t6l2h row 8, aborted at 10.0 ms; t6l2i row 9, aborted at 11.0 ms. So on low-res, 2 of 4 runs abort at about 10 ms on each auto_pairs row (8 and 9), none on rows 5-7&#10;Measured, 0-100 ms: CVODE-1, combined limiters, test6: /home/mike/work/cases/hermes3-perf/test6-ladder/t6l1i-test6_jacopt_combined_legacyreg_cvode1_scratch 82129 s; CVODE-1, combined limiters, test5: /home/mike/work/cases/hermes3-perf/test5-cvode1/t5c1a-test5_jacopt_scratch 26743 s; CVODE-1, separate limiters, test5: /home/mike/work/cases/hermes3-perf/test5-cvode1/t5c1b-test5_jacopt_nocombined_scratch 49907 s&#10;Unfinished runs, extrapolated at their mean pace (wall so far x 100 / ms reached): CVODE-1, separate limiters, test6: /home/mike/work/cases/hermes3-perf/test6-ladder/t6l1j-test6_jacopt_legacyreg_cvode1_scratch 115782 s at 39.0 ms, to 296856 s; CVODE-1, combined limiters, test4: /home/mike/work/cases/hermes3-perf/test4-cvode1/t4c1a-test4_jacopt_scratch 153689 s at 37.0 ms, to 415394 s&#10;Queued or running, no output yet, not drawn: t5l1a, t5l1b&#10;Stopped by a solver error, drawn extrapolated: t4c1a CVODE flag -4 at 37.6 ms&#10;Stalled (not labelled on the slide): t6l1j&#10;Estimate (the user, 2026-09-26): test4 CVODE-1 separate 4 ms/24 h&#10;Drawn half filled, keyed extrapolated: every point not measured to 100 ms: extrapolated runs, the stand-in, the estimate&#10;Speedups, first row to final row: test6 + separate limiters: 1293x (first row measured); test5 + separate limiters: 374x (first row measured); test4 + Jacobian colouring: 683x (first row extrapolated)&#10;Variant step5 of overall_perf.py, last row drawn per test: test4 + Jacobian colouring; test6 + Jacobian colouring; test5 + Jacobian colouring">
            <a:extLst>
              <a:ext uri="{FF2B5EF4-FFF2-40B4-BE49-F238E27FC236}">
                <a16:creationId xmlns:a16="http://schemas.microsoft.com/office/drawing/2014/main" id="{D2EEB91B-E10C-7060-6F8A-38C0C96F48E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67" y="1778000"/>
            <a:ext cx="11679937" cy="4572000"/>
          </a:xfrm>
          <a:prstGeom prst="rect">
            <a:avLst/>
          </a:prstGeom>
        </p:spPr>
      </p:pic>
      <p:sp>
        <p:nvSpPr>
          <p:cNvPr id="364" name="overall_perf_step5:label0">
            <a:extLst>
              <a:ext uri="{FF2B5EF4-FFF2-40B4-BE49-F238E27FC236}">
                <a16:creationId xmlns:a16="http://schemas.microsoft.com/office/drawing/2014/main" id="{917BC670-A5DD-7FEC-7080-C41DD366F8B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61998" y="2600439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●</a:t>
            </a:r>
            <a:endParaRPr lang="en-GB" sz="1400"/>
          </a:p>
        </p:txBody>
      </p:sp>
      <p:sp>
        <p:nvSpPr>
          <p:cNvPr id="365" name="overall_perf_step5:label1">
            <a:extLst>
              <a:ext uri="{FF2B5EF4-FFF2-40B4-BE49-F238E27FC236}">
                <a16:creationId xmlns:a16="http://schemas.microsoft.com/office/drawing/2014/main" id="{4685BCDC-D111-F172-7909-2AD4ADAEEB8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729687" y="2600439"/>
            <a:ext cx="72859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measured</a:t>
            </a:r>
            <a:endParaRPr lang="en-GB" sz="1400"/>
          </a:p>
        </p:txBody>
      </p:sp>
      <p:sp>
        <p:nvSpPr>
          <p:cNvPr id="366" name="overall_perf_step5:label2">
            <a:extLst>
              <a:ext uri="{FF2B5EF4-FFF2-40B4-BE49-F238E27FC236}">
                <a16:creationId xmlns:a16="http://schemas.microsoft.com/office/drawing/2014/main" id="{B9F77ACB-08DE-7A1F-1817-2A7AF3EDF4E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168347" y="2841231"/>
            <a:ext cx="4826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◐</a:t>
            </a:r>
            <a:endParaRPr lang="en-GB" sz="1400"/>
          </a:p>
        </p:txBody>
      </p:sp>
      <p:sp>
        <p:nvSpPr>
          <p:cNvPr id="367" name="overall_perf_step5:label3">
            <a:extLst>
              <a:ext uri="{FF2B5EF4-FFF2-40B4-BE49-F238E27FC236}">
                <a16:creationId xmlns:a16="http://schemas.microsoft.com/office/drawing/2014/main" id="{9EDA1593-29F2-785F-AE25-9AA6CC34B50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0729688" y="2841231"/>
            <a:ext cx="93153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extrapolated</a:t>
            </a:r>
            <a:endParaRPr lang="en-GB" sz="1400"/>
          </a:p>
        </p:txBody>
      </p:sp>
      <p:sp>
        <p:nvSpPr>
          <p:cNvPr id="368" name="overall_perf_step5:label4">
            <a:extLst>
              <a:ext uri="{FF2B5EF4-FFF2-40B4-BE49-F238E27FC236}">
                <a16:creationId xmlns:a16="http://schemas.microsoft.com/office/drawing/2014/main" id="{A0F652E0-76EA-BBB6-2FBB-45DF081DA36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626611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B22222"/>
                </a:solidFill>
                <a:latin typeface="+mn-lt"/>
                <a:cs typeface="+mn-lt"/>
              </a:rPr>
              <a:t>●</a:t>
            </a:r>
            <a:endParaRPr lang="en-GB" sz="1400"/>
          </a:p>
        </p:txBody>
      </p:sp>
      <p:sp>
        <p:nvSpPr>
          <p:cNvPr id="369" name="overall_perf_step5:label5">
            <a:extLst>
              <a:ext uri="{FF2B5EF4-FFF2-40B4-BE49-F238E27FC236}">
                <a16:creationId xmlns:a16="http://schemas.microsoft.com/office/drawing/2014/main" id="{CAF9209D-DC3C-DFE7-3D5B-EB13C8B8E81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194301" y="6094435"/>
            <a:ext cx="224266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ST40, 40x100, flux limiter = 0.2</a:t>
            </a:r>
            <a:endParaRPr lang="en-GB" sz="1400"/>
          </a:p>
        </p:txBody>
      </p:sp>
      <p:sp>
        <p:nvSpPr>
          <p:cNvPr id="370" name="overall_perf_step5:label6">
            <a:extLst>
              <a:ext uri="{FF2B5EF4-FFF2-40B4-BE49-F238E27FC236}">
                <a16:creationId xmlns:a16="http://schemas.microsoft.com/office/drawing/2014/main" id="{683DD9AA-2373-2E3B-187F-1A44FFDA7C51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707758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8080"/>
                </a:solidFill>
                <a:latin typeface="+mn-lt"/>
                <a:cs typeface="+mn-lt"/>
              </a:rPr>
              <a:t>▲</a:t>
            </a:r>
            <a:endParaRPr lang="en-GB" sz="1400"/>
          </a:p>
        </p:txBody>
      </p:sp>
      <p:sp>
        <p:nvSpPr>
          <p:cNvPr id="371" name="overall_perf_step5:label7">
            <a:extLst>
              <a:ext uri="{FF2B5EF4-FFF2-40B4-BE49-F238E27FC236}">
                <a16:creationId xmlns:a16="http://schemas.microsoft.com/office/drawing/2014/main" id="{6543CE8A-1701-4730-2331-F99A73557CD0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275448" y="6094435"/>
            <a:ext cx="215129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ST40, 20x50, flux limiter = 1.0</a:t>
            </a:r>
            <a:endParaRPr lang="en-GB" sz="1400"/>
          </a:p>
        </p:txBody>
      </p:sp>
      <p:sp>
        <p:nvSpPr>
          <p:cNvPr id="372" name="overall_perf_step5:label8">
            <a:extLst>
              <a:ext uri="{FF2B5EF4-FFF2-40B4-BE49-F238E27FC236}">
                <a16:creationId xmlns:a16="http://schemas.microsoft.com/office/drawing/2014/main" id="{AACAF021-54E1-E3FA-2C9B-9833D6A1A770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698608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FF8C00"/>
                </a:solidFill>
                <a:latin typeface="+mn-lt"/>
                <a:cs typeface="+mn-lt"/>
              </a:rPr>
              <a:t>■</a:t>
            </a:r>
            <a:endParaRPr lang="en-GB" sz="1400"/>
          </a:p>
        </p:txBody>
      </p:sp>
      <p:sp>
        <p:nvSpPr>
          <p:cNvPr id="373" name="overall_perf_step5:label9">
            <a:extLst>
              <a:ext uri="{FF2B5EF4-FFF2-40B4-BE49-F238E27FC236}">
                <a16:creationId xmlns:a16="http://schemas.microsoft.com/office/drawing/2014/main" id="{887D5621-D632-67B8-EC7A-6017F3085BE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266298" y="6094435"/>
            <a:ext cx="2485489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MAST-U, 20x100, flux limiter = 1.0</a:t>
            </a:r>
            <a:endParaRPr lang="en-GB" sz="1400"/>
          </a:p>
        </p:txBody>
      </p:sp>
      <p:sp>
        <p:nvSpPr>
          <p:cNvPr id="374" name="overall_perf:badge:test4">
            <a:extLst>
              <a:ext uri="{FF2B5EF4-FFF2-40B4-BE49-F238E27FC236}">
                <a16:creationId xmlns:a16="http://schemas.microsoft.com/office/drawing/2014/main" id="{5B0BB122-6E94-506D-4469-C15358757A95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9712234" y="4930661"/>
            <a:ext cx="508000" cy="508000"/>
          </a:xfrm>
          <a:prstGeom prst="ellipse">
            <a:avLst/>
          </a:prstGeom>
          <a:solidFill>
            <a:srgbClr val="ECC8C8"/>
          </a:solidFill>
          <a:ln w="9525">
            <a:solidFill>
              <a:srgbClr val="B2222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75" name="overall_perf:badge:test4:text">
            <a:extLst>
              <a:ext uri="{FF2B5EF4-FFF2-40B4-BE49-F238E27FC236}">
                <a16:creationId xmlns:a16="http://schemas.microsoft.com/office/drawing/2014/main" id="{A137639B-6E56-7224-18AB-6AAD005E3024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843044" y="4999876"/>
            <a:ext cx="246380" cy="3695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ctr">
              <a:buNone/>
            </a:pPr>
            <a:r>
              <a:rPr lang="en-GB" sz="1200" b="1">
                <a:solidFill>
                  <a:srgbClr val="B22222"/>
                </a:solidFill>
                <a:latin typeface="+mn-lt"/>
                <a:cs typeface="+mn-lt"/>
              </a:rPr>
              <a:t>10</a:t>
            </a:r>
            <a:endParaRPr lang="en-GB" sz="1200"/>
          </a:p>
          <a:p>
            <a:pPr lvl="0" algn="ctr">
              <a:buNone/>
            </a:pPr>
            <a:r>
              <a:rPr lang="en-GB" sz="1200" b="1">
                <a:solidFill>
                  <a:srgbClr val="B22222"/>
                </a:solidFill>
                <a:latin typeface="+mn-lt"/>
                <a:cs typeface="+mn-lt"/>
              </a:rPr>
              <a:t>min</a:t>
            </a:r>
            <a:endParaRPr lang="en-GB" sz="120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1C381D4-6D47-0C16-045D-245D2837BF63}"/>
              </a:ext>
            </a:extLst>
          </p:cNvPr>
          <p:cNvGrpSpPr/>
          <p:nvPr/>
        </p:nvGrpSpPr>
        <p:grpSpPr>
          <a:xfrm>
            <a:off x="11474565" y="4930661"/>
            <a:ext cx="508000" cy="508000"/>
            <a:chOff x="11267248" y="4930661"/>
            <a:chExt cx="508000" cy="508000"/>
          </a:xfrm>
        </p:grpSpPr>
        <p:sp>
          <p:nvSpPr>
            <p:cNvPr id="376" name="overall_perf:badge:test6">
              <a:extLst>
                <a:ext uri="{FF2B5EF4-FFF2-40B4-BE49-F238E27FC236}">
                  <a16:creationId xmlns:a16="http://schemas.microsoft.com/office/drawing/2014/main" id="{A104FEED-9F6C-8A4A-000C-D384CDC6695B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1267248" y="4930661"/>
              <a:ext cx="508000" cy="508000"/>
            </a:xfrm>
            <a:prstGeom prst="ellipse">
              <a:avLst/>
            </a:prstGeom>
            <a:solidFill>
              <a:srgbClr val="BFDFDF"/>
            </a:solidFill>
            <a:ln w="9525">
              <a:solidFill>
                <a:srgbClr val="008080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0800" tIns="25400" rIns="50800" bIns="25400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77" name="overall_perf:badge:test6:text">
              <a:extLst>
                <a:ext uri="{FF2B5EF4-FFF2-40B4-BE49-F238E27FC236}">
                  <a16:creationId xmlns:a16="http://schemas.microsoft.com/office/drawing/2014/main" id="{EA69972E-ABA6-2FDA-CBEB-A91FC159A11D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1420283" y="4999876"/>
              <a:ext cx="201930" cy="36957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 algn="ctr">
                <a:buNone/>
              </a:pPr>
              <a:r>
                <a:rPr lang="en-GB" sz="1200" b="1">
                  <a:solidFill>
                    <a:srgbClr val="008080"/>
                  </a:solidFill>
                  <a:latin typeface="+mn-lt"/>
                  <a:cs typeface="+mn-lt"/>
                </a:rPr>
                <a:t>54</a:t>
              </a:r>
              <a:endParaRPr lang="en-GB" sz="1200"/>
            </a:p>
            <a:p>
              <a:pPr lvl="0" algn="ctr">
                <a:buNone/>
              </a:pPr>
              <a:r>
                <a:rPr lang="en-GB" sz="1200" b="1">
                  <a:solidFill>
                    <a:srgbClr val="008080"/>
                  </a:solidFill>
                  <a:latin typeface="+mn-lt"/>
                  <a:cs typeface="+mn-lt"/>
                </a:rPr>
                <a:t>sec</a:t>
              </a:r>
              <a:endParaRPr lang="en-GB" sz="120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48BDAB4-8DA7-A497-0971-D5F1BB185D3F}"/>
              </a:ext>
            </a:extLst>
          </p:cNvPr>
          <p:cNvGrpSpPr/>
          <p:nvPr/>
        </p:nvGrpSpPr>
        <p:grpSpPr>
          <a:xfrm>
            <a:off x="10941456" y="4930050"/>
            <a:ext cx="508000" cy="508000"/>
            <a:chOff x="10643433" y="4930661"/>
            <a:chExt cx="508000" cy="508000"/>
          </a:xfrm>
        </p:grpSpPr>
        <p:sp>
          <p:nvSpPr>
            <p:cNvPr id="378" name="overall_perf:badge:test5">
              <a:extLst>
                <a:ext uri="{FF2B5EF4-FFF2-40B4-BE49-F238E27FC236}">
                  <a16:creationId xmlns:a16="http://schemas.microsoft.com/office/drawing/2014/main" id="{A00B331C-0283-E067-7094-109FB9CD1A17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0643433" y="4930661"/>
              <a:ext cx="508000" cy="508000"/>
            </a:xfrm>
            <a:prstGeom prst="ellipse">
              <a:avLst/>
            </a:prstGeom>
            <a:solidFill>
              <a:srgbClr val="FFE2BF"/>
            </a:solidFill>
            <a:ln w="9525">
              <a:solidFill>
                <a:srgbClr val="FF8C00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0800" tIns="25400" rIns="50800" bIns="25400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79" name="overall_perf:badge:test5:text">
              <a:extLst>
                <a:ext uri="{FF2B5EF4-FFF2-40B4-BE49-F238E27FC236}">
                  <a16:creationId xmlns:a16="http://schemas.microsoft.com/office/drawing/2014/main" id="{BE4AD454-A5E9-88E2-EB12-E8B6EEC333D0}"/>
                </a:ext>
              </a:extLst>
            </p:cNvPr>
            <p:cNvSpPr txBox="1"/>
            <p:nvPr>
              <p:custDataLst>
                <p:tags r:id="rId15"/>
              </p:custDataLst>
            </p:nvPr>
          </p:nvSpPr>
          <p:spPr>
            <a:xfrm>
              <a:off x="10796468" y="4999876"/>
              <a:ext cx="201930" cy="36957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 algn="ctr">
                <a:buNone/>
              </a:pPr>
              <a:r>
                <a:rPr lang="en-GB" sz="1200" b="1" dirty="0">
                  <a:solidFill>
                    <a:srgbClr val="FF8C00"/>
                  </a:solidFill>
                  <a:latin typeface="+mn-lt"/>
                  <a:cs typeface="+mn-lt"/>
                </a:rPr>
                <a:t>70</a:t>
              </a:r>
              <a:endParaRPr lang="en-GB" sz="1200" dirty="0"/>
            </a:p>
            <a:p>
              <a:pPr lvl="0" algn="ctr">
                <a:buNone/>
              </a:pPr>
              <a:r>
                <a:rPr lang="en-GB" sz="1200" b="1" dirty="0">
                  <a:solidFill>
                    <a:srgbClr val="FF8C00"/>
                  </a:solidFill>
                  <a:latin typeface="+mn-lt"/>
                  <a:cs typeface="+mn-lt"/>
                </a:rPr>
                <a:t>sec</a:t>
              </a:r>
              <a:endParaRPr lang="en-GB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3584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09"/>
    </mc:Choice>
    <mc:Fallback xmlns="">
      <p:transition spd="slow" advTm="11609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B466C-C90B-744A-0835-576CB848D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CB8E5-2058-CF52-D23A-8F3DC96EB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Finally, trying separate limiters again…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05A170-350A-B8D7-D58F-FDC8969E4C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541D40-EE0F-553B-EF70-6F3728C30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pic>
        <p:nvPicPr>
          <p:cNvPr id="341" name="overall_perf_all" descr="Made by talks/ecw2026/figs/overall_perf_all.py @ 984244c&#10;Rows top to bottom (recipe names; the slide's labels in brackets): CVODE-1, combined limiters; CVODE-1, separate limiters; SNES-MUMPS-1, combined limiters [PETSc solver w/ LU, combined limiters]; + regularisation, Van Albada [+ neutral regularisation, Van Albada slope limiter]; + SNES-MUMPS-3, limiter lagging [+ column scaling, solver tuning, limiter lagging]; + SNES-MUMPS-4 [+ AI solver optimisation]; + Van Albada tolerance; + Jacobian colouring [+ Optimised Jacobian colouring]; + separate limiters&#10;test4 + regularisation, Van Albada (SNES-MUMPS-1, lagging off): /home/mike/work/cases/fluxlim/neutlag/lag19a-from_lag9a_st40hr_neutlag_va_nolag_mumps1_restart 147609 s&#10;test4 + SNES-MUMPS-3 (lagged): 6 runs, mean 2542 s (/home/mike/work/solver-opt-store/campaigns/test4-jacobian/runs.tsv, cfg baseline, window test4_0.0-100.0ms, build ef2ef9dd; and /home/mike/work/solver-opt-data/bundles/test4_0.0-100.0ms-20260919-201426/BOUT.log.0)&#10;test5 + SNES-MUMPS-3 (lagged): parents test5_0.0-100.0ms-20260919-201521, test5_0.0-100.0ms-20260920-170442, mean 60178 s (/home/mike/work/solver-opt-store/index.tsv)&#10;test4 + SNES-MUMPS-4 (lagged): 7 runs, mean 984 s (same campaign and window; 2 with the void divergence tolerance)&#10;test5 + SNES-MUMPS-4 (lagged): /home/mike/work/cases/hermes3-perf/test5-failures/t5f52c-test5_neutlag_mumps4_scratch 129317 s at 100.0 ms&#10;+ Van Albada tolerance (SNES-MUMPS-4, lagged, epsilon 1e-3 + clip): test4 /home/mike/work/cases/hermes3-perf/jac-opt/jopt23a-test4_jacopt_laggrad_scratch 1007 s, /home/mike/work/cases/hermes3-perf/jac-opt/jopt26a-from_jopt23a_test4_jacopt_laggrad_rep2_scratch 987 s, /home/mike/work/cases/hermes3-perf/jac-opt/jopt26b-from_jopt23a_test4_jacopt_laggrad_rep3_scratch 1042 s (mean 1012 s); test5 /home/mike/work/cases/hermes3-perf/jac-opt/jopt23b-test5_jacopt_laggrad_scratch 117 s, /home/mike/work/cases/hermes3-perf/jac-opt/jopt26c-from_jopt23b_test5_jacopt_laggrad_rep2_scratch 111 s, /home/mike/work/cases/hermes3-perf/jac-opt/jopt26d-from_jopt23b_test5_jacopt_laggrad_rep3_scratch 135 s (mean 121 s)&#10;+ Jacobian colouring (SNES-MUMPS-4 + tolerance + auto_pairs, lagged): test4 /home/mike/work/cases/hermes3-perf/jac-opt/jopt20a-test4_jacopt_autopairs_symcol_colid_laggrad_rep1_scratch 591 s, /home/mike/work/cases/hermes3-perf/jac-opt/jopt20b-test4_jacopt_autopairs_symcol_colid_laggrad_rep2_scratch 626 s (mean 608 s); test5 /home/mike/work/cases/hermes3-perf/jac-opt/jopt20c-test5_jacopt_autopairs_symcol_colid_laggrad_rep1_scratch 71 s, /home/mike/work/cases/hermes3-perf/jac-opt/jopt20d-test5_jacopt_autopairs_symcol_colid_laggrad_rep2_scratch 69 s (mean 70 s)&#10;+ separate limiters (all fixes, combined_limiters = false, lagged; test4 left empty, its run jopt25a stalled at 43 ms): + separate limiters, test5: /home/mike/work/cases/hermes3-perf/jac-opt/jopt22c-test5_jacopt_autopairs_symcol_colid_laggrad_nocombined_scratch 70 s, /home/mike/work/cases/hermes3-perf/jac-opt/jopt26e-from_jopt22c_test5_jacopt_autopairs_symcol_colid_laggrad_nocombined_rep2_scratch 73 s (mean 72 s)&#10;Stand-in (/home/mike/work/solver-opt-store/run_records-preproject.csv): test4scratch SNES-MUMPS-1 master, 36.1 h to 60 ms (notes), extrapolated at its mean pace to 216600 s&#10;Low-res ST40, flux limit 1.0 (triangles; wall time at 100 ms of runs to 123.5 ms): SNES-MUMPS-1, combined limiters (master 2ea120b9) /home/mike/work/cases/fluxlim/st40-flimlrb/st40fllrb0aa-master_flim1.0_scratch 3730 s; + regularisation, Van Albada (floor 0.01, combined, build 23238682) /home/mike/work/cases/fluxlim/st40-flimlrb/st40fllrb21e-vanalbada_floor0.01_lmax1.0_flim1.0_scratch 2380 s&#10;Low-res ST40, test6-ladder (build 1845bfbe, 0-100 ms from scratch): + SNES-MUMPS-3 /home/mike/work/cases/hermes3-perf/test6-ladder/t6l1d-test6_jacopt_combined_mumps3_laggrad_scratch 64 s, /home/mike/work/cases/hermes3-perf/test6-ladder/t6l2a-from_t6l1d_test6_jacopt_combined_mumps3_laggrad_rep2_scratch 61 s, /home/mike/work/cases/hermes3-perf/test6-ladder/t6l2b-from_t6l1d_test6_jacopt_combined_mumps3_laggrad_rep3_scratch 64 s (mean 63 s); + SNES-MUMPS-4 /home/mike/work/cases/hermes3-perf/test6-ladder/t6l1e-test6_jacopt_combined_mumps4_laggrad_scratch 94 s, /home/mike/work/cases/hermes3-perf/test6-ladder/t6l2c-from_t6l1e_test6_jacopt_combined_mumps4_laggrad_rep2_scratch 91 s, /home/mike/work/cases/hermes3-perf/test6-ladder/t6l2d-from_t6l1e_test6_jacopt_combined_mumps4_laggrad_rep3_scratch 112 s (mean 99 s); + Van Albada tolerance /home/mike/work/cases/hermes3-perf/test6-ladder/t6l1f-test6_jacopt_combined_mumps4_eps_laggrad_scratch 85 s, /home/mike/work/cases/hermes3-perf/test6-ladder/t6l2e-from_t6l1f_test6_jacopt_combined_mumps4_eps_laggrad_rep2_scratch 89 s, /home/mike/work/cases/hermes3-perf/test6-ladder/t6l2f-from_t6l1f_test6_jacopt_combined_mumps4_eps_laggrad_rep3_scratch 81 s (mean 85 s); + Jacobian colouring /home/mike/work/cases/hermes3-perf/test6-ladder/t6l1ga-test6_jacopt_combined_mumps4_eps_autopairs_laggrad_maxfail50_scratch 56 s, /home/mike/work/cases/hermes3-perf/test6-ladder/t6l2g-from_t6l1ga_test6_jacopt_combined_mumps4_eps_autopairs_laggrad_maxfail50_rep2_scratch 52 s (mean 54 s); + separate limiters /home/mike/work/cases/hermes3-perf/test6-ladder/t6l1aa-test6_jacopt_mumps4_eps_autopairs_laggrad_maxfail50_scratch 58 s, /home/mike/work/cases/hermes3-perf/test6-ladder/t6l2j-from_t6l1aa_test6_jacopt_mumps4_eps_autopairs_laggrad_maxfail50_rep3_scratch 69 s (mean 64 s). t6l1ga and t6l1aa are reruns of t6l1g and t6l1a, which aborted at 10 ms on 20 consecutive SNES failures; the reruns raise max_snes_failures to 50 and never exceed 3. Series 2 repeats that aborted on 50 consecutive DIVERGED_LINEAR_SOLVE, not drawn: t6l2h row 8, aborted at 10.0 ms; t6l2i row 9, aborted at 11.0 ms. So on low-res, 2 of 4 runs abort at about 10 ms on each auto_pairs row (8 and 9), none on rows 5-7&#10;Measured, 0-100 ms: CVODE-1, combined limiters, test6: /home/mike/work/cases/hermes3-perf/test6-ladder/t6l1i-test6_jacopt_combined_legacyreg_cvode1_scratch 82129 s; CVODE-1, combined limiters, test5: /home/mike/work/cases/hermes3-perf/test5-cvode1/t5c1a-test5_jacopt_scratch 26743 s; CVODE-1, separate limiters, test5: /home/mike/work/cases/hermes3-perf/test5-cvode1/t5c1b-test5_jacopt_nocombined_scratch 49907 s&#10;Unfinished runs, extrapolated at their mean pace (wall so far x 100 / ms reached): CVODE-1, separate limiters, test6: /home/mike/work/cases/hermes3-perf/test6-ladder/t6l1j-test6_jacopt_legacyreg_cvode1_scratch 115782 s at 39.0 ms, to 296856 s; CVODE-1, combined limiters, test4: /home/mike/work/cases/hermes3-perf/test4-cvode1/t4c1a-test4_jacopt_scratch 153689 s at 37.0 ms, to 415394 s&#10;Queued or running, no output yet, not drawn: t5l1a, t5l1b&#10;Stopped by a solver error, drawn extrapolated: t4c1a CVODE flag -4 at 37.6 ms&#10;Stalled (not labelled on the slide): t6l1j&#10;Estimate (the user, 2026-09-26): test4 CVODE-1 separate 4 ms/24 h&#10;Drawn half filled, keyed extrapolated: every point not measured to 100 ms: extrapolated runs, the stand-in, the estimate&#10;Speedups, first row to final row: test6 + separate limiters: 1293x (first row measured); test5 + separate limiters: 374x (first row measured); test4 + Jacobian colouring: 683x (first row extrapolated)&#10;Variant all of overall_perf.py, last row drawn per test: test4 + separate limiters; test6 + separate limiters; test5 + separate limiters">
            <a:extLst>
              <a:ext uri="{FF2B5EF4-FFF2-40B4-BE49-F238E27FC236}">
                <a16:creationId xmlns:a16="http://schemas.microsoft.com/office/drawing/2014/main" id="{5A514982-B3FC-5EDD-ED11-CC48977D953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31" y="1778000"/>
            <a:ext cx="11679937" cy="4572000"/>
          </a:xfrm>
          <a:prstGeom prst="rect">
            <a:avLst/>
          </a:prstGeom>
        </p:spPr>
      </p:pic>
      <p:sp>
        <p:nvSpPr>
          <p:cNvPr id="342" name="overall_perf_all:label0">
            <a:extLst>
              <a:ext uri="{FF2B5EF4-FFF2-40B4-BE49-F238E27FC236}">
                <a16:creationId xmlns:a16="http://schemas.microsoft.com/office/drawing/2014/main" id="{8B3D6651-40F2-A27A-3E5B-8F7BAEDC6E5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61998" y="2600439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●</a:t>
            </a:r>
            <a:endParaRPr lang="en-GB" sz="1400"/>
          </a:p>
        </p:txBody>
      </p:sp>
      <p:sp>
        <p:nvSpPr>
          <p:cNvPr id="343" name="overall_perf_all:label1">
            <a:extLst>
              <a:ext uri="{FF2B5EF4-FFF2-40B4-BE49-F238E27FC236}">
                <a16:creationId xmlns:a16="http://schemas.microsoft.com/office/drawing/2014/main" id="{5BE8FCEE-EDDE-8F5F-24F3-8AD1AC1EB9F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0729687" y="2600439"/>
            <a:ext cx="72859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measured</a:t>
            </a:r>
            <a:endParaRPr lang="en-GB" sz="1400"/>
          </a:p>
        </p:txBody>
      </p:sp>
      <p:sp>
        <p:nvSpPr>
          <p:cNvPr id="344" name="overall_perf_all:label2">
            <a:extLst>
              <a:ext uri="{FF2B5EF4-FFF2-40B4-BE49-F238E27FC236}">
                <a16:creationId xmlns:a16="http://schemas.microsoft.com/office/drawing/2014/main" id="{66DCC162-627E-14ED-61D0-7654FE998C2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168347" y="2841231"/>
            <a:ext cx="4826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◐</a:t>
            </a:r>
            <a:endParaRPr lang="en-GB" sz="1400"/>
          </a:p>
        </p:txBody>
      </p:sp>
      <p:sp>
        <p:nvSpPr>
          <p:cNvPr id="345" name="overall_perf_all:label3">
            <a:extLst>
              <a:ext uri="{FF2B5EF4-FFF2-40B4-BE49-F238E27FC236}">
                <a16:creationId xmlns:a16="http://schemas.microsoft.com/office/drawing/2014/main" id="{ADB6B45F-2849-D001-D4D5-1BCD78AF0D0B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0729688" y="2841231"/>
            <a:ext cx="93153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extrapolated</a:t>
            </a:r>
            <a:endParaRPr lang="en-GB" sz="1400"/>
          </a:p>
        </p:txBody>
      </p:sp>
      <p:sp>
        <p:nvSpPr>
          <p:cNvPr id="346" name="overall_perf_all:label4">
            <a:extLst>
              <a:ext uri="{FF2B5EF4-FFF2-40B4-BE49-F238E27FC236}">
                <a16:creationId xmlns:a16="http://schemas.microsoft.com/office/drawing/2014/main" id="{5B09D4CB-B8CF-FE33-23CC-144AE42AE17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626611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B22222"/>
                </a:solidFill>
                <a:latin typeface="+mn-lt"/>
                <a:cs typeface="+mn-lt"/>
              </a:rPr>
              <a:t>●</a:t>
            </a:r>
            <a:endParaRPr lang="en-GB" sz="1400"/>
          </a:p>
        </p:txBody>
      </p:sp>
      <p:sp>
        <p:nvSpPr>
          <p:cNvPr id="347" name="overall_perf_all:label5">
            <a:extLst>
              <a:ext uri="{FF2B5EF4-FFF2-40B4-BE49-F238E27FC236}">
                <a16:creationId xmlns:a16="http://schemas.microsoft.com/office/drawing/2014/main" id="{AEA5DFBD-38AA-8C0D-054F-6CD32283B95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194301" y="6094435"/>
            <a:ext cx="224266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ST40, 40x100, flux limiter = 0.2</a:t>
            </a:r>
            <a:endParaRPr lang="en-GB" sz="1400"/>
          </a:p>
        </p:txBody>
      </p:sp>
      <p:sp>
        <p:nvSpPr>
          <p:cNvPr id="348" name="overall_perf_all:label6">
            <a:extLst>
              <a:ext uri="{FF2B5EF4-FFF2-40B4-BE49-F238E27FC236}">
                <a16:creationId xmlns:a16="http://schemas.microsoft.com/office/drawing/2014/main" id="{C9E05165-CA2D-6148-0646-BA04AF9A008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707758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008080"/>
                </a:solidFill>
                <a:latin typeface="+mn-lt"/>
                <a:cs typeface="+mn-lt"/>
              </a:rPr>
              <a:t>▲</a:t>
            </a:r>
            <a:endParaRPr lang="en-GB" sz="1400"/>
          </a:p>
        </p:txBody>
      </p:sp>
      <p:sp>
        <p:nvSpPr>
          <p:cNvPr id="349" name="overall_perf_all:label7">
            <a:extLst>
              <a:ext uri="{FF2B5EF4-FFF2-40B4-BE49-F238E27FC236}">
                <a16:creationId xmlns:a16="http://schemas.microsoft.com/office/drawing/2014/main" id="{B8BBEFFB-291F-1BD5-4770-8E47941169B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275448" y="6094435"/>
            <a:ext cx="215129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ST40, 20x50, flux limiter = 1.0</a:t>
            </a:r>
            <a:endParaRPr lang="en-GB" sz="1400"/>
          </a:p>
        </p:txBody>
      </p:sp>
      <p:sp>
        <p:nvSpPr>
          <p:cNvPr id="350" name="overall_perf_all:label8">
            <a:extLst>
              <a:ext uri="{FF2B5EF4-FFF2-40B4-BE49-F238E27FC236}">
                <a16:creationId xmlns:a16="http://schemas.microsoft.com/office/drawing/2014/main" id="{411590FC-855D-DA2E-E426-F5FDBF271A18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698608" y="6094435"/>
            <a:ext cx="4953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400">
                <a:solidFill>
                  <a:srgbClr val="FF8C00"/>
                </a:solidFill>
                <a:latin typeface="+mn-lt"/>
                <a:cs typeface="+mn-lt"/>
              </a:rPr>
              <a:t>■</a:t>
            </a:r>
            <a:endParaRPr lang="en-GB" sz="1400"/>
          </a:p>
        </p:txBody>
      </p:sp>
      <p:sp>
        <p:nvSpPr>
          <p:cNvPr id="351" name="overall_perf_all:label9">
            <a:extLst>
              <a:ext uri="{FF2B5EF4-FFF2-40B4-BE49-F238E27FC236}">
                <a16:creationId xmlns:a16="http://schemas.microsoft.com/office/drawing/2014/main" id="{EE6462C5-19A9-069B-7984-921758E041B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266298" y="6094435"/>
            <a:ext cx="2485489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MAST-U, 20x100, flux limiter = 1.0</a:t>
            </a:r>
            <a:endParaRPr lang="en-GB" sz="140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68163B6-DA1A-0A8A-AD28-46FF93ED85DF}"/>
              </a:ext>
            </a:extLst>
          </p:cNvPr>
          <p:cNvGrpSpPr/>
          <p:nvPr/>
        </p:nvGrpSpPr>
        <p:grpSpPr>
          <a:xfrm>
            <a:off x="11380020" y="5324426"/>
            <a:ext cx="508000" cy="508000"/>
            <a:chOff x="11162730" y="5324426"/>
            <a:chExt cx="508000" cy="508000"/>
          </a:xfrm>
        </p:grpSpPr>
        <p:sp>
          <p:nvSpPr>
            <p:cNvPr id="356" name="overall_perf:badge:test6">
              <a:extLst>
                <a:ext uri="{FF2B5EF4-FFF2-40B4-BE49-F238E27FC236}">
                  <a16:creationId xmlns:a16="http://schemas.microsoft.com/office/drawing/2014/main" id="{B32E9D49-53B7-2C4B-304E-173AD87D612D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1162730" y="5324426"/>
              <a:ext cx="508000" cy="508000"/>
            </a:xfrm>
            <a:prstGeom prst="ellipse">
              <a:avLst/>
            </a:prstGeom>
            <a:solidFill>
              <a:srgbClr val="BFDFDF"/>
            </a:solidFill>
            <a:ln w="9525">
              <a:solidFill>
                <a:srgbClr val="008080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0800" tIns="25400" rIns="50800" bIns="25400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57" name="overall_perf:badge:test6:text">
              <a:extLst>
                <a:ext uri="{FF2B5EF4-FFF2-40B4-BE49-F238E27FC236}">
                  <a16:creationId xmlns:a16="http://schemas.microsoft.com/office/drawing/2014/main" id="{3156AF41-B77D-4E93-56BA-D86998E406BC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11315765" y="5393641"/>
              <a:ext cx="201930" cy="36957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 algn="ctr">
                <a:buNone/>
              </a:pPr>
              <a:r>
                <a:rPr lang="en-GB" sz="1200" b="1">
                  <a:solidFill>
                    <a:srgbClr val="008080"/>
                  </a:solidFill>
                  <a:latin typeface="+mn-lt"/>
                  <a:cs typeface="+mn-lt"/>
                </a:rPr>
                <a:t>64</a:t>
              </a:r>
              <a:endParaRPr lang="en-GB" sz="1200"/>
            </a:p>
            <a:p>
              <a:pPr lvl="0" algn="ctr">
                <a:buNone/>
              </a:pPr>
              <a:r>
                <a:rPr lang="en-GB" sz="1200" b="1">
                  <a:solidFill>
                    <a:srgbClr val="008080"/>
                  </a:solidFill>
                  <a:latin typeface="+mn-lt"/>
                  <a:cs typeface="+mn-lt"/>
                </a:rPr>
                <a:t>sec</a:t>
              </a:r>
              <a:endParaRPr lang="en-GB" sz="120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03204F3-C2FB-7932-A5F6-68581B2752C3}"/>
              </a:ext>
            </a:extLst>
          </p:cNvPr>
          <p:cNvGrpSpPr/>
          <p:nvPr/>
        </p:nvGrpSpPr>
        <p:grpSpPr>
          <a:xfrm>
            <a:off x="10839985" y="5324426"/>
            <a:ext cx="508000" cy="508000"/>
            <a:chOff x="10630203" y="5324426"/>
            <a:chExt cx="508000" cy="508000"/>
          </a:xfrm>
        </p:grpSpPr>
        <p:sp>
          <p:nvSpPr>
            <p:cNvPr id="358" name="overall_perf:badge:test5">
              <a:extLst>
                <a:ext uri="{FF2B5EF4-FFF2-40B4-BE49-F238E27FC236}">
                  <a16:creationId xmlns:a16="http://schemas.microsoft.com/office/drawing/2014/main" id="{6E1594D0-7F57-FB52-A7E0-ABDA42882F21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0630203" y="5324426"/>
              <a:ext cx="508000" cy="508000"/>
            </a:xfrm>
            <a:prstGeom prst="ellipse">
              <a:avLst/>
            </a:prstGeom>
            <a:solidFill>
              <a:srgbClr val="FFE2BF"/>
            </a:solidFill>
            <a:ln w="9525">
              <a:solidFill>
                <a:srgbClr val="FF8C00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50800" tIns="25400" rIns="50800" bIns="25400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59" name="overall_perf:badge:test5:text">
              <a:extLst>
                <a:ext uri="{FF2B5EF4-FFF2-40B4-BE49-F238E27FC236}">
                  <a16:creationId xmlns:a16="http://schemas.microsoft.com/office/drawing/2014/main" id="{EE586D9D-1079-AE8D-6A66-7A62A898ED6A}"/>
                </a:ext>
              </a:extLst>
            </p:cNvPr>
            <p:cNvSpPr txBox="1"/>
            <p:nvPr>
              <p:custDataLst>
                <p:tags r:id="rId15"/>
              </p:custDataLst>
            </p:nvPr>
          </p:nvSpPr>
          <p:spPr>
            <a:xfrm>
              <a:off x="10783238" y="5393641"/>
              <a:ext cx="201930" cy="369570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lvl="0" algn="ctr">
                <a:buNone/>
              </a:pPr>
              <a:r>
                <a:rPr lang="en-GB" sz="1200" b="1" dirty="0">
                  <a:solidFill>
                    <a:srgbClr val="FF8C00"/>
                  </a:solidFill>
                  <a:latin typeface="+mn-lt"/>
                  <a:cs typeface="+mn-lt"/>
                </a:rPr>
                <a:t>72</a:t>
              </a:r>
              <a:endParaRPr lang="en-GB" sz="1200" dirty="0"/>
            </a:p>
            <a:p>
              <a:pPr lvl="0" algn="ctr">
                <a:buNone/>
              </a:pPr>
              <a:r>
                <a:rPr lang="en-GB" sz="1200" b="1" dirty="0">
                  <a:solidFill>
                    <a:srgbClr val="FF8C00"/>
                  </a:solidFill>
                  <a:latin typeface="+mn-lt"/>
                  <a:cs typeface="+mn-lt"/>
                </a:rPr>
                <a:t>sec</a:t>
              </a:r>
              <a:endParaRPr lang="en-GB" sz="1200" dirty="0"/>
            </a:p>
          </p:txBody>
        </p:sp>
      </p:grpSp>
      <p:sp>
        <p:nvSpPr>
          <p:cNvPr id="360" name="overall_perf:badge:test4">
            <a:extLst>
              <a:ext uri="{FF2B5EF4-FFF2-40B4-BE49-F238E27FC236}">
                <a16:creationId xmlns:a16="http://schemas.microsoft.com/office/drawing/2014/main" id="{75681ADC-95BA-F420-06D1-89C31BF0B45D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9710100" y="4924804"/>
            <a:ext cx="508000" cy="508000"/>
          </a:xfrm>
          <a:prstGeom prst="ellipse">
            <a:avLst/>
          </a:prstGeom>
          <a:solidFill>
            <a:srgbClr val="ECC8C8"/>
          </a:solidFill>
          <a:ln w="9525">
            <a:solidFill>
              <a:srgbClr val="B2222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61" name="overall_perf:badge:test4:text">
            <a:extLst>
              <a:ext uri="{FF2B5EF4-FFF2-40B4-BE49-F238E27FC236}">
                <a16:creationId xmlns:a16="http://schemas.microsoft.com/office/drawing/2014/main" id="{4557B2FF-17BB-CD2C-505A-2C42414CBFA5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9840909" y="4994020"/>
            <a:ext cx="246380" cy="3695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ctr">
              <a:buNone/>
            </a:pPr>
            <a:r>
              <a:rPr lang="en-GB" sz="1200" b="1">
                <a:solidFill>
                  <a:srgbClr val="B22222"/>
                </a:solidFill>
                <a:latin typeface="+mn-lt"/>
                <a:cs typeface="+mn-lt"/>
              </a:rPr>
              <a:t>10</a:t>
            </a:r>
            <a:endParaRPr lang="en-GB" sz="1200"/>
          </a:p>
          <a:p>
            <a:pPr lvl="0" algn="ctr">
              <a:buNone/>
            </a:pPr>
            <a:r>
              <a:rPr lang="en-GB" sz="1200" b="1">
                <a:solidFill>
                  <a:srgbClr val="B22222"/>
                </a:solidFill>
                <a:latin typeface="+mn-lt"/>
                <a:cs typeface="+mn-lt"/>
              </a:rPr>
              <a:t>min</a:t>
            </a:r>
            <a:endParaRPr lang="en-GB" sz="12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07F967-2A0D-C351-017A-973B22CC6BC7}"/>
              </a:ext>
            </a:extLst>
          </p:cNvPr>
          <p:cNvSpPr txBox="1"/>
          <p:nvPr/>
        </p:nvSpPr>
        <p:spPr>
          <a:xfrm>
            <a:off x="104198" y="859259"/>
            <a:ext cx="10871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Performance solved apart from ST40 high resolution – see appendix. </a:t>
            </a:r>
          </a:p>
        </p:txBody>
      </p:sp>
    </p:spTree>
    <p:extLst>
      <p:ext uri="{BB962C8B-B14F-4D97-AF65-F5344CB8AC3E}">
        <p14:creationId xmlns:p14="http://schemas.microsoft.com/office/powerpoint/2010/main" val="429122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82"/>
    </mc:Choice>
    <mc:Fallback xmlns="">
      <p:transition spd="slow" advTm="23782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6481D-DFC2-EF32-E9B7-EAB6A234A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E15CF-D536-7340-143D-D078188CF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Overall speedup summary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87B00F-2749-63BD-BD73-7EA46E4DD7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27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989F17-31DE-88FE-B31B-279E46C6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FC1C430-D146-AB42-A53A-188F0CB2C364}"/>
              </a:ext>
            </a:extLst>
          </p:cNvPr>
          <p:cNvSpPr txBox="1"/>
          <p:nvPr/>
        </p:nvSpPr>
        <p:spPr>
          <a:xfrm>
            <a:off x="101602" y="902383"/>
            <a:ext cx="6153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Tests from scratch, 0-100ms, from flat profiles</a:t>
            </a:r>
          </a:p>
        </p:txBody>
      </p:sp>
      <p:pic>
        <p:nvPicPr>
          <p:cNvPr id="193" name="overall_speedup" descr="Made by talks/ecw2026/figs/overall_speedup.py @ 56841ad&#10;Speedups (rows of overall_perf): test4: CVODE-1, combined limiters 415394 s (extrapolated) -&gt; + Jacobian colouring 608 s, 683x; test6: CVODE-1, separate limiters 296856 s (extrapolated) -&gt; + separate limiters 64 s, 4675x; test5: CVODE-1, separate limiters 49907 s (measured) -&gt; + separate limiters 72 s, 698x&#10;Times from overall_perf.py; its cases:&#10;Rows top to bottom (recipe names; the slide's labels in brackets): CVODE-1, combined limiters; CVODE-1, separate limiters; SNES-MUMPS-1, combined limiters [PETSc solver w/ LU, combined limiters]; + regularisation, Van Albada [+ neutral regularisation, Van Albada slope limiter]; + SNES-MUMPS-3, limiter lagging [+ column scaling, solver tuning, limiter lagging]; + SNES-MUMPS-4 [+ AI solver optimisation]; + Van Albada tolerance; + Jacobian colouring [+ Optimised Jacobian colouring]; + separate limiters&#10;test4 + regularisation, Van Albada (SNES-MUMPS-1, lagging off): /home/mike/work/cases/fluxlim/neutlag/lag19a-from_lag9a_st40hr_neutlag_va_nolag_mumps1_restart 147609 s&#10;test4 + SNES-MUMPS-3 (lagged): 6 runs, mean 2542 s (/home/mike/work/solver-opt-store/campaigns/test4-jacobian/runs.tsv, cfg baseline, window test4_0.0-100.0ms, build ef2ef9dd; and /home/mike/work/solver-opt-data/bundles/test4_0.0-100.0ms-20260919-201426/BOUT.log.0)&#10;test5 + SNES-MUMPS-3 (lagged): parents test5_0.0-100.0ms-20260919-201521, test5_0.0-100.0ms-20260920-170442, mean 60178 s (/home/mike/work/solver-opt-store/index.tsv)&#10;test4 + SNES-MUMPS-4 (lagged): 7 runs, mean 984 s (same campaign and window; 2 with the void divergence tolerance)&#10;test5 + SNES-MUMPS-4 (lagged): /home/mike/work/cases/hermes3-perf/test5-failures/t5f52c-test5_neutlag_mumps4_scratch 129317 s at 100.0 ms&#10;+ Van Albada tolerance (SNES-MUMPS-4, lagged, epsilon 1e-3 + clip): test4 /home/mike/work/cases/hermes3-perf/jac-opt/jopt23a-test4_jacopt_laggrad_scratch 1007 s, /home/mike/work/cases/hermes3-perf/jac-opt/jopt26a-from_jopt23a_test4_jacopt_laggrad_rep2_scratch 987 s, /home/mike/work/cases/hermes3-perf/jac-opt/jopt26b-from_jopt23a_test4_jacopt_laggrad_rep3_scratch 1042 s (mean 1012 s); test5 /home/mike/work/cases/hermes3-perf/jac-opt/jopt23b-test5_jacopt_laggrad_scratch 117 s, /home/mike/work/cases/hermes3-perf/jac-opt/jopt26c-from_jopt23b_test5_jacopt_laggrad_rep2_scratch 111 s, /home/mike/work/cases/hermes3-perf/jac-opt/jopt26d-from_jopt23b_test5_jacopt_laggrad_rep3_scratch 135 s (mean 121 s)&#10;+ Jacobian colouring (SNES-MUMPS-4 + tolerance + auto_pairs, lagged): test4 /home/mike/work/cases/hermes3-perf/jac-opt/jopt20a-test4_jacopt_autopairs_symcol_colid_laggrad_rep1_scratch 591 s, /home/mike/work/cases/hermes3-perf/jac-opt/jopt20b-test4_jacopt_autopairs_symcol_colid_laggrad_rep2_scratch 626 s (mean 608 s); test5 /home/mike/work/cases/hermes3-perf/jac-opt/jopt20c-test5_jacopt_autopairs_symcol_colid_laggrad_rep1_scratch 71 s, /home/mike/work/cases/hermes3-perf/jac-opt/jopt20d-test5_jacopt_autopairs_symcol_colid_laggrad_rep2_scratch 69 s (mean 70 s)&#10;+ separate limiters (all fixes, combined_limiters = false, lagged; test4 left empty, its run jopt25a stalled at 43 ms): + separate limiters, test5: /home/mike/work/cases/hermes3-perf/jac-opt/jopt22c-test5_jacopt_autopairs_symcol_colid_laggrad_nocombined_scratch 70 s, /home/mike/work/cases/hermes3-perf/jac-opt/jopt26e-from_jopt22c_test5_jacopt_autopairs_symcol_colid_laggrad_nocombined_rep2_scratch 73 s (mean 72 s)&#10;Stand-in (/home/mike/work/solver-opt-store/run_records-preproject.csv): test4scratch SNES-MUMPS-1 master, 36.1 h to 60 ms (notes), extrapolated at its mean pace to 216600 s&#10;Low-res ST40, flux limit 1.0 (triangles; wall time at 100 ms of runs to 123.5 ms): SNES-MUMPS-1, combined limiters (master 2ea120b9) /home/mike/work/cases/fluxlim/st40-flimlrb/st40fllrb0aa-master_flim1.0_scratch 3730 s; + regularisation, Van Albada (floor 0.01, combined, build 23238682) /home/mike/work/cases/fluxlim/st40-flimlrb/st40fllrb21e-vanalbada_floor0.01_lmax1.0_flim1.0_scratch 2380 s&#10;Low-res ST40, test6-ladder (build 1845bfbe, 0-100 ms from scratch): + SNES-MUMPS-3 /home/mike/work/cases/hermes3-perf/test6-ladder/t6l1d-test6_jacopt_combined_mumps3_laggrad_scratch 64 s, /home/mike/work/cases/hermes3-perf/test6-ladder/t6l2a-from_t6l1d_test6_jacopt_combined_mumps3_laggrad_rep2_scratch 61 s, /home/mike/work/cases/hermes3-perf/test6-ladder/t6l2b-from_t6l1d_test6_jacopt_combined_mumps3_laggrad_rep3_scratch 64 s (mean 63 s); + SNES-MUMPS-4 /home/mike/work/cases/hermes3-perf/test6-ladder/t6l1e-test6_jacopt_combined_mumps4_laggrad_scratch 94 s, /home/mike/work/cases/hermes3-perf/test6-ladder/t6l2c-from_t6l1e_test6_jacopt_combined_mumps4_laggrad_rep2_scratch 91 s, /home/mike/work/cases/hermes3-perf/test6-ladder/t6l2d-from_t6l1e_test6_jacopt_combined_mumps4_laggrad_rep3_scratch 112 s (mean 99 s); + Van Albada tolerance /home/mike/work/cases/hermes3-perf/test6-ladder/t6l1f-test6_jacopt_combined_mumps4_eps_laggrad_scratch 85 s, /home/mike/work/cases/hermes3-perf/test6-ladder/t6l2e-from_t6l1f_test6_jacopt_combined_mumps4_eps_laggrad_rep2_scratch 89 s, /home/mike/work/cases/hermes3-perf/test6-ladder/t6l2f-from_t6l1f_test6_jacopt_combined_mumps4_eps_laggrad_rep3_scratch 81 s (mean 85 s); + Jacobian colouring /home/mike/work/cases/hermes3-perf/test6-ladder/t6l1ga-test6_jacopt_combined_mumps4_eps_autopairs_laggrad_maxfail50_scratch 56 s, /home/mike/work/cases/hermes3-perf/test6-ladder/t6l2g-from_t6l1ga_test6_jacopt_combined_mumps4_eps_autopairs_laggrad_maxfail50_rep2_scratch 52 s (mean 54 s); + separate limiters /home/mike/work/cases/hermes3-perf/test6-ladder/t6l1aa-test6_jacopt_mumps4_eps_autopairs_laggrad_maxfail50_scratch 58 s, /home/mike/work/cases/hermes3-perf/test6-ladder/t6l2j-from_t6l1aa_test6_jacopt_mumps4_eps_autopairs_laggrad_maxfail50_rep3_scratch 69 s (mean 64 s). t6l1ga and t6l1aa are reruns of t6l1g and t6l1a, which aborted at 10 ms on 20 consecutive SNES failures; the reruns raise max_snes_failures to 50 and never exceed 3. Series 2 repeats that aborted on 50 consecutive DIVERGED_LINEAR_SOLVE, not drawn: t6l2h row 8, aborted at 10.0 ms; t6l2i row 9, aborted at 11.0 ms. So on low-res, 2 of 4 runs abort at about 10 ms on each auto_pairs row (8 and 9), none on rows 5-7&#10;Measured, 0-100 ms: CVODE-1, combined limiters, test6: /home/mike/work/cases/hermes3-perf/test6-ladder/t6l1i-test6_jacopt_combined_legacyreg_cvode1_scratch 82129 s; CVODE-1, combined limiters, test5: /home/mike/work/cases/hermes3-perf/test5-cvode1/t5c1a-test5_jacopt_scratch 26743 s; CVODE-1, separate limiters, test5: /home/mike/work/cases/hermes3-perf/test5-cvode1/t5c1b-test5_jacopt_nocombined_scratch 49907 s&#10;Unfinished runs, extrapolated at their mean pace (wall so far x 100 / ms reached): CVODE-1, separate limiters, test6: /home/mike/work/cases/hermes3-perf/test6-ladder/t6l1j-test6_jacopt_legacyreg_cvode1_scratch 115782 s at 39.0 ms, to 296856 s; CVODE-1, combined limiters, test4: /home/mike/work/cases/hermes3-perf/test4-cvode1/t4c1a-test4_jacopt_scratch 153689 s at 37.0 ms, to 415394 s&#10;Queued or running, no output yet, not drawn: t5l1a, t5l1b&#10;Stopped by a solver error, drawn extrapolated: t4c1a CVODE flag -4 at 37.6 ms&#10;Stalled (not labelled on the slide): t6l1j&#10;Estimate (the user, 2026-09-26): test4 CVODE-1 separate 4 ms/24 h&#10;Drawn half filled, keyed extrapolated: every point not measured to 100 ms: extrapolated runs, the stand-in, the estimate&#10;Speedups, first row to final row: test6 + separate limiters: 1293x (first row measured); test5 + separate limiters: 374x (first row measured); test4 + Jacobian colouring: 683x (first row extrapolated)&#10;Variant all of overall_perf.py, last row drawn per test: test4 + separate limiters; test6 + separate limiters; test5 + separate limiters">
            <a:extLst>
              <a:ext uri="{FF2B5EF4-FFF2-40B4-BE49-F238E27FC236}">
                <a16:creationId xmlns:a16="http://schemas.microsoft.com/office/drawing/2014/main" id="{574F3061-FF4C-F766-BBD7-66473325232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" y="1143282"/>
            <a:ext cx="11683999" cy="5206437"/>
          </a:xfrm>
          <a:prstGeom prst="rect">
            <a:avLst/>
          </a:prstGeom>
        </p:spPr>
      </p:pic>
      <p:sp>
        <p:nvSpPr>
          <p:cNvPr id="194" name="overall_speedup:label0">
            <a:extLst>
              <a:ext uri="{FF2B5EF4-FFF2-40B4-BE49-F238E27FC236}">
                <a16:creationId xmlns:a16="http://schemas.microsoft.com/office/drawing/2014/main" id="{8DC4FF97-A4CE-0E66-E815-9B49C3CE743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967523" y="1841935"/>
            <a:ext cx="1556516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2400">
                <a:solidFill>
                  <a:srgbClr val="B22222"/>
                </a:solidFill>
                <a:latin typeface="+mn-lt"/>
                <a:cs typeface="+mn-lt"/>
              </a:rPr>
              <a:t>~680× faster</a:t>
            </a:r>
            <a:endParaRPr lang="en-GB" sz="2400"/>
          </a:p>
        </p:txBody>
      </p:sp>
      <p:sp>
        <p:nvSpPr>
          <p:cNvPr id="195" name="overall_speedup:label1">
            <a:extLst>
              <a:ext uri="{FF2B5EF4-FFF2-40B4-BE49-F238E27FC236}">
                <a16:creationId xmlns:a16="http://schemas.microsoft.com/office/drawing/2014/main" id="{92A3BC8F-183F-510B-C548-7B9571F5F6EA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503240" y="2390067"/>
            <a:ext cx="49853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~115 h</a:t>
            </a:r>
            <a:endParaRPr lang="en-GB" sz="1400"/>
          </a:p>
        </p:txBody>
      </p:sp>
      <p:sp>
        <p:nvSpPr>
          <p:cNvPr id="196" name="overall_speedup:label2">
            <a:extLst>
              <a:ext uri="{FF2B5EF4-FFF2-40B4-BE49-F238E27FC236}">
                <a16:creationId xmlns:a16="http://schemas.microsoft.com/office/drawing/2014/main" id="{974BF10B-7EDA-E73E-8A58-3FC17BEDAB8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506797" y="2390067"/>
            <a:ext cx="501740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10 min</a:t>
            </a:r>
            <a:endParaRPr lang="en-GB" sz="1400"/>
          </a:p>
        </p:txBody>
      </p:sp>
      <p:sp>
        <p:nvSpPr>
          <p:cNvPr id="197" name="overall_speedup:label3">
            <a:extLst>
              <a:ext uri="{FF2B5EF4-FFF2-40B4-BE49-F238E27FC236}">
                <a16:creationId xmlns:a16="http://schemas.microsoft.com/office/drawing/2014/main" id="{CA7AE61E-F888-C065-A68C-04E1C92BBD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104907" y="2618667"/>
            <a:ext cx="1660711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200">
                <a:solidFill>
                  <a:srgbClr val="808080"/>
                </a:solidFill>
                <a:latin typeface="+mn-lt"/>
                <a:cs typeface="+mn-lt"/>
              </a:rPr>
              <a:t>all fixes, combined limiters</a:t>
            </a:r>
            <a:endParaRPr lang="en-GB" sz="1200"/>
          </a:p>
        </p:txBody>
      </p:sp>
      <p:sp>
        <p:nvSpPr>
          <p:cNvPr id="198" name="overall_speedup:label4">
            <a:extLst>
              <a:ext uri="{FF2B5EF4-FFF2-40B4-BE49-F238E27FC236}">
                <a16:creationId xmlns:a16="http://schemas.microsoft.com/office/drawing/2014/main" id="{E3899AB9-8751-98EC-6B4A-02B188CEA13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750128" y="2618667"/>
            <a:ext cx="1762085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200">
                <a:solidFill>
                  <a:srgbClr val="808080"/>
                </a:solidFill>
                <a:latin typeface="+mn-lt"/>
                <a:cs typeface="+mn-lt"/>
              </a:rPr>
              <a:t>CVODE-1, combined limiters</a:t>
            </a:r>
            <a:endParaRPr lang="en-GB" sz="1200"/>
          </a:p>
        </p:txBody>
      </p:sp>
      <p:sp>
        <p:nvSpPr>
          <p:cNvPr id="199" name="overall_speedup:label5">
            <a:extLst>
              <a:ext uri="{FF2B5EF4-FFF2-40B4-BE49-F238E27FC236}">
                <a16:creationId xmlns:a16="http://schemas.microsoft.com/office/drawing/2014/main" id="{36091BA1-ED6A-5398-F31C-72D28267B5F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045567" y="3216820"/>
            <a:ext cx="1788951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2400">
                <a:solidFill>
                  <a:srgbClr val="008080"/>
                </a:solidFill>
                <a:latin typeface="+mn-lt"/>
                <a:cs typeface="+mn-lt"/>
              </a:rPr>
              <a:t>~4,700× faster</a:t>
            </a:r>
            <a:endParaRPr lang="en-GB" sz="2400"/>
          </a:p>
        </p:txBody>
      </p:sp>
      <p:sp>
        <p:nvSpPr>
          <p:cNvPr id="200" name="overall_speedup:label6">
            <a:extLst>
              <a:ext uri="{FF2B5EF4-FFF2-40B4-BE49-F238E27FC236}">
                <a16:creationId xmlns:a16="http://schemas.microsoft.com/office/drawing/2014/main" id="{D3CC7230-C217-BCB2-95EE-42F0047FBB3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857050" y="3764952"/>
            <a:ext cx="407163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~82 h</a:t>
            </a:r>
            <a:endParaRPr lang="en-GB" sz="1400"/>
          </a:p>
        </p:txBody>
      </p:sp>
      <p:sp>
        <p:nvSpPr>
          <p:cNvPr id="201" name="overall_speedup:label7">
            <a:extLst>
              <a:ext uri="{FF2B5EF4-FFF2-40B4-BE49-F238E27FC236}">
                <a16:creationId xmlns:a16="http://schemas.microsoft.com/office/drawing/2014/main" id="{466490B6-775D-A29E-8CD6-B65B4C9AE78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0631974" y="3764952"/>
            <a:ext cx="410369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1 min</a:t>
            </a:r>
            <a:endParaRPr lang="en-GB" sz="1400"/>
          </a:p>
        </p:txBody>
      </p:sp>
      <p:sp>
        <p:nvSpPr>
          <p:cNvPr id="202" name="overall_speedup:label8">
            <a:extLst>
              <a:ext uri="{FF2B5EF4-FFF2-40B4-BE49-F238E27FC236}">
                <a16:creationId xmlns:a16="http://schemas.microsoft.com/office/drawing/2014/main" id="{27148DFE-BE4D-05C8-4CEF-6A2331345C92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264945" y="3993552"/>
            <a:ext cx="1578830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200">
                <a:solidFill>
                  <a:srgbClr val="808080"/>
                </a:solidFill>
                <a:latin typeface="+mn-lt"/>
                <a:cs typeface="+mn-lt"/>
              </a:rPr>
              <a:t>all fixes, separate limiters</a:t>
            </a:r>
            <a:endParaRPr lang="en-GB" sz="1200"/>
          </a:p>
        </p:txBody>
      </p:sp>
      <p:sp>
        <p:nvSpPr>
          <p:cNvPr id="203" name="overall_speedup:label9">
            <a:extLst>
              <a:ext uri="{FF2B5EF4-FFF2-40B4-BE49-F238E27FC236}">
                <a16:creationId xmlns:a16="http://schemas.microsoft.com/office/drawing/2014/main" id="{A6BB7008-F192-77E6-A064-E89CE6A67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3059361" y="3993552"/>
            <a:ext cx="1680204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200">
                <a:solidFill>
                  <a:srgbClr val="808080"/>
                </a:solidFill>
                <a:latin typeface="+mn-lt"/>
                <a:cs typeface="+mn-lt"/>
              </a:rPr>
              <a:t>CVODE-1, separate limiters</a:t>
            </a:r>
            <a:endParaRPr lang="en-GB" sz="1200"/>
          </a:p>
        </p:txBody>
      </p:sp>
      <p:sp>
        <p:nvSpPr>
          <p:cNvPr id="204" name="overall_speedup:label10">
            <a:extLst>
              <a:ext uri="{FF2B5EF4-FFF2-40B4-BE49-F238E27FC236}">
                <a16:creationId xmlns:a16="http://schemas.microsoft.com/office/drawing/2014/main" id="{D195E2C9-F23A-C8B9-EC55-DFAFABEBE2B0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7004689" y="4591705"/>
            <a:ext cx="1402628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2400">
                <a:solidFill>
                  <a:srgbClr val="FF8C00"/>
                </a:solidFill>
                <a:latin typeface="+mn-lt"/>
                <a:cs typeface="+mn-lt"/>
              </a:rPr>
              <a:t>700× faster</a:t>
            </a:r>
            <a:endParaRPr lang="en-GB" sz="2400"/>
          </a:p>
        </p:txBody>
      </p:sp>
      <p:sp>
        <p:nvSpPr>
          <p:cNvPr id="205" name="overall_speedup:label11">
            <a:extLst>
              <a:ext uri="{FF2B5EF4-FFF2-40B4-BE49-F238E27FC236}">
                <a16:creationId xmlns:a16="http://schemas.microsoft.com/office/drawing/2014/main" id="{3E247834-73B3-0B37-28E5-42C05DD901C9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543320" y="5139837"/>
            <a:ext cx="31739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14 h</a:t>
            </a:r>
            <a:endParaRPr lang="en-GB" sz="1400"/>
          </a:p>
        </p:txBody>
      </p:sp>
      <p:sp>
        <p:nvSpPr>
          <p:cNvPr id="206" name="overall_speedup:label12">
            <a:extLst>
              <a:ext uri="{FF2B5EF4-FFF2-40B4-BE49-F238E27FC236}">
                <a16:creationId xmlns:a16="http://schemas.microsoft.com/office/drawing/2014/main" id="{75A17BF6-1F95-641E-0DE0-89ABD63004CB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0522763" y="5139837"/>
            <a:ext cx="410369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400">
                <a:solidFill>
                  <a:srgbClr val="002F56"/>
                </a:solidFill>
                <a:latin typeface="+mn-lt"/>
                <a:cs typeface="+mn-lt"/>
              </a:rPr>
              <a:t>1 min</a:t>
            </a:r>
            <a:endParaRPr lang="en-GB" sz="1400"/>
          </a:p>
        </p:txBody>
      </p:sp>
      <p:sp>
        <p:nvSpPr>
          <p:cNvPr id="207" name="overall_speedup:label13">
            <a:extLst>
              <a:ext uri="{FF2B5EF4-FFF2-40B4-BE49-F238E27FC236}">
                <a16:creationId xmlns:a16="http://schemas.microsoft.com/office/drawing/2014/main" id="{2F4EE118-0B87-69D8-A313-30EBDB390F0E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9155735" y="5368437"/>
            <a:ext cx="1578830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200">
                <a:solidFill>
                  <a:srgbClr val="808080"/>
                </a:solidFill>
                <a:latin typeface="+mn-lt"/>
                <a:cs typeface="+mn-lt"/>
              </a:rPr>
              <a:t>all fixes, separate limiters</a:t>
            </a:r>
            <a:endParaRPr lang="en-GB" sz="1200"/>
          </a:p>
        </p:txBody>
      </p:sp>
      <p:sp>
        <p:nvSpPr>
          <p:cNvPr id="208" name="overall_speedup:label14">
            <a:extLst>
              <a:ext uri="{FF2B5EF4-FFF2-40B4-BE49-F238E27FC236}">
                <a16:creationId xmlns:a16="http://schemas.microsoft.com/office/drawing/2014/main" id="{2C45F4C6-5405-4EE8-E87E-9F8F30194076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4700483" y="5368437"/>
            <a:ext cx="1680204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200">
                <a:solidFill>
                  <a:srgbClr val="808080"/>
                </a:solidFill>
                <a:latin typeface="+mn-lt"/>
                <a:cs typeface="+mn-lt"/>
              </a:rPr>
              <a:t>CVODE-1, separate limiters</a:t>
            </a:r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308680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65"/>
    </mc:Choice>
    <mc:Fallback xmlns="">
      <p:transition spd="slow" advTm="12465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754C-A3DB-9C61-43C0-D090FBE1A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20259-185A-8FAB-DC16-33004B08C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2" y="105171"/>
            <a:ext cx="9980705" cy="951505"/>
          </a:xfrm>
        </p:spPr>
        <p:txBody>
          <a:bodyPr/>
          <a:lstStyle/>
          <a:p>
            <a:r>
              <a:rPr lang="en-GB" dirty="0"/>
              <a:t>Caveats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F97BDE-DF92-4E7B-937D-D589A149D2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1602" y="6387704"/>
            <a:ext cx="663451" cy="365125"/>
          </a:xfrm>
        </p:spPr>
        <p:txBody>
          <a:bodyPr/>
          <a:lstStyle/>
          <a:p>
            <a:fld id="{2FAC9B97-09FF-48D2-BE7D-9928D2A53A63}" type="slidenum">
              <a:rPr lang="en-GB" smtClean="0"/>
              <a:pPr/>
              <a:t>28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35AC6F-CF38-97CC-0F35-6F7217B02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141DD81-4F8F-7633-AF1D-69BCC932731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These cases are:</a:t>
            </a:r>
          </a:p>
          <a:p>
            <a:pPr marL="1094400" lvl="1"/>
            <a:r>
              <a:rPr lang="en-GB" sz="2400" dirty="0"/>
              <a:t>Low fidelity (one main ion, no currents, no drifts)</a:t>
            </a:r>
          </a:p>
          <a:p>
            <a:pPr marL="1094400" lvl="1"/>
            <a:r>
              <a:rPr lang="en-GB" sz="2400" dirty="0"/>
              <a:t>Small machines (MAST-U, ST40)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Performance gains not always transferable</a:t>
            </a:r>
          </a:p>
          <a:p>
            <a:pPr marL="1094400" lvl="1"/>
            <a:r>
              <a:rPr lang="en-GB" sz="2400" dirty="0"/>
              <a:t>Most in this talk are not applicable to 3D turbulence</a:t>
            </a:r>
          </a:p>
          <a:p>
            <a:pPr marL="1094400" lvl="1"/>
            <a:r>
              <a:rPr lang="en-GB" sz="2400" dirty="0"/>
              <a:t>More testing is required – different conditions, machines</a:t>
            </a:r>
          </a:p>
          <a:p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Status: all PRs on Hermes-3 </a:t>
            </a:r>
            <a:r>
              <a:rPr lang="en-GB" sz="2800" dirty="0" err="1"/>
              <a:t>Github</a:t>
            </a:r>
            <a:r>
              <a:rPr lang="en-GB" sz="2800" dirty="0"/>
              <a:t> apart from slope limiter tolerance and Jacobian colouring pattern optimisation</a:t>
            </a:r>
          </a:p>
        </p:txBody>
      </p:sp>
    </p:spTree>
    <p:extLst>
      <p:ext uri="{BB962C8B-B14F-4D97-AF65-F5344CB8AC3E}">
        <p14:creationId xmlns:p14="http://schemas.microsoft.com/office/powerpoint/2010/main" val="290091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829"/>
    </mc:Choice>
    <mc:Fallback xmlns="">
      <p:transition spd="slow" advTm="41829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B1341-D559-C429-A9B5-F3AE2F521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55A37-614A-C727-9229-3F1356735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2" y="105171"/>
            <a:ext cx="9980705" cy="951505"/>
          </a:xfrm>
        </p:spPr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B3FAB5-F3FE-5F99-74E8-5B361141CC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1602" y="6387704"/>
            <a:ext cx="663451" cy="365125"/>
          </a:xfrm>
        </p:spPr>
        <p:txBody>
          <a:bodyPr/>
          <a:lstStyle/>
          <a:p>
            <a:fld id="{2FAC9B97-09FF-48D2-BE7D-9928D2A53A63}" type="slidenum">
              <a:rPr lang="en-GB" smtClean="0"/>
              <a:pPr/>
              <a:t>29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799083-4A42-49C7-9E5B-0865DBD5C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733B400-6EE2-99F7-1043-1B16886926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Fully implicit codes can be </a:t>
            </a:r>
            <a:r>
              <a:rPr lang="en-GB" b="1" dirty="0"/>
              <a:t>very sensitive </a:t>
            </a:r>
            <a:r>
              <a:rPr lang="en-GB" dirty="0"/>
              <a:t>to discontinuities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When those are resolved, fully implicit codes can be </a:t>
            </a:r>
            <a:r>
              <a:rPr lang="en-GB" b="1" dirty="0"/>
              <a:t>very fast</a:t>
            </a: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With experience from the performance project and help from agentic workflows, issues can be resolved at an accelerated pace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2861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829"/>
    </mc:Choice>
    <mc:Fallback xmlns="">
      <p:transition spd="slow" advTm="41829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94167-F7E9-88E9-E4E9-9D958984E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6AE40B3F-FEB1-4ADF-8D62-8C840C5C7E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875E5EFC-4D1E-A738-5C38-A97C787D85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7662" y="4594103"/>
            <a:ext cx="8734738" cy="1287122"/>
          </a:xfrm>
        </p:spPr>
        <p:txBody>
          <a:bodyPr/>
          <a:lstStyle/>
          <a:p>
            <a:r>
              <a:rPr lang="en-GB" dirty="0"/>
              <a:t>Hermes-3 – VANTAGE coupling</a:t>
            </a:r>
          </a:p>
        </p:txBody>
      </p:sp>
    </p:spTree>
    <p:extLst>
      <p:ext uri="{BB962C8B-B14F-4D97-AF65-F5344CB8AC3E}">
        <p14:creationId xmlns:p14="http://schemas.microsoft.com/office/powerpoint/2010/main" val="293508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3"/>
    </mc:Choice>
    <mc:Fallback xmlns="">
      <p:transition spd="slow" advTm="903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5B3A4-0D34-D8E0-0E13-444C2BF91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29524-5302-4E76-1A69-AAF9DA179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 to VANTAGE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10C2CB-A45F-7FEE-E996-E4A8643ADC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31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A8D78D-3567-7855-CE8C-B7944AE3C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E2FD83-37E3-C2A7-D48E-C928AD3232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1602" y="1283788"/>
            <a:ext cx="8097518" cy="5033191"/>
          </a:xfrm>
        </p:spPr>
        <p:txBody>
          <a:bodyPr>
            <a:normAutofit/>
          </a:bodyPr>
          <a:lstStyle/>
          <a:p>
            <a:r>
              <a:rPr lang="en-GB" sz="2800" dirty="0"/>
              <a:t>Kinetic neutral framework built on NESO-Particles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PIC/DSMC style particle scheme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Modern, scalable, </a:t>
            </a:r>
            <a:r>
              <a:rPr lang="en-GB" sz="2800" b="1" dirty="0"/>
              <a:t>GPU-native</a:t>
            </a:r>
            <a:r>
              <a:rPr lang="en-GB" sz="2800" dirty="0"/>
              <a:t>, performance-portable codebase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Key features already available:</a:t>
            </a:r>
          </a:p>
          <a:p>
            <a:pPr marL="1094400" lvl="1"/>
            <a:r>
              <a:rPr lang="en-GB" sz="2400" dirty="0"/>
              <a:t>Atomic reactions</a:t>
            </a:r>
          </a:p>
          <a:p>
            <a:pPr marL="1094400" lvl="1"/>
            <a:r>
              <a:rPr lang="en-GB" sz="2400" dirty="0"/>
              <a:t>Reflection and recycling/sources</a:t>
            </a:r>
          </a:p>
          <a:p>
            <a:pPr marL="1094400" lvl="1"/>
            <a:r>
              <a:rPr lang="en-GB" sz="2400" dirty="0"/>
              <a:t>TRIM processes</a:t>
            </a:r>
          </a:p>
          <a:p>
            <a:pPr marL="1094400" lvl="1"/>
            <a:r>
              <a:rPr lang="en-GB" sz="2400" dirty="0"/>
              <a:t>BGK collision models</a:t>
            </a:r>
          </a:p>
          <a:p>
            <a:pPr marL="1094400" lvl="1"/>
            <a:r>
              <a:rPr lang="en-GB" sz="2400" dirty="0"/>
              <a:t>Particle population management</a:t>
            </a:r>
          </a:p>
        </p:txBody>
      </p:sp>
      <p:pic>
        <p:nvPicPr>
          <p:cNvPr id="7" name="Picture 6" descr="neso_particles_logo_light_small.png">
            <a:extLst>
              <a:ext uri="{FF2B5EF4-FFF2-40B4-BE49-F238E27FC236}">
                <a16:creationId xmlns:a16="http://schemas.microsoft.com/office/drawing/2014/main" id="{B71A2691-942F-58AB-6E3E-8F32DD8A8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7281" y="1048062"/>
            <a:ext cx="2211803" cy="580104"/>
          </a:xfrm>
          <a:prstGeom prst="rect">
            <a:avLst/>
          </a:prstGeom>
        </p:spPr>
      </p:pic>
      <p:pic>
        <p:nvPicPr>
          <p:cNvPr id="8" name="Picture 7" descr="SYCL - Wikipedia">
            <a:extLst>
              <a:ext uri="{FF2B5EF4-FFF2-40B4-BE49-F238E27FC236}">
                <a16:creationId xmlns:a16="http://schemas.microsoft.com/office/drawing/2014/main" id="{530BBA34-B07B-A6F5-C408-DBBC628E7F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7518" y="1896045"/>
            <a:ext cx="2221566" cy="975643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82395D9B-5041-B1BC-F299-83D7C54C9619}"/>
              </a:ext>
            </a:extLst>
          </p:cNvPr>
          <p:cNvGrpSpPr/>
          <p:nvPr/>
        </p:nvGrpSpPr>
        <p:grpSpPr>
          <a:xfrm>
            <a:off x="7891019" y="3140200"/>
            <a:ext cx="3971127" cy="3212141"/>
            <a:chOff x="8008164" y="3617537"/>
            <a:chExt cx="3971127" cy="3212141"/>
          </a:xfrm>
        </p:grpSpPr>
        <p:pic>
          <p:nvPicPr>
            <p:cNvPr id="11" name="Graphic 37" descr="Gears outline">
              <a:extLst>
                <a:ext uri="{FF2B5EF4-FFF2-40B4-BE49-F238E27FC236}">
                  <a16:creationId xmlns:a16="http://schemas.microsoft.com/office/drawing/2014/main" id="{0B05A628-F265-74B6-82F6-FA107542150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177281" y="5746438"/>
              <a:ext cx="463189" cy="462507"/>
            </a:xfrm>
            <a:prstGeom prst="rect">
              <a:avLst/>
            </a:prstGeom>
          </p:spPr>
        </p:pic>
        <p:sp>
          <p:nvSpPr>
            <p:cNvPr id="13" name="TextBox 42">
              <a:extLst>
                <a:ext uri="{FF2B5EF4-FFF2-40B4-BE49-F238E27FC236}">
                  <a16:creationId xmlns:a16="http://schemas.microsoft.com/office/drawing/2014/main" id="{8DA6E4E2-2CBC-34E5-3DD0-41B11D1A6F07}"/>
                </a:ext>
              </a:extLst>
            </p:cNvPr>
            <p:cNvSpPr txBox="1"/>
            <p:nvPr/>
          </p:nvSpPr>
          <p:spPr>
            <a:xfrm>
              <a:off x="9757544" y="5772654"/>
              <a:ext cx="1780886" cy="584775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cs typeface="Arial"/>
                </a:rPr>
                <a:t>event-splitting and advection</a:t>
              </a:r>
            </a:p>
          </p:txBody>
        </p:sp>
        <p:sp>
          <p:nvSpPr>
            <p:cNvPr id="15" name="TextBox 43">
              <a:extLst>
                <a:ext uri="{FF2B5EF4-FFF2-40B4-BE49-F238E27FC236}">
                  <a16:creationId xmlns:a16="http://schemas.microsoft.com/office/drawing/2014/main" id="{93C5ED50-20B5-FF39-6958-181B514D2A56}"/>
                </a:ext>
              </a:extLst>
            </p:cNvPr>
            <p:cNvSpPr txBox="1"/>
            <p:nvPr/>
          </p:nvSpPr>
          <p:spPr>
            <a:xfrm>
              <a:off x="9757544" y="6357429"/>
              <a:ext cx="2221747" cy="338554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>
                  <a:cs typeface="Arial"/>
                </a:rPr>
                <a:t>event products/details</a:t>
              </a:r>
            </a:p>
          </p:txBody>
        </p:sp>
        <p:pic>
          <p:nvPicPr>
            <p:cNvPr id="17" name="Graphic 48" descr="Gears outline">
              <a:extLst>
                <a:ext uri="{FF2B5EF4-FFF2-40B4-BE49-F238E27FC236}">
                  <a16:creationId xmlns:a16="http://schemas.microsoft.com/office/drawing/2014/main" id="{1CD53563-CDED-7C94-4FF9-7D6BC410C16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049072" y="6206611"/>
              <a:ext cx="463189" cy="462507"/>
            </a:xfrm>
            <a:prstGeom prst="rect">
              <a:avLst/>
            </a:prstGeom>
          </p:spPr>
        </p:pic>
        <p:pic>
          <p:nvPicPr>
            <p:cNvPr id="19" name="Picture 18" descr="A screen shot of a video game&#10;&#10;AI-generated content may be incorrect.">
              <a:extLst>
                <a:ext uri="{FF2B5EF4-FFF2-40B4-BE49-F238E27FC236}">
                  <a16:creationId xmlns:a16="http://schemas.microsoft.com/office/drawing/2014/main" id="{F819F0FF-9189-7F20-EA70-AB407E70F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71665" b="12388"/>
            <a:stretch>
              <a:fillRect/>
            </a:stretch>
          </p:blipFill>
          <p:spPr>
            <a:xfrm>
              <a:off x="8008164" y="3617537"/>
              <a:ext cx="2733668" cy="32121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568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02"/>
    </mc:Choice>
    <mc:Fallback xmlns="">
      <p:transition spd="slow" advTm="20402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arrow_time">
            <a:extLst>
              <a:ext uri="{FF2B5EF4-FFF2-40B4-BE49-F238E27FC236}">
                <a16:creationId xmlns:a16="http://schemas.microsoft.com/office/drawing/2014/main" id="{1EEB9030-E6AE-9971-DE21-85A46CEED1AD}"/>
              </a:ext>
            </a:extLst>
          </p:cNvPr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7957439" y="807720"/>
            <a:ext cx="0" cy="5840132"/>
          </a:xfrm>
          <a:prstGeom prst="straightConnector1">
            <a:avLst/>
          </a:prstGeom>
          <a:ln w="76200">
            <a:solidFill>
              <a:srgbClr val="808080">
                <a:alpha val="29020"/>
              </a:srgbClr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B65AF99-191D-D4CE-6C46-B5B5F8420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Initial implementation plan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B720A1-B915-BCEC-C504-342B82C9DA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32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F89E2D-5692-E07A-696D-D7FACABED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52BE6F-A3C9-948D-A233-E88E495F23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1602" y="1283789"/>
            <a:ext cx="7026908" cy="487680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Initial objective: explicit coupling in 2D only</a:t>
            </a:r>
            <a:endParaRPr lang="en-GB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Hermes-3 and VANTAGE are both C++: linked and compiled together</a:t>
            </a:r>
          </a:p>
          <a:p>
            <a:pPr marL="1357200" lvl="2"/>
            <a:r>
              <a:rPr lang="en-GB" sz="2400" dirty="0"/>
              <a:t>No need for separate interface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Anticipating to spend a lot of time on optimisation:</a:t>
            </a:r>
          </a:p>
          <a:p>
            <a:pPr marL="1357200" lvl="2"/>
            <a:r>
              <a:rPr lang="en-GB" sz="2400" dirty="0"/>
              <a:t>Load balancing</a:t>
            </a:r>
          </a:p>
          <a:p>
            <a:pPr marL="1357200" lvl="2"/>
            <a:r>
              <a:rPr lang="en-GB" sz="2400" dirty="0"/>
              <a:t>Linearisation schemes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A688EC9-5264-8C11-9765-A3FEE0696311}"/>
              </a:ext>
            </a:extLst>
          </p:cNvPr>
          <p:cNvSpPr/>
          <p:nvPr/>
        </p:nvSpPr>
        <p:spPr>
          <a:xfrm>
            <a:off x="7403339" y="1586580"/>
            <a:ext cx="1112520" cy="541020"/>
          </a:xfrm>
          <a:prstGeom prst="roundRect">
            <a:avLst/>
          </a:prstGeom>
          <a:solidFill>
            <a:srgbClr val="FC8EB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Plasma iteration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D383575-95CE-2076-110C-C3E79F1C4019}"/>
              </a:ext>
            </a:extLst>
          </p:cNvPr>
          <p:cNvSpPr/>
          <p:nvPr/>
        </p:nvSpPr>
        <p:spPr>
          <a:xfrm>
            <a:off x="7402830" y="3049819"/>
            <a:ext cx="1112520" cy="541020"/>
          </a:xfrm>
          <a:prstGeom prst="roundRect">
            <a:avLst/>
          </a:prstGeom>
          <a:solidFill>
            <a:srgbClr val="FC8EB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/>
              <a:t>Plasma iteration</a:t>
            </a:r>
            <a:endParaRPr lang="en-GB" sz="14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0E71EE7-77C9-B178-1B94-0EAEE954EF33}"/>
              </a:ext>
            </a:extLst>
          </p:cNvPr>
          <p:cNvSpPr/>
          <p:nvPr/>
        </p:nvSpPr>
        <p:spPr>
          <a:xfrm>
            <a:off x="9029700" y="3049819"/>
            <a:ext cx="1198880" cy="541020"/>
          </a:xfrm>
          <a:prstGeom prst="roundRect">
            <a:avLst/>
          </a:prstGeom>
          <a:solidFill>
            <a:schemeClr val="accent1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Linearised sources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1CF3AF-8593-5BF1-E961-3B98365E44E5}"/>
              </a:ext>
            </a:extLst>
          </p:cNvPr>
          <p:cNvSpPr txBox="1"/>
          <p:nvPr/>
        </p:nvSpPr>
        <p:spPr>
          <a:xfrm>
            <a:off x="7216139" y="429305"/>
            <a:ext cx="1482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Plasma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C13BCD-FF8B-DCEE-ECDD-D2BE0FBB4ECB}"/>
              </a:ext>
            </a:extLst>
          </p:cNvPr>
          <p:cNvSpPr txBox="1"/>
          <p:nvPr/>
        </p:nvSpPr>
        <p:spPr>
          <a:xfrm>
            <a:off x="9372600" y="428690"/>
            <a:ext cx="1482090" cy="462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Neutrals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923B7DC-2CD1-2A35-2F9B-42BFBCFB9F2E}"/>
              </a:ext>
            </a:extLst>
          </p:cNvPr>
          <p:cNvSpPr/>
          <p:nvPr/>
        </p:nvSpPr>
        <p:spPr>
          <a:xfrm>
            <a:off x="7402830" y="4512859"/>
            <a:ext cx="1112520" cy="541020"/>
          </a:xfrm>
          <a:prstGeom prst="roundRect">
            <a:avLst/>
          </a:prstGeom>
          <a:solidFill>
            <a:srgbClr val="FC8EB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/>
              <a:t>Plasma iteration</a:t>
            </a:r>
            <a:endParaRPr lang="en-GB" sz="1400" dirty="0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5C39DA84-16F9-94D9-1F3D-18700DF1853A}"/>
              </a:ext>
            </a:extLst>
          </p:cNvPr>
          <p:cNvSpPr/>
          <p:nvPr/>
        </p:nvSpPr>
        <p:spPr>
          <a:xfrm>
            <a:off x="9029700" y="4512859"/>
            <a:ext cx="1198880" cy="541020"/>
          </a:xfrm>
          <a:prstGeom prst="roundRect">
            <a:avLst/>
          </a:prstGeom>
          <a:solidFill>
            <a:schemeClr val="accent1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/>
              <a:t>Linearised sources</a:t>
            </a:r>
            <a:endParaRPr lang="en-GB" sz="1400" dirty="0"/>
          </a:p>
        </p:txBody>
      </p:sp>
      <p:sp>
        <p:nvSpPr>
          <p:cNvPr id="70" name="kinetic_1">
            <a:extLst>
              <a:ext uri="{FF2B5EF4-FFF2-40B4-BE49-F238E27FC236}">
                <a16:creationId xmlns:a16="http://schemas.microsoft.com/office/drawing/2014/main" id="{52323832-527F-8654-6912-4B25BC328E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9029700" y="2318299"/>
            <a:ext cx="1198880" cy="541020"/>
          </a:xfrm>
          <a:prstGeom prst="roundRect">
            <a:avLst/>
          </a:prstGeom>
          <a:solidFill>
            <a:srgbClr val="67696B"/>
          </a:solidFill>
          <a:ln w="9525">
            <a:solidFill>
              <a:srgbClr val="000E1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r>
              <a:rPr lang="en-GB" sz="1400">
                <a:solidFill>
                  <a:srgbClr val="FFFFFF"/>
                </a:solidFill>
              </a:rPr>
              <a:t>Kinetic neutrals</a:t>
            </a:r>
          </a:p>
        </p:txBody>
      </p:sp>
      <p:sp>
        <p:nvSpPr>
          <p:cNvPr id="74" name="kinetic_2">
            <a:extLst>
              <a:ext uri="{FF2B5EF4-FFF2-40B4-BE49-F238E27FC236}">
                <a16:creationId xmlns:a16="http://schemas.microsoft.com/office/drawing/2014/main" id="{B365DF71-3ED1-B03F-5F38-A71BAFCD3FE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029700" y="3781339"/>
            <a:ext cx="1198880" cy="541020"/>
          </a:xfrm>
          <a:prstGeom prst="roundRect">
            <a:avLst/>
          </a:prstGeom>
          <a:solidFill>
            <a:srgbClr val="67696B"/>
          </a:solidFill>
          <a:ln w="9525">
            <a:solidFill>
              <a:srgbClr val="000E1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r>
              <a:rPr lang="en-GB" sz="1400">
                <a:solidFill>
                  <a:srgbClr val="FFFFFF"/>
                </a:solidFill>
              </a:rPr>
              <a:t>Kinetic neutrals</a:t>
            </a:r>
          </a:p>
        </p:txBody>
      </p:sp>
      <p:sp>
        <p:nvSpPr>
          <p:cNvPr id="82" name="substeps_1_0">
            <a:extLst>
              <a:ext uri="{FF2B5EF4-FFF2-40B4-BE49-F238E27FC236}">
                <a16:creationId xmlns:a16="http://schemas.microsoft.com/office/drawing/2014/main" id="{C9110BBE-FD92-8346-780D-9681A464932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26700" y="2347509"/>
            <a:ext cx="1092200" cy="406400"/>
          </a:xfrm>
          <a:prstGeom prst="roundRect">
            <a:avLst/>
          </a:prstGeom>
          <a:solidFill>
            <a:srgbClr val="67696B"/>
          </a:solidFill>
          <a:ln w="9525">
            <a:solidFill>
              <a:srgbClr val="000E1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3" name="substeps_1_1">
            <a:extLst>
              <a:ext uri="{FF2B5EF4-FFF2-40B4-BE49-F238E27FC236}">
                <a16:creationId xmlns:a16="http://schemas.microsoft.com/office/drawing/2014/main" id="{07CFAC0F-9AC4-88E2-603C-191FDD86D83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0464800" y="2385609"/>
            <a:ext cx="1092200" cy="406400"/>
          </a:xfrm>
          <a:prstGeom prst="roundRect">
            <a:avLst/>
          </a:prstGeom>
          <a:solidFill>
            <a:srgbClr val="67696B"/>
          </a:solidFill>
          <a:ln w="9525">
            <a:solidFill>
              <a:srgbClr val="000E1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4" name="substeps_1_2">
            <a:extLst>
              <a:ext uri="{FF2B5EF4-FFF2-40B4-BE49-F238E27FC236}">
                <a16:creationId xmlns:a16="http://schemas.microsoft.com/office/drawing/2014/main" id="{ED0F85F8-1438-BB3A-39B2-8E9894C9479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0502900" y="2423709"/>
            <a:ext cx="1092200" cy="406400"/>
          </a:xfrm>
          <a:prstGeom prst="roundRect">
            <a:avLst/>
          </a:prstGeom>
          <a:solidFill>
            <a:srgbClr val="67696B"/>
          </a:solidFill>
          <a:ln w="9525">
            <a:solidFill>
              <a:srgbClr val="000E1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r>
              <a:rPr lang="en-GB" sz="1400" dirty="0">
                <a:solidFill>
                  <a:srgbClr val="FFFFFF"/>
                </a:solidFill>
              </a:rPr>
              <a:t>Particle </a:t>
            </a:r>
            <a:r>
              <a:rPr lang="en-GB" sz="1400" dirty="0" err="1">
                <a:solidFill>
                  <a:srgbClr val="FFFFFF"/>
                </a:solidFill>
              </a:rPr>
              <a:t>substeps</a:t>
            </a:r>
            <a:endParaRPr lang="en-GB" sz="1400" dirty="0">
              <a:solidFill>
                <a:srgbClr val="FFFFFF"/>
              </a:solidFill>
            </a:endParaRPr>
          </a:p>
        </p:txBody>
      </p:sp>
      <p:sp>
        <p:nvSpPr>
          <p:cNvPr id="85" name="substeps_2_0">
            <a:extLst>
              <a:ext uri="{FF2B5EF4-FFF2-40B4-BE49-F238E27FC236}">
                <a16:creationId xmlns:a16="http://schemas.microsoft.com/office/drawing/2014/main" id="{7080375E-30AA-23C6-4B5D-6874279525A7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10426700" y="3810549"/>
            <a:ext cx="1092200" cy="406400"/>
          </a:xfrm>
          <a:prstGeom prst="roundRect">
            <a:avLst/>
          </a:prstGeom>
          <a:solidFill>
            <a:srgbClr val="67696B"/>
          </a:solidFill>
          <a:ln w="9525">
            <a:solidFill>
              <a:srgbClr val="000E1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6" name="substeps_2_1">
            <a:extLst>
              <a:ext uri="{FF2B5EF4-FFF2-40B4-BE49-F238E27FC236}">
                <a16:creationId xmlns:a16="http://schemas.microsoft.com/office/drawing/2014/main" id="{91F36FFD-E55F-4D3F-502D-B1C299E9004C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0464800" y="3848649"/>
            <a:ext cx="1092200" cy="406400"/>
          </a:xfrm>
          <a:prstGeom prst="roundRect">
            <a:avLst/>
          </a:prstGeom>
          <a:solidFill>
            <a:srgbClr val="67696B"/>
          </a:solidFill>
          <a:ln w="9525">
            <a:solidFill>
              <a:srgbClr val="000E1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7" name="substeps_2_2">
            <a:extLst>
              <a:ext uri="{FF2B5EF4-FFF2-40B4-BE49-F238E27FC236}">
                <a16:creationId xmlns:a16="http://schemas.microsoft.com/office/drawing/2014/main" id="{D2AFD848-42D5-22F3-1288-9F8CE6D0461A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10502900" y="3886749"/>
            <a:ext cx="1092200" cy="406400"/>
          </a:xfrm>
          <a:prstGeom prst="roundRect">
            <a:avLst/>
          </a:prstGeom>
          <a:solidFill>
            <a:srgbClr val="67696B"/>
          </a:solidFill>
          <a:ln w="9525">
            <a:solidFill>
              <a:srgbClr val="000E1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r>
              <a:rPr lang="en-GB" sz="1400">
                <a:solidFill>
                  <a:srgbClr val="FFFFFF"/>
                </a:solidFill>
              </a:rPr>
              <a:t>Particle substeps</a:t>
            </a:r>
          </a:p>
        </p:txBody>
      </p:sp>
      <p:cxnSp>
        <p:nvCxnSpPr>
          <p:cNvPr id="88" name="arrow_p2k_1">
            <a:extLst>
              <a:ext uri="{FF2B5EF4-FFF2-40B4-BE49-F238E27FC236}">
                <a16:creationId xmlns:a16="http://schemas.microsoft.com/office/drawing/2014/main" id="{024104F9-9E02-7A41-7948-8046544DA82D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>
            <a:off x="8515350" y="1967779"/>
            <a:ext cx="514350" cy="502920"/>
          </a:xfrm>
          <a:prstGeom prst="bentConnector3">
            <a:avLst/>
          </a:prstGeom>
          <a:ln w="12700">
            <a:solidFill>
              <a:srgbClr val="595959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arrow_k2p_1">
            <a:extLst>
              <a:ext uri="{FF2B5EF4-FFF2-40B4-BE49-F238E27FC236}">
                <a16:creationId xmlns:a16="http://schemas.microsoft.com/office/drawing/2014/main" id="{DE71BF2F-C9F5-E25A-72BB-1D8F457918EC}"/>
              </a:ext>
            </a:extLst>
          </p:cNvPr>
          <p:cNvCxnSpPr/>
          <p:nvPr>
            <p:custDataLst>
              <p:tags r:id="rId11"/>
            </p:custDataLst>
          </p:nvPr>
        </p:nvCxnSpPr>
        <p:spPr>
          <a:xfrm flipH="1">
            <a:off x="8515350" y="2699299"/>
            <a:ext cx="514350" cy="502920"/>
          </a:xfrm>
          <a:prstGeom prst="bentConnector3">
            <a:avLst/>
          </a:prstGeom>
          <a:ln w="12700">
            <a:solidFill>
              <a:srgbClr val="595959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arrow_p2k_2">
            <a:extLst>
              <a:ext uri="{FF2B5EF4-FFF2-40B4-BE49-F238E27FC236}">
                <a16:creationId xmlns:a16="http://schemas.microsoft.com/office/drawing/2014/main" id="{14E617B6-15B9-CE53-EF90-9378C48F8F47}"/>
              </a:ext>
            </a:extLst>
          </p:cNvPr>
          <p:cNvCxnSpPr/>
          <p:nvPr>
            <p:custDataLst>
              <p:tags r:id="rId12"/>
            </p:custDataLst>
          </p:nvPr>
        </p:nvCxnSpPr>
        <p:spPr>
          <a:xfrm>
            <a:off x="8515350" y="3430819"/>
            <a:ext cx="514350" cy="502920"/>
          </a:xfrm>
          <a:prstGeom prst="bentConnector3">
            <a:avLst/>
          </a:prstGeom>
          <a:ln w="12700">
            <a:solidFill>
              <a:srgbClr val="595959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arrow_k2p_2">
            <a:extLst>
              <a:ext uri="{FF2B5EF4-FFF2-40B4-BE49-F238E27FC236}">
                <a16:creationId xmlns:a16="http://schemas.microsoft.com/office/drawing/2014/main" id="{A23521B9-FD22-1450-B42A-304B6E6212BA}"/>
              </a:ext>
            </a:extLst>
          </p:cNvPr>
          <p:cNvCxnSpPr/>
          <p:nvPr>
            <p:custDataLst>
              <p:tags r:id="rId13"/>
            </p:custDataLst>
          </p:nvPr>
        </p:nvCxnSpPr>
        <p:spPr>
          <a:xfrm flipH="1">
            <a:off x="8515350" y="4162339"/>
            <a:ext cx="514350" cy="502920"/>
          </a:xfrm>
          <a:prstGeom prst="bentConnector3">
            <a:avLst/>
          </a:prstGeom>
          <a:ln w="12700">
            <a:solidFill>
              <a:srgbClr val="595959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continues">
            <a:extLst>
              <a:ext uri="{FF2B5EF4-FFF2-40B4-BE49-F238E27FC236}">
                <a16:creationId xmlns:a16="http://schemas.microsoft.com/office/drawing/2014/main" id="{496CD18D-4EBA-AB64-7A36-08920C713BBB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9372600" y="5065309"/>
            <a:ext cx="508000" cy="3302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800" dirty="0">
                <a:solidFill>
                  <a:srgbClr val="595959"/>
                </a:solidFill>
              </a:rPr>
              <a:t>⋮</a:t>
            </a:r>
          </a:p>
        </p:txBody>
      </p:sp>
    </p:spTree>
    <p:extLst>
      <p:ext uri="{BB962C8B-B14F-4D97-AF65-F5344CB8AC3E}">
        <p14:creationId xmlns:p14="http://schemas.microsoft.com/office/powerpoint/2010/main" val="169690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68"/>
    </mc:Choice>
    <mc:Fallback xmlns="">
      <p:transition spd="slow" advTm="29768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E2F57FC-F185-32AE-74CD-C77C15EF152D}"/>
              </a:ext>
            </a:extLst>
          </p:cNvPr>
          <p:cNvSpPr/>
          <p:nvPr/>
        </p:nvSpPr>
        <p:spPr>
          <a:xfrm>
            <a:off x="7872843" y="-1"/>
            <a:ext cx="4319157" cy="20470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D92811-DB56-8BF6-237F-B17B5E15A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Current status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9BAF63-941F-148E-A852-BF8A1A03B3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33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46EF67-6B2D-B32E-187B-4CD1CB1C6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23B258C-1913-FA28-95BF-49D15A662890}"/>
              </a:ext>
            </a:extLst>
          </p:cNvPr>
          <p:cNvSpPr/>
          <p:nvPr/>
        </p:nvSpPr>
        <p:spPr>
          <a:xfrm>
            <a:off x="897845" y="2250281"/>
            <a:ext cx="2032000" cy="635000"/>
          </a:xfrm>
          <a:prstGeom prst="roundRect">
            <a:avLst/>
          </a:prstGeom>
          <a:solidFill>
            <a:srgbClr val="92D05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Coupled IZ/REC balance test (density channel)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2F4A12D-1094-7CA8-8CA8-1F5A2C23B3D1}"/>
              </a:ext>
            </a:extLst>
          </p:cNvPr>
          <p:cNvSpPr/>
          <p:nvPr/>
        </p:nvSpPr>
        <p:spPr>
          <a:xfrm>
            <a:off x="897845" y="3088481"/>
            <a:ext cx="2032000" cy="635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chemeClr val="tx1"/>
                </a:solidFill>
              </a:rPr>
              <a:t>Coupled IZ/REC balance test (all channels)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FC0EDB4-34BA-D094-3343-CA38EB276BA9}"/>
              </a:ext>
            </a:extLst>
          </p:cNvPr>
          <p:cNvSpPr/>
          <p:nvPr/>
        </p:nvSpPr>
        <p:spPr>
          <a:xfrm>
            <a:off x="897845" y="3926681"/>
            <a:ext cx="2032000" cy="635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chemeClr val="tx1"/>
                </a:solidFill>
              </a:rPr>
              <a:t>Field-aligned slab recycling test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ADA7807-FB31-7C73-4531-BB6F991068F7}"/>
              </a:ext>
            </a:extLst>
          </p:cNvPr>
          <p:cNvSpPr/>
          <p:nvPr/>
        </p:nvSpPr>
        <p:spPr>
          <a:xfrm>
            <a:off x="897845" y="4764881"/>
            <a:ext cx="2032000" cy="635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chemeClr val="tx1"/>
                </a:solidFill>
              </a:rPr>
              <a:t>Tokamak test (no vessel)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0A40B30-8D5E-E633-CE50-61236826B6C0}"/>
              </a:ext>
            </a:extLst>
          </p:cNvPr>
          <p:cNvSpPr/>
          <p:nvPr/>
        </p:nvSpPr>
        <p:spPr>
          <a:xfrm>
            <a:off x="897845" y="5603081"/>
            <a:ext cx="2032000" cy="635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chemeClr val="tx1"/>
                </a:solidFill>
              </a:rPr>
              <a:t>Higher fidelity tokamak test</a:t>
            </a:r>
            <a:endParaRPr lang="en-GB" sz="1400" dirty="0">
              <a:solidFill>
                <a:schemeClr val="tx1"/>
              </a:solidFill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A2B327B-A641-5DDF-90A2-A24143146218}"/>
              </a:ext>
            </a:extLst>
          </p:cNvPr>
          <p:cNvCxnSpPr>
            <a:cxnSpLocks/>
          </p:cNvCxnSpPr>
          <p:nvPr/>
        </p:nvCxnSpPr>
        <p:spPr>
          <a:xfrm flipH="1">
            <a:off x="1913845" y="2885281"/>
            <a:ext cx="0" cy="20320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C6FD93E-5770-3D11-8624-D12A34AD4EB3}"/>
              </a:ext>
            </a:extLst>
          </p:cNvPr>
          <p:cNvCxnSpPr>
            <a:cxnSpLocks/>
          </p:cNvCxnSpPr>
          <p:nvPr/>
        </p:nvCxnSpPr>
        <p:spPr>
          <a:xfrm flipH="1">
            <a:off x="1913845" y="3723481"/>
            <a:ext cx="0" cy="20320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695D95C-E292-0F62-5FAD-1405A776538E}"/>
              </a:ext>
            </a:extLst>
          </p:cNvPr>
          <p:cNvCxnSpPr>
            <a:cxnSpLocks/>
          </p:cNvCxnSpPr>
          <p:nvPr/>
        </p:nvCxnSpPr>
        <p:spPr>
          <a:xfrm flipH="1">
            <a:off x="1913845" y="4561681"/>
            <a:ext cx="0" cy="20320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DE6CBB8-8EA7-DA62-B4A0-DFBCB2A8E0C0}"/>
              </a:ext>
            </a:extLst>
          </p:cNvPr>
          <p:cNvCxnSpPr>
            <a:cxnSpLocks/>
          </p:cNvCxnSpPr>
          <p:nvPr/>
        </p:nvCxnSpPr>
        <p:spPr>
          <a:xfrm flipH="1">
            <a:off x="1913845" y="5399881"/>
            <a:ext cx="0" cy="20320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7C19DC69-7D88-CD5D-4721-1C9B30822088}"/>
              </a:ext>
            </a:extLst>
          </p:cNvPr>
          <p:cNvSpPr txBox="1"/>
          <p:nvPr/>
        </p:nvSpPr>
        <p:spPr>
          <a:xfrm>
            <a:off x="656811" y="983996"/>
            <a:ext cx="2514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Milestone test plan</a:t>
            </a:r>
          </a:p>
        </p:txBody>
      </p:sp>
      <p:sp>
        <p:nvSpPr>
          <p:cNvPr id="38" name="triangular_grid">
            <a:extLst>
              <a:ext uri="{FF2B5EF4-FFF2-40B4-BE49-F238E27FC236}">
                <a16:creationId xmlns:a16="http://schemas.microsoft.com/office/drawing/2014/main" id="{EF2436C7-340B-714B-E9A1-E663B220C17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97845" y="1412081"/>
            <a:ext cx="2032000" cy="635000"/>
          </a:xfrm>
          <a:prstGeom prst="roundRect">
            <a:avLst/>
          </a:prstGeom>
          <a:solidFill>
            <a:srgbClr val="92D05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chemeClr val="tx1"/>
                </a:solidFill>
              </a:rPr>
              <a:t>Triangular neutral grid</a:t>
            </a:r>
            <a:endParaRPr lang="en-GB" sz="1400" dirty="0">
              <a:solidFill>
                <a:schemeClr val="tx1"/>
              </a:solidFill>
            </a:endParaRPr>
          </a:p>
        </p:txBody>
      </p:sp>
      <p:cxnSp>
        <p:nvCxnSpPr>
          <p:cNvPr id="39" name="arrow_grid">
            <a:extLst>
              <a:ext uri="{FF2B5EF4-FFF2-40B4-BE49-F238E27FC236}">
                <a16:creationId xmlns:a16="http://schemas.microsoft.com/office/drawing/2014/main" id="{272646ED-BF7C-A3D9-4C00-CF8C777DA1A5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 flipH="1">
            <a:off x="1913845" y="2047081"/>
            <a:ext cx="0" cy="20320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4B7654B-00EF-2CFE-1838-409DCA540BDA}"/>
              </a:ext>
            </a:extLst>
          </p:cNvPr>
          <p:cNvGrpSpPr/>
          <p:nvPr/>
        </p:nvGrpSpPr>
        <p:grpSpPr>
          <a:xfrm>
            <a:off x="3462507" y="476250"/>
            <a:ext cx="3006074" cy="6014787"/>
            <a:chOff x="4386608" y="225679"/>
            <a:chExt cx="3174252" cy="6351291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125D102C-FE08-AA31-12E0-DE492275C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92" r="37361" b="2748"/>
            <a:stretch>
              <a:fillRect/>
            </a:stretch>
          </p:blipFill>
          <p:spPr>
            <a:xfrm>
              <a:off x="4386608" y="352029"/>
              <a:ext cx="2589953" cy="6224941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0C186E6-B769-E733-9A8A-2B40A600FA45}"/>
                </a:ext>
              </a:extLst>
            </p:cNvPr>
            <p:cNvSpPr txBox="1"/>
            <p:nvPr/>
          </p:nvSpPr>
          <p:spPr>
            <a:xfrm>
              <a:off x="4464050" y="225679"/>
              <a:ext cx="3096810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Particle advection in vessel grid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FEEAA9C-6891-6D54-175A-CF4816045241}"/>
              </a:ext>
            </a:extLst>
          </p:cNvPr>
          <p:cNvGrpSpPr/>
          <p:nvPr/>
        </p:nvGrpSpPr>
        <p:grpSpPr>
          <a:xfrm>
            <a:off x="6447901" y="476250"/>
            <a:ext cx="5504672" cy="6065520"/>
            <a:chOff x="6585726" y="432882"/>
            <a:chExt cx="5504672" cy="606552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9D368F7-44FE-B682-0693-2254DA67FD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85726" y="993730"/>
              <a:ext cx="5504672" cy="5504672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A3653AF-2A83-BE86-5358-2D037FA0F3D3}"/>
                </a:ext>
              </a:extLst>
            </p:cNvPr>
            <p:cNvSpPr txBox="1"/>
            <p:nvPr/>
          </p:nvSpPr>
          <p:spPr>
            <a:xfrm>
              <a:off x="7497867" y="432882"/>
              <a:ext cx="3836616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Density coupled </a:t>
              </a:r>
            </a:p>
            <a:p>
              <a:pPr algn="ctr"/>
              <a:r>
                <a: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slab IZ/REC equilibration test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533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928"/>
    </mc:Choice>
    <mc:Fallback xmlns="">
      <p:transition spd="slow" advTm="69928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20401-7E72-EEE0-95E5-7A8F2CC07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951A5-A7DF-DAA3-B9CD-1EDE5EB37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2" y="105171"/>
            <a:ext cx="9980705" cy="951505"/>
          </a:xfrm>
        </p:spPr>
        <p:txBody>
          <a:bodyPr/>
          <a:lstStyle/>
          <a:p>
            <a:r>
              <a:rPr lang="en-GB" dirty="0"/>
              <a:t>Thank you - Questions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1F6FCF-2674-09C6-2892-E7B8D8EE3B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1602" y="6387704"/>
            <a:ext cx="663451" cy="365125"/>
          </a:xfrm>
        </p:spPr>
        <p:txBody>
          <a:bodyPr/>
          <a:lstStyle/>
          <a:p>
            <a:fld id="{2FAC9B97-09FF-48D2-BE7D-9928D2A53A63}" type="slidenum">
              <a:rPr lang="en-GB" smtClean="0"/>
              <a:pPr/>
              <a:t>34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44FEFB-B5E4-65E0-508C-F24DA9732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9BA0782-D228-8433-B7CF-8A98A29AFB50}"/>
              </a:ext>
            </a:extLst>
          </p:cNvPr>
          <p:cNvSpPr/>
          <p:nvPr/>
        </p:nvSpPr>
        <p:spPr>
          <a:xfrm>
            <a:off x="2418057" y="2126770"/>
            <a:ext cx="2104670" cy="693318"/>
          </a:xfrm>
          <a:prstGeom prst="roundRect">
            <a:avLst/>
          </a:prstGeom>
          <a:solidFill>
            <a:srgbClr val="13B5C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Fluid neutrals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2A7A40-DE87-2720-A588-AB97EC0E6D71}"/>
              </a:ext>
            </a:extLst>
          </p:cNvPr>
          <p:cNvSpPr/>
          <p:nvPr/>
        </p:nvSpPr>
        <p:spPr>
          <a:xfrm>
            <a:off x="200400" y="2126770"/>
            <a:ext cx="2104670" cy="693318"/>
          </a:xfrm>
          <a:prstGeom prst="roundRect">
            <a:avLst/>
          </a:prstGeom>
          <a:solidFill>
            <a:srgbClr val="FF8C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Performance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AFC5E20-B254-C186-12F7-710487080D17}"/>
              </a:ext>
            </a:extLst>
          </p:cNvPr>
          <p:cNvSpPr/>
          <p:nvPr/>
        </p:nvSpPr>
        <p:spPr>
          <a:xfrm>
            <a:off x="4635715" y="2126770"/>
            <a:ext cx="2290290" cy="69331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Kinetic neutrals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5B1C084-57D5-399A-D024-F492C7E9EBBB}"/>
              </a:ext>
            </a:extLst>
          </p:cNvPr>
          <p:cNvSpPr/>
          <p:nvPr/>
        </p:nvSpPr>
        <p:spPr>
          <a:xfrm>
            <a:off x="7038992" y="2126770"/>
            <a:ext cx="2290290" cy="693318"/>
          </a:xfrm>
          <a:prstGeom prst="roundRect">
            <a:avLst/>
          </a:prstGeom>
          <a:solidFill>
            <a:srgbClr val="FC8EB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Impurities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2504472-5EBB-742C-A098-6DDA3E21E7C3}"/>
              </a:ext>
            </a:extLst>
          </p:cNvPr>
          <p:cNvSpPr/>
          <p:nvPr/>
        </p:nvSpPr>
        <p:spPr>
          <a:xfrm>
            <a:off x="9442270" y="2126770"/>
            <a:ext cx="2290290" cy="69331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Drifts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76BE868-0DEF-9D8D-AAEE-8BD8A4F3D9FB}"/>
              </a:ext>
            </a:extLst>
          </p:cNvPr>
          <p:cNvSpPr/>
          <p:nvPr/>
        </p:nvSpPr>
        <p:spPr>
          <a:xfrm>
            <a:off x="2418057" y="3154474"/>
            <a:ext cx="2104670" cy="693318"/>
          </a:xfrm>
          <a:prstGeom prst="roundRect">
            <a:avLst/>
          </a:prstGeom>
          <a:solidFill>
            <a:srgbClr val="13B5CB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Molecules</a:t>
            </a:r>
            <a:r>
              <a:rPr lang="en-GB" sz="1400" dirty="0">
                <a:solidFill>
                  <a:schemeClr val="tx1"/>
                </a:solidFill>
              </a:rPr>
              <a:t> (O. Parry, Wed 14:16)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1DC461E-705D-DC05-BD14-CE7EABFBC419}"/>
              </a:ext>
            </a:extLst>
          </p:cNvPr>
          <p:cNvSpPr/>
          <p:nvPr/>
        </p:nvSpPr>
        <p:spPr>
          <a:xfrm>
            <a:off x="2418057" y="3954006"/>
            <a:ext cx="2104670" cy="693318"/>
          </a:xfrm>
          <a:prstGeom prst="roundRect">
            <a:avLst/>
          </a:prstGeom>
          <a:solidFill>
            <a:srgbClr val="13B5CB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Verification/validation on </a:t>
            </a:r>
            <a:r>
              <a:rPr lang="en-GB" sz="1400" b="1">
                <a:solidFill>
                  <a:schemeClr val="tx1"/>
                </a:solidFill>
              </a:rPr>
              <a:t>MAST-U </a:t>
            </a:r>
            <a:r>
              <a:rPr lang="en-GB" sz="1400">
                <a:solidFill>
                  <a:schemeClr val="tx1"/>
                </a:solidFill>
              </a:rPr>
              <a:t>(L. Shih, Wed 14:24)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0882ACA-C6AB-466A-9F98-DBF9FE90DC94}"/>
              </a:ext>
            </a:extLst>
          </p:cNvPr>
          <p:cNvSpPr/>
          <p:nvPr/>
        </p:nvSpPr>
        <p:spPr>
          <a:xfrm>
            <a:off x="4635714" y="3154474"/>
            <a:ext cx="2290289" cy="693318"/>
          </a:xfrm>
          <a:prstGeom prst="round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VANTAGE coupling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(this talk)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4B0024E-DD87-E06B-D634-24E79A690F6F}"/>
              </a:ext>
            </a:extLst>
          </p:cNvPr>
          <p:cNvSpPr/>
          <p:nvPr/>
        </p:nvSpPr>
        <p:spPr>
          <a:xfrm>
            <a:off x="7038993" y="3154474"/>
            <a:ext cx="2290289" cy="693318"/>
          </a:xfrm>
          <a:prstGeom prst="roundRect">
            <a:avLst/>
          </a:prstGeom>
          <a:solidFill>
            <a:srgbClr val="FC8EB5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JET neon-seeded baseline </a:t>
            </a:r>
            <a:r>
              <a:rPr lang="en-GB" sz="1400" dirty="0">
                <a:solidFill>
                  <a:schemeClr val="tx1"/>
                </a:solidFill>
              </a:rPr>
              <a:t>(new hire in 2027)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E4B04FE-AD96-EAA8-D1E5-305DE7101090}"/>
              </a:ext>
            </a:extLst>
          </p:cNvPr>
          <p:cNvSpPr/>
          <p:nvPr/>
        </p:nvSpPr>
        <p:spPr>
          <a:xfrm>
            <a:off x="9442271" y="3154474"/>
            <a:ext cx="2290289" cy="693318"/>
          </a:xfrm>
          <a:prstGeom prst="roundRect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Work at LLNL</a:t>
            </a:r>
            <a:r>
              <a:rPr lang="en-GB" sz="1400" dirty="0">
                <a:solidFill>
                  <a:schemeClr val="tx1"/>
                </a:solidFill>
              </a:rPr>
              <a:t> (M. Tsagkaridis, B. Dudson Fri 09:40)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F40F98C-F1DC-CA16-A0A6-F8BE7ED6EC57}"/>
              </a:ext>
            </a:extLst>
          </p:cNvPr>
          <p:cNvSpPr/>
          <p:nvPr/>
        </p:nvSpPr>
        <p:spPr>
          <a:xfrm>
            <a:off x="7038992" y="3976604"/>
            <a:ext cx="2290289" cy="693318"/>
          </a:xfrm>
          <a:prstGeom prst="roundRect">
            <a:avLst/>
          </a:prstGeom>
          <a:solidFill>
            <a:srgbClr val="FC8EB5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Zhdanov implemented this FY</a:t>
            </a:r>
            <a:r>
              <a:rPr lang="en-GB" sz="1400" dirty="0">
                <a:solidFill>
                  <a:schemeClr val="tx1"/>
                </a:solidFill>
              </a:rPr>
              <a:t> (C. MacMackin)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1B27298-7159-0C8D-134A-C41685216D00}"/>
              </a:ext>
            </a:extLst>
          </p:cNvPr>
          <p:cNvSpPr/>
          <p:nvPr/>
        </p:nvSpPr>
        <p:spPr>
          <a:xfrm>
            <a:off x="2418057" y="4727431"/>
            <a:ext cx="2104670" cy="693318"/>
          </a:xfrm>
          <a:prstGeom prst="roundRect">
            <a:avLst/>
          </a:prstGeom>
          <a:solidFill>
            <a:srgbClr val="13B5CB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Verification/validation on ST-40 </a:t>
            </a:r>
            <a:r>
              <a:rPr lang="en-GB" sz="1400" dirty="0">
                <a:solidFill>
                  <a:schemeClr val="tx1"/>
                </a:solidFill>
              </a:rPr>
              <a:t>(this talk)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9562978-F059-F804-DD1B-9EF75383FDA3}"/>
              </a:ext>
            </a:extLst>
          </p:cNvPr>
          <p:cNvSpPr/>
          <p:nvPr/>
        </p:nvSpPr>
        <p:spPr>
          <a:xfrm>
            <a:off x="200400" y="3154474"/>
            <a:ext cx="2104670" cy="693318"/>
          </a:xfrm>
          <a:prstGeom prst="roundRect">
            <a:avLst/>
          </a:prstGeom>
          <a:solidFill>
            <a:srgbClr val="FF8C0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</a:rPr>
              <a:t>Solver optimisation in collab. with STFC</a:t>
            </a:r>
            <a:r>
              <a:rPr lang="en-GB" sz="1200" dirty="0">
                <a:solidFill>
                  <a:schemeClr val="tx1"/>
                </a:solidFill>
              </a:rPr>
              <a:t> (This talk, C. MacMackin, Thu 14:24)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F6F9D45-C463-5171-451E-437E057F8E9A}"/>
              </a:ext>
            </a:extLst>
          </p:cNvPr>
          <p:cNvSpPr/>
          <p:nvPr/>
        </p:nvSpPr>
        <p:spPr>
          <a:xfrm>
            <a:off x="200400" y="3954006"/>
            <a:ext cx="2104670" cy="693318"/>
          </a:xfrm>
          <a:prstGeom prst="roundRect">
            <a:avLst/>
          </a:prstGeom>
          <a:solidFill>
            <a:srgbClr val="FF8C0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Physical preconditioning for </a:t>
            </a:r>
            <a:r>
              <a:rPr lang="en-GB" sz="1400" b="1">
                <a:solidFill>
                  <a:schemeClr val="tx1"/>
                </a:solidFill>
              </a:rPr>
              <a:t>neutrals</a:t>
            </a:r>
            <a:r>
              <a:rPr lang="en-GB" sz="1400">
                <a:solidFill>
                  <a:schemeClr val="tx1"/>
                </a:solidFill>
              </a:rPr>
              <a:t> (N. Bootland, Thu 14:12)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469333D5-E1E7-2055-FD01-58D263FBB52A}"/>
              </a:ext>
            </a:extLst>
          </p:cNvPr>
          <p:cNvSpPr/>
          <p:nvPr/>
        </p:nvSpPr>
        <p:spPr>
          <a:xfrm>
            <a:off x="9442270" y="3981374"/>
            <a:ext cx="2290289" cy="693318"/>
          </a:xfrm>
          <a:prstGeom prst="roundRect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Stellarator drifts simulations</a:t>
            </a:r>
            <a:r>
              <a:rPr lang="en-GB" sz="1400" dirty="0">
                <a:solidFill>
                  <a:schemeClr val="tx1"/>
                </a:solidFill>
              </a:rPr>
              <a:t> (T. Tork Tue 16:20)</a:t>
            </a:r>
          </a:p>
        </p:txBody>
      </p:sp>
      <p:sp>
        <p:nvSpPr>
          <p:cNvPr id="30" name="gpu_box">
            <a:extLst>
              <a:ext uri="{FF2B5EF4-FFF2-40B4-BE49-F238E27FC236}">
                <a16:creationId xmlns:a16="http://schemas.microsoft.com/office/drawing/2014/main" id="{D3847406-74EA-86EC-04BE-6CC4AAE587F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99913" y="4727703"/>
            <a:ext cx="2104670" cy="693318"/>
          </a:xfrm>
          <a:prstGeom prst="roundRect">
            <a:avLst/>
          </a:prstGeom>
          <a:solidFill>
            <a:srgbClr val="FF8C0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tx1"/>
                </a:solidFill>
              </a:rPr>
              <a:t>GPU porting</a:t>
            </a:r>
            <a:r>
              <a:rPr lang="en-GB" sz="1400">
                <a:solidFill>
                  <a:schemeClr val="tx1"/>
                </a:solidFill>
              </a:rPr>
              <a:t> (J. Castagna, Thu 10:00)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31" name="vantage_reactions_box">
            <a:extLst>
              <a:ext uri="{FF2B5EF4-FFF2-40B4-BE49-F238E27FC236}">
                <a16:creationId xmlns:a16="http://schemas.microsoft.com/office/drawing/2014/main" id="{5969C7A6-49DF-CF3F-AFFE-4B32AEF26D7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636023" y="3954273"/>
            <a:ext cx="2290289" cy="693318"/>
          </a:xfrm>
          <a:prstGeom prst="roundRect">
            <a:avLst/>
          </a:prstGeom>
          <a:solidFill>
            <a:schemeClr val="accent6">
              <a:lumMod val="60000"/>
              <a:lumOff val="4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>
                <a:solidFill>
                  <a:schemeClr val="tx1"/>
                </a:solidFill>
              </a:rPr>
              <a:t>VANTAGE-Reactions</a:t>
            </a:r>
            <a:endParaRPr lang="en-GB" sz="1400" b="1" dirty="0">
              <a:solidFill>
                <a:schemeClr val="tx1"/>
              </a:solidFill>
            </a:endParaRPr>
          </a:p>
          <a:p>
            <a:pPr algn="ctr"/>
            <a:r>
              <a:rPr lang="en-GB" sz="1400">
                <a:solidFill>
                  <a:schemeClr val="tx1"/>
                </a:solidFill>
              </a:rPr>
              <a:t>(S. Mijin, Wed 13:40)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33" name="stellarator_vv_box">
            <a:extLst>
              <a:ext uri="{FF2B5EF4-FFF2-40B4-BE49-F238E27FC236}">
                <a16:creationId xmlns:a16="http://schemas.microsoft.com/office/drawing/2014/main" id="{26299F3A-5143-51BC-A756-3C0F771DC2E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418080" y="5501640"/>
            <a:ext cx="2104670" cy="693318"/>
          </a:xfrm>
          <a:prstGeom prst="roundRect">
            <a:avLst/>
          </a:prstGeom>
          <a:solidFill>
            <a:srgbClr val="13B5CB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Verification/</a:t>
            </a:r>
            <a:r>
              <a:rPr lang="en-GB" sz="1400" b="1">
                <a:solidFill>
                  <a:schemeClr val="tx1"/>
                </a:solidFill>
              </a:rPr>
              <a:t>validation for stellarators </a:t>
            </a:r>
            <a:r>
              <a:rPr lang="en-GB" sz="1400">
                <a:solidFill>
                  <a:schemeClr val="tx1"/>
                </a:solidFill>
              </a:rPr>
              <a:t>(A. Stier, Thu 14:16)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5ED7684-C6A6-9C94-5A12-4B36CFB1B4C7}"/>
              </a:ext>
            </a:extLst>
          </p:cNvPr>
          <p:cNvSpPr txBox="1">
            <a:spLocks/>
          </p:cNvSpPr>
          <p:nvPr/>
        </p:nvSpPr>
        <p:spPr>
          <a:xfrm>
            <a:off x="790505" y="1263926"/>
            <a:ext cx="9980705" cy="80960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914303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 algn="ctr"/>
            <a:r>
              <a:rPr lang="en-GB" sz="2400" b="0" dirty="0"/>
              <a:t>Summary of Hermes-3 projects:</a:t>
            </a:r>
          </a:p>
        </p:txBody>
      </p:sp>
    </p:spTree>
    <p:extLst>
      <p:ext uri="{BB962C8B-B14F-4D97-AF65-F5344CB8AC3E}">
        <p14:creationId xmlns:p14="http://schemas.microsoft.com/office/powerpoint/2010/main" val="414618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6"/>
    </mc:Choice>
    <mc:Fallback xmlns="">
      <p:transition spd="slow" advTm="21926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92A3618-EC60-567F-F136-E3AA25820F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FDB43AAE-9084-A3F3-8DA5-584730586D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Appendix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11F5199-D8BD-A471-C920-003EBA6BA4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5BA076-10E8-C47E-5AE4-FD8AC2156AE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88100"/>
            <a:ext cx="663575" cy="365125"/>
          </a:xfrm>
        </p:spPr>
        <p:txBody>
          <a:bodyPr/>
          <a:lstStyle/>
          <a:p>
            <a:fld id="{2FAC9B97-09FF-48D2-BE7D-9928D2A53A63}" type="slidenum">
              <a:rPr lang="en-GB" smtClean="0"/>
              <a:t>35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EC9F00-2E0C-45AC-4742-D1C30D83C455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88100"/>
            <a:ext cx="7008813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22316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corner_mask" descr="White mask over the template's top-right corner, so the figure can reach the top of the slide">
            <a:extLst>
              <a:ext uri="{FF2B5EF4-FFF2-40B4-BE49-F238E27FC236}">
                <a16:creationId xmlns:a16="http://schemas.microsoft.com/office/drawing/2014/main" id="{2D95D0AC-19C7-C08F-ED3F-E1F0B7AAC7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0"/>
            <a:ext cx="2286000" cy="2286000"/>
          </a:xfrm>
          <a:prstGeom prst="rect">
            <a:avLst/>
          </a:prstGeom>
        </p:spPr>
      </p:pic>
      <p:pic>
        <p:nvPicPr>
          <p:cNvPr id="37" name="regularisation_scan" descr="Made by talks/ecw2026/figs/regularisation_scan.py @ 977d780&#10;Cases in /home/mike/work/cases/fluxlim/st40-flimlrb:&#10;Series 0, old code: st40fllrb0a[gikl]; st40fllrb0aj did not finish&#10;Series 20, no regularisation: st40fllrb20[acde]; st40fllrb20b did not finish&#10;Series 22, this work: st40fllrb22[a-e]">
            <a:extLst>
              <a:ext uri="{FF2B5EF4-FFF2-40B4-BE49-F238E27FC236}">
                <a16:creationId xmlns:a16="http://schemas.microsoft.com/office/drawing/2014/main" id="{1E959C24-7B38-E081-5749-76DEF4FE3FB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988" y="101601"/>
            <a:ext cx="4227923" cy="6184899"/>
          </a:xfrm>
          <a:prstGeom prst="rect">
            <a:avLst/>
          </a:prstGeom>
        </p:spPr>
      </p:pic>
      <p:sp>
        <p:nvSpPr>
          <p:cNvPr id="177" name="limit_card1">
            <a:extLst>
              <a:ext uri="{FF2B5EF4-FFF2-40B4-BE49-F238E27FC236}">
                <a16:creationId xmlns:a16="http://schemas.microsoft.com/office/drawing/2014/main" id="{08712C41-0F37-04A4-BFE8-CA4AC80EC9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1602" y="1513824"/>
            <a:ext cx="2389107" cy="922323"/>
          </a:xfrm>
          <a:prstGeom prst="roundRect">
            <a:avLst>
              <a:gd name="adj" fmla="val 10300"/>
            </a:avLst>
          </a:prstGeom>
          <a:solidFill>
            <a:schemeClr val="accent2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D8244E-153A-9913-06EA-5FE61571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3" y="105171"/>
            <a:ext cx="6991348" cy="951505"/>
          </a:xfrm>
        </p:spPr>
        <p:txBody>
          <a:bodyPr/>
          <a:lstStyle/>
          <a:p>
            <a:r>
              <a:rPr lang="en-GB" sz="3600" dirty="0"/>
              <a:t>Lesson #1: regularise neutral limiter without changing physics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83515F-93B7-3F7A-6E21-CC8354489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36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73704E-5A42-3636-38D4-8D0B15D27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sp>
        <p:nvSpPr>
          <p:cNvPr id="151" name="limit_card1">
            <a:extLst>
              <a:ext uri="{FF2B5EF4-FFF2-40B4-BE49-F238E27FC236}">
                <a16:creationId xmlns:a16="http://schemas.microsoft.com/office/drawing/2014/main" id="{31CF9006-62C1-CA17-2BED-9FDB734D3576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990604" y="2672368"/>
            <a:ext cx="1701800" cy="736600"/>
          </a:xfrm>
          <a:prstGeom prst="roundRect">
            <a:avLst>
              <a:gd name="adj" fmla="val 103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153" name="limit_card2">
            <a:extLst>
              <a:ext uri="{FF2B5EF4-FFF2-40B4-BE49-F238E27FC236}">
                <a16:creationId xmlns:a16="http://schemas.microsoft.com/office/drawing/2014/main" id="{A5212BF2-56DA-B373-30AF-4F04FB4C2CA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990604" y="3713768"/>
            <a:ext cx="1701800" cy="1041400"/>
          </a:xfrm>
          <a:prstGeom prst="roundRect">
            <a:avLst>
              <a:gd name="adj" fmla="val 73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155" name="limit_card3">
            <a:extLst>
              <a:ext uri="{FF2B5EF4-FFF2-40B4-BE49-F238E27FC236}">
                <a16:creationId xmlns:a16="http://schemas.microsoft.com/office/drawing/2014/main" id="{00CDDC56-EA9C-0BD3-8BA0-85AB1E444B1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990604" y="5059968"/>
            <a:ext cx="1701800" cy="508000"/>
          </a:xfrm>
          <a:prstGeom prst="roundRect">
            <a:avLst>
              <a:gd name="adj" fmla="val 15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58D5B9C0-C837-FE68-14D9-B14B8C392A08}"/>
              </a:ext>
            </a:extLst>
          </p:cNvPr>
          <p:cNvGrpSpPr/>
          <p:nvPr/>
        </p:nvGrpSpPr>
        <p:grpSpPr>
          <a:xfrm>
            <a:off x="3048004" y="2672368"/>
            <a:ext cx="2794000" cy="736600"/>
            <a:chOff x="3380058" y="2271798"/>
            <a:chExt cx="2794000" cy="736600"/>
          </a:xfrm>
        </p:grpSpPr>
        <p:sp>
          <p:nvSpPr>
            <p:cNvPr id="152" name="instab_card1">
              <a:extLst>
                <a:ext uri="{FF2B5EF4-FFF2-40B4-BE49-F238E27FC236}">
                  <a16:creationId xmlns:a16="http://schemas.microsoft.com/office/drawing/2014/main" id="{E834E05D-E636-9F5F-FB4D-2B99BE17017C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3380058" y="2271798"/>
              <a:ext cx="2794000" cy="736600"/>
            </a:xfrm>
            <a:prstGeom prst="roundRect">
              <a:avLst>
                <a:gd name="adj" fmla="val 10300"/>
              </a:avLst>
            </a:prstGeom>
            <a:solidFill>
              <a:srgbClr val="F1F4F7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0" name="instab_t1">
                  <a:extLst>
                    <a:ext uri="{FF2B5EF4-FFF2-40B4-BE49-F238E27FC236}">
                      <a16:creationId xmlns:a16="http://schemas.microsoft.com/office/drawing/2014/main" id="{70BE818B-6019-07DF-66ED-3545632D36F1}"/>
                    </a:ext>
                  </a:extLst>
                </p:cNvPr>
                <p:cNvSpPr txBox="1"/>
                <p:nvPr>
                  <p:custDataLst>
                    <p:tags r:id="rId50"/>
                  </p:custDataLst>
                </p:nvPr>
              </p:nvSpPr>
              <p:spPr>
                <a:xfrm>
                  <a:off x="3456258" y="2284498"/>
                  <a:ext cx="2490470" cy="7073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20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non-differentiable kink due to </a:t>
                  </a:r>
                  <a14:m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𝑎𝑏𝑠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(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)</m:t>
                      </m:r>
                    </m:oMath>
                  </a14:m>
                  <a:endParaRPr lang="en-GB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60" name="instab_t1">
                  <a:extLst>
                    <a:ext uri="{FF2B5EF4-FFF2-40B4-BE49-F238E27FC236}">
                      <a16:creationId xmlns:a16="http://schemas.microsoft.com/office/drawing/2014/main" id="{70BE818B-6019-07DF-66ED-3545632D36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59"/>
                  </p:custDataLst>
                </p:nvPr>
              </p:nvSpPr>
              <p:spPr>
                <a:xfrm>
                  <a:off x="3456258" y="2284498"/>
                  <a:ext cx="2490470" cy="707390"/>
                </a:xfrm>
                <a:prstGeom prst="rect">
                  <a:avLst/>
                </a:prstGeom>
                <a:blipFill>
                  <a:blip r:embed="rId60"/>
                  <a:stretch>
                    <a:fillRect l="-2696" t="-4310" b="-1465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F96F0B35-58E4-EA4A-B37B-1F69262DCAB6}"/>
              </a:ext>
            </a:extLst>
          </p:cNvPr>
          <p:cNvGrpSpPr/>
          <p:nvPr/>
        </p:nvGrpSpPr>
        <p:grpSpPr>
          <a:xfrm>
            <a:off x="3048004" y="3713768"/>
            <a:ext cx="2945130" cy="1041400"/>
            <a:chOff x="3380058" y="3313198"/>
            <a:chExt cx="2945130" cy="1041400"/>
          </a:xfrm>
        </p:grpSpPr>
        <p:sp>
          <p:nvSpPr>
            <p:cNvPr id="154" name="instab_card2">
              <a:extLst>
                <a:ext uri="{FF2B5EF4-FFF2-40B4-BE49-F238E27FC236}">
                  <a16:creationId xmlns:a16="http://schemas.microsoft.com/office/drawing/2014/main" id="{71A62DD4-4A91-86D3-2BD3-A8D3E7EEDF7D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3380058" y="3313198"/>
              <a:ext cx="2794000" cy="1041400"/>
            </a:xfrm>
            <a:prstGeom prst="roundRect">
              <a:avLst>
                <a:gd name="adj" fmla="val 7300"/>
              </a:avLst>
            </a:prstGeom>
            <a:solidFill>
              <a:srgbClr val="F1F4F7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p:sp>
          <p:nvSpPr>
            <p:cNvPr id="161" name="instab_t2">
              <a:extLst>
                <a:ext uri="{FF2B5EF4-FFF2-40B4-BE49-F238E27FC236}">
                  <a16:creationId xmlns:a16="http://schemas.microsoft.com/office/drawing/2014/main" id="{B12A9CDE-4C25-D21F-82CF-58C454E96FCF}"/>
                </a:ext>
              </a:extLst>
            </p:cNvPr>
            <p:cNvSpPr txBox="1"/>
            <p:nvPr>
              <p:custDataLst>
                <p:tags r:id="rId48"/>
              </p:custDataLst>
            </p:nvPr>
          </p:nvSpPr>
          <p:spPr>
            <a:xfrm>
              <a:off x="3456258" y="3325898"/>
              <a:ext cx="2868930" cy="1016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saturated limiter turns diffusion into advection, operator is central</a:t>
              </a: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415ADAA6-53E8-8B8B-63BE-AD0CD70419D1}"/>
              </a:ext>
            </a:extLst>
          </p:cNvPr>
          <p:cNvGrpSpPr/>
          <p:nvPr/>
        </p:nvGrpSpPr>
        <p:grpSpPr>
          <a:xfrm>
            <a:off x="3048004" y="5059968"/>
            <a:ext cx="2945130" cy="508000"/>
            <a:chOff x="3380058" y="4659398"/>
            <a:chExt cx="2945130" cy="508000"/>
          </a:xfrm>
        </p:grpSpPr>
        <p:sp>
          <p:nvSpPr>
            <p:cNvPr id="156" name="instab_card3">
              <a:extLst>
                <a:ext uri="{FF2B5EF4-FFF2-40B4-BE49-F238E27FC236}">
                  <a16:creationId xmlns:a16="http://schemas.microsoft.com/office/drawing/2014/main" id="{13F57187-6D50-6DBB-3137-A60D128FAD42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3380058" y="4659398"/>
              <a:ext cx="2794000" cy="508000"/>
            </a:xfrm>
            <a:prstGeom prst="roundRect">
              <a:avLst>
                <a:gd name="adj" fmla="val 15000"/>
              </a:avLst>
            </a:prstGeom>
            <a:solidFill>
              <a:srgbClr val="F1F4F7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2" name="instab_t3">
                  <a:extLst>
                    <a:ext uri="{FF2B5EF4-FFF2-40B4-BE49-F238E27FC236}">
                      <a16:creationId xmlns:a16="http://schemas.microsoft.com/office/drawing/2014/main" id="{ED4AC915-4AC7-BCD7-FA66-BB3488F1831A}"/>
                    </a:ext>
                  </a:extLst>
                </p:cNvPr>
                <p:cNvSpPr txBox="1"/>
                <p:nvPr>
                  <p:custDataLst>
                    <p:tags r:id="rId46"/>
                  </p:custDataLst>
                </p:nvPr>
              </p:nvSpPr>
              <p:spPr>
                <a:xfrm>
                  <a:off x="3456258" y="4735598"/>
                  <a:ext cx="2868930" cy="4140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r>
                              <m:rPr>
                                <m:sty m:val="p"/>
                              </m:rPr>
                              <a:rPr lang="en-GB" sz="2000" b="0" i="1" smtClean="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max</m:t>
                            </m:r>
                          </m:sub>
                        </m:sSub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→</m:t>
                        </m:r>
                        <m:r>
                          <a:rPr lang="en-GB" sz="2000">
                            <a:latin typeface="Cambria Math"/>
                            <a:cs typeface="Cambria Math"/>
                          </a:rPr>
                          <m:t>∞</m:t>
                        </m:r>
                      </m:oMath>
                    </m:oMathPara>
                  </a14:m>
                  <a:endParaRPr lang="en-GB" sz="20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62" name="instab_t3">
                  <a:extLst>
                    <a:ext uri="{FF2B5EF4-FFF2-40B4-BE49-F238E27FC236}">
                      <a16:creationId xmlns:a16="http://schemas.microsoft.com/office/drawing/2014/main" id="{ED4AC915-4AC7-BCD7-FA66-BB3488F1831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61"/>
                  </p:custDataLst>
                </p:nvPr>
              </p:nvSpPr>
              <p:spPr>
                <a:xfrm>
                  <a:off x="3456258" y="4735598"/>
                  <a:ext cx="2868930" cy="414020"/>
                </a:xfrm>
                <a:prstGeom prst="rect">
                  <a:avLst/>
                </a:prstGeom>
                <a:blipFill>
                  <a:blip r:embed="rId6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63" name="instab_icon1">
            <a:extLst>
              <a:ext uri="{FF2B5EF4-FFF2-40B4-BE49-F238E27FC236}">
                <a16:creationId xmlns:a16="http://schemas.microsoft.com/office/drawing/2014/main" id="{0DFCE31C-D74A-30A2-77DF-643528BD15BD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10605" y="2490164"/>
            <a:ext cx="340861" cy="340861"/>
          </a:xfrm>
          <a:prstGeom prst="ellipse">
            <a:avLst/>
          </a:prstGeom>
          <a:solidFill>
            <a:srgbClr val="E8A33D"/>
          </a:solidFill>
          <a:ln w="12700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r>
              <a:rPr lang="en-GB" sz="2800" b="1" dirty="0">
                <a:solidFill>
                  <a:srgbClr val="FFFFFF"/>
                </a:solidFill>
              </a:rPr>
              <a:t>!</a:t>
            </a:r>
          </a:p>
        </p:txBody>
      </p:sp>
      <p:cxnSp>
        <p:nvCxnSpPr>
          <p:cNvPr id="166" name="branch_trunk">
            <a:extLst>
              <a:ext uri="{FF2B5EF4-FFF2-40B4-BE49-F238E27FC236}">
                <a16:creationId xmlns:a16="http://schemas.microsoft.com/office/drawing/2014/main" id="{238E957B-EDAF-C4C0-37FF-A0F8F58CBEC2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571504" y="2443768"/>
            <a:ext cx="0" cy="2870200"/>
          </a:xfrm>
          <a:prstGeom prst="straightConnector1">
            <a:avLst/>
          </a:prstGeom>
          <a:ln w="19050">
            <a:solidFill>
              <a:srgbClr val="002F56"/>
            </a:solidFill>
            <a:prstDash val="solid"/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branch_arrow1">
            <a:extLst>
              <a:ext uri="{FF2B5EF4-FFF2-40B4-BE49-F238E27FC236}">
                <a16:creationId xmlns:a16="http://schemas.microsoft.com/office/drawing/2014/main" id="{36A98848-6775-7D6E-DD01-2B3C2AA5604B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>
            <a:off x="571504" y="3040668"/>
            <a:ext cx="393700" cy="0"/>
          </a:xfrm>
          <a:prstGeom prst="straightConnector1">
            <a:avLst/>
          </a:prstGeom>
          <a:ln w="1905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branch_arrow2">
            <a:extLst>
              <a:ext uri="{FF2B5EF4-FFF2-40B4-BE49-F238E27FC236}">
                <a16:creationId xmlns:a16="http://schemas.microsoft.com/office/drawing/2014/main" id="{D81714BD-79BE-6A8B-918E-33DF03307442}"/>
              </a:ext>
            </a:extLst>
          </p:cNvPr>
          <p:cNvCxnSpPr/>
          <p:nvPr>
            <p:custDataLst>
              <p:tags r:id="rId10"/>
            </p:custDataLst>
          </p:nvPr>
        </p:nvCxnSpPr>
        <p:spPr>
          <a:xfrm>
            <a:off x="571504" y="4234468"/>
            <a:ext cx="393700" cy="0"/>
          </a:xfrm>
          <a:prstGeom prst="straightConnector1">
            <a:avLst/>
          </a:prstGeom>
          <a:ln w="1905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branch_arrow3">
            <a:extLst>
              <a:ext uri="{FF2B5EF4-FFF2-40B4-BE49-F238E27FC236}">
                <a16:creationId xmlns:a16="http://schemas.microsoft.com/office/drawing/2014/main" id="{61B9375C-0BE5-9F46-7913-26F6C798F9FF}"/>
              </a:ext>
            </a:extLst>
          </p:cNvPr>
          <p:cNvCxnSpPr/>
          <p:nvPr>
            <p:custDataLst>
              <p:tags r:id="rId11"/>
            </p:custDataLst>
          </p:nvPr>
        </p:nvCxnSpPr>
        <p:spPr>
          <a:xfrm>
            <a:off x="571504" y="5313968"/>
            <a:ext cx="393700" cy="0"/>
          </a:xfrm>
          <a:prstGeom prst="straightConnector1">
            <a:avLst/>
          </a:prstGeom>
          <a:ln w="1905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instab_icon1">
            <a:extLst>
              <a:ext uri="{FF2B5EF4-FFF2-40B4-BE49-F238E27FC236}">
                <a16:creationId xmlns:a16="http://schemas.microsoft.com/office/drawing/2014/main" id="{B13F9F2D-4B98-2493-1F7F-A065FB59FA85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794773" y="3593013"/>
            <a:ext cx="340861" cy="340861"/>
          </a:xfrm>
          <a:prstGeom prst="ellipse">
            <a:avLst/>
          </a:prstGeom>
          <a:solidFill>
            <a:srgbClr val="E8A33D"/>
          </a:solidFill>
          <a:ln w="12700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r>
              <a:rPr lang="en-GB" sz="2800" b="1" dirty="0">
                <a:solidFill>
                  <a:srgbClr val="FFFFFF"/>
                </a:solidFill>
              </a:rPr>
              <a:t>!</a:t>
            </a:r>
          </a:p>
        </p:txBody>
      </p:sp>
      <p:sp>
        <p:nvSpPr>
          <p:cNvPr id="185" name="instab_icon1">
            <a:extLst>
              <a:ext uri="{FF2B5EF4-FFF2-40B4-BE49-F238E27FC236}">
                <a16:creationId xmlns:a16="http://schemas.microsoft.com/office/drawing/2014/main" id="{448CDA83-9F28-5B60-A050-E1CFED2D516A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794772" y="4895741"/>
            <a:ext cx="340861" cy="340861"/>
          </a:xfrm>
          <a:prstGeom prst="ellipse">
            <a:avLst/>
          </a:prstGeom>
          <a:solidFill>
            <a:srgbClr val="E8A33D"/>
          </a:solidFill>
          <a:ln w="12700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r>
              <a:rPr lang="en-GB" sz="2800" b="1">
                <a:solidFill>
                  <a:srgbClr val="FFFFFF"/>
                </a:solidFill>
              </a:rPr>
              <a:t>!</a:t>
            </a:r>
          </a:p>
        </p:txBody>
      </p:sp>
      <p:cxnSp>
        <p:nvCxnSpPr>
          <p:cNvPr id="186" name="branch_arrow2">
            <a:extLst>
              <a:ext uri="{FF2B5EF4-FFF2-40B4-BE49-F238E27FC236}">
                <a16:creationId xmlns:a16="http://schemas.microsoft.com/office/drawing/2014/main" id="{89414152-23FD-0B23-424F-4355BBCD9194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2749554" y="4243358"/>
            <a:ext cx="254000" cy="0"/>
          </a:xfrm>
          <a:prstGeom prst="straightConnector1">
            <a:avLst/>
          </a:prstGeom>
          <a:ln w="1905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branch_arrow2">
            <a:extLst>
              <a:ext uri="{FF2B5EF4-FFF2-40B4-BE49-F238E27FC236}">
                <a16:creationId xmlns:a16="http://schemas.microsoft.com/office/drawing/2014/main" id="{81AA5503-49C4-E572-3BA9-DEC4AB73A108}"/>
              </a:ext>
            </a:extLst>
          </p:cNvPr>
          <p:cNvCxnSpPr>
            <a:cxnSpLocks/>
          </p:cNvCxnSpPr>
          <p:nvPr>
            <p:custDataLst>
              <p:tags r:id="rId15"/>
            </p:custDataLst>
          </p:nvPr>
        </p:nvCxnSpPr>
        <p:spPr>
          <a:xfrm>
            <a:off x="2749554" y="5301268"/>
            <a:ext cx="254000" cy="0"/>
          </a:xfrm>
          <a:prstGeom prst="straightConnector1">
            <a:avLst/>
          </a:prstGeom>
          <a:ln w="1905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branch_arrow2">
            <a:extLst>
              <a:ext uri="{FF2B5EF4-FFF2-40B4-BE49-F238E27FC236}">
                <a16:creationId xmlns:a16="http://schemas.microsoft.com/office/drawing/2014/main" id="{BE3614A7-4692-2770-E1AB-A8D4E4114B6B}"/>
              </a:ext>
            </a:extLst>
          </p:cNvPr>
          <p:cNvCxnSpPr>
            <a:cxnSpLocks/>
          </p:cNvCxnSpPr>
          <p:nvPr>
            <p:custDataLst>
              <p:tags r:id="rId16"/>
            </p:custDataLst>
          </p:nvPr>
        </p:nvCxnSpPr>
        <p:spPr>
          <a:xfrm>
            <a:off x="2749554" y="3040668"/>
            <a:ext cx="254000" cy="0"/>
          </a:xfrm>
          <a:prstGeom prst="straightConnector1">
            <a:avLst/>
          </a:prstGeom>
          <a:ln w="1905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improve_card1">
            <a:extLst>
              <a:ext uri="{FF2B5EF4-FFF2-40B4-BE49-F238E27FC236}">
                <a16:creationId xmlns:a16="http://schemas.microsoft.com/office/drawing/2014/main" id="{65C7EF64-8050-23D3-27AF-DCEDEC69C2DB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6324604" y="2672368"/>
            <a:ext cx="1473200" cy="736600"/>
          </a:xfrm>
          <a:prstGeom prst="roundRect">
            <a:avLst>
              <a:gd name="adj" fmla="val 10300"/>
            </a:avLst>
          </a:prstGeom>
          <a:solidFill>
            <a:srgbClr val="E4F1E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500">
                <a:solidFill>
                  <a:srgbClr val="002F56"/>
                </a:solidFill>
              </a:rPr>
              <a:t>Make absolute smooth</a:t>
            </a:r>
          </a:p>
        </p:txBody>
      </p:sp>
      <p:cxnSp>
        <p:nvCxnSpPr>
          <p:cNvPr id="6" name="improve_arrow1">
            <a:extLst>
              <a:ext uri="{FF2B5EF4-FFF2-40B4-BE49-F238E27FC236}">
                <a16:creationId xmlns:a16="http://schemas.microsoft.com/office/drawing/2014/main" id="{F7B67D8E-ADEE-BC3A-D62B-DB9F168FAC08}"/>
              </a:ext>
            </a:extLst>
          </p:cNvPr>
          <p:cNvCxnSpPr/>
          <p:nvPr>
            <p:custDataLst>
              <p:tags r:id="rId18"/>
            </p:custDataLst>
          </p:nvPr>
        </p:nvCxnSpPr>
        <p:spPr>
          <a:xfrm>
            <a:off x="6045204" y="3040668"/>
            <a:ext cx="228600" cy="0"/>
          </a:xfrm>
          <a:prstGeom prst="straightConnector1">
            <a:avLst/>
          </a:prstGeom>
          <a:ln w="1905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improve_card2">
            <a:extLst>
              <a:ext uri="{FF2B5EF4-FFF2-40B4-BE49-F238E27FC236}">
                <a16:creationId xmlns:a16="http://schemas.microsoft.com/office/drawing/2014/main" id="{B8CD9969-C7CF-6BFA-F46F-D5EF58C09B87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6324604" y="3713768"/>
            <a:ext cx="1473200" cy="1041400"/>
          </a:xfrm>
          <a:prstGeom prst="roundRect">
            <a:avLst>
              <a:gd name="adj" fmla="val 7300"/>
            </a:avLst>
          </a:prstGeom>
          <a:solidFill>
            <a:srgbClr val="E4F1E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500">
                <a:solidFill>
                  <a:srgbClr val="002F56"/>
                </a:solidFill>
              </a:rPr>
              <a:t>Add smooth ceiling</a:t>
            </a:r>
          </a:p>
        </p:txBody>
      </p:sp>
      <p:cxnSp>
        <p:nvCxnSpPr>
          <p:cNvPr id="8" name="improve_arrow2">
            <a:extLst>
              <a:ext uri="{FF2B5EF4-FFF2-40B4-BE49-F238E27FC236}">
                <a16:creationId xmlns:a16="http://schemas.microsoft.com/office/drawing/2014/main" id="{391BEC7D-CB59-7950-60C7-77A30B3B409E}"/>
              </a:ext>
            </a:extLst>
          </p:cNvPr>
          <p:cNvCxnSpPr/>
          <p:nvPr>
            <p:custDataLst>
              <p:tags r:id="rId20"/>
            </p:custDataLst>
          </p:nvPr>
        </p:nvCxnSpPr>
        <p:spPr>
          <a:xfrm>
            <a:off x="6045204" y="4234468"/>
            <a:ext cx="228600" cy="0"/>
          </a:xfrm>
          <a:prstGeom prst="straightConnector1">
            <a:avLst/>
          </a:prstGeom>
          <a:ln w="1905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mprove_card3">
            <a:extLst>
              <a:ext uri="{FF2B5EF4-FFF2-40B4-BE49-F238E27FC236}">
                <a16:creationId xmlns:a16="http://schemas.microsoft.com/office/drawing/2014/main" id="{5C952BA2-E83E-EC71-B0E5-8C0CF7D217BB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6324604" y="5021868"/>
            <a:ext cx="1473200" cy="584200"/>
          </a:xfrm>
          <a:prstGeom prst="roundRect">
            <a:avLst>
              <a:gd name="adj" fmla="val 13000"/>
            </a:avLst>
          </a:prstGeom>
          <a:solidFill>
            <a:srgbClr val="E4F1E8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500">
                <a:solidFill>
                  <a:srgbClr val="002F56"/>
                </a:solidFill>
              </a:rPr>
              <a:t>Make floor smooth</a:t>
            </a:r>
          </a:p>
        </p:txBody>
      </p:sp>
      <p:cxnSp>
        <p:nvCxnSpPr>
          <p:cNvPr id="10" name="improve_arrow3">
            <a:extLst>
              <a:ext uri="{FF2B5EF4-FFF2-40B4-BE49-F238E27FC236}">
                <a16:creationId xmlns:a16="http://schemas.microsoft.com/office/drawing/2014/main" id="{7340502C-9B6E-348B-D7E0-095C0A06C303}"/>
              </a:ext>
            </a:extLst>
          </p:cNvPr>
          <p:cNvCxnSpPr/>
          <p:nvPr>
            <p:custDataLst>
              <p:tags r:id="rId22"/>
            </p:custDataLst>
          </p:nvPr>
        </p:nvCxnSpPr>
        <p:spPr>
          <a:xfrm>
            <a:off x="6045204" y="5313968"/>
            <a:ext cx="228600" cy="0"/>
          </a:xfrm>
          <a:prstGeom prst="straightConnector1">
            <a:avLst/>
          </a:prstGeom>
          <a:ln w="1905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mprove_heading">
            <a:extLst>
              <a:ext uri="{FF2B5EF4-FFF2-40B4-BE49-F238E27FC236}">
                <a16:creationId xmlns:a16="http://schemas.microsoft.com/office/drawing/2014/main" id="{5638B8B9-FD21-3D82-CBFF-E5D32C1CF8A5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6324604" y="2316768"/>
            <a:ext cx="14732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Improvement</a:t>
            </a:r>
            <a:endParaRPr lang="en-GB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gularisation_scan:label0">
                <a:extLst>
                  <a:ext uri="{FF2B5EF4-FFF2-40B4-BE49-F238E27FC236}">
                    <a16:creationId xmlns:a16="http://schemas.microsoft.com/office/drawing/2014/main" id="{EF2A46CB-D1A1-16D0-CC11-D8EF924F4E43}"/>
                  </a:ext>
                </a:extLst>
              </p:cNvPr>
              <p:cNvSpPr txBox="1"/>
              <p:nvPr>
                <p:custDataLst>
                  <p:tags r:id="rId24"/>
                </p:custDataLst>
              </p:nvPr>
            </p:nvSpPr>
            <p:spPr>
              <a:xfrm>
                <a:off x="8585838" y="139703"/>
                <a:ext cx="3503289" cy="2462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lvl="0" algn="ctr">
                  <a:buNone/>
                </a:pPr>
                <a:r>
                  <a:rPr lang="en-GB" sz="1600">
                    <a:solidFill>
                      <a:srgbClr val="002F56"/>
                    </a:solidFill>
                    <a:latin typeface="+mn-lt"/>
                    <a:cs typeface="+mn-lt"/>
                  </a:rPr>
                  <a:t>Peak outer target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>
                            <a:solidFill>
                              <a:srgbClr val="002F56"/>
                            </a:solidFill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a:rPr lang="en-GB" sz="1600" i="1">
                            <a:solidFill>
                              <a:srgbClr val="002F56"/>
                            </a:solidFill>
                            <a:latin typeface="Cambria Math"/>
                            <a:cs typeface="Cambria Math"/>
                          </a:rPr>
                          <m:t>𝑇</m:t>
                        </m:r>
                      </m:e>
                      <m:sub>
                        <m:r>
                          <a:rPr lang="en-GB" sz="1600" i="1">
                            <a:solidFill>
                              <a:srgbClr val="002F56"/>
                            </a:solidFill>
                            <a:latin typeface="Cambria Math"/>
                            <a:cs typeface="Cambria Math"/>
                          </a:rPr>
                          <m:t>𝑒</m:t>
                        </m:r>
                      </m:sub>
                    </m:sSub>
                  </m:oMath>
                </a14:m>
                <a:endParaRPr lang="en-GB" sz="1600"/>
              </a:p>
            </p:txBody>
          </p:sp>
        </mc:Choice>
        <mc:Fallback xmlns="">
          <p:sp>
            <p:nvSpPr>
              <p:cNvPr id="38" name="regularisation_scan:label0">
                <a:extLst>
                  <a:ext uri="{FF2B5EF4-FFF2-40B4-BE49-F238E27FC236}">
                    <a16:creationId xmlns:a16="http://schemas.microsoft.com/office/drawing/2014/main" id="{EF2A46CB-D1A1-16D0-CC11-D8EF924F4E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3"/>
                </p:custDataLst>
              </p:nvPr>
            </p:nvSpPr>
            <p:spPr>
              <a:xfrm>
                <a:off x="8585838" y="139703"/>
                <a:ext cx="3503289" cy="246221"/>
              </a:xfrm>
              <a:prstGeom prst="rect">
                <a:avLst/>
              </a:prstGeom>
              <a:blipFill>
                <a:blip r:embed="rId64"/>
                <a:stretch>
                  <a:fillRect t="-27500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gularisation_scan:label1">
            <a:extLst>
              <a:ext uri="{FF2B5EF4-FFF2-40B4-BE49-F238E27FC236}">
                <a16:creationId xmlns:a16="http://schemas.microsoft.com/office/drawing/2014/main" id="{BCA7CC07-B29E-0F01-7E6C-1A0B8596B057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8585838" y="3185096"/>
            <a:ext cx="350328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600">
                <a:solidFill>
                  <a:srgbClr val="002F56"/>
                </a:solidFill>
                <a:latin typeface="+mn-lt"/>
                <a:cs typeface="+mn-lt"/>
              </a:rPr>
              <a:t>Average speed</a:t>
            </a:r>
            <a:endParaRPr lang="en-GB" sz="1600"/>
          </a:p>
        </p:txBody>
      </p:sp>
      <p:sp>
        <p:nvSpPr>
          <p:cNvPr id="40" name="regularisation_scan:label2">
            <a:extLst>
              <a:ext uri="{FF2B5EF4-FFF2-40B4-BE49-F238E27FC236}">
                <a16:creationId xmlns:a16="http://schemas.microsoft.com/office/drawing/2014/main" id="{2AF0F3E1-821F-5F93-1016-D015E85D8BD5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8872079" y="5574343"/>
            <a:ext cx="894476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did not finish</a:t>
            </a:r>
            <a:endParaRPr lang="en-GB" sz="1300"/>
          </a:p>
        </p:txBody>
      </p:sp>
      <p:sp>
        <p:nvSpPr>
          <p:cNvPr id="41" name="regularisation_scan:label3">
            <a:extLst>
              <a:ext uri="{FF2B5EF4-FFF2-40B4-BE49-F238E27FC236}">
                <a16:creationId xmlns:a16="http://schemas.microsoft.com/office/drawing/2014/main" id="{88E1A788-FDA6-E730-7208-D657B5829457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10394946" y="496065"/>
            <a:ext cx="3365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008080"/>
                </a:solidFill>
                <a:latin typeface="+mn-lt"/>
                <a:cs typeface="+mn-lt"/>
              </a:rPr>
              <a:t>●</a:t>
            </a:r>
            <a:endParaRPr lang="en-GB" sz="1300"/>
          </a:p>
        </p:txBody>
      </p:sp>
      <p:sp>
        <p:nvSpPr>
          <p:cNvPr id="42" name="regularisation_scan:label4">
            <a:extLst>
              <a:ext uri="{FF2B5EF4-FFF2-40B4-BE49-F238E27FC236}">
                <a16:creationId xmlns:a16="http://schemas.microsoft.com/office/drawing/2014/main" id="{B9A6C2E7-6621-2314-A89F-4B6D9A986E4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10819127" y="496065"/>
            <a:ext cx="604524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Old code</a:t>
            </a:r>
            <a:endParaRPr lang="en-GB" sz="1300"/>
          </a:p>
        </p:txBody>
      </p:sp>
      <p:sp>
        <p:nvSpPr>
          <p:cNvPr id="43" name="regularisation_scan:label5">
            <a:extLst>
              <a:ext uri="{FF2B5EF4-FFF2-40B4-BE49-F238E27FC236}">
                <a16:creationId xmlns:a16="http://schemas.microsoft.com/office/drawing/2014/main" id="{6FE869AD-1CEF-A2BA-1B6C-3E29F414ADF4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10394946" y="724919"/>
            <a:ext cx="3365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FF8C00"/>
                </a:solidFill>
                <a:latin typeface="+mn-lt"/>
                <a:cs typeface="+mn-lt"/>
              </a:rPr>
              <a:t>◆</a:t>
            </a:r>
            <a:endParaRPr lang="en-GB" sz="1300"/>
          </a:p>
        </p:txBody>
      </p:sp>
      <p:sp>
        <p:nvSpPr>
          <p:cNvPr id="44" name="regularisation_scan:label6">
            <a:extLst>
              <a:ext uri="{FF2B5EF4-FFF2-40B4-BE49-F238E27FC236}">
                <a16:creationId xmlns:a16="http://schemas.microsoft.com/office/drawing/2014/main" id="{F8004F30-CD10-4717-9F04-DED9CA4EAE6F}"/>
              </a:ext>
            </a:extLst>
          </p:cNvPr>
          <p:cNvSpPr txBox="1"/>
          <p:nvPr>
            <p:custDataLst>
              <p:tags r:id="rId30"/>
            </p:custDataLst>
          </p:nvPr>
        </p:nvSpPr>
        <p:spPr>
          <a:xfrm>
            <a:off x="10819127" y="724919"/>
            <a:ext cx="1169679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No regularisation</a:t>
            </a:r>
            <a:endParaRPr lang="en-GB" sz="1300"/>
          </a:p>
        </p:txBody>
      </p:sp>
      <p:sp>
        <p:nvSpPr>
          <p:cNvPr id="45" name="regularisation_scan:label7">
            <a:extLst>
              <a:ext uri="{FF2B5EF4-FFF2-40B4-BE49-F238E27FC236}">
                <a16:creationId xmlns:a16="http://schemas.microsoft.com/office/drawing/2014/main" id="{7C5529A9-F8B8-97F7-C01F-A7BF353B4BFD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10394946" y="953773"/>
            <a:ext cx="3365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B22222"/>
                </a:solidFill>
                <a:latin typeface="+mn-lt"/>
                <a:cs typeface="+mn-lt"/>
              </a:rPr>
              <a:t>■</a:t>
            </a:r>
            <a:endParaRPr lang="en-GB" sz="1300"/>
          </a:p>
        </p:txBody>
      </p:sp>
      <p:sp>
        <p:nvSpPr>
          <p:cNvPr id="46" name="regularisation_scan:label8">
            <a:extLst>
              <a:ext uri="{FF2B5EF4-FFF2-40B4-BE49-F238E27FC236}">
                <a16:creationId xmlns:a16="http://schemas.microsoft.com/office/drawing/2014/main" id="{E7222674-F1A1-341D-F754-3CF5700228F0}"/>
              </a:ext>
            </a:extLst>
          </p:cNvPr>
          <p:cNvSpPr txBox="1"/>
          <p:nvPr>
            <p:custDataLst>
              <p:tags r:id="rId32"/>
            </p:custDataLst>
          </p:nvPr>
        </p:nvSpPr>
        <p:spPr>
          <a:xfrm>
            <a:off x="10819127" y="953773"/>
            <a:ext cx="650884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This work</a:t>
            </a:r>
            <a:endParaRPr lang="en-GB" sz="1300"/>
          </a:p>
        </p:txBody>
      </p:sp>
      <p:sp>
        <p:nvSpPr>
          <p:cNvPr id="47" name="regularisation_scan:label9">
            <a:extLst>
              <a:ext uri="{FF2B5EF4-FFF2-40B4-BE49-F238E27FC236}">
                <a16:creationId xmlns:a16="http://schemas.microsoft.com/office/drawing/2014/main" id="{847BA8F5-D1F6-BE02-7F9C-076E48F9A14E}"/>
              </a:ext>
            </a:extLst>
          </p:cNvPr>
          <p:cNvSpPr txBox="1"/>
          <p:nvPr>
            <p:custDataLst>
              <p:tags r:id="rId33"/>
            </p:custDataLst>
          </p:nvPr>
        </p:nvSpPr>
        <p:spPr>
          <a:xfrm>
            <a:off x="10394946" y="3523171"/>
            <a:ext cx="3365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008080"/>
                </a:solidFill>
                <a:latin typeface="+mn-lt"/>
                <a:cs typeface="+mn-lt"/>
              </a:rPr>
              <a:t>●</a:t>
            </a:r>
            <a:endParaRPr lang="en-GB" sz="1300"/>
          </a:p>
        </p:txBody>
      </p:sp>
      <p:sp>
        <p:nvSpPr>
          <p:cNvPr id="48" name="regularisation_scan:label10">
            <a:extLst>
              <a:ext uri="{FF2B5EF4-FFF2-40B4-BE49-F238E27FC236}">
                <a16:creationId xmlns:a16="http://schemas.microsoft.com/office/drawing/2014/main" id="{4E5C2586-146E-C311-0F09-70D68103ECA2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>
            <a:off x="10819127" y="3523171"/>
            <a:ext cx="604524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Old code</a:t>
            </a:r>
            <a:endParaRPr lang="en-GB" sz="1300"/>
          </a:p>
        </p:txBody>
      </p:sp>
      <p:sp>
        <p:nvSpPr>
          <p:cNvPr id="49" name="regularisation_scan:label11">
            <a:extLst>
              <a:ext uri="{FF2B5EF4-FFF2-40B4-BE49-F238E27FC236}">
                <a16:creationId xmlns:a16="http://schemas.microsoft.com/office/drawing/2014/main" id="{BD41693F-694A-469F-1AA1-D9BD675AEAC0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10394946" y="3752024"/>
            <a:ext cx="3365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FF8C00"/>
                </a:solidFill>
                <a:latin typeface="+mn-lt"/>
                <a:cs typeface="+mn-lt"/>
              </a:rPr>
              <a:t>◆</a:t>
            </a:r>
            <a:endParaRPr lang="en-GB" sz="1300"/>
          </a:p>
        </p:txBody>
      </p:sp>
      <p:sp>
        <p:nvSpPr>
          <p:cNvPr id="50" name="regularisation_scan:label12">
            <a:extLst>
              <a:ext uri="{FF2B5EF4-FFF2-40B4-BE49-F238E27FC236}">
                <a16:creationId xmlns:a16="http://schemas.microsoft.com/office/drawing/2014/main" id="{FC0866EE-D189-F00D-6EBA-C152633DAF7A}"/>
              </a:ext>
            </a:extLst>
          </p:cNvPr>
          <p:cNvSpPr txBox="1"/>
          <p:nvPr>
            <p:custDataLst>
              <p:tags r:id="rId36"/>
            </p:custDataLst>
          </p:nvPr>
        </p:nvSpPr>
        <p:spPr>
          <a:xfrm>
            <a:off x="10819127" y="3752024"/>
            <a:ext cx="1169679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No regularisation</a:t>
            </a:r>
            <a:endParaRPr lang="en-GB" sz="1300"/>
          </a:p>
        </p:txBody>
      </p:sp>
      <p:sp>
        <p:nvSpPr>
          <p:cNvPr id="51" name="regularisation_scan:label13">
            <a:extLst>
              <a:ext uri="{FF2B5EF4-FFF2-40B4-BE49-F238E27FC236}">
                <a16:creationId xmlns:a16="http://schemas.microsoft.com/office/drawing/2014/main" id="{A908E0DD-971E-3EA0-2C2F-ED7C9A8AFF3C}"/>
              </a:ext>
            </a:extLst>
          </p:cNvPr>
          <p:cNvSpPr txBox="1"/>
          <p:nvPr>
            <p:custDataLst>
              <p:tags r:id="rId37"/>
            </p:custDataLst>
          </p:nvPr>
        </p:nvSpPr>
        <p:spPr>
          <a:xfrm>
            <a:off x="10394946" y="3980878"/>
            <a:ext cx="3365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B22222"/>
                </a:solidFill>
                <a:latin typeface="+mn-lt"/>
                <a:cs typeface="+mn-lt"/>
              </a:rPr>
              <a:t>■</a:t>
            </a:r>
            <a:endParaRPr lang="en-GB" sz="1300"/>
          </a:p>
        </p:txBody>
      </p:sp>
      <p:sp>
        <p:nvSpPr>
          <p:cNvPr id="52" name="regularisation_scan:label14">
            <a:extLst>
              <a:ext uri="{FF2B5EF4-FFF2-40B4-BE49-F238E27FC236}">
                <a16:creationId xmlns:a16="http://schemas.microsoft.com/office/drawing/2014/main" id="{CBB4B206-663E-019F-68BD-E8B6E9F13340}"/>
              </a:ext>
            </a:extLst>
          </p:cNvPr>
          <p:cNvSpPr txBox="1"/>
          <p:nvPr>
            <p:custDataLst>
              <p:tags r:id="rId38"/>
            </p:custDataLst>
          </p:nvPr>
        </p:nvSpPr>
        <p:spPr>
          <a:xfrm>
            <a:off x="10819127" y="3980878"/>
            <a:ext cx="650884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This work</a:t>
            </a:r>
            <a:endParaRPr lang="en-GB" sz="1300"/>
          </a:p>
        </p:txBody>
      </p:sp>
      <p:sp>
        <p:nvSpPr>
          <p:cNvPr id="53" name="note_speed">
            <a:extLst>
              <a:ext uri="{FF2B5EF4-FFF2-40B4-BE49-F238E27FC236}">
                <a16:creationId xmlns:a16="http://schemas.microsoft.com/office/drawing/2014/main" id="{DE609F08-36DF-DD3B-9441-9E594956277B}"/>
              </a:ext>
            </a:extLst>
          </p:cNvPr>
          <p:cNvSpPr txBox="1"/>
          <p:nvPr>
            <p:custDataLst>
              <p:tags r:id="rId39"/>
            </p:custDataLst>
          </p:nvPr>
        </p:nvSpPr>
        <p:spPr>
          <a:xfrm>
            <a:off x="9994900" y="5308600"/>
            <a:ext cx="1926590" cy="46228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l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robust, similar performance</a:t>
            </a:r>
          </a:p>
        </p:txBody>
      </p:sp>
      <p:sp>
        <p:nvSpPr>
          <p:cNvPr id="54" name="note_te">
            <a:extLst>
              <a:ext uri="{FF2B5EF4-FFF2-40B4-BE49-F238E27FC236}">
                <a16:creationId xmlns:a16="http://schemas.microsoft.com/office/drawing/2014/main" id="{DF7E2DC9-44F5-5E22-2B37-304CEE0A2A76}"/>
              </a:ext>
            </a:extLst>
          </p:cNvPr>
          <p:cNvSpPr txBox="1"/>
          <p:nvPr>
            <p:custDataLst>
              <p:tags r:id="rId40"/>
            </p:custDataLst>
          </p:nvPr>
        </p:nvSpPr>
        <p:spPr>
          <a:xfrm>
            <a:off x="10193020" y="1276350"/>
            <a:ext cx="1506220" cy="46228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l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Regularisation affects answer less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dmax_equations">
                <a:extLst>
                  <a:ext uri="{FF2B5EF4-FFF2-40B4-BE49-F238E27FC236}">
                    <a16:creationId xmlns:a16="http://schemas.microsoft.com/office/drawing/2014/main" id="{69E0DAD9-6769-C501-D8E3-7B15B1FC092D}"/>
                  </a:ext>
                </a:extLst>
              </p:cNvPr>
              <p:cNvSpPr txBox="1"/>
              <p:nvPr>
                <p:custDataLst>
                  <p:tags r:id="rId41"/>
                </p:custDataLst>
              </p:nvPr>
            </p:nvSpPr>
            <p:spPr>
              <a:xfrm>
                <a:off x="101603" y="1554768"/>
                <a:ext cx="2665730" cy="8561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i="1">
                              <a:latin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/>
                              <a:cs typeface="Cambria Math"/>
                            </a:rPr>
                            <m:t>𝐷</m:t>
                          </m:r>
                        </m:e>
                        <m:sub>
                          <m:r>
                            <a:rPr lang="en-GB" sz="2400" i="1">
                              <a:latin typeface="Cambria Math"/>
                              <a:cs typeface="Cambria Math"/>
                            </a:rPr>
                            <m:t>𝑛</m:t>
                          </m:r>
                          <m:r>
                            <a:rPr lang="en-GB" sz="2400">
                              <a:latin typeface="Cambria Math"/>
                              <a:cs typeface="Cambria Math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GB" sz="2400">
                              <a:latin typeface="Cambria Math"/>
                              <a:cs typeface="Cambria Math"/>
                            </a:rPr>
                            <m:t>max</m:t>
                          </m:r>
                        </m:sub>
                      </m:sSub>
                      <m:r>
                        <a:rPr lang="en-GB" sz="2400">
                          <a:latin typeface="Cambria Math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/>
                              <a:cs typeface="Cambria Math"/>
                            </a:rPr>
                            <m:t>𝛼</m:t>
                          </m:r>
                          <m:r>
                            <a:rPr lang="en-GB" sz="2400" i="1">
                              <a:latin typeface="Cambria Math"/>
                              <a:cs typeface="Cambria Math"/>
                            </a:rPr>
                            <m:t> </m:t>
                          </m:r>
                          <m:sSub>
                            <m:sSubPr>
                              <m:ctrlPr>
                                <a:rPr lang="en-GB" sz="2400" i="1">
                                  <a:latin typeface="Cambria Math" panose="02040503050406030204" pitchFamily="18" charset="0"/>
                                  <a:cs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GB" sz="2400" i="1">
                                      <a:latin typeface="Cambria Math"/>
                                      <a:cs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GB" sz="2400" i="1">
                                      <a:latin typeface="Cambria Math"/>
                                      <a:cs typeface="Cambria Math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GB" sz="2400" i="1">
                                  <a:latin typeface="Cambria Math"/>
                                  <a:cs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GB" sz="2400">
                              <a:latin typeface="Cambria Math"/>
                              <a:cs typeface="Cambria Math"/>
                            </a:rPr>
                            <m:t>/</m:t>
                          </m:r>
                          <m:r>
                            <a:rPr lang="en-GB" sz="2400" i="1">
                              <a:latin typeface="Cambria Math"/>
                              <a:cs typeface="Cambria Math"/>
                            </a:rPr>
                            <m:t>4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GB" sz="2400" i="1">
                                  <a:latin typeface="Cambria Math" panose="02040503050406030204" pitchFamily="18" charset="0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400">
                                      <a:latin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2400">
                                      <a:latin typeface="Cambria Math"/>
                                      <a:cs typeface="Cambria Math"/>
                                    </a:rPr>
                                    <m:t>∇</m:t>
                                  </m:r>
                                </m:e>
                                <m:sub>
                                  <m:r>
                                    <a:rPr lang="en-GB" sz="2400">
                                      <a:latin typeface="Cambria Math"/>
                                      <a:cs typeface="Cambria Math"/>
                                    </a:rPr>
                                    <m:t>⊥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n-GB" sz="2400">
                                  <a:latin typeface="Cambria Math"/>
                                  <a:cs typeface="Cambria Math"/>
                                </a:rPr>
                                <m:t>ln</m:t>
                              </m:r>
                              <m:sSub>
                                <m:sSubPr>
                                  <m:ctrlPr>
                                    <a:rPr lang="en-GB" sz="2400" i="1">
                                      <a:latin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2400" i="1">
                                      <a:latin typeface="Cambria Math"/>
                                      <a:cs typeface="Cambria Math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en-GB" sz="2400" i="1">
                                      <a:latin typeface="Cambria Math"/>
                                      <a:cs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sz="2400"/>
              </a:p>
            </p:txBody>
          </p:sp>
        </mc:Choice>
        <mc:Fallback xmlns="">
          <p:sp>
            <p:nvSpPr>
              <p:cNvPr id="12" name="dmax_equations">
                <a:extLst>
                  <a:ext uri="{FF2B5EF4-FFF2-40B4-BE49-F238E27FC236}">
                    <a16:creationId xmlns:a16="http://schemas.microsoft.com/office/drawing/2014/main" id="{69E0DAD9-6769-C501-D8E3-7B15B1FC09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5"/>
                </p:custDataLst>
              </p:nvPr>
            </p:nvSpPr>
            <p:spPr>
              <a:xfrm>
                <a:off x="101603" y="1554768"/>
                <a:ext cx="2665730" cy="856132"/>
              </a:xfrm>
              <a:prstGeom prst="rect">
                <a:avLst/>
              </a:prstGeom>
              <a:blipFill>
                <a:blip r:embed="rId6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limit_text1">
                <a:extLst>
                  <a:ext uri="{FF2B5EF4-FFF2-40B4-BE49-F238E27FC236}">
                    <a16:creationId xmlns:a16="http://schemas.microsoft.com/office/drawing/2014/main" id="{5B0E88A3-B8A6-33D7-C75C-0D97617C0D5D}"/>
                  </a:ext>
                </a:extLst>
              </p:cNvPr>
              <p:cNvSpPr txBox="1"/>
              <p:nvPr>
                <p:custDataLst>
                  <p:tags r:id="rId42"/>
                </p:custDataLst>
              </p:nvPr>
            </p:nvSpPr>
            <p:spPr>
              <a:xfrm>
                <a:off x="990604" y="2812068"/>
                <a:ext cx="175895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|"/>
                          <m:ctrlPr>
                            <a:rPr lang="en-GB" sz="2000" i="1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000">
                                  <a:latin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2000">
                                  <a:latin typeface="Cambria Math"/>
                                  <a:cs typeface="Cambria Math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en-GB" sz="2000">
                                  <a:latin typeface="Cambria Math"/>
                                  <a:cs typeface="Cambria Math"/>
                                </a:rPr>
                                <m:t>⊥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GB" sz="2000">
                              <a:latin typeface="Cambria Math"/>
                              <a:cs typeface="Cambria Math"/>
                            </a:rPr>
                            <m:t>ln</m:t>
                          </m:r>
                          <m:sSub>
                            <m:sSubPr>
                              <m:ctrlPr>
                                <a:rPr lang="en-GB" sz="2000" i="1">
                                  <a:latin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/>
                                  <a:cs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/>
                                  <a:cs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GB" sz="2000">
                          <a:latin typeface="Cambria Math"/>
                          <a:cs typeface="Cambria Math"/>
                        </a:rPr>
                        <m:t>≈</m:t>
                      </m:r>
                      <m:r>
                        <a:rPr lang="en-GB" sz="2000" i="1">
                          <a:latin typeface="Cambria Math"/>
                          <a:cs typeface="Cambria Math"/>
                        </a:rPr>
                        <m:t>0</m:t>
                      </m:r>
                    </m:oMath>
                  </m:oMathPara>
                </a14:m>
                <a:endParaRPr lang="en-GB" sz="2000"/>
              </a:p>
            </p:txBody>
          </p:sp>
        </mc:Choice>
        <mc:Fallback xmlns="">
          <p:sp>
            <p:nvSpPr>
              <p:cNvPr id="17" name="limit_text1">
                <a:extLst>
                  <a:ext uri="{FF2B5EF4-FFF2-40B4-BE49-F238E27FC236}">
                    <a16:creationId xmlns:a16="http://schemas.microsoft.com/office/drawing/2014/main" id="{5B0E88A3-B8A6-33D7-C75C-0D97617C0D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7"/>
                </p:custDataLst>
              </p:nvPr>
            </p:nvSpPr>
            <p:spPr>
              <a:xfrm>
                <a:off x="990604" y="2812068"/>
                <a:ext cx="1758950" cy="400110"/>
              </a:xfrm>
              <a:prstGeom prst="rect">
                <a:avLst/>
              </a:prstGeom>
              <a:blipFill>
                <a:blip r:embed="rId6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limit_text2">
                <a:extLst>
                  <a:ext uri="{FF2B5EF4-FFF2-40B4-BE49-F238E27FC236}">
                    <a16:creationId xmlns:a16="http://schemas.microsoft.com/office/drawing/2014/main" id="{E43874D1-B452-E724-9B3E-081CAA59E586}"/>
                  </a:ext>
                </a:extLst>
              </p:cNvPr>
              <p:cNvSpPr txBox="1"/>
              <p:nvPr>
                <p:custDataLst>
                  <p:tags r:id="rId43"/>
                </p:custDataLst>
              </p:nvPr>
            </p:nvSpPr>
            <p:spPr>
              <a:xfrm>
                <a:off x="990604" y="4005868"/>
                <a:ext cx="175895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|"/>
                          <m:ctrlPr>
                            <a:rPr lang="en-GB" sz="2000" i="1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000">
                                  <a:latin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2000">
                                  <a:latin typeface="Cambria Math"/>
                                  <a:cs typeface="Cambria Math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en-GB" sz="2000">
                                  <a:latin typeface="Cambria Math"/>
                                  <a:cs typeface="Cambria Math"/>
                                </a:rPr>
                                <m:t>⊥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GB" sz="2000">
                              <a:latin typeface="Cambria Math"/>
                              <a:cs typeface="Cambria Math"/>
                            </a:rPr>
                            <m:t>ln</m:t>
                          </m:r>
                          <m:sSub>
                            <m:sSubPr>
                              <m:ctrlPr>
                                <a:rPr lang="en-GB" sz="2000" i="1">
                                  <a:latin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/>
                                  <a:cs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/>
                                  <a:cs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GB" sz="2000">
                          <a:latin typeface="Cambria Math"/>
                          <a:cs typeface="Cambria Math"/>
                        </a:rPr>
                        <m:t>≫</m:t>
                      </m:r>
                      <m:r>
                        <a:rPr lang="en-GB" sz="2000" i="1">
                          <a:latin typeface="Cambria Math"/>
                          <a:cs typeface="Cambria Math"/>
                        </a:rPr>
                        <m:t>0</m:t>
                      </m:r>
                    </m:oMath>
                  </m:oMathPara>
                </a14:m>
                <a:endParaRPr lang="en-GB" sz="2000"/>
              </a:p>
            </p:txBody>
          </p:sp>
        </mc:Choice>
        <mc:Fallback xmlns="">
          <p:sp>
            <p:nvSpPr>
              <p:cNvPr id="18" name="limit_text2">
                <a:extLst>
                  <a:ext uri="{FF2B5EF4-FFF2-40B4-BE49-F238E27FC236}">
                    <a16:creationId xmlns:a16="http://schemas.microsoft.com/office/drawing/2014/main" id="{E43874D1-B452-E724-9B3E-081CAA59E5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69"/>
                </p:custDataLst>
              </p:nvPr>
            </p:nvSpPr>
            <p:spPr>
              <a:xfrm>
                <a:off x="990604" y="4005868"/>
                <a:ext cx="1758950" cy="400110"/>
              </a:xfrm>
              <a:prstGeom prst="rect">
                <a:avLst/>
              </a:prstGeom>
              <a:blipFill>
                <a:blip r:embed="rId7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limit_text3">
                <a:extLst>
                  <a:ext uri="{FF2B5EF4-FFF2-40B4-BE49-F238E27FC236}">
                    <a16:creationId xmlns:a16="http://schemas.microsoft.com/office/drawing/2014/main" id="{82BD58CD-B5BB-FE1A-4DAC-5EC0EF2C6AE4}"/>
                  </a:ext>
                </a:extLst>
              </p:cNvPr>
              <p:cNvSpPr txBox="1"/>
              <p:nvPr>
                <p:custDataLst>
                  <p:tags r:id="rId44"/>
                </p:custDataLst>
              </p:nvPr>
            </p:nvSpPr>
            <p:spPr>
              <a:xfrm>
                <a:off x="990604" y="5085368"/>
                <a:ext cx="175895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|"/>
                          <m:ctrlPr>
                            <a:rPr lang="en-GB" sz="2000" i="1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2000">
                                  <a:latin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GB" sz="2000">
                                  <a:latin typeface="Cambria Math"/>
                                  <a:cs typeface="Cambria Math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en-GB" sz="2000">
                                  <a:latin typeface="Cambria Math"/>
                                  <a:cs typeface="Cambria Math"/>
                                </a:rPr>
                                <m:t>⊥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GB" sz="2000">
                              <a:latin typeface="Cambria Math"/>
                              <a:cs typeface="Cambria Math"/>
                            </a:rPr>
                            <m:t>ln</m:t>
                          </m:r>
                          <m:sSub>
                            <m:sSubPr>
                              <m:ctrlPr>
                                <a:rPr lang="en-GB" sz="2000" i="1">
                                  <a:latin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/>
                                  <a:cs typeface="Cambria Math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/>
                                  <a:cs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GB" sz="2000">
                          <a:latin typeface="Cambria Math"/>
                          <a:cs typeface="Cambria Math"/>
                        </a:rPr>
                        <m:t>→</m:t>
                      </m:r>
                      <m:r>
                        <a:rPr lang="en-GB" sz="2000" i="1">
                          <a:latin typeface="Cambria Math"/>
                          <a:cs typeface="Cambria Math"/>
                        </a:rPr>
                        <m:t>0</m:t>
                      </m:r>
                    </m:oMath>
                  </m:oMathPara>
                </a14:m>
                <a:endParaRPr lang="en-GB" sz="2000"/>
              </a:p>
            </p:txBody>
          </p:sp>
        </mc:Choice>
        <mc:Fallback xmlns="">
          <p:sp>
            <p:nvSpPr>
              <p:cNvPr id="19" name="limit_text3">
                <a:extLst>
                  <a:ext uri="{FF2B5EF4-FFF2-40B4-BE49-F238E27FC236}">
                    <a16:creationId xmlns:a16="http://schemas.microsoft.com/office/drawing/2014/main" id="{82BD58CD-B5BB-FE1A-4DAC-5EC0EF2C6A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71"/>
                </p:custDataLst>
              </p:nvPr>
            </p:nvSpPr>
            <p:spPr>
              <a:xfrm>
                <a:off x="990604" y="5085368"/>
                <a:ext cx="1758950" cy="400110"/>
              </a:xfrm>
              <a:prstGeom prst="rect">
                <a:avLst/>
              </a:prstGeom>
              <a:blipFill>
                <a:blip r:embed="rId7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812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294"/>
    </mc:Choice>
    <mc:Fallback xmlns="">
      <p:transition spd="slow" advTm="126294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002B8-0B78-38CE-1655-3D5F618ED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B5C0D-02A4-0DCA-E6B2-EDDACD79A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Lesson #2: lagging nonlinear terms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A38F94-2EEB-810F-8856-902223FBF5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37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FD7C50-1372-F618-BE1D-DB17A6675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pic>
        <p:nvPicPr>
          <p:cNvPr id="6" name="corner_mask" descr="White mask over the template's top-right corner, so the figure can reach the top of the slide">
            <a:extLst>
              <a:ext uri="{FF2B5EF4-FFF2-40B4-BE49-F238E27FC236}">
                <a16:creationId xmlns:a16="http://schemas.microsoft.com/office/drawing/2014/main" id="{208FFBA6-AF28-43FB-CC32-FD70E306B16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0"/>
            <a:ext cx="2286000" cy="2286000"/>
          </a:xfrm>
          <a:prstGeom prst="rect">
            <a:avLst/>
          </a:prstGeom>
        </p:spPr>
      </p:pic>
      <p:sp>
        <p:nvSpPr>
          <p:cNvPr id="22" name="lag_formula_card">
            <a:extLst>
              <a:ext uri="{FF2B5EF4-FFF2-40B4-BE49-F238E27FC236}">
                <a16:creationId xmlns:a16="http://schemas.microsoft.com/office/drawing/2014/main" id="{5321C248-499F-CF3E-79E5-08B69350FF0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1600" y="1127760"/>
            <a:ext cx="5080000" cy="1219200"/>
          </a:xfrm>
          <a:prstGeom prst="roundRect">
            <a:avLst>
              <a:gd name="adj" fmla="val 8000"/>
            </a:avLst>
          </a:prstGeom>
          <a:solidFill>
            <a:srgbClr val="FDF6D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23" name="lag_left_card1">
            <a:extLst>
              <a:ext uri="{FF2B5EF4-FFF2-40B4-BE49-F238E27FC236}">
                <a16:creationId xmlns:a16="http://schemas.microsoft.com/office/drawing/2014/main" id="{80DC38DF-62E7-8031-9FC1-320B8E78657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990600" y="2603500"/>
            <a:ext cx="1701800" cy="812800"/>
          </a:xfrm>
          <a:prstGeom prst="roundRect">
            <a:avLst>
              <a:gd name="adj" fmla="val 94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24" name="lag_right_card1">
            <a:extLst>
              <a:ext uri="{FF2B5EF4-FFF2-40B4-BE49-F238E27FC236}">
                <a16:creationId xmlns:a16="http://schemas.microsoft.com/office/drawing/2014/main" id="{51EBDA5E-13B3-BA3E-5F57-4ECEA498EC1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746500" y="2603500"/>
            <a:ext cx="4000500" cy="812800"/>
          </a:xfrm>
          <a:prstGeom prst="roundRect">
            <a:avLst>
              <a:gd name="adj" fmla="val 94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lag_left_text1">
                <a:extLst>
                  <a:ext uri="{FF2B5EF4-FFF2-40B4-BE49-F238E27FC236}">
                    <a16:creationId xmlns:a16="http://schemas.microsoft.com/office/drawing/2014/main" id="{E154327A-8EA5-F049-831A-8845C5AA850E}"/>
                  </a:ext>
                </a:extLst>
              </p:cNvPr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932998" y="2621580"/>
                <a:ext cx="1810202" cy="789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,⊥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GB" sz="2400" b="1" i="1" smtClean="0">
                              <a:solidFill>
                                <a:srgbClr val="F92B83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9" name="lag_left_text1">
                <a:extLst>
                  <a:ext uri="{FF2B5EF4-FFF2-40B4-BE49-F238E27FC236}">
                    <a16:creationId xmlns:a16="http://schemas.microsoft.com/office/drawing/2014/main" id="{E154327A-8EA5-F049-831A-8845C5AA85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5"/>
                </p:custDataLst>
              </p:nvPr>
            </p:nvSpPr>
            <p:spPr>
              <a:xfrm>
                <a:off x="932998" y="2621580"/>
                <a:ext cx="1810202" cy="789640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lag_right_text1">
                <a:extLst>
                  <a:ext uri="{FF2B5EF4-FFF2-40B4-BE49-F238E27FC236}">
                    <a16:creationId xmlns:a16="http://schemas.microsoft.com/office/drawing/2014/main" id="{84A3D7E6-49B0-23E2-5140-F33254CAF8E4}"/>
                  </a:ext>
                </a:extLst>
              </p:cNvPr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3822700" y="2654300"/>
                <a:ext cx="3848100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buNone/>
                </a:pPr>
                <a14:m>
                  <m:oMath xmlns:m="http://schemas.openxmlformats.org/officeDocument/2006/math">
                    <m:r>
                      <a:rPr lang="en-GB" sz="2000" i="1">
                        <a:latin typeface="Cambria Math"/>
                        <a:cs typeface="Cambria Math"/>
                      </a:rPr>
                      <m:t>𝑔</m:t>
                    </m:r>
                  </m:oMath>
                </a14:m>
                <a:r>
                  <a:rPr lang="en-GB" sz="2000" dirty="0">
                    <a:latin typeface="+mn-lt"/>
                    <a:cs typeface="+mn-lt"/>
                  </a:rPr>
                  <a:t> sets both the flux and its limit, 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/>
                            <a:cs typeface="Cambria Math"/>
                          </a:rPr>
                          <m:t>𝛤</m:t>
                        </m:r>
                      </m:e>
                      <m:sub>
                        <m:r>
                          <a:rPr lang="en-GB" sz="2000" i="1">
                            <a:latin typeface="Cambria Math"/>
                            <a:cs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000" dirty="0">
                    <a:latin typeface="+mn-lt"/>
                    <a:cs typeface="+mn-lt"/>
                  </a:rPr>
                  <a:t> is strongly nonlinear</a:t>
                </a:r>
                <a:endParaRPr lang="en-GB" sz="2000" dirty="0"/>
              </a:p>
            </p:txBody>
          </p:sp>
        </mc:Choice>
        <mc:Fallback xmlns="">
          <p:sp>
            <p:nvSpPr>
              <p:cNvPr id="41" name="lag_right_text1">
                <a:extLst>
                  <a:ext uri="{FF2B5EF4-FFF2-40B4-BE49-F238E27FC236}">
                    <a16:creationId xmlns:a16="http://schemas.microsoft.com/office/drawing/2014/main" id="{84A3D7E6-49B0-23E2-5140-F33254CAF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7"/>
                </p:custDataLst>
              </p:nvPr>
            </p:nvSpPr>
            <p:spPr>
              <a:xfrm>
                <a:off x="3822700" y="2654300"/>
                <a:ext cx="3848100" cy="707886"/>
              </a:xfrm>
              <a:prstGeom prst="rect">
                <a:avLst/>
              </a:prstGeom>
              <a:blipFill>
                <a:blip r:embed="rId38"/>
                <a:stretch>
                  <a:fillRect t="-4274" r="-2377" b="-136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lag_trunk">
            <a:extLst>
              <a:ext uri="{FF2B5EF4-FFF2-40B4-BE49-F238E27FC236}">
                <a16:creationId xmlns:a16="http://schemas.microsoft.com/office/drawing/2014/main" id="{10B3170D-9E8A-E210-C6AD-6AACF8DB6F7F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571500" y="2349500"/>
            <a:ext cx="0" cy="658743"/>
          </a:xfrm>
          <a:prstGeom prst="straightConnector1">
            <a:avLst/>
          </a:prstGeom>
          <a:ln w="19050">
            <a:solidFill>
              <a:srgbClr val="002F56"/>
            </a:solidFill>
            <a:prstDash val="solid"/>
            <a:headEnd type="none" w="med" len="me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lag_arrow1">
            <a:extLst>
              <a:ext uri="{FF2B5EF4-FFF2-40B4-BE49-F238E27FC236}">
                <a16:creationId xmlns:a16="http://schemas.microsoft.com/office/drawing/2014/main" id="{F40B52FE-3180-1A66-C49A-F50293906A76}"/>
              </a:ext>
            </a:extLst>
          </p:cNvPr>
          <p:cNvCxnSpPr/>
          <p:nvPr>
            <p:custDataLst>
              <p:tags r:id="rId8"/>
            </p:custDataLst>
          </p:nvPr>
        </p:nvCxnSpPr>
        <p:spPr>
          <a:xfrm>
            <a:off x="571500" y="3009900"/>
            <a:ext cx="393700" cy="0"/>
          </a:xfrm>
          <a:prstGeom prst="straightConnector1">
            <a:avLst/>
          </a:prstGeom>
          <a:ln w="1905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lag_arrow1b">
            <a:extLst>
              <a:ext uri="{FF2B5EF4-FFF2-40B4-BE49-F238E27FC236}">
                <a16:creationId xmlns:a16="http://schemas.microsoft.com/office/drawing/2014/main" id="{49A8EAFD-CA74-7326-C687-779E96C653A0}"/>
              </a:ext>
            </a:extLst>
          </p:cNvPr>
          <p:cNvCxnSpPr/>
          <p:nvPr>
            <p:custDataLst>
              <p:tags r:id="rId9"/>
            </p:custDataLst>
          </p:nvPr>
        </p:nvCxnSpPr>
        <p:spPr>
          <a:xfrm>
            <a:off x="2743200" y="3009900"/>
            <a:ext cx="952500" cy="0"/>
          </a:xfrm>
          <a:prstGeom prst="straightConnector1">
            <a:avLst/>
          </a:prstGeom>
          <a:ln w="1905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lag_icon1">
            <a:extLst>
              <a:ext uri="{FF2B5EF4-FFF2-40B4-BE49-F238E27FC236}">
                <a16:creationId xmlns:a16="http://schemas.microsoft.com/office/drawing/2014/main" id="{CF66F8A6-2463-5AB5-0546-3C9279A6A1E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795020" y="2433320"/>
            <a:ext cx="340360" cy="340360"/>
          </a:xfrm>
          <a:prstGeom prst="ellipse">
            <a:avLst/>
          </a:prstGeom>
          <a:solidFill>
            <a:srgbClr val="E8A33D"/>
          </a:solidFill>
          <a:ln w="12700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r>
              <a:rPr lang="en-GB" sz="1400" b="1">
                <a:solidFill>
                  <a:srgbClr val="FFFFFF"/>
                </a:solidFill>
              </a:rPr>
              <a:t>!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E687D03-A70D-A21C-611F-CEBCAF1FCA3E}"/>
              </a:ext>
            </a:extLst>
          </p:cNvPr>
          <p:cNvGrpSpPr/>
          <p:nvPr/>
        </p:nvGrpSpPr>
        <p:grpSpPr>
          <a:xfrm>
            <a:off x="3759200" y="3723664"/>
            <a:ext cx="3987800" cy="1103630"/>
            <a:chOff x="431800" y="5482590"/>
            <a:chExt cx="7366000" cy="1337083"/>
          </a:xfrm>
        </p:grpSpPr>
        <p:sp>
          <p:nvSpPr>
            <p:cNvPr id="36" name="lag_improve_card">
              <a:extLst>
                <a:ext uri="{FF2B5EF4-FFF2-40B4-BE49-F238E27FC236}">
                  <a16:creationId xmlns:a16="http://schemas.microsoft.com/office/drawing/2014/main" id="{F389A5CE-4178-8682-47CD-23AF46C6FFFE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431800" y="5482590"/>
              <a:ext cx="7366000" cy="1337083"/>
            </a:xfrm>
            <a:prstGeom prst="roundRect">
              <a:avLst>
                <a:gd name="adj" fmla="val 10000"/>
              </a:avLst>
            </a:prstGeom>
            <a:solidFill>
              <a:srgbClr val="E4F1E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800" tIns="25400" rIns="50800" bIns="25400"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lag_improve_text">
                  <a:extLst>
                    <a:ext uri="{FF2B5EF4-FFF2-40B4-BE49-F238E27FC236}">
                      <a16:creationId xmlns:a16="http://schemas.microsoft.com/office/drawing/2014/main" id="{B76DA676-CD3A-7CF3-106B-E21B47D166F1}"/>
                    </a:ext>
                  </a:extLst>
                </p:cNvPr>
                <p:cNvSpPr txBox="1"/>
                <p:nvPr>
                  <p:custDataLst>
                    <p:tags r:id="rId31"/>
                  </p:custDataLst>
                </p:nvPr>
              </p:nvSpPr>
              <p:spPr>
                <a:xfrm>
                  <a:off x="508000" y="5562600"/>
                  <a:ext cx="7213600" cy="1230509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en-GB" sz="2000" b="1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Improvement</a:t>
                  </a:r>
                </a:p>
                <a:p>
                  <a:r>
                    <a:rPr lang="en-GB" sz="20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Freeze </a:t>
                  </a:r>
                  <a14:m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𝑔</m:t>
                      </m:r>
                    </m:oMath>
                  </a14:m>
                  <a:r>
                    <a:rPr lang="en-GB" sz="200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 during Newton and linear steps</a:t>
                  </a:r>
                </a:p>
              </p:txBody>
            </p:sp>
          </mc:Choice>
          <mc:Fallback xmlns="">
            <p:sp>
              <p:nvSpPr>
                <p:cNvPr id="59" name="lag_improve_text">
                  <a:extLst>
                    <a:ext uri="{FF2B5EF4-FFF2-40B4-BE49-F238E27FC236}">
                      <a16:creationId xmlns:a16="http://schemas.microsoft.com/office/drawing/2014/main" id="{B76DA676-CD3A-7CF3-106B-E21B47D166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>
                  <p:custDataLst>
                    <p:tags r:id="rId39"/>
                  </p:custDataLst>
                </p:nvPr>
              </p:nvSpPr>
              <p:spPr>
                <a:xfrm>
                  <a:off x="508000" y="5562600"/>
                  <a:ext cx="7213600" cy="1230509"/>
                </a:xfrm>
                <a:prstGeom prst="rect">
                  <a:avLst/>
                </a:prstGeom>
                <a:blipFill>
                  <a:blip r:embed="rId40"/>
                  <a:stretch>
                    <a:fillRect l="-1560" t="-3614" b="-1024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7" name="lag_terms_card">
            <a:extLst>
              <a:ext uri="{FF2B5EF4-FFF2-40B4-BE49-F238E27FC236}">
                <a16:creationId xmlns:a16="http://schemas.microsoft.com/office/drawing/2014/main" id="{1BC46736-EA87-EE09-BF4C-9F65E7110B97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5283200" y="1127760"/>
            <a:ext cx="2514600" cy="1219200"/>
          </a:xfrm>
          <a:prstGeom prst="roundRect">
            <a:avLst>
              <a:gd name="adj" fmla="val 8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cxnSp>
        <p:nvCxnSpPr>
          <p:cNvPr id="71" name="lag_arrow1b">
            <a:extLst>
              <a:ext uri="{FF2B5EF4-FFF2-40B4-BE49-F238E27FC236}">
                <a16:creationId xmlns:a16="http://schemas.microsoft.com/office/drawing/2014/main" id="{03F17AAA-0ECF-47C1-5DD7-DF2F0A619AEF}"/>
              </a:ext>
            </a:extLst>
          </p:cNvPr>
          <p:cNvCxnSpPr>
            <a:cxnSpLocks/>
          </p:cNvCxnSpPr>
          <p:nvPr>
            <p:custDataLst>
              <p:tags r:id="rId12"/>
            </p:custDataLst>
          </p:nvPr>
        </p:nvCxnSpPr>
        <p:spPr>
          <a:xfrm>
            <a:off x="2743200" y="3398221"/>
            <a:ext cx="850312" cy="561639"/>
          </a:xfrm>
          <a:prstGeom prst="straightConnector1">
            <a:avLst/>
          </a:prstGeom>
          <a:ln w="19050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lagging_scan" descr="Made by talks/ecw2026/figs/lagging_scan.py @ 977d780&#10;Cases in /home/mike/work/cases/fluxlim:&#10;Seplim series 24 rung d, unlagged: seplim/splim24[defop]&#10;Neutlag series 5, lagged: neutlag/lag5[a-e]">
            <a:extLst>
              <a:ext uri="{FF2B5EF4-FFF2-40B4-BE49-F238E27FC236}">
                <a16:creationId xmlns:a16="http://schemas.microsoft.com/office/drawing/2014/main" id="{181A000F-20E1-CEFD-EAF2-FF3A7082D474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988" y="101601"/>
            <a:ext cx="4227923" cy="6184899"/>
          </a:xfrm>
          <a:prstGeom prst="rect">
            <a:avLst/>
          </a:prstGeom>
        </p:spPr>
      </p:pic>
      <p:sp>
        <p:nvSpPr>
          <p:cNvPr id="8" name="lag_formula_label">
            <a:extLst>
              <a:ext uri="{FF2B5EF4-FFF2-40B4-BE49-F238E27FC236}">
                <a16:creationId xmlns:a16="http://schemas.microsoft.com/office/drawing/2014/main" id="{61D6149F-8626-604D-7642-DFA5ABF9A5F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72490" y="1101090"/>
            <a:ext cx="3639820" cy="3556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600">
                <a:solidFill>
                  <a:srgbClr val="002F56"/>
                </a:solidFill>
              </a:rPr>
              <a:t>Neutral cross-field diffusive flux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lag_formula">
                <a:extLst>
                  <a:ext uri="{FF2B5EF4-FFF2-40B4-BE49-F238E27FC236}">
                    <a16:creationId xmlns:a16="http://schemas.microsoft.com/office/drawing/2014/main" id="{92F81C3E-5617-3F99-4FF4-DA1323857E02}"/>
                  </a:ext>
                </a:extLst>
              </p:cNvPr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39700" y="1433830"/>
                <a:ext cx="5003800" cy="8744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i="1">
                              <a:latin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/>
                              <a:cs typeface="Cambria Math"/>
                            </a:rPr>
                            <m:t>𝛤</m:t>
                          </m:r>
                        </m:e>
                        <m:sub>
                          <m:r>
                            <a:rPr lang="en-GB" sz="2400" i="1">
                              <a:latin typeface="Cambria Math"/>
                              <a:cs typeface="Cambria Math"/>
                            </a:rPr>
                            <m:t>𝑛</m:t>
                          </m:r>
                          <m:r>
                            <a:rPr lang="en-GB" sz="2400">
                              <a:latin typeface="Cambria Math"/>
                              <a:cs typeface="Cambria Math"/>
                            </a:rPr>
                            <m:t>,⊥</m:t>
                          </m:r>
                        </m:sub>
                      </m:sSub>
                      <m:r>
                        <a:rPr lang="en-GB" sz="2400">
                          <a:latin typeface="Cambria Math"/>
                          <a:cs typeface="Cambria Math"/>
                        </a:rPr>
                        <m:t>=−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400" i="1">
                                  <a:latin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latin typeface="Cambria Math"/>
                                  <a:cs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GB" sz="2400" i="1">
                                  <a:latin typeface="Cambria Math"/>
                                  <a:cs typeface="Cambria Math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2400" i="1">
                                  <a:latin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latin typeface="Cambria Math"/>
                                  <a:cs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GB" sz="2400" i="1">
                                  <a:latin typeface="Cambria Math"/>
                                  <a:cs typeface="Cambria Math"/>
                                </a:rPr>
                                <m:t>𝑛</m:t>
                              </m:r>
                              <m:r>
                                <a:rPr lang="en-GB" sz="2400">
                                  <a:latin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GB" sz="2400">
                                  <a:latin typeface="Cambria Math"/>
                                  <a:cs typeface="Cambria Math"/>
                                </a:rPr>
                                <m:t>unlim</m:t>
                              </m:r>
                            </m:sub>
                          </m:sSub>
                          <m:r>
                            <a:rPr lang="en-GB" sz="2400" i="1">
                              <a:latin typeface="Cambria Math"/>
                              <a:cs typeface="Cambria Math"/>
                            </a:rPr>
                            <m:t> </m:t>
                          </m:r>
                          <m:r>
                            <a:rPr lang="en-GB" sz="2400" i="1">
                              <a:solidFill>
                                <a:srgbClr val="F92B83"/>
                              </a:solidFill>
                              <a:latin typeface="Cambria Math"/>
                              <a:cs typeface="Cambria Math"/>
                            </a:rPr>
                            <m:t>𝒈</m:t>
                          </m:r>
                        </m:num>
                        <m:den>
                          <m:r>
                            <a:rPr lang="en-GB" sz="2400" i="1">
                              <a:latin typeface="Cambria Math"/>
                              <a:cs typeface="Cambria Math"/>
                            </a:rPr>
                            <m:t>1</m:t>
                          </m:r>
                          <m:r>
                            <a:rPr lang="en-GB" sz="2400">
                              <a:latin typeface="Cambria Math"/>
                              <a:cs typeface="Cambria Math"/>
                            </a:rPr>
                            <m:t>+</m:t>
                          </m:r>
                          <m:r>
                            <a:rPr lang="en-GB" sz="2400" i="1">
                              <a:latin typeface="Cambria Math"/>
                              <a:cs typeface="Cambria Math"/>
                            </a:rPr>
                            <m:t>4</m:t>
                          </m:r>
                          <m:sSub>
                            <m:sSubPr>
                              <m:ctrlPr>
                                <a:rPr lang="en-GB" sz="2400" i="1">
                                  <a:latin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GB" sz="2400" i="1">
                                  <a:latin typeface="Cambria Math"/>
                                  <a:cs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GB" sz="2400" i="1">
                                  <a:latin typeface="Cambria Math"/>
                                  <a:cs typeface="Cambria Math"/>
                                </a:rPr>
                                <m:t>𝑛</m:t>
                              </m:r>
                              <m:r>
                                <a:rPr lang="en-GB" sz="2400">
                                  <a:latin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GB" sz="2400">
                                  <a:latin typeface="Cambria Math"/>
                                  <a:cs typeface="Cambria Math"/>
                                </a:rPr>
                                <m:t>unlim</m:t>
                              </m:r>
                            </m:sub>
                          </m:sSub>
                          <m:r>
                            <a:rPr lang="en-GB" sz="2400" i="1">
                              <a:solidFill>
                                <a:srgbClr val="F92B83"/>
                              </a:solidFill>
                              <a:latin typeface="Cambria Math"/>
                              <a:cs typeface="Cambria Math"/>
                            </a:rPr>
                            <m:t>𝑹</m:t>
                          </m:r>
                          <m:d>
                            <m:dPr>
                              <m:ctrlPr>
                                <a:rPr lang="en-GB" sz="2400" i="1">
                                  <a:solidFill>
                                    <a:srgbClr val="F92B83"/>
                                  </a:solidFill>
                                  <a:latin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solidFill>
                                    <a:srgbClr val="F92B83"/>
                                  </a:solidFill>
                                  <a:latin typeface="Cambria Math"/>
                                  <a:cs typeface="Cambria Math"/>
                                </a:rPr>
                                <m:t>𝒈</m:t>
                              </m:r>
                            </m:e>
                          </m:d>
                          <m:r>
                            <a:rPr lang="en-GB" sz="2400">
                              <a:latin typeface="Cambria Math"/>
                              <a:cs typeface="Cambria Math"/>
                            </a:rPr>
                            <m:t>/</m:t>
                          </m:r>
                          <m:d>
                            <m:dPr>
                              <m:ctrlPr>
                                <a:rPr lang="en-GB" sz="2400" i="1">
                                  <a:latin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/>
                                  <a:cs typeface="Cambria Math"/>
                                </a:rPr>
                                <m:t>𝛼</m:t>
                              </m:r>
                              <m:sSub>
                                <m:sSubPr>
                                  <m:ctrlPr>
                                    <a:rPr lang="en-GB" sz="2400" i="1">
                                      <a:latin typeface="Cambria Math" panose="02040503050406030204" pitchFamily="18" charset="0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GB" sz="2400" i="1">
                                          <a:latin typeface="Cambria Math"/>
                                          <a:cs typeface="Cambria Math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GB" sz="2400" i="1">
                                          <a:latin typeface="Cambria Math"/>
                                          <a:cs typeface="Cambria Math"/>
                                        </a:rPr>
                                        <m:t>𝑣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GB" sz="2400" i="1">
                                      <a:latin typeface="Cambria Math"/>
                                      <a:cs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sz="2400"/>
              </a:p>
            </p:txBody>
          </p:sp>
        </mc:Choice>
        <mc:Fallback xmlns="">
          <p:sp>
            <p:nvSpPr>
              <p:cNvPr id="10" name="lag_formula">
                <a:extLst>
                  <a:ext uri="{FF2B5EF4-FFF2-40B4-BE49-F238E27FC236}">
                    <a16:creationId xmlns:a16="http://schemas.microsoft.com/office/drawing/2014/main" id="{92F81C3E-5617-3F99-4FF4-DA1323857E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2"/>
                </p:custDataLst>
              </p:nvPr>
            </p:nvSpPr>
            <p:spPr>
              <a:xfrm>
                <a:off x="139700" y="1433830"/>
                <a:ext cx="5003800" cy="874470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lag_terms_text2">
                <a:extLst>
                  <a:ext uri="{FF2B5EF4-FFF2-40B4-BE49-F238E27FC236}">
                    <a16:creationId xmlns:a16="http://schemas.microsoft.com/office/drawing/2014/main" id="{9CD56FD6-3484-C08D-D058-15A8FFE57AFB}"/>
                  </a:ext>
                </a:extLst>
              </p:cNvPr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5359400" y="1758950"/>
                <a:ext cx="23622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l">
                  <a:buNone/>
                </a:pPr>
                <a14:m>
                  <m:oMath xmlns:m="http://schemas.openxmlformats.org/officeDocument/2006/math">
                    <m:r>
                      <a:rPr lang="en-GB" sz="1800" i="1">
                        <a:solidFill>
                          <a:srgbClr val="F92B83"/>
                        </a:solidFill>
                        <a:latin typeface="Cambria Math"/>
                        <a:cs typeface="Cambria Math"/>
                      </a:rPr>
                      <m:t>𝑅</m:t>
                    </m:r>
                    <m:d>
                      <m:dPr>
                        <m:ctrlPr>
                          <a:rPr lang="en-GB" sz="1800" i="1">
                            <a:solidFill>
                              <a:srgbClr val="F92B83"/>
                            </a:solidFill>
                            <a:latin typeface="Cambria Math"/>
                            <a:cs typeface="Cambria Math"/>
                          </a:rPr>
                        </m:ctrlPr>
                      </m:dPr>
                      <m:e>
                        <m:r>
                          <a:rPr lang="en-GB" sz="1800" i="1">
                            <a:solidFill>
                              <a:srgbClr val="F92B83"/>
                            </a:solidFill>
                            <a:latin typeface="Cambria Math"/>
                            <a:cs typeface="Cambria Math"/>
                          </a:rPr>
                          <m:t>𝑔</m:t>
                        </m:r>
                      </m:e>
                    </m:d>
                  </m:oMath>
                </a14:m>
                <a:r>
                  <a:rPr lang="en-GB" sz="1800">
                    <a:solidFill>
                      <a:srgbClr val="F92B83"/>
                    </a:solidFill>
                    <a:latin typeface="+mn-lt"/>
                    <a:cs typeface="+mn-lt"/>
                  </a:rPr>
                  <a:t>: regularised </a:t>
                </a:r>
                <a14:m>
                  <m:oMath xmlns:m="http://schemas.openxmlformats.org/officeDocument/2006/math">
                    <m:r>
                      <a:rPr lang="en-GB" sz="1800" i="1">
                        <a:solidFill>
                          <a:srgbClr val="F92B83"/>
                        </a:solidFill>
                        <a:latin typeface="Cambria Math"/>
                        <a:cs typeface="Cambria Math"/>
                      </a:rPr>
                      <m:t>𝑔</m:t>
                    </m:r>
                  </m:oMath>
                </a14:m>
                <a:endParaRPr lang="en-GB" sz="1800"/>
              </a:p>
            </p:txBody>
          </p:sp>
        </mc:Choice>
        <mc:Fallback xmlns="">
          <p:sp>
            <p:nvSpPr>
              <p:cNvPr id="12" name="lag_terms_text2">
                <a:extLst>
                  <a:ext uri="{FF2B5EF4-FFF2-40B4-BE49-F238E27FC236}">
                    <a16:creationId xmlns:a16="http://schemas.microsoft.com/office/drawing/2014/main" id="{9CD56FD6-3484-C08D-D058-15A8FFE57A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4"/>
                </p:custDataLst>
              </p:nvPr>
            </p:nvSpPr>
            <p:spPr>
              <a:xfrm>
                <a:off x="5359400" y="1758950"/>
                <a:ext cx="2362200" cy="369332"/>
              </a:xfrm>
              <a:prstGeom prst="rect">
                <a:avLst/>
              </a:prstGeom>
              <a:blipFill>
                <a:blip r:embed="rId45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lagging_scan:label0">
                <a:extLst>
                  <a:ext uri="{FF2B5EF4-FFF2-40B4-BE49-F238E27FC236}">
                    <a16:creationId xmlns:a16="http://schemas.microsoft.com/office/drawing/2014/main" id="{2AAE1C09-FEB3-6855-A2B9-B344876DCEB8}"/>
                  </a:ext>
                </a:extLst>
              </p:cNvPr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8576694" y="139703"/>
                <a:ext cx="3512433" cy="2462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lvl="0" algn="ctr">
                  <a:buNone/>
                </a:pPr>
                <a:r>
                  <a:rPr lang="en-GB" sz="1600">
                    <a:solidFill>
                      <a:srgbClr val="002F56"/>
                    </a:solidFill>
                    <a:latin typeface="+mn-lt"/>
                    <a:cs typeface="+mn-lt"/>
                  </a:rPr>
                  <a:t>Peak outer target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>
                            <a:solidFill>
                              <a:srgbClr val="002F56"/>
                            </a:solidFill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a:rPr lang="en-GB" sz="1600" i="1">
                            <a:solidFill>
                              <a:srgbClr val="002F56"/>
                            </a:solidFill>
                            <a:latin typeface="Cambria Math"/>
                            <a:cs typeface="Cambria Math"/>
                          </a:rPr>
                          <m:t>𝑇</m:t>
                        </m:r>
                      </m:e>
                      <m:sub>
                        <m:r>
                          <a:rPr lang="en-GB" sz="1600" i="1">
                            <a:solidFill>
                              <a:srgbClr val="002F56"/>
                            </a:solidFill>
                            <a:latin typeface="Cambria Math"/>
                            <a:cs typeface="Cambria Math"/>
                          </a:rPr>
                          <m:t>𝑒</m:t>
                        </m:r>
                      </m:sub>
                    </m:sSub>
                  </m:oMath>
                </a14:m>
                <a:endParaRPr lang="en-GB" sz="1600"/>
              </a:p>
            </p:txBody>
          </p:sp>
        </mc:Choice>
        <mc:Fallback xmlns="">
          <p:sp>
            <p:nvSpPr>
              <p:cNvPr id="32" name="lagging_scan:label0">
                <a:extLst>
                  <a:ext uri="{FF2B5EF4-FFF2-40B4-BE49-F238E27FC236}">
                    <a16:creationId xmlns:a16="http://schemas.microsoft.com/office/drawing/2014/main" id="{2AAE1C09-FEB3-6855-A2B9-B344876DCE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6"/>
                </p:custDataLst>
              </p:nvPr>
            </p:nvSpPr>
            <p:spPr>
              <a:xfrm>
                <a:off x="8576694" y="139703"/>
                <a:ext cx="3512433" cy="246221"/>
              </a:xfrm>
              <a:prstGeom prst="rect">
                <a:avLst/>
              </a:prstGeom>
              <a:blipFill>
                <a:blip r:embed="rId47"/>
                <a:stretch>
                  <a:fillRect t="-27500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lagging_scan:label1">
            <a:extLst>
              <a:ext uri="{FF2B5EF4-FFF2-40B4-BE49-F238E27FC236}">
                <a16:creationId xmlns:a16="http://schemas.microsoft.com/office/drawing/2014/main" id="{55BEFEA1-DAEB-510C-358F-658C62D2D805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8576694" y="3185096"/>
            <a:ext cx="3512433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600">
                <a:solidFill>
                  <a:srgbClr val="002F56"/>
                </a:solidFill>
                <a:latin typeface="+mn-lt"/>
                <a:cs typeface="+mn-lt"/>
              </a:rPr>
              <a:t>Average speed</a:t>
            </a:r>
            <a:endParaRPr lang="en-GB" sz="1600"/>
          </a:p>
        </p:txBody>
      </p:sp>
      <p:sp>
        <p:nvSpPr>
          <p:cNvPr id="34" name="lagging_scan:label2">
            <a:extLst>
              <a:ext uri="{FF2B5EF4-FFF2-40B4-BE49-F238E27FC236}">
                <a16:creationId xmlns:a16="http://schemas.microsoft.com/office/drawing/2014/main" id="{EF4F350D-6408-271D-6501-B151EE3075BD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918440" y="496065"/>
            <a:ext cx="3365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008080"/>
                </a:solidFill>
                <a:latin typeface="+mn-lt"/>
                <a:cs typeface="+mn-lt"/>
              </a:rPr>
              <a:t>◆</a:t>
            </a:r>
            <a:endParaRPr lang="en-GB" sz="1300"/>
          </a:p>
        </p:txBody>
      </p:sp>
      <p:sp>
        <p:nvSpPr>
          <p:cNvPr id="35" name="lagging_scan:label3">
            <a:extLst>
              <a:ext uri="{FF2B5EF4-FFF2-40B4-BE49-F238E27FC236}">
                <a16:creationId xmlns:a16="http://schemas.microsoft.com/office/drawing/2014/main" id="{F8BE9A42-5053-F8EE-347E-131DBDE4C028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11342621" y="496065"/>
            <a:ext cx="642933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Unlagged</a:t>
            </a:r>
            <a:endParaRPr lang="en-GB" sz="1300"/>
          </a:p>
        </p:txBody>
      </p:sp>
      <p:sp>
        <p:nvSpPr>
          <p:cNvPr id="37" name="lagging_scan:label4">
            <a:extLst>
              <a:ext uri="{FF2B5EF4-FFF2-40B4-BE49-F238E27FC236}">
                <a16:creationId xmlns:a16="http://schemas.microsoft.com/office/drawing/2014/main" id="{A9D20BEC-D9B2-52B0-FF10-5E00B47E84E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10918440" y="724919"/>
            <a:ext cx="3365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FF8C00"/>
                </a:solidFill>
                <a:latin typeface="+mn-lt"/>
                <a:cs typeface="+mn-lt"/>
              </a:rPr>
              <a:t>■</a:t>
            </a:r>
            <a:endParaRPr lang="en-GB" sz="1300"/>
          </a:p>
        </p:txBody>
      </p:sp>
      <p:sp>
        <p:nvSpPr>
          <p:cNvPr id="38" name="lagging_scan:label5">
            <a:extLst>
              <a:ext uri="{FF2B5EF4-FFF2-40B4-BE49-F238E27FC236}">
                <a16:creationId xmlns:a16="http://schemas.microsoft.com/office/drawing/2014/main" id="{01A3596C-997A-E09D-173D-1B49EE6FB084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11342621" y="724919"/>
            <a:ext cx="479427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Lagged</a:t>
            </a:r>
            <a:endParaRPr lang="en-GB" sz="1300"/>
          </a:p>
        </p:txBody>
      </p:sp>
      <p:sp>
        <p:nvSpPr>
          <p:cNvPr id="40" name="lagging_scan:label6">
            <a:extLst>
              <a:ext uri="{FF2B5EF4-FFF2-40B4-BE49-F238E27FC236}">
                <a16:creationId xmlns:a16="http://schemas.microsoft.com/office/drawing/2014/main" id="{A936A096-550B-9A76-25AC-C3AB580C75E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10918440" y="3523171"/>
            <a:ext cx="3365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008080"/>
                </a:solidFill>
                <a:latin typeface="+mn-lt"/>
                <a:cs typeface="+mn-lt"/>
              </a:rPr>
              <a:t>◆</a:t>
            </a:r>
            <a:endParaRPr lang="en-GB" sz="1300"/>
          </a:p>
        </p:txBody>
      </p:sp>
      <p:sp>
        <p:nvSpPr>
          <p:cNvPr id="42" name="lagging_scan:label7">
            <a:extLst>
              <a:ext uri="{FF2B5EF4-FFF2-40B4-BE49-F238E27FC236}">
                <a16:creationId xmlns:a16="http://schemas.microsoft.com/office/drawing/2014/main" id="{9EF98067-6581-4BD7-4835-0CAFAB7B6E32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11342621" y="3523171"/>
            <a:ext cx="642933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Unlagged</a:t>
            </a:r>
            <a:endParaRPr lang="en-GB" sz="1300"/>
          </a:p>
        </p:txBody>
      </p:sp>
      <p:sp>
        <p:nvSpPr>
          <p:cNvPr id="43" name="lagging_scan:label8">
            <a:extLst>
              <a:ext uri="{FF2B5EF4-FFF2-40B4-BE49-F238E27FC236}">
                <a16:creationId xmlns:a16="http://schemas.microsoft.com/office/drawing/2014/main" id="{8B54394D-C953-020A-7150-C4CAA18CBAEE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0918440" y="3752024"/>
            <a:ext cx="3365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FF8C00"/>
                </a:solidFill>
                <a:latin typeface="+mn-lt"/>
                <a:cs typeface="+mn-lt"/>
              </a:rPr>
              <a:t>■</a:t>
            </a:r>
            <a:endParaRPr lang="en-GB" sz="1300"/>
          </a:p>
        </p:txBody>
      </p:sp>
      <p:sp>
        <p:nvSpPr>
          <p:cNvPr id="45" name="lagging_scan:label9">
            <a:extLst>
              <a:ext uri="{FF2B5EF4-FFF2-40B4-BE49-F238E27FC236}">
                <a16:creationId xmlns:a16="http://schemas.microsoft.com/office/drawing/2014/main" id="{46B03A7B-F2F1-8986-3AF9-29CCB027889E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11342621" y="3752024"/>
            <a:ext cx="479427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Lagged</a:t>
            </a:r>
            <a:endParaRPr lang="en-GB" sz="1300"/>
          </a:p>
        </p:txBody>
      </p:sp>
      <p:sp>
        <p:nvSpPr>
          <p:cNvPr id="46" name="note_speed">
            <a:extLst>
              <a:ext uri="{FF2B5EF4-FFF2-40B4-BE49-F238E27FC236}">
                <a16:creationId xmlns:a16="http://schemas.microsoft.com/office/drawing/2014/main" id="{35513749-8A25-1680-E53E-1B4FCC58A99F}"/>
              </a:ext>
            </a:extLst>
          </p:cNvPr>
          <p:cNvSpPr/>
          <p:nvPr>
            <p:custDataLst>
              <p:tags r:id="rId27"/>
            </p:custDataLst>
          </p:nvPr>
        </p:nvSpPr>
        <p:spPr>
          <a:xfrm>
            <a:off x="9652000" y="4704080"/>
            <a:ext cx="1905000" cy="195580"/>
          </a:xfrm>
          <a:prstGeom prst="rect">
            <a:avLst/>
          </a:prstGeom>
          <a:solidFill>
            <a:srgbClr val="F6D3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r>
              <a:rPr lang="en-GB" sz="1200" dirty="0">
                <a:solidFill>
                  <a:srgbClr val="002F56"/>
                </a:solidFill>
              </a:rPr>
              <a:t>Lagging 8–51× faster</a:t>
            </a:r>
          </a:p>
        </p:txBody>
      </p:sp>
      <p:sp>
        <p:nvSpPr>
          <p:cNvPr id="47" name="note_te">
            <a:extLst>
              <a:ext uri="{FF2B5EF4-FFF2-40B4-BE49-F238E27FC236}">
                <a16:creationId xmlns:a16="http://schemas.microsoft.com/office/drawing/2014/main" id="{83F29D07-5D1E-B7B1-D180-84F17B919D0B}"/>
              </a:ext>
            </a:extLst>
          </p:cNvPr>
          <p:cNvSpPr/>
          <p:nvPr>
            <p:custDataLst>
              <p:tags r:id="rId28"/>
            </p:custDataLst>
          </p:nvPr>
        </p:nvSpPr>
        <p:spPr>
          <a:xfrm>
            <a:off x="10033000" y="1062990"/>
            <a:ext cx="1778000" cy="245110"/>
          </a:xfrm>
          <a:prstGeom prst="rect">
            <a:avLst/>
          </a:prstGeom>
          <a:solidFill>
            <a:srgbClr val="F6D34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r>
              <a:rPr lang="en-GB" sz="1200">
                <a:solidFill>
                  <a:srgbClr val="002F56"/>
                </a:solidFill>
              </a:rPr>
              <a:t>Same answer, within 0.1%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lag_terms_text">
                <a:extLst>
                  <a:ext uri="{FF2B5EF4-FFF2-40B4-BE49-F238E27FC236}">
                    <a16:creationId xmlns:a16="http://schemas.microsoft.com/office/drawing/2014/main" id="{3A7E5500-FC98-949E-2616-DB6ADCA10F37}"/>
                  </a:ext>
                </a:extLst>
              </p:cNvPr>
              <p:cNvSpPr txBox="1"/>
              <p:nvPr>
                <p:custDataLst>
                  <p:tags r:id="rId29"/>
                </p:custDataLst>
              </p:nvPr>
            </p:nvSpPr>
            <p:spPr>
              <a:xfrm>
                <a:off x="5359400" y="1358900"/>
                <a:ext cx="13208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l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GB" sz="1800" i="1">
                          <a:solidFill>
                            <a:srgbClr val="F92B83"/>
                          </a:solidFill>
                          <a:latin typeface="Cambria Math"/>
                          <a:cs typeface="Cambria Math"/>
                        </a:rPr>
                        <m:t>𝑔</m:t>
                      </m:r>
                      <m:r>
                        <a:rPr lang="en-GB" sz="1800">
                          <a:solidFill>
                            <a:srgbClr val="F92B83"/>
                          </a:solidFill>
                          <a:latin typeface="Cambria Math"/>
                          <a:cs typeface="Cambria Math"/>
                        </a:rPr>
                        <m:t>=</m:t>
                      </m:r>
                      <m:sSub>
                        <m:sSubPr>
                          <m:ctrlPr>
                            <a:rPr lang="en-GB" sz="1800">
                              <a:solidFill>
                                <a:srgbClr val="F92B83"/>
                              </a:solidFill>
                              <a:latin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1800">
                              <a:solidFill>
                                <a:srgbClr val="F92B83"/>
                              </a:solidFill>
                              <a:latin typeface="Cambria Math"/>
                              <a:cs typeface="Cambria Math"/>
                            </a:rPr>
                            <m:t>∇</m:t>
                          </m:r>
                        </m:e>
                        <m:sub>
                          <m:r>
                            <a:rPr lang="en-GB" sz="1800">
                              <a:solidFill>
                                <a:srgbClr val="F92B83"/>
                              </a:solidFill>
                              <a:latin typeface="Cambria Math"/>
                              <a:cs typeface="Cambria Math"/>
                            </a:rPr>
                            <m:t>⊥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GB" sz="1800">
                          <a:solidFill>
                            <a:srgbClr val="F92B83"/>
                          </a:solidFill>
                          <a:latin typeface="Cambria Math"/>
                          <a:cs typeface="Cambria Math"/>
                        </a:rPr>
                        <m:t>ln</m:t>
                      </m:r>
                      <m:sSub>
                        <m:sSubPr>
                          <m:ctrlPr>
                            <a:rPr lang="en-GB" sz="1800" i="1">
                              <a:solidFill>
                                <a:srgbClr val="F92B83"/>
                              </a:solidFill>
                              <a:latin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GB" sz="1800" i="1">
                              <a:solidFill>
                                <a:srgbClr val="F92B83"/>
                              </a:solidFill>
                              <a:latin typeface="Cambria Math"/>
                              <a:cs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GB" sz="1800" i="1">
                              <a:solidFill>
                                <a:srgbClr val="F92B83"/>
                              </a:solidFill>
                              <a:latin typeface="Cambria Math"/>
                              <a:cs typeface="Cambria Math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GB" sz="1800"/>
              </a:p>
            </p:txBody>
          </p:sp>
        </mc:Choice>
        <mc:Fallback xmlns="">
          <p:sp>
            <p:nvSpPr>
              <p:cNvPr id="5" name="lag_terms_text">
                <a:extLst>
                  <a:ext uri="{FF2B5EF4-FFF2-40B4-BE49-F238E27FC236}">
                    <a16:creationId xmlns:a16="http://schemas.microsoft.com/office/drawing/2014/main" id="{3A7E5500-FC98-949E-2616-DB6ADCA10F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8"/>
                </p:custDataLst>
              </p:nvPr>
            </p:nvSpPr>
            <p:spPr>
              <a:xfrm>
                <a:off x="5359400" y="1358900"/>
                <a:ext cx="1320800" cy="369332"/>
              </a:xfrm>
              <a:prstGeom prst="rect">
                <a:avLst/>
              </a:prstGeom>
              <a:blipFill>
                <a:blip r:embed="rId49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581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65"/>
    </mc:Choice>
    <mc:Fallback xmlns="">
      <p:transition spd="slow" advTm="13365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0C584-B5E4-306F-8BE8-A5FB2E666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4E4A5-7363-F11E-D728-7E98F1C38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2" y="105171"/>
            <a:ext cx="7391019" cy="951505"/>
          </a:xfrm>
        </p:spPr>
        <p:txBody>
          <a:bodyPr/>
          <a:lstStyle/>
          <a:p>
            <a:r>
              <a:rPr lang="en-GB" dirty="0"/>
              <a:t>Lesson #3: slope limiter kinks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F1B557-3252-1F41-FAC5-A9EF938FD3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38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127913-6678-0AB1-8C5C-A0CE524D1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pic>
        <p:nvPicPr>
          <p:cNvPr id="6" name="corner_mask" descr="White mask over the template's top-right corner, so the figure can reach the top of the slide">
            <a:extLst>
              <a:ext uri="{FF2B5EF4-FFF2-40B4-BE49-F238E27FC236}">
                <a16:creationId xmlns:a16="http://schemas.microsoft.com/office/drawing/2014/main" id="{5963DFEA-4FAA-6577-F8A5-2ECFE82B2B1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0"/>
            <a:ext cx="2286000" cy="2286000"/>
          </a:xfrm>
          <a:prstGeom prst="rect">
            <a:avLst/>
          </a:prstGeom>
        </p:spPr>
      </p:pic>
      <p:pic>
        <p:nvPicPr>
          <p:cNvPr id="29" name="slope_limiter_scan" descr="Made by talks/ecw2026/figs/slope_limiter_scan.py @ 977d780&#10;Cases in /home/mike/work/cases/fluxlim/st40-flimlrb:&#10;Series 22, MC (shipped defaults): st40fllrb22[a-e]&#10;Series 21, Van Albada: st40fllrb21[a-e]">
            <a:extLst>
              <a:ext uri="{FF2B5EF4-FFF2-40B4-BE49-F238E27FC236}">
                <a16:creationId xmlns:a16="http://schemas.microsoft.com/office/drawing/2014/main" id="{8359FC7F-8147-962C-BCE1-8BAAE3DF890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988" y="101601"/>
            <a:ext cx="4227923" cy="6184899"/>
          </a:xfrm>
          <a:prstGeom prst="rect">
            <a:avLst/>
          </a:prstGeom>
        </p:spPr>
      </p:pic>
      <p:sp>
        <p:nvSpPr>
          <p:cNvPr id="28" name="slope_formula_card">
            <a:extLst>
              <a:ext uri="{FF2B5EF4-FFF2-40B4-BE49-F238E27FC236}">
                <a16:creationId xmlns:a16="http://schemas.microsoft.com/office/drawing/2014/main" id="{A34081E1-30FE-A349-84D8-EB207C07A2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1600" y="1117600"/>
            <a:ext cx="7696200" cy="838200"/>
          </a:xfrm>
          <a:prstGeom prst="roundRect">
            <a:avLst>
              <a:gd name="adj" fmla="val 10000"/>
            </a:avLst>
          </a:prstGeom>
          <a:solidFill>
            <a:srgbClr val="FDF6D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0" name="slope_mc_card">
            <a:extLst>
              <a:ext uri="{FF2B5EF4-FFF2-40B4-BE49-F238E27FC236}">
                <a16:creationId xmlns:a16="http://schemas.microsoft.com/office/drawing/2014/main" id="{17443706-E648-B5AD-783F-3D04EBD994C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1600" y="2108200"/>
            <a:ext cx="3784600" cy="4165600"/>
          </a:xfrm>
          <a:prstGeom prst="roundRect">
            <a:avLst>
              <a:gd name="adj" fmla="val 3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1" name="slope_va_card">
            <a:extLst>
              <a:ext uri="{FF2B5EF4-FFF2-40B4-BE49-F238E27FC236}">
                <a16:creationId xmlns:a16="http://schemas.microsoft.com/office/drawing/2014/main" id="{46D04F01-CE9C-8F88-8525-53BF9E8DC4F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013200" y="2108200"/>
            <a:ext cx="3784600" cy="4165600"/>
          </a:xfrm>
          <a:prstGeom prst="roundRect">
            <a:avLst>
              <a:gd name="adj" fmla="val 3000"/>
            </a:avLst>
          </a:prstGeom>
          <a:solidFill>
            <a:srgbClr val="E4F1E8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36" name="slope_mc_icon">
            <a:extLst>
              <a:ext uri="{FF2B5EF4-FFF2-40B4-BE49-F238E27FC236}">
                <a16:creationId xmlns:a16="http://schemas.microsoft.com/office/drawing/2014/main" id="{D5F45D86-FE52-903B-2C33-E5FD9A49961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03200" y="2209800"/>
            <a:ext cx="340360" cy="340360"/>
          </a:xfrm>
          <a:prstGeom prst="ellipse">
            <a:avLst/>
          </a:prstGeom>
          <a:solidFill>
            <a:srgbClr val="E8A33D"/>
          </a:solidFill>
          <a:ln w="12700">
            <a:solidFill>
              <a:srgbClr val="FFFFFF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0800" tIns="25400" rIns="50800" bIns="25400" rtlCol="0" anchor="ctr">
            <a:noAutofit/>
          </a:bodyPr>
          <a:lstStyle/>
          <a:p>
            <a:pPr algn="ctr"/>
            <a:r>
              <a:rPr lang="en-GB" sz="1400" b="1">
                <a:solidFill>
                  <a:srgbClr val="FFFFFF"/>
                </a:solidFill>
              </a:rPr>
              <a:t>!</a:t>
            </a:r>
          </a:p>
        </p:txBody>
      </p:sp>
      <p:sp>
        <p:nvSpPr>
          <p:cNvPr id="38" name="slope_mc_name">
            <a:extLst>
              <a:ext uri="{FF2B5EF4-FFF2-40B4-BE49-F238E27FC236}">
                <a16:creationId xmlns:a16="http://schemas.microsoft.com/office/drawing/2014/main" id="{120F55E3-33E0-4582-72C8-0DF6C78AF71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09600" y="2222500"/>
            <a:ext cx="3175000" cy="33909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MC, previous default</a:t>
            </a:r>
            <a:endParaRPr lang="en-GB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wiki_credit">
            <a:extLst>
              <a:ext uri="{FF2B5EF4-FFF2-40B4-BE49-F238E27FC236}">
                <a16:creationId xmlns:a16="http://schemas.microsoft.com/office/drawing/2014/main" id="{39293B8B-5EA6-0E72-3FFB-82D203DFCBA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651000" y="6426200"/>
            <a:ext cx="6146800" cy="21544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l-GR" sz="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φ(</a:t>
            </a:r>
            <a:r>
              <a:rPr lang="en-GB" sz="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r) plots: Wikipedia, "Flux limiter", by Griffgruff, CC BY-SA 3.0, cropped. Grey: second-order TVD region.</a:t>
            </a: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slope_intro">
            <a:extLst>
              <a:ext uri="{FF2B5EF4-FFF2-40B4-BE49-F238E27FC236}">
                <a16:creationId xmlns:a16="http://schemas.microsoft.com/office/drawing/2014/main" id="{6D16A834-59A6-FA20-3DF5-3108C38D9B3B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96850" y="1219200"/>
            <a:ext cx="7493000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Slope limiters: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operators that dynamically change reconstruction order to improve robustness (similar to SOLPS hybrid scheme)</a:t>
            </a:r>
          </a:p>
        </p:txBody>
      </p:sp>
      <p:sp>
        <p:nvSpPr>
          <p:cNvPr id="71" name="slope_mc_verdict">
            <a:extLst>
              <a:ext uri="{FF2B5EF4-FFF2-40B4-BE49-F238E27FC236}">
                <a16:creationId xmlns:a16="http://schemas.microsoft.com/office/drawing/2014/main" id="{CA8FB908-3EE2-9876-723E-AAD15FC9D09C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77800" y="5715000"/>
            <a:ext cx="3632200" cy="3225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GB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Non-differentiable kink</a:t>
            </a:r>
          </a:p>
        </p:txBody>
      </p:sp>
      <p:sp>
        <p:nvSpPr>
          <p:cNvPr id="72" name="slope_va_verdict">
            <a:extLst>
              <a:ext uri="{FF2B5EF4-FFF2-40B4-BE49-F238E27FC236}">
                <a16:creationId xmlns:a16="http://schemas.microsoft.com/office/drawing/2014/main" id="{E55C3BD0-E6F0-D37C-3577-F186FCF68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4089400" y="5715000"/>
            <a:ext cx="3632200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GB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Van </a:t>
            </a:r>
            <a:r>
              <a:rPr lang="en-GB" sz="15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Albada</a:t>
            </a:r>
            <a:r>
              <a:rPr lang="en-GB" sz="15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smooth curve, no corners</a:t>
            </a:r>
          </a:p>
        </p:txBody>
      </p:sp>
      <p:sp>
        <p:nvSpPr>
          <p:cNvPr id="75" name="slope_va_name">
            <a:extLst>
              <a:ext uri="{FF2B5EF4-FFF2-40B4-BE49-F238E27FC236}">
                <a16:creationId xmlns:a16="http://schemas.microsoft.com/office/drawing/2014/main" id="{40865C60-84B5-69ED-921A-F16FA856EB5C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4114800" y="2222500"/>
            <a:ext cx="3581400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Improvement</a:t>
            </a:r>
            <a:endParaRPr lang="en-GB" sz="1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7" name="wiki_limiter_mc" descr="Made by talks/ecw2026/figs/wiki_limiter_mc.py @ c7f7224&#10;phi(r) plots cropped from File:LimiterPlots1.png by Griffgruff, Wikipedia &quot;Flux limiter&quot;, CC BY-SA 3.0">
            <a:extLst>
              <a:ext uri="{FF2B5EF4-FFF2-40B4-BE49-F238E27FC236}">
                <a16:creationId xmlns:a16="http://schemas.microsoft.com/office/drawing/2014/main" id="{256C03CD-4524-E908-B95E-3880D5BFDCE3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04" y="2590800"/>
            <a:ext cx="3288792" cy="3048000"/>
          </a:xfrm>
          <a:prstGeom prst="rect">
            <a:avLst/>
          </a:prstGeom>
        </p:spPr>
      </p:pic>
      <p:pic>
        <p:nvPicPr>
          <p:cNvPr id="79" name="wiki_limiter_va" descr="Made by talks/ecw2026/figs/wiki_limiter_va.py @ c7f7224&#10;phi(r) plots cropped from File:LimiterPlots1.png by Griffgruff, Wikipedia &quot;Flux limiter&quot;, CC BY-SA 3.0">
            <a:extLst>
              <a:ext uri="{FF2B5EF4-FFF2-40B4-BE49-F238E27FC236}">
                <a16:creationId xmlns:a16="http://schemas.microsoft.com/office/drawing/2014/main" id="{333B1612-632A-0014-2F6D-26394AE5D5BA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104" y="2590800"/>
            <a:ext cx="3288792" cy="304800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2CA8B2D-715C-7125-9497-6F96E6598419}"/>
              </a:ext>
            </a:extLst>
          </p:cNvPr>
          <p:cNvCxnSpPr>
            <a:cxnSpLocks/>
          </p:cNvCxnSpPr>
          <p:nvPr/>
        </p:nvCxnSpPr>
        <p:spPr>
          <a:xfrm flipH="1">
            <a:off x="1265613" y="4053676"/>
            <a:ext cx="99970" cy="443742"/>
          </a:xfrm>
          <a:prstGeom prst="straightConnector1">
            <a:avLst/>
          </a:prstGeom>
          <a:ln w="57150">
            <a:solidFill>
              <a:srgbClr val="F92B83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slope_limiter_scan:label0">
                <a:extLst>
                  <a:ext uri="{FF2B5EF4-FFF2-40B4-BE49-F238E27FC236}">
                    <a16:creationId xmlns:a16="http://schemas.microsoft.com/office/drawing/2014/main" id="{838F33CE-218B-02CC-0724-A05FC8738C5B}"/>
                  </a:ext>
                </a:extLst>
              </p:cNvPr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8585838" y="139703"/>
                <a:ext cx="3503289" cy="2462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lvl="0" algn="ctr">
                  <a:buNone/>
                </a:pPr>
                <a:r>
                  <a:rPr lang="en-GB" sz="1600">
                    <a:solidFill>
                      <a:srgbClr val="002F56"/>
                    </a:solidFill>
                    <a:latin typeface="+mn-lt"/>
                    <a:cs typeface="+mn-lt"/>
                  </a:rPr>
                  <a:t>Peak outer target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>
                            <a:solidFill>
                              <a:srgbClr val="002F56"/>
                            </a:solidFill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a:rPr lang="en-GB" sz="1600" i="1">
                            <a:solidFill>
                              <a:srgbClr val="002F56"/>
                            </a:solidFill>
                            <a:latin typeface="Cambria Math"/>
                            <a:cs typeface="Cambria Math"/>
                          </a:rPr>
                          <m:t>𝑇</m:t>
                        </m:r>
                      </m:e>
                      <m:sub>
                        <m:r>
                          <a:rPr lang="en-GB" sz="1600" i="1">
                            <a:solidFill>
                              <a:srgbClr val="002F56"/>
                            </a:solidFill>
                            <a:latin typeface="Cambria Math"/>
                            <a:cs typeface="Cambria Math"/>
                          </a:rPr>
                          <m:t>𝑒</m:t>
                        </m:r>
                      </m:sub>
                    </m:sSub>
                  </m:oMath>
                </a14:m>
                <a:endParaRPr lang="en-GB" sz="1600"/>
              </a:p>
            </p:txBody>
          </p:sp>
        </mc:Choice>
        <mc:Fallback xmlns="">
          <p:sp>
            <p:nvSpPr>
              <p:cNvPr id="32" name="slope_limiter_scan:label0">
                <a:extLst>
                  <a:ext uri="{FF2B5EF4-FFF2-40B4-BE49-F238E27FC236}">
                    <a16:creationId xmlns:a16="http://schemas.microsoft.com/office/drawing/2014/main" id="{838F33CE-218B-02CC-0724-A05FC8738C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3"/>
                </p:custDataLst>
              </p:nvPr>
            </p:nvSpPr>
            <p:spPr>
              <a:xfrm>
                <a:off x="8585838" y="139703"/>
                <a:ext cx="3503289" cy="246221"/>
              </a:xfrm>
              <a:prstGeom prst="rect">
                <a:avLst/>
              </a:prstGeom>
              <a:blipFill>
                <a:blip r:embed="rId34"/>
                <a:stretch>
                  <a:fillRect t="-27500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slope_limiter_scan:label1">
            <a:extLst>
              <a:ext uri="{FF2B5EF4-FFF2-40B4-BE49-F238E27FC236}">
                <a16:creationId xmlns:a16="http://schemas.microsoft.com/office/drawing/2014/main" id="{49562394-5D9F-8291-921D-C64776E7708C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8585838" y="3185096"/>
            <a:ext cx="3503289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600">
                <a:solidFill>
                  <a:srgbClr val="002F56"/>
                </a:solidFill>
                <a:latin typeface="+mn-lt"/>
                <a:cs typeface="+mn-lt"/>
              </a:rPr>
              <a:t>Average speed</a:t>
            </a:r>
            <a:endParaRPr lang="en-GB" sz="1600"/>
          </a:p>
        </p:txBody>
      </p:sp>
      <p:sp>
        <p:nvSpPr>
          <p:cNvPr id="34" name="slope_limiter_scan:label2">
            <a:extLst>
              <a:ext uri="{FF2B5EF4-FFF2-40B4-BE49-F238E27FC236}">
                <a16:creationId xmlns:a16="http://schemas.microsoft.com/office/drawing/2014/main" id="{E96E737F-EAF6-D1E6-89BF-372E51CC877C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10069191" y="496065"/>
            <a:ext cx="3365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008080"/>
                </a:solidFill>
                <a:latin typeface="+mn-lt"/>
                <a:cs typeface="+mn-lt"/>
              </a:rPr>
              <a:t>■</a:t>
            </a:r>
            <a:endParaRPr lang="en-GB" sz="1300"/>
          </a:p>
        </p:txBody>
      </p:sp>
      <p:sp>
        <p:nvSpPr>
          <p:cNvPr id="35" name="slope_limiter_scan:label3">
            <a:extLst>
              <a:ext uri="{FF2B5EF4-FFF2-40B4-BE49-F238E27FC236}">
                <a16:creationId xmlns:a16="http://schemas.microsoft.com/office/drawing/2014/main" id="{CBC3DE49-54F9-F029-3F49-A2C6B52C6B9E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10493372" y="496065"/>
            <a:ext cx="1497269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MC (shipped defaults)</a:t>
            </a:r>
            <a:endParaRPr lang="en-GB" sz="1300"/>
          </a:p>
        </p:txBody>
      </p:sp>
      <p:sp>
        <p:nvSpPr>
          <p:cNvPr id="37" name="slope_limiter_scan:label4">
            <a:extLst>
              <a:ext uri="{FF2B5EF4-FFF2-40B4-BE49-F238E27FC236}">
                <a16:creationId xmlns:a16="http://schemas.microsoft.com/office/drawing/2014/main" id="{F147385B-37C7-5059-7F61-26DF644F8941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069191" y="730063"/>
            <a:ext cx="3365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FF8C00"/>
                </a:solidFill>
                <a:latin typeface="+mn-lt"/>
                <a:cs typeface="+mn-lt"/>
              </a:rPr>
              <a:t>●</a:t>
            </a:r>
            <a:endParaRPr lang="en-GB" sz="1300"/>
          </a:p>
        </p:txBody>
      </p:sp>
      <p:sp>
        <p:nvSpPr>
          <p:cNvPr id="39" name="slope_limiter_scan:label5">
            <a:extLst>
              <a:ext uri="{FF2B5EF4-FFF2-40B4-BE49-F238E27FC236}">
                <a16:creationId xmlns:a16="http://schemas.microsoft.com/office/drawing/2014/main" id="{DB359EEF-4E34-CA38-2B06-8CFE2379834D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10493372" y="730063"/>
            <a:ext cx="763351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Van Albada</a:t>
            </a:r>
            <a:endParaRPr lang="en-GB" sz="1300"/>
          </a:p>
        </p:txBody>
      </p:sp>
      <p:sp>
        <p:nvSpPr>
          <p:cNvPr id="40" name="slope_limiter_scan:label6">
            <a:extLst>
              <a:ext uri="{FF2B5EF4-FFF2-40B4-BE49-F238E27FC236}">
                <a16:creationId xmlns:a16="http://schemas.microsoft.com/office/drawing/2014/main" id="{07E6C4F8-9F91-BDEB-5EF3-98A4B3B9C46E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10069191" y="3523171"/>
            <a:ext cx="3365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008080"/>
                </a:solidFill>
                <a:latin typeface="+mn-lt"/>
                <a:cs typeface="+mn-lt"/>
              </a:rPr>
              <a:t>■</a:t>
            </a:r>
            <a:endParaRPr lang="en-GB" sz="1300"/>
          </a:p>
        </p:txBody>
      </p:sp>
      <p:sp>
        <p:nvSpPr>
          <p:cNvPr id="41" name="slope_limiter_scan:label7">
            <a:extLst>
              <a:ext uri="{FF2B5EF4-FFF2-40B4-BE49-F238E27FC236}">
                <a16:creationId xmlns:a16="http://schemas.microsoft.com/office/drawing/2014/main" id="{92BEAC7C-36F0-D089-B5D6-E5BFB6F959CB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10493372" y="3523171"/>
            <a:ext cx="1497269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MC (shipped defaults)</a:t>
            </a:r>
            <a:endParaRPr lang="en-GB" sz="1300"/>
          </a:p>
        </p:txBody>
      </p:sp>
      <p:sp>
        <p:nvSpPr>
          <p:cNvPr id="42" name="slope_limiter_scan:label8">
            <a:extLst>
              <a:ext uri="{FF2B5EF4-FFF2-40B4-BE49-F238E27FC236}">
                <a16:creationId xmlns:a16="http://schemas.microsoft.com/office/drawing/2014/main" id="{D0578FCA-6970-5E08-DF0F-D3C43D358FBD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10069191" y="3757168"/>
            <a:ext cx="3365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FF8C00"/>
                </a:solidFill>
                <a:latin typeface="+mn-lt"/>
                <a:cs typeface="+mn-lt"/>
              </a:rPr>
              <a:t>●</a:t>
            </a:r>
            <a:endParaRPr lang="en-GB" sz="1300"/>
          </a:p>
        </p:txBody>
      </p:sp>
      <p:sp>
        <p:nvSpPr>
          <p:cNvPr id="43" name="slope_limiter_scan:label9">
            <a:extLst>
              <a:ext uri="{FF2B5EF4-FFF2-40B4-BE49-F238E27FC236}">
                <a16:creationId xmlns:a16="http://schemas.microsoft.com/office/drawing/2014/main" id="{B90A621F-4EC6-F094-D719-816C8142A8A2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10493372" y="3757168"/>
            <a:ext cx="763351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Van Albada</a:t>
            </a:r>
            <a:endParaRPr lang="en-GB" sz="1300"/>
          </a:p>
        </p:txBody>
      </p:sp>
      <p:sp>
        <p:nvSpPr>
          <p:cNvPr id="44" name="note_speed">
            <a:extLst>
              <a:ext uri="{FF2B5EF4-FFF2-40B4-BE49-F238E27FC236}">
                <a16:creationId xmlns:a16="http://schemas.microsoft.com/office/drawing/2014/main" id="{D86B568D-9EBD-BA6C-7DFA-41E771A68E59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10134600" y="5038090"/>
            <a:ext cx="1906270" cy="46228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l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robust, faster performance</a:t>
            </a:r>
          </a:p>
        </p:txBody>
      </p:sp>
      <p:sp>
        <p:nvSpPr>
          <p:cNvPr id="45" name="note_te">
            <a:extLst>
              <a:ext uri="{FF2B5EF4-FFF2-40B4-BE49-F238E27FC236}">
                <a16:creationId xmlns:a16="http://schemas.microsoft.com/office/drawing/2014/main" id="{E329532A-8B56-5984-20E7-19B4FB6C2504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10184130" y="1686560"/>
            <a:ext cx="1906270" cy="46228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l"/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Very little impact on answer</a:t>
            </a:r>
          </a:p>
        </p:txBody>
      </p:sp>
    </p:spTree>
    <p:extLst>
      <p:ext uri="{BB962C8B-B14F-4D97-AF65-F5344CB8AC3E}">
        <p14:creationId xmlns:p14="http://schemas.microsoft.com/office/powerpoint/2010/main" val="114002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186"/>
    </mc:Choice>
    <mc:Fallback xmlns="">
      <p:transition spd="slow" advTm="56186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ED239-490B-5E7B-20D0-6C5BC1797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F5428-EAD3-DCF9-230C-1EFA4251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Fix 4: Jacobian colouring optimisation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F61775-7444-87F4-883E-448A21053B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39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114E09-8612-60AD-B733-048CB0265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pic>
        <p:nvPicPr>
          <p:cNvPr id="6" name="colouring_concept" descr="Made by talks/ecw2026/figs/colouring_concept.py @ 00b3fc3&#10;Analytic: no simulation data.">
            <a:extLst>
              <a:ext uri="{FF2B5EF4-FFF2-40B4-BE49-F238E27FC236}">
                <a16:creationId xmlns:a16="http://schemas.microsoft.com/office/drawing/2014/main" id="{21C53053-3375-662D-7F28-20B911A8047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1168400"/>
            <a:ext cx="3048000" cy="1524000"/>
          </a:xfrm>
          <a:prstGeom prst="rect">
            <a:avLst/>
          </a:prstGeom>
        </p:spPr>
      </p:pic>
      <p:sp>
        <p:nvSpPr>
          <p:cNvPr id="16" name="jac_cells0">
            <a:extLst>
              <a:ext uri="{FF2B5EF4-FFF2-40B4-BE49-F238E27FC236}">
                <a16:creationId xmlns:a16="http://schemas.microsoft.com/office/drawing/2014/main" id="{F0683C4E-7D0C-CEC1-00D1-7CB4B69A695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6000" y="3577978"/>
            <a:ext cx="17145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GB" sz="1400"/>
              <a:t>13 cells</a:t>
            </a:r>
            <a:endParaRPr lang="en-GB" sz="1400" dirty="0"/>
          </a:p>
        </p:txBody>
      </p:sp>
      <p:sp>
        <p:nvSpPr>
          <p:cNvPr id="17" name="jac_caption0">
            <a:extLst>
              <a:ext uri="{FF2B5EF4-FFF2-40B4-BE49-F238E27FC236}">
                <a16:creationId xmlns:a16="http://schemas.microsoft.com/office/drawing/2014/main" id="{2DD92ECC-7F36-3925-5D5D-5ACBCD24EB0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52500" y="5494972"/>
            <a:ext cx="177800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GB" sz="1200"/>
              <a:t>assumed for</a:t>
            </a:r>
          </a:p>
          <a:p>
            <a:pPr algn="ctr"/>
            <a:r>
              <a:rPr lang="en-GB" sz="1200"/>
              <a:t>every field pair</a:t>
            </a:r>
            <a:endParaRPr lang="en-GB" sz="1200" dirty="0"/>
          </a:p>
        </p:txBody>
      </p:sp>
      <p:sp>
        <p:nvSpPr>
          <p:cNvPr id="18" name="jac_cells1">
            <a:extLst>
              <a:ext uri="{FF2B5EF4-FFF2-40B4-BE49-F238E27FC236}">
                <a16:creationId xmlns:a16="http://schemas.microsoft.com/office/drawing/2014/main" id="{DFFE9B35-6BF9-34EE-B92B-DB66F9395B5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857500" y="3577978"/>
            <a:ext cx="17145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GB" sz="1400"/>
              <a:t>11 cells</a:t>
            </a:r>
            <a:endParaRPr lang="en-GB" sz="1400" dirty="0"/>
          </a:p>
        </p:txBody>
      </p:sp>
      <p:sp>
        <p:nvSpPr>
          <p:cNvPr id="19" name="jac_caption1">
            <a:extLst>
              <a:ext uri="{FF2B5EF4-FFF2-40B4-BE49-F238E27FC236}">
                <a16:creationId xmlns:a16="http://schemas.microsoft.com/office/drawing/2014/main" id="{C3AB3068-C0AB-19CC-DDF5-3976AB2A6F0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794000" y="5494972"/>
            <a:ext cx="177800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GB" sz="1200"/>
              <a:t>neutral density eqn,</a:t>
            </a:r>
          </a:p>
          <a:p>
            <a:pPr algn="ctr"/>
            <a:r>
              <a:rPr lang="en-GB" sz="1200"/>
              <a:t>electron pressure</a:t>
            </a:r>
            <a:endParaRPr lang="en-GB" sz="1200" dirty="0"/>
          </a:p>
        </p:txBody>
      </p:sp>
      <p:sp>
        <p:nvSpPr>
          <p:cNvPr id="20" name="jac_cells2">
            <a:extLst>
              <a:ext uri="{FF2B5EF4-FFF2-40B4-BE49-F238E27FC236}">
                <a16:creationId xmlns:a16="http://schemas.microsoft.com/office/drawing/2014/main" id="{2F282066-9B34-4E5E-A38D-1307E3D74E2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699000" y="3577978"/>
            <a:ext cx="17145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GB" sz="1400"/>
              <a:t>5 cells</a:t>
            </a:r>
            <a:endParaRPr lang="en-GB" sz="1400" dirty="0"/>
          </a:p>
        </p:txBody>
      </p:sp>
      <p:sp>
        <p:nvSpPr>
          <p:cNvPr id="21" name="jac_caption2">
            <a:extLst>
              <a:ext uri="{FF2B5EF4-FFF2-40B4-BE49-F238E27FC236}">
                <a16:creationId xmlns:a16="http://schemas.microsoft.com/office/drawing/2014/main" id="{D982F575-A67B-8509-DDE4-8899CD4D8D5E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4635500" y="5494972"/>
            <a:ext cx="177800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GB" sz="1200"/>
              <a:t>ion density eqn,</a:t>
            </a:r>
          </a:p>
          <a:p>
            <a:pPr algn="ctr"/>
            <a:r>
              <a:rPr lang="en-GB" sz="1200"/>
              <a:t>ion momentum</a:t>
            </a:r>
            <a:endParaRPr lang="en-GB" sz="1200" dirty="0"/>
          </a:p>
        </p:txBody>
      </p:sp>
      <p:sp>
        <p:nvSpPr>
          <p:cNvPr id="22" name="jac_cells3">
            <a:extLst>
              <a:ext uri="{FF2B5EF4-FFF2-40B4-BE49-F238E27FC236}">
                <a16:creationId xmlns:a16="http://schemas.microsoft.com/office/drawing/2014/main" id="{74EFF1DA-21BC-74D5-406A-8113F9173A05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540500" y="3577978"/>
            <a:ext cx="171450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GB" sz="1400"/>
              <a:t>1 cell</a:t>
            </a:r>
            <a:endParaRPr lang="en-GB" sz="1400" dirty="0"/>
          </a:p>
        </p:txBody>
      </p:sp>
      <p:sp>
        <p:nvSpPr>
          <p:cNvPr id="23" name="jac_caption3">
            <a:extLst>
              <a:ext uri="{FF2B5EF4-FFF2-40B4-BE49-F238E27FC236}">
                <a16:creationId xmlns:a16="http://schemas.microsoft.com/office/drawing/2014/main" id="{614EFC44-5F1A-47B8-CD23-F8EC9FED937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6477000" y="5494972"/>
            <a:ext cx="177800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it-IT" sz="1200"/>
              <a:t>ion momentum eqn,</a:t>
            </a:r>
          </a:p>
          <a:p>
            <a:pPr algn="ctr"/>
            <a:r>
              <a:rPr lang="it-IT" sz="1200"/>
              <a:t>neutral pressure</a:t>
            </a:r>
            <a:endParaRPr lang="en-GB" sz="1200" dirty="0"/>
          </a:p>
        </p:txBody>
      </p:sp>
      <p:sp>
        <p:nvSpPr>
          <p:cNvPr id="24" name="jac_bartitle0">
            <a:extLst>
              <a:ext uri="{FF2B5EF4-FFF2-40B4-BE49-F238E27FC236}">
                <a16:creationId xmlns:a16="http://schemas.microsoft.com/office/drawing/2014/main" id="{C50E6689-0B20-3F9C-2EFA-CFCEFC48F88E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572500" y="3384321"/>
            <a:ext cx="155575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GB" sz="1200"/>
              <a:t>RHS evaluations per Jacobian build</a:t>
            </a:r>
            <a:endParaRPr lang="en-GB" sz="1200" dirty="0"/>
          </a:p>
        </p:txBody>
      </p:sp>
      <p:sp>
        <p:nvSpPr>
          <p:cNvPr id="25" name="jac_bartitle1">
            <a:extLst>
              <a:ext uri="{FF2B5EF4-FFF2-40B4-BE49-F238E27FC236}">
                <a16:creationId xmlns:a16="http://schemas.microsoft.com/office/drawing/2014/main" id="{CB96E044-2530-DFBE-00B6-6FA13297332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0255250" y="3384321"/>
            <a:ext cx="155575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GB" sz="1200"/>
              <a:t>RHS evaluations per full run</a:t>
            </a:r>
            <a:endParaRPr lang="en-GB" sz="1200" dirty="0"/>
          </a:p>
        </p:txBody>
      </p:sp>
      <p:sp>
        <p:nvSpPr>
          <p:cNvPr id="26" name="jac_footnote">
            <a:extLst>
              <a:ext uri="{FF2B5EF4-FFF2-40B4-BE49-F238E27FC236}">
                <a16:creationId xmlns:a16="http://schemas.microsoft.com/office/drawing/2014/main" id="{CE0BF481-830F-0854-1871-DB0F3D6922C0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7937500" y="6413500"/>
            <a:ext cx="4191000" cy="2462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GB" sz="1000"/>
              <a:t>Two runs each; end states within 0.1 %; 261 of 637 cells kept</a:t>
            </a:r>
            <a:endParaRPr lang="en-GB" sz="1000" dirty="0"/>
          </a:p>
        </p:txBody>
      </p:sp>
      <p:pic>
        <p:nvPicPr>
          <p:cNvPr id="8" name="jac_colouring" descr="Made by talks/ecw2026/figs/jac_colouring.py @ 00b3fc3&#10;Pattern: /home/mike/work/cases/hermes3-perf/jac-opt/pairs.txt&#10;default colouring: /home/mike/work/cases/hermes3-perf/jac-opt/jopt19a-test4_jacopt_notol_rep1_scratch (866 s), /home/mike/work/cases/hermes3-perf/jac-opt/jopt19b-test4_jacopt_notol_rep2_scratch (1093 s)&#10;per-pair colouring: /home/mike/work/cases/hermes3-perf/jac-opt/jopt19c-test4_jacopt_autopairs_symcol_colid_notol_rep1_scratch (559 s), /home/mike/work/cases/hermes3-perf/jac-opt/jopt19d-test4_jacopt_autopairs_symcol_colid_notol_rep2_scratch (584 s)">
            <a:extLst>
              <a:ext uri="{FF2B5EF4-FFF2-40B4-BE49-F238E27FC236}">
                <a16:creationId xmlns:a16="http://schemas.microsoft.com/office/drawing/2014/main" id="{C9FE7837-F969-A853-A88B-C2482A7CF47B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1" y="3327902"/>
            <a:ext cx="11175998" cy="2856495"/>
          </a:xfrm>
          <a:prstGeom prst="rect">
            <a:avLst/>
          </a:prstGeom>
        </p:spPr>
      </p:pic>
      <p:sp>
        <p:nvSpPr>
          <p:cNvPr id="27" name="colouring_step1">
            <a:extLst>
              <a:ext uri="{FF2B5EF4-FFF2-40B4-BE49-F238E27FC236}">
                <a16:creationId xmlns:a16="http://schemas.microsoft.com/office/drawing/2014/main" id="{DF886991-34D3-F991-A111-1BDE1BDED6BF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4165600" y="1270000"/>
            <a:ext cx="7239000" cy="3539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17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Finite differences: one RHS evaluation per column</a:t>
            </a:r>
            <a:endParaRPr lang="en-GB" sz="1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colouring_step2">
            <a:extLst>
              <a:ext uri="{FF2B5EF4-FFF2-40B4-BE49-F238E27FC236}">
                <a16:creationId xmlns:a16="http://schemas.microsoft.com/office/drawing/2014/main" id="{75ED8EF3-35AA-F5BA-E0C3-BC31A57D963E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4165600" y="1752600"/>
            <a:ext cx="7239000" cy="3539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17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Columns that never share a row are perturbed together: one per colour</a:t>
            </a:r>
            <a:endParaRPr lang="en-GB" sz="1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colouring_step3">
            <a:extLst>
              <a:ext uri="{FF2B5EF4-FFF2-40B4-BE49-F238E27FC236}">
                <a16:creationId xmlns:a16="http://schemas.microsoft.com/office/drawing/2014/main" id="{D794DFDA-B4D1-7CE4-C292-EE289C0E80C1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4165600" y="2235200"/>
            <a:ext cx="7239000" cy="35394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17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Fewer couplings → fewer colours → cheaper Jacobian</a:t>
            </a:r>
            <a:endParaRPr lang="en-GB" sz="17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jac_headline_card">
            <a:extLst>
              <a:ext uri="{FF2B5EF4-FFF2-40B4-BE49-F238E27FC236}">
                <a16:creationId xmlns:a16="http://schemas.microsoft.com/office/drawing/2014/main" id="{505C8302-0B93-15E4-B2E2-BE2EC4149703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508000" y="2819400"/>
            <a:ext cx="11176000" cy="457200"/>
          </a:xfrm>
          <a:prstGeom prst="roundRect">
            <a:avLst>
              <a:gd name="adj" fmla="val 20000"/>
            </a:avLst>
          </a:prstGeom>
          <a:solidFill>
            <a:srgbClr val="FDF6D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900" b="1">
                <a:solidFill>
                  <a:srgbClr val="002F56"/>
                </a:solidFill>
              </a:rPr>
              <a:t>Full ST40 full res test run, 0–100 ms: 16 min → 9.5 min, 1.7× faster, same answer</a:t>
            </a:r>
          </a:p>
        </p:txBody>
      </p:sp>
    </p:spTree>
    <p:extLst>
      <p:ext uri="{BB962C8B-B14F-4D97-AF65-F5344CB8AC3E}">
        <p14:creationId xmlns:p14="http://schemas.microsoft.com/office/powerpoint/2010/main" val="23916696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24825-E8F4-A8B4-6B8C-E34C7D2C9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33280-D5D1-ADCC-E6D0-DCE437CD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Extending to separate limiters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8C1045-E60E-FD98-AA44-6E0F13E0C8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40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E72165-79E8-75D4-742C-B2EE5C024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pic>
        <p:nvPicPr>
          <p:cNvPr id="37" name="corner_mask" descr="White mask over the template's top-right corner, so the figure can reach the top of the slide">
            <a:extLst>
              <a:ext uri="{FF2B5EF4-FFF2-40B4-BE49-F238E27FC236}">
                <a16:creationId xmlns:a16="http://schemas.microsoft.com/office/drawing/2014/main" id="{33B06B63-C8EB-820C-8359-11BF92C19C6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0"/>
            <a:ext cx="2286000" cy="2286000"/>
          </a:xfrm>
          <a:prstGeom prst="rect">
            <a:avLst/>
          </a:prstGeom>
        </p:spPr>
      </p:pic>
      <p:sp>
        <p:nvSpPr>
          <p:cNvPr id="50" name="seplim_equations">
            <a:extLst>
              <a:ext uri="{FF2B5EF4-FFF2-40B4-BE49-F238E27FC236}">
                <a16:creationId xmlns:a16="http://schemas.microsoft.com/office/drawing/2014/main" id="{29DE5495-6BBC-A2A3-77DA-7AECB0A365C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600" y="1270000"/>
            <a:ext cx="7620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+mn-lt"/>
                <a:cs typeface="+mn-lt"/>
              </a:rPr>
              <a:t>Separate limiters now a smaller slowdown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/>
              <a:t>Performance penalty remains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/>
              <a:t>Likely due to added nonlinearity</a:t>
            </a:r>
          </a:p>
        </p:txBody>
      </p:sp>
      <p:pic>
        <p:nvPicPr>
          <p:cNvPr id="55" name="separate_limiters_scan" descr="Made by talks/ecw2026/figs/separate_limiters_scan.py @ e002e09&#10;Cases in /home/mike/work/cases/fluxlim/seplim:&#10;Series 24 rung f, separate, minimal reg.: splim24[jklst]&#10;Series 24 rung d, separate, shipped reg.: splim24[defop]&#10;Series 23, combined: splim23[a-e]&#10;Series 20 noreg, separate, no regularisation: splim20[df], splim20ea">
            <a:extLst>
              <a:ext uri="{FF2B5EF4-FFF2-40B4-BE49-F238E27FC236}">
                <a16:creationId xmlns:a16="http://schemas.microsoft.com/office/drawing/2014/main" id="{F8213607-FD42-DE64-3DA8-6DA0F749328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958" y="1016001"/>
            <a:ext cx="4227983" cy="5270499"/>
          </a:xfrm>
          <a:prstGeom prst="rect">
            <a:avLst/>
          </a:prstGeom>
        </p:spPr>
      </p:pic>
      <p:sp>
        <p:nvSpPr>
          <p:cNvPr id="56" name="separate_limiters_scan:label0">
            <a:extLst>
              <a:ext uri="{FF2B5EF4-FFF2-40B4-BE49-F238E27FC236}">
                <a16:creationId xmlns:a16="http://schemas.microsoft.com/office/drawing/2014/main" id="{2A363727-285E-16A6-7C3B-38C9ABD2F28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477888" y="1054103"/>
            <a:ext cx="3611239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600">
                <a:solidFill>
                  <a:srgbClr val="002F56"/>
                </a:solidFill>
                <a:latin typeface="+mn-lt"/>
                <a:cs typeface="+mn-lt"/>
              </a:rPr>
              <a:t>Average speed</a:t>
            </a:r>
            <a:endParaRPr lang="en-GB" sz="1600"/>
          </a:p>
          <a:p>
            <a:pPr lvl="0" algn="ctr">
              <a:buNone/>
            </a:pPr>
            <a:r>
              <a:rPr lang="en-GB" sz="1600">
                <a:solidFill>
                  <a:srgbClr val="002F56"/>
                </a:solidFill>
                <a:latin typeface="+mn-lt"/>
                <a:cs typeface="+mn-lt"/>
              </a:rPr>
              <a:t>[ms simulated / 24 h wall]</a:t>
            </a:r>
            <a:endParaRPr lang="en-GB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separate_limiters_scan:label1">
                <a:extLst>
                  <a:ext uri="{FF2B5EF4-FFF2-40B4-BE49-F238E27FC236}">
                    <a16:creationId xmlns:a16="http://schemas.microsoft.com/office/drawing/2014/main" id="{9CE130E8-D677-E97A-C883-E68C89EF4CCA}"/>
                  </a:ext>
                </a:extLst>
              </p:cNvPr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8477888" y="3702647"/>
                <a:ext cx="3611239" cy="2462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lvl="0" algn="ctr">
                  <a:buNone/>
                </a:pPr>
                <a:r>
                  <a:rPr lang="en-GB" sz="1600">
                    <a:solidFill>
                      <a:srgbClr val="002F56"/>
                    </a:solidFill>
                    <a:latin typeface="+mn-lt"/>
                    <a:cs typeface="+mn-lt"/>
                  </a:rPr>
                  <a:t>Peak outer target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>
                            <a:solidFill>
                              <a:srgbClr val="002F56"/>
                            </a:solidFill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a:rPr lang="en-GB" sz="1600" i="1">
                            <a:solidFill>
                              <a:srgbClr val="002F56"/>
                            </a:solidFill>
                            <a:latin typeface="Cambria Math"/>
                            <a:cs typeface="Cambria Math"/>
                          </a:rPr>
                          <m:t>𝑇</m:t>
                        </m:r>
                      </m:e>
                      <m:sub>
                        <m:r>
                          <a:rPr lang="en-GB" sz="1600" i="1">
                            <a:solidFill>
                              <a:srgbClr val="002F56"/>
                            </a:solidFill>
                            <a:latin typeface="Cambria Math"/>
                            <a:cs typeface="Cambria Math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sz="1600">
                    <a:solidFill>
                      <a:srgbClr val="002F56"/>
                    </a:solidFill>
                    <a:latin typeface="+mn-lt"/>
                    <a:cs typeface="+mn-lt"/>
                  </a:rPr>
                  <a:t> [eV]</a:t>
                </a:r>
                <a:endParaRPr lang="en-GB" sz="1600"/>
              </a:p>
            </p:txBody>
          </p:sp>
        </mc:Choice>
        <mc:Fallback xmlns="">
          <p:sp>
            <p:nvSpPr>
              <p:cNvPr id="57" name="separate_limiters_scan:label1">
                <a:extLst>
                  <a:ext uri="{FF2B5EF4-FFF2-40B4-BE49-F238E27FC236}">
                    <a16:creationId xmlns:a16="http://schemas.microsoft.com/office/drawing/2014/main" id="{9CE130E8-D677-E97A-C883-E68C89EF4C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9"/>
                </p:custDataLst>
              </p:nvPr>
            </p:nvSpPr>
            <p:spPr>
              <a:xfrm>
                <a:off x="8477888" y="3702647"/>
                <a:ext cx="3611239" cy="246221"/>
              </a:xfrm>
              <a:prstGeom prst="rect">
                <a:avLst/>
              </a:prstGeom>
              <a:blipFill>
                <a:blip r:embed="rId20"/>
                <a:stretch>
                  <a:fillRect t="-24390" b="-487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separate_limiters_scan:label2">
            <a:extLst>
              <a:ext uri="{FF2B5EF4-FFF2-40B4-BE49-F238E27FC236}">
                <a16:creationId xmlns:a16="http://schemas.microsoft.com/office/drawing/2014/main" id="{108BDD71-5E2E-A6A9-BCB3-69549ED1CBA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549008" y="1604318"/>
            <a:ext cx="3365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008080"/>
                </a:solidFill>
                <a:latin typeface="+mn-lt"/>
                <a:cs typeface="+mn-lt"/>
              </a:rPr>
              <a:t>◆</a:t>
            </a:r>
            <a:endParaRPr lang="en-GB" sz="1300"/>
          </a:p>
        </p:txBody>
      </p:sp>
      <p:sp>
        <p:nvSpPr>
          <p:cNvPr id="59" name="separate_limiters_scan:label3">
            <a:extLst>
              <a:ext uri="{FF2B5EF4-FFF2-40B4-BE49-F238E27FC236}">
                <a16:creationId xmlns:a16="http://schemas.microsoft.com/office/drawing/2014/main" id="{5E190B9B-7987-6CE9-0294-0B8DD482F3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973188" y="1604318"/>
            <a:ext cx="1526765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Separate, minimal reg.</a:t>
            </a:r>
            <a:endParaRPr lang="en-GB" sz="1300"/>
          </a:p>
        </p:txBody>
      </p:sp>
      <p:sp>
        <p:nvSpPr>
          <p:cNvPr id="60" name="separate_limiters_scan:label4">
            <a:extLst>
              <a:ext uri="{FF2B5EF4-FFF2-40B4-BE49-F238E27FC236}">
                <a16:creationId xmlns:a16="http://schemas.microsoft.com/office/drawing/2014/main" id="{2FD532BA-89DB-A2B7-4AC9-760199AC4364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8549008" y="1833172"/>
            <a:ext cx="3365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FF8C00"/>
                </a:solidFill>
                <a:latin typeface="+mn-lt"/>
                <a:cs typeface="+mn-lt"/>
              </a:rPr>
              <a:t>■</a:t>
            </a:r>
            <a:endParaRPr lang="en-GB" sz="1300"/>
          </a:p>
        </p:txBody>
      </p:sp>
      <p:sp>
        <p:nvSpPr>
          <p:cNvPr id="61" name="separate_limiters_scan:label5">
            <a:extLst>
              <a:ext uri="{FF2B5EF4-FFF2-40B4-BE49-F238E27FC236}">
                <a16:creationId xmlns:a16="http://schemas.microsoft.com/office/drawing/2014/main" id="{4A3D0FE6-216B-A8A3-2B93-1B7E29D0F88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973188" y="1833172"/>
            <a:ext cx="1517147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Separate, shipped reg.</a:t>
            </a:r>
            <a:endParaRPr lang="en-GB" sz="1300"/>
          </a:p>
        </p:txBody>
      </p:sp>
      <p:sp>
        <p:nvSpPr>
          <p:cNvPr id="62" name="separate_limiters_scan:label6">
            <a:extLst>
              <a:ext uri="{FF2B5EF4-FFF2-40B4-BE49-F238E27FC236}">
                <a16:creationId xmlns:a16="http://schemas.microsoft.com/office/drawing/2014/main" id="{85622BE5-A84A-CD5B-2813-EB081DD5C480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8549008" y="2062026"/>
            <a:ext cx="3365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B22222"/>
                </a:solidFill>
                <a:latin typeface="+mn-lt"/>
                <a:cs typeface="+mn-lt"/>
              </a:rPr>
              <a:t>●</a:t>
            </a:r>
            <a:endParaRPr lang="en-GB" sz="1300"/>
          </a:p>
        </p:txBody>
      </p:sp>
      <p:sp>
        <p:nvSpPr>
          <p:cNvPr id="63" name="separate_limiters_scan:label7">
            <a:extLst>
              <a:ext uri="{FF2B5EF4-FFF2-40B4-BE49-F238E27FC236}">
                <a16:creationId xmlns:a16="http://schemas.microsoft.com/office/drawing/2014/main" id="{C98B020F-A452-75E0-7892-8940941E6CFE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3188" y="2062026"/>
            <a:ext cx="695703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Combined</a:t>
            </a:r>
            <a:endParaRPr lang="en-GB" sz="1300"/>
          </a:p>
        </p:txBody>
      </p:sp>
      <p:sp>
        <p:nvSpPr>
          <p:cNvPr id="64" name="separate_limiters_scan:label8">
            <a:extLst>
              <a:ext uri="{FF2B5EF4-FFF2-40B4-BE49-F238E27FC236}">
                <a16:creationId xmlns:a16="http://schemas.microsoft.com/office/drawing/2014/main" id="{ADB42485-637A-F8AA-9CD3-C4F6F3759EDD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549008" y="2290880"/>
            <a:ext cx="3365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32CD32"/>
                </a:solidFill>
                <a:latin typeface="+mn-lt"/>
                <a:cs typeface="+mn-lt"/>
              </a:rPr>
              <a:t>▲</a:t>
            </a:r>
            <a:endParaRPr lang="en-GB" sz="1300"/>
          </a:p>
        </p:txBody>
      </p:sp>
      <p:sp>
        <p:nvSpPr>
          <p:cNvPr id="65" name="separate_limiters_scan:label9">
            <a:extLst>
              <a:ext uri="{FF2B5EF4-FFF2-40B4-BE49-F238E27FC236}">
                <a16:creationId xmlns:a16="http://schemas.microsoft.com/office/drawing/2014/main" id="{844ACAF8-13FD-0874-C1FF-9E79A30CDCC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8973188" y="2290880"/>
            <a:ext cx="1829796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Separate, no regularisation</a:t>
            </a:r>
            <a:endParaRPr lang="en-GB" sz="1300"/>
          </a:p>
        </p:txBody>
      </p:sp>
      <p:sp>
        <p:nvSpPr>
          <p:cNvPr id="66" name="status_noreg" descr="Data-status placeholder: remove when the figure is in">
            <a:extLst>
              <a:ext uri="{FF2B5EF4-FFF2-40B4-BE49-F238E27FC236}">
                <a16:creationId xmlns:a16="http://schemas.microsoft.com/office/drawing/2014/main" id="{60FC2F50-3CCE-AADB-E813-4F7D5122328E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0081378" y="0"/>
            <a:ext cx="2110622" cy="931644"/>
          </a:xfrm>
          <a:prstGeom prst="roundRect">
            <a:avLst>
              <a:gd name="adj" fmla="val 6000"/>
            </a:avLst>
          </a:prstGeom>
          <a:solidFill>
            <a:srgbClr val="FFF8E1"/>
          </a:solidFill>
          <a:ln w="19050">
            <a:solidFill>
              <a:srgbClr val="C98A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6200" tIns="50800" rIns="76200" bIns="50800" rtlCol="0" anchor="t">
            <a:spAutoFit/>
          </a:bodyPr>
          <a:lstStyle/>
          <a:p>
            <a:pPr marL="127000" indent="-127000">
              <a:spcAft>
                <a:spcPts val="200"/>
              </a:spcAft>
            </a:pPr>
            <a:r>
              <a:rPr lang="en-GB" sz="800" b="1">
                <a:solidFill>
                  <a:srgbClr val="B26A00"/>
                </a:solidFill>
              </a:rPr>
              <a:t>DATA STATUS</a:t>
            </a:r>
            <a:r>
              <a:rPr lang="en-GB" sz="800" b="1">
                <a:solidFill>
                  <a:srgbClr val="002F56"/>
                </a:solidFill>
              </a:rPr>
              <a:t>   No-regularisation arm</a:t>
            </a:r>
          </a:p>
          <a:p>
            <a:pPr marL="127000" indent="-127000">
              <a:spcBef>
                <a:spcPts val="100"/>
              </a:spcBef>
            </a:pPr>
            <a:r>
              <a:rPr lang="en-GB" sz="800" b="1">
                <a:solidFill>
                  <a:srgbClr val="2E7D32"/>
                </a:solidFill>
                <a:latin typeface="Segoe UI Symbol" panose="020B0502040204020203" pitchFamily="34" charset="0"/>
              </a:rPr>
              <a:t>✓</a:t>
            </a:r>
            <a:r>
              <a:rPr lang="en-GB" sz="800">
                <a:solidFill>
                  <a:srgbClr val="002F56"/>
                </a:solidFill>
              </a:rPr>
              <a:t>	flux limits 1.0, 0.5, 0.2 (splim20d, 20ea, 20f)</a:t>
            </a:r>
          </a:p>
          <a:p>
            <a:pPr marL="127000" indent="-127000">
              <a:spcBef>
                <a:spcPts val="100"/>
              </a:spcBef>
            </a:pPr>
            <a:r>
              <a:rPr lang="en-GB" sz="800" b="1">
                <a:solidFill>
                  <a:srgbClr val="C62828"/>
                </a:solidFill>
                <a:latin typeface="Segoe UI Symbol" panose="020B0502040204020203" pitchFamily="34" charset="0"/>
              </a:rPr>
              <a:t>✗</a:t>
            </a:r>
            <a:r>
              <a:rPr lang="en-GB" sz="800">
                <a:solidFill>
                  <a:srgbClr val="002F56"/>
                </a:solidFill>
              </a:rPr>
              <a:t>	flux limits 0.4, 0.8: prepared (splim20k, 20j), not queued</a:t>
            </a:r>
          </a:p>
          <a:p>
            <a:pPr marL="127000" indent="-127000">
              <a:spcBef>
                <a:spcPts val="100"/>
              </a:spcBef>
            </a:pPr>
            <a:r>
              <a:rPr lang="en-GB" sz="800" b="1">
                <a:solidFill>
                  <a:srgbClr val="B26A00"/>
                </a:solidFill>
                <a:latin typeface="Segoe UI Symbol" panose="020B0502040204020203" pitchFamily="34" charset="0"/>
              </a:rPr>
              <a:t>?</a:t>
            </a:r>
            <a:r>
              <a:rPr lang="en-GB" sz="800">
                <a:solidFill>
                  <a:srgbClr val="002F56"/>
                </a:solidFill>
              </a:rPr>
              <a:t>	0.2 point: checkerboarding check open (fl-88d)</a:t>
            </a:r>
          </a:p>
        </p:txBody>
      </p:sp>
    </p:spTree>
    <p:extLst>
      <p:ext uri="{BB962C8B-B14F-4D97-AF65-F5344CB8AC3E}">
        <p14:creationId xmlns:p14="http://schemas.microsoft.com/office/powerpoint/2010/main" val="35323499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5DDBB-58BA-C47D-68B2-8B9C59458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Separate limiters: a runaway to a hot SOL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5B1AAD-1FA7-BD16-846B-00B15464C2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41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4FA13A-B97A-3077-5897-639595C30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Wednesday 7</a:t>
            </a:r>
            <a:r>
              <a:rPr lang="en-GB" baseline="30000"/>
              <a:t>th</a:t>
            </a:r>
            <a:r>
              <a:rPr lang="en-GB"/>
              <a:t>  October – UKAEA Exhaust Code Workshop 2026</a:t>
            </a:r>
            <a:endParaRPr lang="en-GB" dirty="0"/>
          </a:p>
        </p:txBody>
      </p:sp>
      <p:sp>
        <p:nvSpPr>
          <p:cNvPr id="17" name="sep_card">
            <a:extLst>
              <a:ext uri="{FF2B5EF4-FFF2-40B4-BE49-F238E27FC236}">
                <a16:creationId xmlns:a16="http://schemas.microsoft.com/office/drawing/2014/main" id="{F1FFFD18-3CDF-9562-7F14-B59E8C3E494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54000" y="1219200"/>
            <a:ext cx="3429000" cy="1066800"/>
          </a:xfrm>
          <a:prstGeom prst="roundRect">
            <a:avLst>
              <a:gd name="adj" fmla="val 12000"/>
            </a:avLst>
          </a:prstGeom>
          <a:solidFill>
            <a:srgbClr val="FDF6D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18" name="comb_card">
            <a:extLst>
              <a:ext uri="{FF2B5EF4-FFF2-40B4-BE49-F238E27FC236}">
                <a16:creationId xmlns:a16="http://schemas.microsoft.com/office/drawing/2014/main" id="{8050CCFF-11C7-8034-4148-183AAC14357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937000" y="1219200"/>
            <a:ext cx="3429000" cy="1066800"/>
          </a:xfrm>
          <a:prstGeom prst="roundRect">
            <a:avLst>
              <a:gd name="adj" fmla="val 12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endParaRPr lang="en-GB"/>
          </a:p>
        </p:txBody>
      </p:sp>
      <p:sp>
        <p:nvSpPr>
          <p:cNvPr id="19" name="sep_card_label">
            <a:extLst>
              <a:ext uri="{FF2B5EF4-FFF2-40B4-BE49-F238E27FC236}">
                <a16:creationId xmlns:a16="http://schemas.microsoft.com/office/drawing/2014/main" id="{3F7F7524-E71D-81E1-BD7D-FA87E75CC74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55600" y="1244600"/>
            <a:ext cx="1905000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15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Separate</a:t>
            </a:r>
            <a:endParaRPr lang="en-GB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comb_card_label">
            <a:extLst>
              <a:ext uri="{FF2B5EF4-FFF2-40B4-BE49-F238E27FC236}">
                <a16:creationId xmlns:a16="http://schemas.microsoft.com/office/drawing/2014/main" id="{5D93F99F-70F4-690A-EE05-C2F6BB63F73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4038600" y="1244600"/>
            <a:ext cx="1905000" cy="3231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15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Combined</a:t>
            </a:r>
            <a:endParaRPr lang="en-GB" sz="15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sep_eq">
                <a:extLst>
                  <a:ext uri="{FF2B5EF4-FFF2-40B4-BE49-F238E27FC236}">
                    <a16:creationId xmlns:a16="http://schemas.microsoft.com/office/drawing/2014/main" id="{156F3966-53A2-8B41-15CF-B9E46A2E0FBE}"/>
                  </a:ext>
                </a:extLst>
              </p:cNvPr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355600" y="1524000"/>
                <a:ext cx="3251200" cy="7204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000" i="1">
                              <a:latin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/>
                              <a:cs typeface="Cambria Math"/>
                            </a:rPr>
                            <m:t>𝜅</m:t>
                          </m:r>
                        </m:e>
                        <m:sub>
                          <m:r>
                            <a:rPr lang="en-GB" sz="2000">
                              <a:latin typeface="Cambria Math"/>
                              <a:cs typeface="Cambria Math"/>
                            </a:rPr>
                            <m:t>⊥,</m:t>
                          </m:r>
                          <m:r>
                            <m:rPr>
                              <m:sty m:val="p"/>
                            </m:rPr>
                            <a:rPr lang="en-GB" sz="2000">
                              <a:latin typeface="Cambria Math"/>
                              <a:cs typeface="Cambria Math"/>
                            </a:rPr>
                            <m:t>max</m:t>
                          </m:r>
                        </m:sub>
                      </m:sSub>
                      <m:r>
                        <a:rPr lang="en-GB" sz="2000">
                          <a:latin typeface="Cambria Math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latin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/>
                              <a:cs typeface="Cambria Math"/>
                            </a:rPr>
                            <m:t>𝛼</m:t>
                          </m:r>
                        </m:num>
                        <m:den>
                          <m:r>
                            <a:rPr lang="en-GB" sz="2000" i="1">
                              <a:latin typeface="Cambria Math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a:rPr lang="en-GB" sz="2000" i="1">
                          <a:latin typeface="Cambria Math"/>
                          <a:cs typeface="Cambria Math"/>
                        </a:rPr>
                        <m:t> 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  <a:cs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GB" sz="2000" i="1">
                                  <a:latin typeface="Cambria Math"/>
                                  <a:cs typeface="Cambria Math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2000" i="1">
                                  <a:latin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/>
                                  <a:cs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/>
                                  <a:cs typeface="Cambria Math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GB" sz="2000" i="1">
                                  <a:latin typeface="Cambria Math" panose="02040503050406030204" pitchFamily="18" charset="0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000">
                                      <a:latin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2000">
                                      <a:latin typeface="Cambria Math"/>
                                      <a:cs typeface="Cambria Math"/>
                                    </a:rPr>
                                    <m:t>∇</m:t>
                                  </m:r>
                                </m:e>
                                <m:sub>
                                  <m:r>
                                    <a:rPr lang="en-GB" sz="2000">
                                      <a:latin typeface="Cambria Math"/>
                                      <a:cs typeface="Cambria Math"/>
                                    </a:rPr>
                                    <m:t>⊥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n-GB" sz="2000">
                                  <a:latin typeface="Cambria Math"/>
                                  <a:cs typeface="Cambria Math"/>
                                </a:rPr>
                                <m:t>ln</m:t>
                              </m:r>
                              <m:sSub>
                                <m:sSubPr>
                                  <m:ctrlP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sz="2000"/>
              </a:p>
            </p:txBody>
          </p:sp>
        </mc:Choice>
        <mc:Fallback xmlns="">
          <p:sp>
            <p:nvSpPr>
              <p:cNvPr id="21" name="sep_eq">
                <a:extLst>
                  <a:ext uri="{FF2B5EF4-FFF2-40B4-BE49-F238E27FC236}">
                    <a16:creationId xmlns:a16="http://schemas.microsoft.com/office/drawing/2014/main" id="{156F3966-53A2-8B41-15CF-B9E46A2E0F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9"/>
                </p:custDataLst>
              </p:nvPr>
            </p:nvSpPr>
            <p:spPr>
              <a:xfrm>
                <a:off x="355600" y="1524000"/>
                <a:ext cx="3251200" cy="720454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mb_eq">
                <a:extLst>
                  <a:ext uri="{FF2B5EF4-FFF2-40B4-BE49-F238E27FC236}">
                    <a16:creationId xmlns:a16="http://schemas.microsoft.com/office/drawing/2014/main" id="{C1B63F3F-A125-C6E7-4A52-9A4F959BEEEF}"/>
                  </a:ext>
                </a:extLst>
              </p:cNvPr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4038600" y="1524000"/>
                <a:ext cx="3251200" cy="7287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000" i="1">
                              <a:latin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/>
                              <a:cs typeface="Cambria Math"/>
                            </a:rPr>
                            <m:t>𝜅</m:t>
                          </m:r>
                        </m:e>
                        <m:sub>
                          <m:r>
                            <a:rPr lang="en-GB" sz="2000">
                              <a:latin typeface="Cambria Math"/>
                              <a:cs typeface="Cambria Math"/>
                            </a:rPr>
                            <m:t>⊥,</m:t>
                          </m:r>
                          <m:r>
                            <m:rPr>
                              <m:sty m:val="p"/>
                            </m:rPr>
                            <a:rPr lang="en-GB" sz="2000">
                              <a:latin typeface="Cambria Math"/>
                              <a:cs typeface="Cambria Math"/>
                            </a:rPr>
                            <m:t>max</m:t>
                          </m:r>
                        </m:sub>
                      </m:sSub>
                      <m:r>
                        <a:rPr lang="en-GB" sz="2000">
                          <a:latin typeface="Cambria Math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latin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GB" sz="2000" i="1">
                              <a:latin typeface="Cambria Math"/>
                              <a:cs typeface="Cambria Math"/>
                            </a:rPr>
                            <m:t>5</m:t>
                          </m:r>
                          <m:r>
                            <a:rPr lang="en-GB" sz="2000" i="1">
                              <a:latin typeface="Cambria Math"/>
                              <a:cs typeface="Cambria Math"/>
                            </a:rPr>
                            <m:t>𝛼</m:t>
                          </m:r>
                        </m:num>
                        <m:den>
                          <m:r>
                            <a:rPr lang="en-GB" sz="2000" i="1">
                              <a:latin typeface="Cambria Math"/>
                              <a:cs typeface="Cambria Math"/>
                            </a:rPr>
                            <m:t>8</m:t>
                          </m:r>
                        </m:den>
                      </m:f>
                      <m:r>
                        <a:rPr lang="en-GB" sz="2000" i="1">
                          <a:latin typeface="Cambria Math"/>
                          <a:cs typeface="Cambria Math"/>
                        </a:rPr>
                        <m:t> </m:t>
                      </m:r>
                      <m:f>
                        <m:fPr>
                          <m:ctrlPr>
                            <a:rPr lang="en-GB" sz="2000" i="1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000" i="1">
                                  <a:latin typeface="Cambria Math" panose="02040503050406030204" pitchFamily="18" charset="0"/>
                                  <a:cs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GB" sz="2000" i="1">
                                  <a:latin typeface="Cambria Math"/>
                                  <a:cs typeface="Cambria Math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2000" i="1">
                                  <a:latin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GB" sz="2000" i="1">
                                  <a:latin typeface="Cambria Math"/>
                                  <a:cs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GB" sz="2000" i="1">
                                  <a:latin typeface="Cambria Math"/>
                                  <a:cs typeface="Cambria Math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GB" sz="2000" i="1">
                                  <a:latin typeface="Cambria Math" panose="02040503050406030204" pitchFamily="18" charset="0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sz="2000">
                                      <a:latin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2000">
                                      <a:latin typeface="Cambria Math"/>
                                      <a:cs typeface="Cambria Math"/>
                                    </a:rPr>
                                    <m:t>∇</m:t>
                                  </m:r>
                                </m:e>
                                <m:sub>
                                  <m:r>
                                    <a:rPr lang="en-GB" sz="2000">
                                      <a:latin typeface="Cambria Math"/>
                                      <a:cs typeface="Cambria Math"/>
                                    </a:rPr>
                                    <m:t>⊥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en-GB" sz="2000">
                                  <a:latin typeface="Cambria Math"/>
                                  <a:cs typeface="Cambria Math"/>
                                </a:rPr>
                                <m:t>ln</m:t>
                              </m:r>
                              <m:sSub>
                                <m:sSubPr>
                                  <m:ctrlP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GB" sz="2000" i="1">
                                      <a:latin typeface="Cambria Math"/>
                                      <a:cs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GB" sz="2000"/>
              </a:p>
            </p:txBody>
          </p:sp>
        </mc:Choice>
        <mc:Fallback xmlns="">
          <p:sp>
            <p:nvSpPr>
              <p:cNvPr id="22" name="comb_eq">
                <a:extLst>
                  <a:ext uri="{FF2B5EF4-FFF2-40B4-BE49-F238E27FC236}">
                    <a16:creationId xmlns:a16="http://schemas.microsoft.com/office/drawing/2014/main" id="{C1B63F3F-A125-C6E7-4A52-9A4F959BE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1"/>
                </p:custDataLst>
              </p:nvPr>
            </p:nvSpPr>
            <p:spPr>
              <a:xfrm>
                <a:off x="4038600" y="1524000"/>
                <a:ext cx="3251200" cy="728726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hain1">
            <a:extLst>
              <a:ext uri="{FF2B5EF4-FFF2-40B4-BE49-F238E27FC236}">
                <a16:creationId xmlns:a16="http://schemas.microsoft.com/office/drawing/2014/main" id="{CBCB8A0F-0EEF-C27C-0FC1-0223C347A3D1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254000" y="2692400"/>
            <a:ext cx="2159000" cy="965200"/>
          </a:xfrm>
          <a:prstGeom prst="roundRect">
            <a:avLst>
              <a:gd name="adj" fmla="val 15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500" b="1">
                <a:solidFill>
                  <a:srgbClr val="002F56"/>
                </a:solidFill>
              </a:rPr>
              <a:t>Cross-field conduction limited</a:t>
            </a:r>
          </a:p>
          <a:p>
            <a:pPr algn="ctr"/>
            <a:r>
              <a:rPr lang="en-GB" sz="1500">
                <a:solidFill>
                  <a:srgbClr val="002F56"/>
                </a:solidFill>
              </a:rPr>
              <a:t>outer divertor legs, far SOL: ½ of combined</a:t>
            </a:r>
          </a:p>
        </p:txBody>
      </p:sp>
      <p:sp>
        <p:nvSpPr>
          <p:cNvPr id="24" name="chain2">
            <a:extLst>
              <a:ext uri="{FF2B5EF4-FFF2-40B4-BE49-F238E27FC236}">
                <a16:creationId xmlns:a16="http://schemas.microsoft.com/office/drawing/2014/main" id="{C86373F4-95C6-9332-BE17-B9FFD874D34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730500" y="2692400"/>
            <a:ext cx="2159000" cy="965200"/>
          </a:xfrm>
          <a:prstGeom prst="roundRect">
            <a:avLst>
              <a:gd name="adj" fmla="val 15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500" b="1">
                <a:solidFill>
                  <a:srgbClr val="002F56"/>
                </a:solidFill>
              </a:rPr>
              <a:t>Heat trapped</a:t>
            </a:r>
          </a:p>
          <a:p>
            <a:pPr algn="ctr"/>
            <a:r>
              <a:rPr lang="en-GB" sz="1500">
                <a:solidFill>
                  <a:srgbClr val="002F56"/>
                </a:solidFill>
              </a:rPr>
              <a:t>in outer divertor legs</a:t>
            </a:r>
          </a:p>
        </p:txBody>
      </p:sp>
      <p:sp>
        <p:nvSpPr>
          <p:cNvPr id="25" name="chain3">
            <a:extLst>
              <a:ext uri="{FF2B5EF4-FFF2-40B4-BE49-F238E27FC236}">
                <a16:creationId xmlns:a16="http://schemas.microsoft.com/office/drawing/2014/main" id="{CAF1C7B9-7404-332E-E266-27CF8B8294A1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5207000" y="2692400"/>
            <a:ext cx="2159000" cy="965200"/>
          </a:xfrm>
          <a:prstGeom prst="roundRect">
            <a:avLst>
              <a:gd name="adj" fmla="val 15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500" b="1">
                <a:solidFill>
                  <a:srgbClr val="002F56"/>
                </a:solidFill>
              </a:rPr>
              <a:t>Neutrals hotter, thinner</a:t>
            </a:r>
          </a:p>
          <a:p>
            <a:pPr algn="ctr"/>
            <a:r>
              <a:rPr lang="en-GB" sz="1500">
                <a:solidFill>
                  <a:srgbClr val="002F56"/>
                </a:solidFill>
              </a:rPr>
              <a:t>at the same pressure</a:t>
            </a:r>
          </a:p>
        </p:txBody>
      </p:sp>
      <p:sp>
        <p:nvSpPr>
          <p:cNvPr id="26" name="chain4">
            <a:extLst>
              <a:ext uri="{FF2B5EF4-FFF2-40B4-BE49-F238E27FC236}">
                <a16:creationId xmlns:a16="http://schemas.microsoft.com/office/drawing/2014/main" id="{7D33392A-DE3B-ED9F-E3D7-049637C28EEB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5207000" y="4140200"/>
            <a:ext cx="2159000" cy="965200"/>
          </a:xfrm>
          <a:prstGeom prst="roundRect">
            <a:avLst>
              <a:gd name="adj" fmla="val 15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500" b="1">
                <a:solidFill>
                  <a:srgbClr val="002F56"/>
                </a:solidFill>
              </a:rPr>
              <a:t>Less ionisation</a:t>
            </a:r>
          </a:p>
          <a:p>
            <a:pPr algn="ctr"/>
            <a:r>
              <a:rPr lang="en-GB" sz="1500">
                <a:solidFill>
                  <a:srgbClr val="002F56"/>
                </a:solidFill>
              </a:rPr>
              <a:t>0.7× by 30 ms</a:t>
            </a:r>
          </a:p>
        </p:txBody>
      </p:sp>
      <p:sp>
        <p:nvSpPr>
          <p:cNvPr id="27" name="chain5">
            <a:extLst>
              <a:ext uri="{FF2B5EF4-FFF2-40B4-BE49-F238E27FC236}">
                <a16:creationId xmlns:a16="http://schemas.microsoft.com/office/drawing/2014/main" id="{142090E2-D00B-56C8-822D-8CAEFF8ACCAB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2730500" y="4140200"/>
            <a:ext cx="2159000" cy="965200"/>
          </a:xfrm>
          <a:prstGeom prst="roundRect">
            <a:avLst>
              <a:gd name="adj" fmla="val 15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500" b="1">
                <a:solidFill>
                  <a:srgbClr val="002F56"/>
                </a:solidFill>
              </a:rPr>
              <a:t>SOL starved</a:t>
            </a:r>
          </a:p>
          <a:p>
            <a:pPr algn="ctr"/>
            <a:r>
              <a:rPr lang="en-GB" sz="1500">
                <a:solidFill>
                  <a:srgbClr val="002F56"/>
                </a:solidFill>
              </a:rPr>
              <a:t>fewer particles</a:t>
            </a:r>
          </a:p>
        </p:txBody>
      </p:sp>
      <p:sp>
        <p:nvSpPr>
          <p:cNvPr id="28" name="chain6">
            <a:extLst>
              <a:ext uri="{FF2B5EF4-FFF2-40B4-BE49-F238E27FC236}">
                <a16:creationId xmlns:a16="http://schemas.microsoft.com/office/drawing/2014/main" id="{A077A85E-E800-B4C3-03A2-0699022FE8FD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254000" y="4140200"/>
            <a:ext cx="2159000" cy="965200"/>
          </a:xfrm>
          <a:prstGeom prst="roundRect">
            <a:avLst>
              <a:gd name="adj" fmla="val 15000"/>
            </a:avLst>
          </a:prstGeom>
          <a:solidFill>
            <a:srgbClr val="F1F4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500" b="1">
                <a:solidFill>
                  <a:srgbClr val="002F56"/>
                </a:solidFill>
              </a:rPr>
              <a:t>SOL hotter</a:t>
            </a:r>
          </a:p>
          <a:p>
            <a:pPr algn="ctr"/>
            <a:r>
              <a:rPr lang="en-GB" sz="1500">
                <a:solidFill>
                  <a:srgbClr val="002F56"/>
                </a:solidFill>
              </a:rPr>
              <a:t>sheath-limited</a:t>
            </a:r>
          </a:p>
        </p:txBody>
      </p:sp>
      <p:sp>
        <p:nvSpPr>
          <p:cNvPr id="29" name="chain_stall">
            <a:extLst>
              <a:ext uri="{FF2B5EF4-FFF2-40B4-BE49-F238E27FC236}">
                <a16:creationId xmlns:a16="http://schemas.microsoft.com/office/drawing/2014/main" id="{43F2223E-1948-77B8-7499-09B8D5C1B2AD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254000" y="5486400"/>
            <a:ext cx="4635500" cy="584200"/>
          </a:xfrm>
          <a:prstGeom prst="roundRect">
            <a:avLst>
              <a:gd name="adj" fmla="val 15000"/>
            </a:avLst>
          </a:prstGeom>
          <a:solidFill>
            <a:srgbClr val="FDF6DB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sv-SE" sz="1600">
                <a:solidFill>
                  <a:srgbClr val="002F56"/>
                </a:solidFill>
              </a:rPr>
              <a:t>Hot SOL, 580 eV: </a:t>
            </a:r>
            <a:r>
              <a:rPr lang="sv-SE" sz="1600" b="1">
                <a:solidFill>
                  <a:srgbClr val="002F56"/>
                </a:solidFill>
              </a:rPr>
              <a:t>solver stalls</a:t>
            </a:r>
            <a:endParaRPr lang="en-GB" sz="1600" b="1">
              <a:solidFill>
                <a:srgbClr val="002F56"/>
              </a:solidFill>
            </a:endParaRPr>
          </a:p>
        </p:txBody>
      </p:sp>
      <p:sp>
        <p:nvSpPr>
          <p:cNvPr id="30" name="stall_icon">
            <a:extLst>
              <a:ext uri="{FF2B5EF4-FFF2-40B4-BE49-F238E27FC236}">
                <a16:creationId xmlns:a16="http://schemas.microsoft.com/office/drawing/2014/main" id="{F3610D08-D81C-65C5-9AB3-38E6C61C46AB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01600" y="5334000"/>
            <a:ext cx="340360" cy="340360"/>
          </a:xfrm>
          <a:prstGeom prst="ellipse">
            <a:avLst/>
          </a:prstGeom>
          <a:solidFill>
            <a:srgbClr val="E8A33D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800" tIns="25400" rIns="50800" bIns="25400" rtlCol="0" anchor="ctr"/>
          <a:lstStyle/>
          <a:p>
            <a:pPr algn="ctr"/>
            <a:r>
              <a:rPr lang="en-GB" sz="1800" b="1">
                <a:solidFill>
                  <a:srgbClr val="FFFFFF"/>
                </a:solidFill>
              </a:rPr>
              <a:t>!</a:t>
            </a:r>
          </a:p>
        </p:txBody>
      </p:sp>
      <p:cxnSp>
        <p:nvCxnSpPr>
          <p:cNvPr id="31" name="arrow_eq">
            <a:extLst>
              <a:ext uri="{FF2B5EF4-FFF2-40B4-BE49-F238E27FC236}">
                <a16:creationId xmlns:a16="http://schemas.microsoft.com/office/drawing/2014/main" id="{1E1917C7-CAC1-DFCF-0B73-E9CFFB99928B}"/>
              </a:ext>
            </a:extLst>
          </p:cNvPr>
          <p:cNvCxnSpPr/>
          <p:nvPr>
            <p:custDataLst>
              <p:tags r:id="rId15"/>
            </p:custDataLst>
          </p:nvPr>
        </p:nvCxnSpPr>
        <p:spPr>
          <a:xfrm>
            <a:off x="1333500" y="2286000"/>
            <a:ext cx="0" cy="419100"/>
          </a:xfrm>
          <a:prstGeom prst="straightConnector1">
            <a:avLst/>
          </a:prstGeom>
          <a:ln w="22225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arrow12">
            <a:extLst>
              <a:ext uri="{FF2B5EF4-FFF2-40B4-BE49-F238E27FC236}">
                <a16:creationId xmlns:a16="http://schemas.microsoft.com/office/drawing/2014/main" id="{DA0C7D8C-5F35-E534-7FAA-08772A7AEC27}"/>
              </a:ext>
            </a:extLst>
          </p:cNvPr>
          <p:cNvCxnSpPr/>
          <p:nvPr>
            <p:custDataLst>
              <p:tags r:id="rId16"/>
            </p:custDataLst>
          </p:nvPr>
        </p:nvCxnSpPr>
        <p:spPr>
          <a:xfrm>
            <a:off x="2413000" y="3175000"/>
            <a:ext cx="292100" cy="0"/>
          </a:xfrm>
          <a:prstGeom prst="straightConnector1">
            <a:avLst/>
          </a:prstGeom>
          <a:ln w="22225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arrow23">
            <a:extLst>
              <a:ext uri="{FF2B5EF4-FFF2-40B4-BE49-F238E27FC236}">
                <a16:creationId xmlns:a16="http://schemas.microsoft.com/office/drawing/2014/main" id="{FB6BAAC5-A457-17A1-7E5D-5BD35D516032}"/>
              </a:ext>
            </a:extLst>
          </p:cNvPr>
          <p:cNvCxnSpPr/>
          <p:nvPr>
            <p:custDataLst>
              <p:tags r:id="rId17"/>
            </p:custDataLst>
          </p:nvPr>
        </p:nvCxnSpPr>
        <p:spPr>
          <a:xfrm>
            <a:off x="4889500" y="3175000"/>
            <a:ext cx="292100" cy="0"/>
          </a:xfrm>
          <a:prstGeom prst="straightConnector1">
            <a:avLst/>
          </a:prstGeom>
          <a:ln w="22225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arrow34">
            <a:extLst>
              <a:ext uri="{FF2B5EF4-FFF2-40B4-BE49-F238E27FC236}">
                <a16:creationId xmlns:a16="http://schemas.microsoft.com/office/drawing/2014/main" id="{269FEC3A-57E2-9996-81D8-F39498C34152}"/>
              </a:ext>
            </a:extLst>
          </p:cNvPr>
          <p:cNvCxnSpPr/>
          <p:nvPr>
            <p:custDataLst>
              <p:tags r:id="rId18"/>
            </p:custDataLst>
          </p:nvPr>
        </p:nvCxnSpPr>
        <p:spPr>
          <a:xfrm>
            <a:off x="6286500" y="3657600"/>
            <a:ext cx="0" cy="457200"/>
          </a:xfrm>
          <a:prstGeom prst="straightConnector1">
            <a:avLst/>
          </a:prstGeom>
          <a:ln w="22225">
            <a:solidFill>
              <a:srgbClr val="002F56"/>
            </a:solidFill>
            <a:prstDash val="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arrow45">
            <a:extLst>
              <a:ext uri="{FF2B5EF4-FFF2-40B4-BE49-F238E27FC236}">
                <a16:creationId xmlns:a16="http://schemas.microsoft.com/office/drawing/2014/main" id="{A5DD4705-D028-5997-552C-C4E0D6ED0AF0}"/>
              </a:ext>
            </a:extLst>
          </p:cNvPr>
          <p:cNvCxnSpPr/>
          <p:nvPr>
            <p:custDataLst>
              <p:tags r:id="rId19"/>
            </p:custDataLst>
          </p:nvPr>
        </p:nvCxnSpPr>
        <p:spPr>
          <a:xfrm flipH="1">
            <a:off x="4914900" y="4622800"/>
            <a:ext cx="292100" cy="0"/>
          </a:xfrm>
          <a:prstGeom prst="straightConnector1">
            <a:avLst/>
          </a:prstGeom>
          <a:ln w="22225">
            <a:solidFill>
              <a:srgbClr val="002F56"/>
            </a:solidFill>
            <a:prstDash val="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arrow56">
            <a:extLst>
              <a:ext uri="{FF2B5EF4-FFF2-40B4-BE49-F238E27FC236}">
                <a16:creationId xmlns:a16="http://schemas.microsoft.com/office/drawing/2014/main" id="{04F2796D-ED6E-D7DE-DF97-FC815F814EFB}"/>
              </a:ext>
            </a:extLst>
          </p:cNvPr>
          <p:cNvCxnSpPr/>
          <p:nvPr>
            <p:custDataLst>
              <p:tags r:id="rId20"/>
            </p:custDataLst>
          </p:nvPr>
        </p:nvCxnSpPr>
        <p:spPr>
          <a:xfrm flipH="1">
            <a:off x="2438400" y="4622800"/>
            <a:ext cx="292100" cy="0"/>
          </a:xfrm>
          <a:prstGeom prst="straightConnector1">
            <a:avLst/>
          </a:prstGeom>
          <a:ln w="22225">
            <a:solidFill>
              <a:srgbClr val="002F56"/>
            </a:solidFill>
            <a:prstDash val="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arrow6stall">
            <a:extLst>
              <a:ext uri="{FF2B5EF4-FFF2-40B4-BE49-F238E27FC236}">
                <a16:creationId xmlns:a16="http://schemas.microsoft.com/office/drawing/2014/main" id="{B4126443-56B7-F7BA-C17E-23EE982DEC6F}"/>
              </a:ext>
            </a:extLst>
          </p:cNvPr>
          <p:cNvCxnSpPr/>
          <p:nvPr>
            <p:custDataLst>
              <p:tags r:id="rId21"/>
            </p:custDataLst>
          </p:nvPr>
        </p:nvCxnSpPr>
        <p:spPr>
          <a:xfrm>
            <a:off x="1333500" y="5105400"/>
            <a:ext cx="0" cy="355600"/>
          </a:xfrm>
          <a:prstGeom prst="straightConnector1">
            <a:avLst/>
          </a:prstGeom>
          <a:ln w="22225">
            <a:solidFill>
              <a:srgbClr val="002F56"/>
            </a:solidFill>
            <a:prstDash val="solid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arrow_feedback">
            <a:extLst>
              <a:ext uri="{FF2B5EF4-FFF2-40B4-BE49-F238E27FC236}">
                <a16:creationId xmlns:a16="http://schemas.microsoft.com/office/drawing/2014/main" id="{06EB399E-1BD4-0018-EC58-DC3AD3F09453}"/>
              </a:ext>
            </a:extLst>
          </p:cNvPr>
          <p:cNvCxnSpPr/>
          <p:nvPr>
            <p:custDataLst>
              <p:tags r:id="rId22"/>
            </p:custDataLst>
          </p:nvPr>
        </p:nvCxnSpPr>
        <p:spPr>
          <a:xfrm flipV="1">
            <a:off x="1778000" y="3657600"/>
            <a:ext cx="0" cy="457200"/>
          </a:xfrm>
          <a:prstGeom prst="straightConnector1">
            <a:avLst/>
          </a:prstGeom>
          <a:ln w="25400">
            <a:solidFill>
              <a:srgbClr val="E8A33D"/>
            </a:solidFill>
            <a:prstDash val="dash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eedback_label">
            <a:extLst>
              <a:ext uri="{FF2B5EF4-FFF2-40B4-BE49-F238E27FC236}">
                <a16:creationId xmlns:a16="http://schemas.microsoft.com/office/drawing/2014/main" id="{0FF439B5-D28E-D748-7196-B2129695116A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1854200" y="3632200"/>
            <a:ext cx="762000" cy="4927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13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feeds back</a:t>
            </a:r>
            <a:endParaRPr lang="en-GB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why_label">
                <a:extLst>
                  <a:ext uri="{FF2B5EF4-FFF2-40B4-BE49-F238E27FC236}">
                    <a16:creationId xmlns:a16="http://schemas.microsoft.com/office/drawing/2014/main" id="{D9F3F3E2-0E10-CCF6-DBBA-3AF26FF0B455}"/>
                  </a:ext>
                </a:extLst>
              </p:cNvPr>
              <p:cNvSpPr txBox="1"/>
              <p:nvPr>
                <p:custDataLst>
                  <p:tags r:id="rId24"/>
                </p:custDataLst>
              </p:nvPr>
            </p:nvSpPr>
            <p:spPr>
              <a:xfrm>
                <a:off x="1447800" y="2311400"/>
                <a:ext cx="38100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buNone/>
                </a:pPr>
                <a:r>
                  <a:rPr lang="en-GB" sz="1400">
                    <a:latin typeface="+mn-lt"/>
                    <a:cs typeface="+mn-lt"/>
                  </a:rPr>
                  <a:t>steep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400" i="1"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a:rPr lang="en-GB" sz="1400" i="1">
                            <a:latin typeface="Cambria Math"/>
                            <a:cs typeface="Cambria Math"/>
                          </a:rPr>
                          <m:t>𝑇</m:t>
                        </m:r>
                      </m:e>
                      <m:sub>
                        <m:r>
                          <a:rPr lang="en-GB" sz="1400" i="1">
                            <a:latin typeface="Cambria Math"/>
                            <a:cs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1400">
                    <a:latin typeface="+mn-lt"/>
                    <a:cs typeface="+mn-lt"/>
                  </a:rPr>
                  <a:t> gradient in outer divertor legs</a:t>
                </a:r>
                <a:endParaRPr lang="en-GB" sz="1400"/>
              </a:p>
            </p:txBody>
          </p:sp>
        </mc:Choice>
        <mc:Fallback xmlns="">
          <p:sp>
            <p:nvSpPr>
              <p:cNvPr id="40" name="why_label">
                <a:extLst>
                  <a:ext uri="{FF2B5EF4-FFF2-40B4-BE49-F238E27FC236}">
                    <a16:creationId xmlns:a16="http://schemas.microsoft.com/office/drawing/2014/main" id="{D9F3F3E2-0E10-CCF6-DBBA-3AF26FF0B4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3"/>
                </p:custDataLst>
              </p:nvPr>
            </p:nvSpPr>
            <p:spPr>
              <a:xfrm>
                <a:off x="1447800" y="2311400"/>
                <a:ext cx="3810000" cy="307777"/>
              </a:xfrm>
              <a:prstGeom prst="rect">
                <a:avLst/>
              </a:prstGeom>
              <a:blipFill>
                <a:blip r:embed="rId44"/>
                <a:stretch>
                  <a:fillRect l="-480" t="-3922" b="-196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dashed_key">
            <a:extLst>
              <a:ext uri="{FF2B5EF4-FFF2-40B4-BE49-F238E27FC236}">
                <a16:creationId xmlns:a16="http://schemas.microsoft.com/office/drawing/2014/main" id="{B916166F-C2A3-9273-B52C-0F4619C3B535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5080000" y="5626100"/>
            <a:ext cx="2540000" cy="2921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13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Dashed: possible link, untested</a:t>
            </a:r>
            <a:endParaRPr lang="en-GB" sz="13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seplim_runaway_caption">
            <a:extLst>
              <a:ext uri="{FF2B5EF4-FFF2-40B4-BE49-F238E27FC236}">
                <a16:creationId xmlns:a16="http://schemas.microsoft.com/office/drawing/2014/main" id="{DAA34F10-B2A9-8A89-E4A0-6AE67399D19C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8128000" y="6045200"/>
            <a:ext cx="4000500" cy="26161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sz="11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Flux limit 0.2 unless stated; gradient floor 10 /m, ceiling 100 /m</a:t>
            </a:r>
            <a:endParaRPr lang="en-GB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4" name="seplim_runaway" descr="Made by talks/ecw2026/figs/seplim_runaway.py @ 6002447&#10;Combined, all limits 0.2: /home/mike/work/cases/hermes3-perf/jac-opt/jopt18c-test4_jacopt_autopairs_symcol_colid_rep1_scratch&#10;Separate, all limits 0.2: /home/mike/work/cases/hermes3-perf/jac-opt/jopt25b-test4_jacopt_autopairs_symcol_colid_nocombined_scratch&#10;Separate, conduction limits 0.1: /home/mike/work/cases/hermes3-perf/seplim-stall/sstall4c-from_jopt18c_seplimstall_nocombined_condperp0.1_t10ms_restart&#10;Separate, ⊥ conduction limiter off: /home/mike/work/cases/hermes3-perf/seplim-stall/sstall4d-from_jopt18c_seplimstall_nocombined_nocondperplim_t10ms_restart">
            <a:extLst>
              <a:ext uri="{FF2B5EF4-FFF2-40B4-BE49-F238E27FC236}">
                <a16:creationId xmlns:a16="http://schemas.microsoft.com/office/drawing/2014/main" id="{EE4CFFBF-7F8F-5461-223A-73ADBF18398B}"/>
              </a:ext>
            </a:extLst>
          </p:cNvPr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400" y="2032041"/>
            <a:ext cx="4229100" cy="40004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seplim_runaway:label0">
                <a:extLst>
                  <a:ext uri="{FF2B5EF4-FFF2-40B4-BE49-F238E27FC236}">
                    <a16:creationId xmlns:a16="http://schemas.microsoft.com/office/drawing/2014/main" id="{5C214A2C-853D-5645-8908-94A4B9883A78}"/>
                  </a:ext>
                </a:extLst>
              </p:cNvPr>
              <p:cNvSpPr txBox="1"/>
              <p:nvPr>
                <p:custDataLst>
                  <p:tags r:id="rId28"/>
                </p:custDataLst>
              </p:nvPr>
            </p:nvSpPr>
            <p:spPr>
              <a:xfrm>
                <a:off x="8495541" y="2070103"/>
                <a:ext cx="3504559" cy="2462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lvl="0" algn="ctr">
                  <a:buNone/>
                </a:pPr>
                <a:r>
                  <a:rPr lang="en-GB" sz="1600">
                    <a:solidFill>
                      <a:srgbClr val="002F56"/>
                    </a:solidFill>
                    <a:latin typeface="+mn-lt"/>
                    <a:cs typeface="+mn-lt"/>
                  </a:rPr>
                  <a:t>Separatrix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>
                            <a:solidFill>
                              <a:srgbClr val="002F56"/>
                            </a:solidFill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a:rPr lang="en-GB" sz="1600" i="1">
                            <a:solidFill>
                              <a:srgbClr val="002F56"/>
                            </a:solidFill>
                            <a:latin typeface="Cambria Math"/>
                            <a:cs typeface="Cambria Math"/>
                          </a:rPr>
                          <m:t>𝑇</m:t>
                        </m:r>
                      </m:e>
                      <m:sub>
                        <m:r>
                          <a:rPr lang="en-GB" sz="1600" i="1">
                            <a:solidFill>
                              <a:srgbClr val="002F56"/>
                            </a:solidFill>
                            <a:latin typeface="Cambria Math"/>
                            <a:cs typeface="Cambria Math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sz="1600">
                    <a:solidFill>
                      <a:srgbClr val="002F56"/>
                    </a:solidFill>
                    <a:latin typeface="+mn-lt"/>
                    <a:cs typeface="+mn-lt"/>
                  </a:rPr>
                  <a:t>, outer midplane</a:t>
                </a:r>
                <a:endParaRPr lang="en-GB" sz="1600"/>
              </a:p>
            </p:txBody>
          </p:sp>
        </mc:Choice>
        <mc:Fallback xmlns="">
          <p:sp>
            <p:nvSpPr>
              <p:cNvPr id="45" name="seplim_runaway:label0">
                <a:extLst>
                  <a:ext uri="{FF2B5EF4-FFF2-40B4-BE49-F238E27FC236}">
                    <a16:creationId xmlns:a16="http://schemas.microsoft.com/office/drawing/2014/main" id="{5C214A2C-853D-5645-8908-94A4B9883A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46"/>
                </p:custDataLst>
              </p:nvPr>
            </p:nvSpPr>
            <p:spPr>
              <a:xfrm>
                <a:off x="8495541" y="2070103"/>
                <a:ext cx="3504559" cy="246221"/>
              </a:xfrm>
              <a:prstGeom prst="rect">
                <a:avLst/>
              </a:prstGeom>
              <a:blipFill>
                <a:blip r:embed="rId47"/>
                <a:stretch>
                  <a:fillRect t="-27500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seplim_runaway:label1">
            <a:extLst>
              <a:ext uri="{FF2B5EF4-FFF2-40B4-BE49-F238E27FC236}">
                <a16:creationId xmlns:a16="http://schemas.microsoft.com/office/drawing/2014/main" id="{02E91408-D4B2-5C85-4FFA-50BE0A8F43E4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611110" y="2426465"/>
            <a:ext cx="2476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000000"/>
                </a:solidFill>
                <a:latin typeface="+mn-lt"/>
                <a:cs typeface="+mn-lt"/>
              </a:rPr>
              <a:t>■</a:t>
            </a:r>
            <a:endParaRPr lang="en-GB" sz="1300"/>
          </a:p>
        </p:txBody>
      </p:sp>
      <p:sp>
        <p:nvSpPr>
          <p:cNvPr id="47" name="seplim_runaway:label2">
            <a:extLst>
              <a:ext uri="{FF2B5EF4-FFF2-40B4-BE49-F238E27FC236}">
                <a16:creationId xmlns:a16="http://schemas.microsoft.com/office/drawing/2014/main" id="{FA28569A-2349-C647-CC6E-47FC6C5C357A}"/>
              </a:ext>
            </a:extLst>
          </p:cNvPr>
          <p:cNvSpPr txBox="1"/>
          <p:nvPr>
            <p:custDataLst>
              <p:tags r:id="rId30"/>
            </p:custDataLst>
          </p:nvPr>
        </p:nvSpPr>
        <p:spPr>
          <a:xfrm>
            <a:off x="8990841" y="2426465"/>
            <a:ext cx="1591782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Combined, all limits 0.2</a:t>
            </a:r>
            <a:endParaRPr lang="en-GB" sz="1300"/>
          </a:p>
        </p:txBody>
      </p:sp>
      <p:sp>
        <p:nvSpPr>
          <p:cNvPr id="48" name="seplim_runaway:label3">
            <a:extLst>
              <a:ext uri="{FF2B5EF4-FFF2-40B4-BE49-F238E27FC236}">
                <a16:creationId xmlns:a16="http://schemas.microsoft.com/office/drawing/2014/main" id="{D5DFB0BC-79D8-7AF2-6E74-BBC47CB28420}"/>
              </a:ext>
            </a:extLst>
          </p:cNvPr>
          <p:cNvSpPr txBox="1"/>
          <p:nvPr>
            <p:custDataLst>
              <p:tags r:id="rId31"/>
            </p:custDataLst>
          </p:nvPr>
        </p:nvSpPr>
        <p:spPr>
          <a:xfrm>
            <a:off x="8611110" y="2655319"/>
            <a:ext cx="2476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E03B24"/>
                </a:solidFill>
                <a:latin typeface="+mn-lt"/>
                <a:cs typeface="+mn-lt"/>
              </a:rPr>
              <a:t>■</a:t>
            </a:r>
            <a:endParaRPr lang="en-GB" sz="1300"/>
          </a:p>
        </p:txBody>
      </p:sp>
      <p:sp>
        <p:nvSpPr>
          <p:cNvPr id="49" name="seplim_runaway:label4">
            <a:extLst>
              <a:ext uri="{FF2B5EF4-FFF2-40B4-BE49-F238E27FC236}">
                <a16:creationId xmlns:a16="http://schemas.microsoft.com/office/drawing/2014/main" id="{59B73521-6E61-51EC-DD95-43B4A689A564}"/>
              </a:ext>
            </a:extLst>
          </p:cNvPr>
          <p:cNvSpPr txBox="1"/>
          <p:nvPr>
            <p:custDataLst>
              <p:tags r:id="rId32"/>
            </p:custDataLst>
          </p:nvPr>
        </p:nvSpPr>
        <p:spPr>
          <a:xfrm>
            <a:off x="8990841" y="2655319"/>
            <a:ext cx="1495281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Separate, all limits 0.2</a:t>
            </a:r>
            <a:endParaRPr lang="en-GB" sz="1300"/>
          </a:p>
        </p:txBody>
      </p:sp>
      <p:sp>
        <p:nvSpPr>
          <p:cNvPr id="50" name="seplim_runaway:label5">
            <a:extLst>
              <a:ext uri="{FF2B5EF4-FFF2-40B4-BE49-F238E27FC236}">
                <a16:creationId xmlns:a16="http://schemas.microsoft.com/office/drawing/2014/main" id="{3732224B-4062-5295-827F-37AE67602082}"/>
              </a:ext>
            </a:extLst>
          </p:cNvPr>
          <p:cNvSpPr txBox="1"/>
          <p:nvPr>
            <p:custDataLst>
              <p:tags r:id="rId33"/>
            </p:custDataLst>
          </p:nvPr>
        </p:nvSpPr>
        <p:spPr>
          <a:xfrm>
            <a:off x="8611110" y="2884173"/>
            <a:ext cx="2476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8B0A12"/>
                </a:solidFill>
                <a:latin typeface="+mn-lt"/>
                <a:cs typeface="+mn-lt"/>
              </a:rPr>
              <a:t>■</a:t>
            </a:r>
            <a:endParaRPr lang="en-GB" sz="1300"/>
          </a:p>
        </p:txBody>
      </p:sp>
      <p:sp>
        <p:nvSpPr>
          <p:cNvPr id="51" name="seplim_runaway:label6">
            <a:extLst>
              <a:ext uri="{FF2B5EF4-FFF2-40B4-BE49-F238E27FC236}">
                <a16:creationId xmlns:a16="http://schemas.microsoft.com/office/drawing/2014/main" id="{BD2C40AF-E7AE-79C3-DA4F-CA84255E9C63}"/>
              </a:ext>
            </a:extLst>
          </p:cNvPr>
          <p:cNvSpPr txBox="1"/>
          <p:nvPr>
            <p:custDataLst>
              <p:tags r:id="rId34"/>
            </p:custDataLst>
          </p:nvPr>
        </p:nvSpPr>
        <p:spPr>
          <a:xfrm>
            <a:off x="8990841" y="2884173"/>
            <a:ext cx="2101409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Separate, conduction limits 0.1</a:t>
            </a:r>
            <a:endParaRPr lang="en-GB" sz="1300"/>
          </a:p>
        </p:txBody>
      </p:sp>
      <p:sp>
        <p:nvSpPr>
          <p:cNvPr id="52" name="seplim_runaway:label7">
            <a:extLst>
              <a:ext uri="{FF2B5EF4-FFF2-40B4-BE49-F238E27FC236}">
                <a16:creationId xmlns:a16="http://schemas.microsoft.com/office/drawing/2014/main" id="{10C76BDE-7219-9E71-1A91-C529FB1A615D}"/>
              </a:ext>
            </a:extLst>
          </p:cNvPr>
          <p:cNvSpPr txBox="1"/>
          <p:nvPr>
            <p:custDataLst>
              <p:tags r:id="rId35"/>
            </p:custDataLst>
          </p:nvPr>
        </p:nvSpPr>
        <p:spPr>
          <a:xfrm>
            <a:off x="8611110" y="3113027"/>
            <a:ext cx="247650" cy="2000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 algn="ctr">
              <a:buNone/>
            </a:pPr>
            <a:r>
              <a:rPr lang="en-GB" sz="1300">
                <a:solidFill>
                  <a:srgbClr val="F7A08A"/>
                </a:solidFill>
                <a:latin typeface="+mn-lt"/>
                <a:cs typeface="+mn-lt"/>
              </a:rPr>
              <a:t>■</a:t>
            </a:r>
            <a:endParaRPr lang="en-GB" sz="1300"/>
          </a:p>
        </p:txBody>
      </p:sp>
      <p:sp>
        <p:nvSpPr>
          <p:cNvPr id="53" name="seplim_runaway:label8">
            <a:extLst>
              <a:ext uri="{FF2B5EF4-FFF2-40B4-BE49-F238E27FC236}">
                <a16:creationId xmlns:a16="http://schemas.microsoft.com/office/drawing/2014/main" id="{086F5F5F-3DCE-34C6-8B94-D4DFBA17D66F}"/>
              </a:ext>
            </a:extLst>
          </p:cNvPr>
          <p:cNvSpPr txBox="1"/>
          <p:nvPr>
            <p:custDataLst>
              <p:tags r:id="rId36"/>
            </p:custDataLst>
          </p:nvPr>
        </p:nvSpPr>
        <p:spPr>
          <a:xfrm>
            <a:off x="8990841" y="3113027"/>
            <a:ext cx="2301592" cy="20005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300">
                <a:solidFill>
                  <a:srgbClr val="002F56"/>
                </a:solidFill>
                <a:latin typeface="+mn-lt"/>
                <a:cs typeface="+mn-lt"/>
              </a:rPr>
              <a:t>Separate, ⊥ conduction limiter off</a:t>
            </a:r>
            <a:endParaRPr lang="en-GB" sz="1300"/>
          </a:p>
        </p:txBody>
      </p:sp>
    </p:spTree>
    <p:extLst>
      <p:ext uri="{BB962C8B-B14F-4D97-AF65-F5344CB8AC3E}">
        <p14:creationId xmlns:p14="http://schemas.microsoft.com/office/powerpoint/2010/main" val="16526158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D2BB8-4AD9-DA36-D6AA-EEBF49628F86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GB"/>
              <a:t>Appendix: why the limiter is so nonlinear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3B4116-0F3B-EF3E-F1D2-1897C282F844}"/>
              </a:ext>
            </a:extLst>
          </p:cNvPr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42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CAAB82-9ECE-4C32-755F-627C85AE2458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app_sketch_caption">
                <a:extLst>
                  <a:ext uri="{FF2B5EF4-FFF2-40B4-BE49-F238E27FC236}">
                    <a16:creationId xmlns:a16="http://schemas.microsoft.com/office/drawing/2014/main" id="{A7CC3F65-08CD-8853-7710-9C70A3CFA57F}"/>
                  </a:ext>
                </a:extLst>
              </p:cNvPr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6223000" y="5080000"/>
                <a:ext cx="584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buNone/>
                </a:pPr>
                <a:r>
                  <a:rPr lang="en-GB" sz="1200">
                    <a:cs typeface="Lato"/>
                  </a:rPr>
                  <a:t>Sketch: floor and ceiling off (</a:t>
                </a:r>
                <a14:m>
                  <m:oMath xmlns:m="http://schemas.openxmlformats.org/officeDocument/2006/math">
                    <m:r>
                      <a:rPr lang="en-GB" sz="1200" i="1">
                        <a:latin typeface="Cambria Math"/>
                        <a:cs typeface="Cambria Math"/>
                      </a:rPr>
                      <m:t>𝑅</m:t>
                    </m:r>
                    <m:r>
                      <a:rPr lang="en-GB" sz="1200">
                        <a:latin typeface="Cambria Math"/>
                        <a:cs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GB" sz="1200" i="1">
                            <a:latin typeface="Cambria Math"/>
                            <a:cs typeface="Cambria Math"/>
                          </a:rPr>
                        </m:ctrlPr>
                      </m:dPr>
                      <m:e>
                        <m:r>
                          <a:rPr lang="en-GB" sz="1200" i="1">
                            <a:latin typeface="Cambria Math"/>
                            <a:cs typeface="Cambria Math"/>
                          </a:rPr>
                          <m:t>𝑔</m:t>
                        </m:r>
                      </m:e>
                    </m:d>
                  </m:oMath>
                </a14:m>
                <a:r>
                  <a:rPr lang="en-GB" sz="1200">
                    <a:cs typeface="Lato"/>
                  </a:rPr>
                  <a:t>); a single cell, whereas in the model each cell's </a:t>
                </a:r>
                <a14:m>
                  <m:oMath xmlns:m="http://schemas.openxmlformats.org/officeDocument/2006/math">
                    <m:r>
                      <a:rPr lang="en-GB" sz="1200" i="1">
                        <a:latin typeface="Cambria Math"/>
                        <a:cs typeface="Cambria Math"/>
                      </a:rPr>
                      <m:t>𝑔</m:t>
                    </m:r>
                  </m:oMath>
                </a14:m>
                <a:r>
                  <a:rPr lang="en-GB" sz="1200">
                    <a:cs typeface="Lato"/>
                  </a:rPr>
                  <a:t> also depends on its neighbours.</a:t>
                </a:r>
                <a:endParaRPr lang="en-GB" sz="1200"/>
              </a:p>
            </p:txBody>
          </p:sp>
        </mc:Choice>
        <mc:Fallback xmlns="">
          <p:sp>
            <p:nvSpPr>
              <p:cNvPr id="9" name="app_sketch_caption">
                <a:extLst>
                  <a:ext uri="{FF2B5EF4-FFF2-40B4-BE49-F238E27FC236}">
                    <a16:creationId xmlns:a16="http://schemas.microsoft.com/office/drawing/2014/main" id="{A7CC3F65-08CD-8853-7710-9C70A3CFA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7"/>
                </p:custDataLst>
              </p:nvPr>
            </p:nvSpPr>
            <p:spPr>
              <a:xfrm>
                <a:off x="6223000" y="5080000"/>
                <a:ext cx="5842000" cy="461665"/>
              </a:xfrm>
              <a:prstGeom prst="rect">
                <a:avLst/>
              </a:prstGeom>
              <a:blipFill>
                <a:blip r:embed="rId18"/>
                <a:stretch>
                  <a:fillRect l="-104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flux_bend" descr="Made by talks/ecw2026/figs/flux_bend.py @ 1000762">
            <a:extLst>
              <a:ext uri="{FF2B5EF4-FFF2-40B4-BE49-F238E27FC236}">
                <a16:creationId xmlns:a16="http://schemas.microsoft.com/office/drawing/2014/main" id="{FB284527-0BE5-9D94-A9C0-B4DEE87BD104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540" y="1905000"/>
            <a:ext cx="5836920" cy="3048000"/>
          </a:xfrm>
          <a:prstGeom prst="rect">
            <a:avLst/>
          </a:prstGeom>
        </p:spPr>
      </p:pic>
      <p:sp>
        <p:nvSpPr>
          <p:cNvPr id="10" name="flux_bend:label0">
            <a:extLst>
              <a:ext uri="{FF2B5EF4-FFF2-40B4-BE49-F238E27FC236}">
                <a16:creationId xmlns:a16="http://schemas.microsoft.com/office/drawing/2014/main" id="{8F46D214-D0CF-426F-267A-5ADAD224304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1486524" y="2566345"/>
            <a:ext cx="286553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200">
                <a:solidFill>
                  <a:srgbClr val="C00000"/>
                </a:solidFill>
                <a:latin typeface="+mn-lt"/>
                <a:cs typeface="+mn-lt"/>
              </a:rPr>
              <a:t>start</a:t>
            </a:r>
            <a:endParaRPr lang="en-GB" sz="1200"/>
          </a:p>
        </p:txBody>
      </p:sp>
      <p:sp>
        <p:nvSpPr>
          <p:cNvPr id="16" name="flux_bend:label1">
            <a:extLst>
              <a:ext uri="{FF2B5EF4-FFF2-40B4-BE49-F238E27FC236}">
                <a16:creationId xmlns:a16="http://schemas.microsoft.com/office/drawing/2014/main" id="{F860E458-3656-5942-A03B-8C8B10181C2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51387" y="2840132"/>
            <a:ext cx="453137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200">
                <a:solidFill>
                  <a:srgbClr val="002F56"/>
                </a:solidFill>
                <a:latin typeface="+mn-lt"/>
                <a:cs typeface="+mn-lt"/>
              </a:rPr>
              <a:t>answer</a:t>
            </a:r>
            <a:endParaRPr lang="en-GB" sz="1200"/>
          </a:p>
        </p:txBody>
      </p:sp>
      <p:sp>
        <p:nvSpPr>
          <p:cNvPr id="17" name="flux_bend:label2">
            <a:extLst>
              <a:ext uri="{FF2B5EF4-FFF2-40B4-BE49-F238E27FC236}">
                <a16:creationId xmlns:a16="http://schemas.microsoft.com/office/drawing/2014/main" id="{E2752F03-5122-6F1D-46A6-50FCD22D4736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312788" y="3310705"/>
            <a:ext cx="1073499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lvl="0" algn="l">
              <a:buNone/>
            </a:pPr>
            <a:r>
              <a:rPr lang="en-GB" sz="1200">
                <a:solidFill>
                  <a:srgbClr val="C00000"/>
                </a:solidFill>
                <a:latin typeface="+mn-lt"/>
                <a:cs typeface="+mn-lt"/>
              </a:rPr>
              <a:t>one Newton step</a:t>
            </a:r>
            <a:endParaRPr lang="en-GB" sz="1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app_lagging">
                <a:extLst>
                  <a:ext uri="{FF2B5EF4-FFF2-40B4-BE49-F238E27FC236}">
                    <a16:creationId xmlns:a16="http://schemas.microsoft.com/office/drawing/2014/main" id="{A7925885-E3A8-7A51-746C-7F05BDF1A6FA}"/>
                  </a:ext>
                </a:extLst>
              </p:cNvPr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01600" y="4038600"/>
                <a:ext cx="5715000" cy="994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buNone/>
                </a:pPr>
                <a:r>
                  <a:rPr lang="en-GB" sz="1600" b="1">
                    <a:latin typeface="+mn-lt"/>
                    <a:cs typeface="+mn-lt"/>
                  </a:rPr>
                  <a:t>Lagging:</a:t>
                </a:r>
                <a:r>
                  <a:rPr lang="en-GB" sz="1600">
                    <a:latin typeface="+mn-lt"/>
                    <a:cs typeface="+mn-lt"/>
                  </a:rPr>
                  <a:t> freeze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/>
                        <a:cs typeface="Cambria Math"/>
                      </a:rPr>
                      <m:t>𝑅</m:t>
                    </m:r>
                    <m:d>
                      <m:dPr>
                        <m:ctrlPr>
                          <a:rPr lang="en-GB" sz="1600" i="1">
                            <a:latin typeface="Cambria Math" panose="02040503050406030204" pitchFamily="18" charset="0"/>
                            <a:cs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1600" i="1">
                                <a:latin typeface="Cambria Math"/>
                                <a:cs typeface="Cambria Math"/>
                              </a:rPr>
                            </m:ctrlPr>
                          </m:sSubPr>
                          <m:e>
                            <m:r>
                              <a:rPr lang="en-GB" sz="1600" i="1">
                                <a:latin typeface="Cambria Math"/>
                                <a:cs typeface="Cambria Math"/>
                              </a:rPr>
                              <m:t>𝑔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GB" sz="1600">
                                <a:latin typeface="Cambria Math"/>
                                <a:cs typeface="Cambria Math"/>
                              </a:rPr>
                              <m:t>lag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1600">
                    <a:latin typeface="+mn-lt"/>
                    <a:cs typeface="+mn-lt"/>
                  </a:rPr>
                  <a:t> at the start of each timestep, in every limiter.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a:rPr lang="en-GB" sz="1600" i="1">
                            <a:latin typeface="Cambria Math"/>
                            <a:cs typeface="Cambria Math"/>
                          </a:rPr>
                          <m:t>𝛤</m:t>
                        </m:r>
                      </m:e>
                      <m:sub>
                        <m:r>
                          <a:rPr lang="en-GB" sz="1600" i="1">
                            <a:latin typeface="Cambria Math"/>
                            <a:cs typeface="Cambria Math"/>
                          </a:rPr>
                          <m:t>𝑛</m:t>
                        </m:r>
                      </m:sub>
                    </m:sSub>
                    <m:r>
                      <a:rPr lang="en-GB" sz="1600">
                        <a:latin typeface="Cambria Math"/>
                        <a:cs typeface="Cambria Math"/>
                      </a:rPr>
                      <m:t>=−</m:t>
                    </m:r>
                    <m:sSub>
                      <m:sSubPr>
                        <m:ctrlPr>
                          <a:rPr lang="en-GB" sz="1600" i="1"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a:rPr lang="en-GB" sz="1600" i="1">
                            <a:latin typeface="Cambria Math"/>
                            <a:cs typeface="Cambria Math"/>
                          </a:rPr>
                          <m:t>𝑁</m:t>
                        </m:r>
                      </m:e>
                      <m:sub>
                        <m:r>
                          <a:rPr lang="en-GB" sz="1600" i="1">
                            <a:latin typeface="Cambria Math"/>
                            <a:cs typeface="Cambria Math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GB" sz="1600" i="1"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a:rPr lang="en-GB" sz="1600" i="1">
                            <a:latin typeface="Cambria Math"/>
                            <a:cs typeface="Cambria Math"/>
                          </a:rPr>
                          <m:t>𝐷</m:t>
                        </m:r>
                      </m:e>
                      <m:sub>
                        <m:r>
                          <a:rPr lang="en-GB" sz="1600">
                            <a:latin typeface="Cambria Math"/>
                            <a:cs typeface="Cambria Math"/>
                          </a:rPr>
                          <m:t>∗</m:t>
                        </m:r>
                      </m:sub>
                    </m:sSub>
                    <m:r>
                      <a:rPr lang="en-GB" sz="1600" i="1">
                        <a:latin typeface="Cambria Math"/>
                        <a:cs typeface="Cambria Math"/>
                      </a:rPr>
                      <m:t> </m:t>
                    </m:r>
                    <m:r>
                      <a:rPr lang="en-GB" sz="1600" i="1">
                        <a:latin typeface="Cambria Math"/>
                        <a:cs typeface="Cambria Math"/>
                      </a:rPr>
                      <m:t>𝑔</m:t>
                    </m:r>
                    <m:r>
                      <a:rPr lang="en-GB" sz="1600">
                        <a:latin typeface="Cambria Math"/>
                        <a:cs typeface="Cambria Math"/>
                      </a:rPr>
                      <m:t>/</m:t>
                    </m:r>
                    <m:d>
                      <m:dPr>
                        <m:ctrlPr>
                          <a:rPr lang="en-GB" sz="1600" i="1">
                            <a:latin typeface="Cambria Math"/>
                            <a:cs typeface="Cambria Math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/>
                            <a:cs typeface="Cambria Math"/>
                          </a:rPr>
                          <m:t>1</m:t>
                        </m:r>
                        <m:r>
                          <a:rPr lang="en-GB" sz="1600">
                            <a:latin typeface="Cambria Math"/>
                            <a:cs typeface="Cambria Math"/>
                          </a:rPr>
                          <m:t>/</m:t>
                        </m:r>
                        <m:r>
                          <a:rPr lang="en-GB" sz="1600" i="1">
                            <a:latin typeface="Cambria Math"/>
                            <a:cs typeface="Cambria Math"/>
                          </a:rPr>
                          <m:t>𝐿</m:t>
                        </m:r>
                        <m:r>
                          <a:rPr lang="en-GB" sz="1600">
                            <a:latin typeface="Cambria Math"/>
                            <a:cs typeface="Cambria Math"/>
                          </a:rPr>
                          <m:t>+</m:t>
                        </m:r>
                        <m:r>
                          <a:rPr lang="en-GB" sz="1600" i="1">
                            <a:latin typeface="Cambria Math"/>
                            <a:cs typeface="Cambria Math"/>
                          </a:rPr>
                          <m:t>𝑅</m:t>
                        </m:r>
                        <m:d>
                          <m:dPr>
                            <m:ctrlPr>
                              <a:rPr lang="en-GB" sz="1600" i="1">
                                <a:latin typeface="Cambria Math" panose="02040503050406030204" pitchFamily="18" charset="0"/>
                                <a:cs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sz="1600" i="1">
                                    <a:latin typeface="Cambria Math"/>
                                    <a:cs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GB" sz="1600" i="1">
                                    <a:latin typeface="Cambria Math"/>
                                    <a:cs typeface="Cambria Math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GB" sz="1600">
                                    <a:latin typeface="Cambria Math"/>
                                    <a:cs typeface="Cambria Math"/>
                                  </a:rPr>
                                  <m:t>lag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GB" sz="1600">
                    <a:latin typeface="+mn-lt"/>
                    <a:cs typeface="+mn-lt"/>
                  </a:rPr>
                  <a:t> is linear in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/>
                        <a:cs typeface="Cambria Math"/>
                      </a:rPr>
                      <m:t>𝑔</m:t>
                    </m:r>
                  </m:oMath>
                </a14:m>
                <a:r>
                  <a:rPr lang="en-GB" sz="1600">
                    <a:latin typeface="+mn-lt"/>
                    <a:cs typeface="+mn-lt"/>
                  </a:rPr>
                  <a:t>: no convergence radius, and Newton is exact for this term in one step.</a:t>
                </a:r>
                <a:endParaRPr lang="en-GB" sz="1600"/>
              </a:p>
            </p:txBody>
          </p:sp>
        </mc:Choice>
        <mc:Fallback xmlns="">
          <p:sp>
            <p:nvSpPr>
              <p:cNvPr id="20" name="app_lagging">
                <a:extLst>
                  <a:ext uri="{FF2B5EF4-FFF2-40B4-BE49-F238E27FC236}">
                    <a16:creationId xmlns:a16="http://schemas.microsoft.com/office/drawing/2014/main" id="{A7925885-E3A8-7A51-746C-7F05BDF1A6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0"/>
                </p:custDataLst>
              </p:nvPr>
            </p:nvSpPr>
            <p:spPr>
              <a:xfrm>
                <a:off x="101600" y="4038600"/>
                <a:ext cx="5715000" cy="994118"/>
              </a:xfrm>
              <a:prstGeom prst="rect">
                <a:avLst/>
              </a:prstGeom>
              <a:blipFill>
                <a:blip r:embed="rId21"/>
                <a:stretch>
                  <a:fillRect l="-640" b="-67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app_why">
                <a:extLst>
                  <a:ext uri="{FF2B5EF4-FFF2-40B4-BE49-F238E27FC236}">
                    <a16:creationId xmlns:a16="http://schemas.microsoft.com/office/drawing/2014/main" id="{3364EA6A-D77D-6CB7-C350-60EAC846586E}"/>
                  </a:ext>
                </a:extLst>
              </p:cNvPr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01600" y="1270000"/>
                <a:ext cx="5715000" cy="13418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buNone/>
                </a:pPr>
                <a:r>
                  <a:rPr lang="en-GB" sz="1600">
                    <a:latin typeface="+mn-lt"/>
                    <a:cs typeface="+mn-lt"/>
                  </a:rPr>
                  <a:t>The gradient sets both the flux and its limit:</a:t>
                </a:r>
                <a:endParaRPr lang="en-GB" sz="1600"/>
              </a:p>
              <a:p>
                <a:pPr lvl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GB" sz="1600" i="1">
                              <a:latin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GB" sz="1600" i="1">
                              <a:latin typeface="Cambria Math"/>
                              <a:cs typeface="Cambria Math"/>
                            </a:rPr>
                            <m:t>𝛤</m:t>
                          </m:r>
                        </m:e>
                        <m:sub>
                          <m:r>
                            <a:rPr lang="en-GB" sz="1600" i="1">
                              <a:latin typeface="Cambria Math"/>
                              <a:cs typeface="Cambria Math"/>
                            </a:rPr>
                            <m:t>𝑛</m:t>
                          </m:r>
                        </m:sub>
                      </m:sSub>
                      <m:r>
                        <a:rPr lang="en-GB" sz="1600">
                          <a:latin typeface="Cambria Math"/>
                          <a:cs typeface="Cambria Math"/>
                        </a:rPr>
                        <m:t>=−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600" i="1">
                                  <a:latin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/>
                                  <a:cs typeface="Cambria Math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/>
                                  <a:cs typeface="Cambria Math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GB" sz="1600" i="1">
                                  <a:latin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/>
                                  <a:cs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GB" sz="1600">
                                  <a:latin typeface="Cambria Math"/>
                                  <a:cs typeface="Cambria Math"/>
                                </a:rPr>
                                <m:t>∗</m:t>
                              </m:r>
                            </m:sub>
                          </m:sSub>
                          <m:r>
                            <a:rPr lang="en-GB" sz="1600" i="1">
                              <a:latin typeface="Cambria Math"/>
                              <a:cs typeface="Cambria Math"/>
                            </a:rPr>
                            <m:t> </m:t>
                          </m:r>
                          <m:r>
                            <a:rPr lang="en-GB" sz="1600" i="1">
                              <a:latin typeface="Cambria Math"/>
                              <a:cs typeface="Cambria Math"/>
                            </a:rPr>
                            <m:t>𝑔</m:t>
                          </m:r>
                        </m:num>
                        <m:den>
                          <m:r>
                            <a:rPr lang="en-GB" sz="1600" i="1">
                              <a:latin typeface="Cambria Math"/>
                              <a:cs typeface="Cambria Math"/>
                            </a:rPr>
                            <m:t>1</m:t>
                          </m:r>
                          <m:r>
                            <a:rPr lang="en-GB" sz="1600">
                              <a:latin typeface="Cambria Math"/>
                              <a:cs typeface="Cambria Math"/>
                            </a:rPr>
                            <m:t>/</m:t>
                          </m:r>
                          <m:r>
                            <a:rPr lang="en-GB" sz="1600" i="1">
                              <a:latin typeface="Cambria Math"/>
                              <a:cs typeface="Cambria Math"/>
                            </a:rPr>
                            <m:t>𝐿</m:t>
                          </m:r>
                          <m:r>
                            <a:rPr lang="en-GB" sz="1600">
                              <a:latin typeface="Cambria Math"/>
                              <a:cs typeface="Cambria Math"/>
                            </a:rPr>
                            <m:t>+</m:t>
                          </m:r>
                          <m:r>
                            <a:rPr lang="en-GB" sz="1600" i="1">
                              <a:latin typeface="Cambria Math"/>
                              <a:cs typeface="Cambria Math"/>
                            </a:rPr>
                            <m:t>𝑅</m:t>
                          </m:r>
                          <m:d>
                            <m:dPr>
                              <m:ctrlPr>
                                <a:rPr lang="en-GB" sz="1600" i="1">
                                  <a:latin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en-GB" sz="1600" i="1">
                                  <a:latin typeface="Cambria Math"/>
                                  <a:cs typeface="Cambria Math"/>
                                </a:rPr>
                                <m:t>𝑔</m:t>
                              </m:r>
                            </m:e>
                          </m:d>
                        </m:den>
                      </m:f>
                      <m:r>
                        <a:rPr lang="en-GB" sz="1600">
                          <a:latin typeface="Cambria Math"/>
                          <a:cs typeface="Cambria Math"/>
                        </a:rPr>
                        <m:t>,</m:t>
                      </m:r>
                      <m:r>
                        <a:rPr lang="en-GB" sz="1600" i="1">
                          <a:latin typeface="Cambria Math"/>
                          <a:cs typeface="Cambria Math"/>
                        </a:rPr>
                        <m:t>  </m:t>
                      </m:r>
                      <m:sSub>
                        <m:sSubPr>
                          <m:ctrlPr>
                            <a:rPr lang="en-GB" sz="1600" i="1">
                              <a:latin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GB" sz="1600" i="1">
                              <a:latin typeface="Cambria Math"/>
                              <a:cs typeface="Cambria Math"/>
                            </a:rPr>
                            <m:t>𝐷</m:t>
                          </m:r>
                        </m:e>
                        <m:sub>
                          <m:r>
                            <a:rPr lang="en-GB" sz="1600">
                              <a:latin typeface="Cambria Math"/>
                              <a:cs typeface="Cambria Math"/>
                            </a:rPr>
                            <m:t>∗</m:t>
                          </m:r>
                        </m:sub>
                      </m:sSub>
                      <m:r>
                        <a:rPr lang="en-GB" sz="1600">
                          <a:latin typeface="Cambria Math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/>
                              <a:cs typeface="Cambria Math"/>
                            </a:rPr>
                            <m:t>𝛼</m:t>
                          </m:r>
                          <m:sSub>
                            <m:sSubPr>
                              <m:ctrlPr>
                                <a:rPr lang="en-GB" sz="1600" i="1">
                                  <a:latin typeface="Cambria Math" panose="02040503050406030204" pitchFamily="18" charset="0"/>
                                  <a:cs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̅"/>
                                  <m:ctrlPr>
                                    <a:rPr lang="en-GB" sz="1600" i="1">
                                      <a:latin typeface="Cambria Math"/>
                                      <a:cs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GB" sz="1600" i="1">
                                      <a:latin typeface="Cambria Math"/>
                                      <a:cs typeface="Cambria Math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GB" sz="1600" i="1">
                                  <a:latin typeface="Cambria Math"/>
                                  <a:cs typeface="Cambria Math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en-GB" sz="1600" i="1">
                              <a:latin typeface="Cambria Math"/>
                              <a:cs typeface="Cambria Math"/>
                            </a:rPr>
                            <m:t>4</m:t>
                          </m:r>
                        </m:den>
                      </m:f>
                      <m:r>
                        <a:rPr lang="en-GB" sz="1600">
                          <a:latin typeface="Cambria Math"/>
                          <a:cs typeface="Cambria Math"/>
                        </a:rPr>
                        <m:t>,</m:t>
                      </m:r>
                      <m:r>
                        <a:rPr lang="en-GB" sz="1600" i="1">
                          <a:latin typeface="Cambria Math"/>
                          <a:cs typeface="Cambria Math"/>
                        </a:rPr>
                        <m:t>  </m:t>
                      </m:r>
                      <m:r>
                        <a:rPr lang="en-GB" sz="1600" i="1">
                          <a:latin typeface="Cambria Math"/>
                          <a:cs typeface="Cambria Math"/>
                        </a:rPr>
                        <m:t>𝐿</m:t>
                      </m:r>
                      <m:r>
                        <a:rPr lang="en-GB" sz="1600">
                          <a:latin typeface="Cambria Math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1600" i="1">
                                  <a:latin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/>
                                  <a:cs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/>
                                  <a:cs typeface="Cambria Math"/>
                                </a:rPr>
                                <m:t>𝑛</m:t>
                              </m:r>
                              <m:r>
                                <a:rPr lang="en-GB" sz="1600">
                                  <a:latin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en-GB" sz="1600">
                                  <a:latin typeface="Cambria Math"/>
                                  <a:cs typeface="Cambria Math"/>
                                </a:rPr>
                                <m:t>unlim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1600" i="1">
                                  <a:latin typeface="Cambria Math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GB" sz="1600" i="1">
                                  <a:latin typeface="Cambria Math"/>
                                  <a:cs typeface="Cambria Math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GB" sz="1600">
                                  <a:latin typeface="Cambria Math"/>
                                  <a:cs typeface="Cambria Math"/>
                                </a:rPr>
                                <m:t>∗</m:t>
                              </m:r>
                            </m:sub>
                          </m:sSub>
                        </m:den>
                      </m:f>
                      <m:r>
                        <a:rPr lang="en-GB" sz="1600">
                          <a:latin typeface="Cambria Math"/>
                          <a:cs typeface="Cambria Math"/>
                        </a:rPr>
                        <m:t>≈</m:t>
                      </m:r>
                      <m:f>
                        <m:fPr>
                          <m:ctrlPr>
                            <a:rPr lang="en-GB" sz="1600" i="1">
                              <a:latin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/>
                              <a:cs typeface="Cambria Math"/>
                            </a:rPr>
                            <m:t>2.5 </m:t>
                          </m:r>
                          <m:r>
                            <a:rPr lang="en-GB" sz="1600" i="1">
                              <a:latin typeface="Cambria Math"/>
                              <a:cs typeface="Cambria Math"/>
                            </a:rPr>
                            <m:t>𝜆</m:t>
                          </m:r>
                        </m:num>
                        <m:den>
                          <m:r>
                            <a:rPr lang="en-GB" sz="1600" i="1">
                              <a:latin typeface="Cambria Math"/>
                              <a:cs typeface="Cambria Math"/>
                            </a:rPr>
                            <m:t>𝛼</m:t>
                          </m:r>
                        </m:den>
                      </m:f>
                    </m:oMath>
                  </m:oMathPara>
                </a14:m>
                <a:endParaRPr lang="en-GB" sz="1600"/>
              </a:p>
              <a:p>
                <a:pPr lvl="0">
                  <a:buNone/>
                </a:pPr>
                <a:r>
                  <a:rPr lang="en-GB" sz="1600">
                    <a:latin typeface="+mn-lt"/>
                    <a:cs typeface="+mn-lt"/>
                  </a:rPr>
                  <a:t>Saturation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/>
                        <a:cs typeface="Cambria Math"/>
                      </a:rPr>
                      <m:t>𝑠</m:t>
                    </m:r>
                    <m:r>
                      <a:rPr lang="en-GB" sz="1600">
                        <a:latin typeface="Cambria Math"/>
                        <a:cs typeface="Cambria Math"/>
                      </a:rPr>
                      <m:t>=</m:t>
                    </m:r>
                    <m:r>
                      <a:rPr lang="en-GB" sz="1600" i="1">
                        <a:latin typeface="Cambria Math"/>
                        <a:cs typeface="Cambria Math"/>
                      </a:rPr>
                      <m:t>𝐿𝑅</m:t>
                    </m:r>
                    <m:r>
                      <a:rPr lang="en-GB" sz="1600">
                        <a:latin typeface="Cambria Math"/>
                        <a:cs typeface="Cambria Math"/>
                      </a:rPr>
                      <m:t>≈</m:t>
                    </m:r>
                    <m:r>
                      <a:rPr lang="en-GB" sz="1600" i="1">
                        <a:latin typeface="Cambria Math"/>
                        <a:cs typeface="Cambria Math"/>
                      </a:rPr>
                      <m:t>2.5 </m:t>
                    </m:r>
                    <m:r>
                      <a:rPr lang="en-GB" sz="1600" i="1">
                        <a:latin typeface="Cambria Math"/>
                        <a:cs typeface="Cambria Math"/>
                      </a:rPr>
                      <m:t>𝜆</m:t>
                    </m:r>
                    <m:d>
                      <m:dPr>
                        <m:begChr m:val="|"/>
                        <m:endChr m:val="|"/>
                        <m:ctrlPr>
                          <a:rPr lang="en-GB" sz="1600" i="1">
                            <a:latin typeface="Cambria Math"/>
                            <a:cs typeface="Cambria Math"/>
                          </a:rPr>
                        </m:ctrlPr>
                      </m:dPr>
                      <m:e>
                        <m:r>
                          <a:rPr lang="en-GB" sz="1600" i="1">
                            <a:latin typeface="Cambria Math"/>
                            <a:cs typeface="Cambria Math"/>
                          </a:rPr>
                          <m:t>𝑔</m:t>
                        </m:r>
                      </m:e>
                    </m:d>
                    <m:r>
                      <a:rPr lang="en-GB" sz="1600">
                        <a:latin typeface="Cambria Math"/>
                        <a:cs typeface="Cambria Math"/>
                      </a:rPr>
                      <m:t>/</m:t>
                    </m:r>
                    <m:r>
                      <a:rPr lang="en-GB" sz="1600" i="1">
                        <a:latin typeface="Cambria Math"/>
                        <a:cs typeface="Cambria Math"/>
                      </a:rPr>
                      <m:t>𝛼</m:t>
                    </m:r>
                  </m:oMath>
                </a14:m>
                <a:r>
                  <a:rPr lang="en-GB" sz="1600">
                    <a:latin typeface="+mn-lt"/>
                    <a:cs typeface="+mn-lt"/>
                  </a:rPr>
                  <a:t> is large wherever the neutrals are collisionless (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/>
                        <a:cs typeface="Cambria Math"/>
                      </a:rPr>
                      <m:t>𝜆</m:t>
                    </m:r>
                  </m:oMath>
                </a14:m>
                <a:r>
                  <a:rPr lang="en-GB" sz="1600">
                    <a:latin typeface="+mn-lt"/>
                    <a:cs typeface="+mn-lt"/>
                  </a:rPr>
                  <a:t>: mean free path).</a:t>
                </a:r>
                <a:endParaRPr lang="en-GB" sz="1600"/>
              </a:p>
            </p:txBody>
          </p:sp>
        </mc:Choice>
        <mc:Fallback xmlns="">
          <p:sp>
            <p:nvSpPr>
              <p:cNvPr id="21" name="app_why">
                <a:extLst>
                  <a:ext uri="{FF2B5EF4-FFF2-40B4-BE49-F238E27FC236}">
                    <a16:creationId xmlns:a16="http://schemas.microsoft.com/office/drawing/2014/main" id="{3364EA6A-D77D-6CB7-C350-60EAC84658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2"/>
                </p:custDataLst>
              </p:nvPr>
            </p:nvSpPr>
            <p:spPr>
              <a:xfrm>
                <a:off x="101600" y="1270000"/>
                <a:ext cx="5715000" cy="1341842"/>
              </a:xfrm>
              <a:prstGeom prst="rect">
                <a:avLst/>
              </a:prstGeom>
              <a:blipFill>
                <a:blip r:embed="rId23"/>
                <a:stretch>
                  <a:fillRect l="-640" t="-1364" r="-320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app_newton">
                <a:extLst>
                  <a:ext uri="{FF2B5EF4-FFF2-40B4-BE49-F238E27FC236}">
                    <a16:creationId xmlns:a16="http://schemas.microsoft.com/office/drawing/2014/main" id="{C4FC6E20-4652-7BF1-546E-315885A92D78}"/>
                  </a:ext>
                </a:extLst>
              </p:cNvPr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101600" y="2603500"/>
                <a:ext cx="5715000" cy="1323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637540" lvl="1" indent="-457200">
                  <a:buFont typeface="Calibri"/>
                  <a:buChar char="•"/>
                </a:pPr>
                <a:r>
                  <a:rPr lang="en-GB" sz="1600">
                    <a:latin typeface="+mn-lt"/>
                    <a:cs typeface="+mn-lt"/>
                  </a:rPr>
                  <a:t>Newton's slope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GB" sz="1600">
                            <a:latin typeface="Cambria Math"/>
                            <a:cs typeface="Cambria Math"/>
                          </a:rPr>
                        </m:ctrlPr>
                      </m:dPr>
                      <m:e>
                        <m:r>
                          <a:rPr lang="en-GB" sz="1600">
                            <a:latin typeface="Cambria Math"/>
                            <a:cs typeface="Cambria Math"/>
                          </a:rPr>
                          <m:t>𝜕</m:t>
                        </m:r>
                        <m:sSub>
                          <m:sSubPr>
                            <m:ctrlPr>
                              <a:rPr lang="en-GB" sz="1600" i="1">
                                <a:latin typeface="Cambria Math"/>
                                <a:cs typeface="Cambria Math"/>
                              </a:rPr>
                            </m:ctrlPr>
                          </m:sSubPr>
                          <m:e>
                            <m:r>
                              <a:rPr lang="en-GB" sz="1600" i="1">
                                <a:latin typeface="Cambria Math"/>
                                <a:cs typeface="Cambria Math"/>
                              </a:rPr>
                              <m:t>𝛤</m:t>
                            </m:r>
                          </m:e>
                          <m:sub>
                            <m:r>
                              <a:rPr lang="en-GB" sz="1600" i="1">
                                <a:latin typeface="Cambria Math"/>
                                <a:cs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GB" sz="1600">
                            <a:latin typeface="Cambria Math"/>
                            <a:cs typeface="Cambria Math"/>
                          </a:rPr>
                          <m:t>/</m:t>
                        </m:r>
                        <m:r>
                          <a:rPr lang="en-GB" sz="1600">
                            <a:latin typeface="Cambria Math"/>
                            <a:cs typeface="Cambria Math"/>
                          </a:rPr>
                          <m:t>𝜕</m:t>
                        </m:r>
                        <m:r>
                          <a:rPr lang="en-GB" sz="1600" i="1">
                            <a:latin typeface="Cambria Math"/>
                            <a:cs typeface="Cambria Math"/>
                          </a:rPr>
                          <m:t>𝑔</m:t>
                        </m:r>
                      </m:e>
                    </m:d>
                    <m:r>
                      <a:rPr lang="en-GB" sz="1600">
                        <a:latin typeface="Cambria Math"/>
                        <a:cs typeface="Cambria Math"/>
                      </a:rPr>
                      <m:t>=</m:t>
                    </m:r>
                    <m:sSub>
                      <m:sSubPr>
                        <m:ctrlPr>
                          <a:rPr lang="en-GB" sz="1600" i="1"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a:rPr lang="en-GB" sz="1600" i="1">
                            <a:latin typeface="Cambria Math"/>
                            <a:cs typeface="Cambria Math"/>
                          </a:rPr>
                          <m:t>𝑁</m:t>
                        </m:r>
                      </m:e>
                      <m:sub>
                        <m:r>
                          <a:rPr lang="en-GB" sz="1600" i="1">
                            <a:latin typeface="Cambria Math"/>
                            <a:cs typeface="Cambria Math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GB" sz="1600" i="1"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a:rPr lang="en-GB" sz="1600" i="1">
                            <a:latin typeface="Cambria Math"/>
                            <a:cs typeface="Cambria Math"/>
                          </a:rPr>
                          <m:t>𝐷</m:t>
                        </m:r>
                      </m:e>
                      <m:sub>
                        <m:r>
                          <a:rPr lang="en-GB" sz="1600">
                            <a:latin typeface="Cambria Math"/>
                            <a:cs typeface="Cambria Math"/>
                          </a:rPr>
                          <m:t>∗</m:t>
                        </m:r>
                      </m:sub>
                    </m:sSub>
                    <m:r>
                      <a:rPr lang="en-GB" sz="1600" i="1">
                        <a:latin typeface="Cambria Math"/>
                        <a:cs typeface="Cambria Math"/>
                      </a:rPr>
                      <m:t> </m:t>
                    </m:r>
                    <m:r>
                      <a:rPr lang="en-GB" sz="1600" i="1">
                        <a:latin typeface="Cambria Math"/>
                        <a:cs typeface="Cambria Math"/>
                      </a:rPr>
                      <m:t>𝐿</m:t>
                    </m:r>
                    <m:r>
                      <a:rPr lang="en-GB" sz="1600">
                        <a:latin typeface="Cambria Math"/>
                        <a:cs typeface="Cambria Math"/>
                      </a:rPr>
                      <m:t>/</m:t>
                    </m:r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  <a:cs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600" i="1">
                                <a:latin typeface="Cambria Math"/>
                                <a:cs typeface="Cambria Math"/>
                              </a:rPr>
                            </m:ctrlPr>
                          </m:dPr>
                          <m:e>
                            <m:r>
                              <a:rPr lang="en-GB" sz="1600" i="1">
                                <a:latin typeface="Cambria Math"/>
                                <a:cs typeface="Cambria Math"/>
                              </a:rPr>
                              <m:t>1</m:t>
                            </m:r>
                            <m:r>
                              <a:rPr lang="en-GB" sz="1600">
                                <a:latin typeface="Cambria Math"/>
                                <a:cs typeface="Cambria Math"/>
                              </a:rPr>
                              <m:t>+</m:t>
                            </m:r>
                            <m:r>
                              <a:rPr lang="en-GB" sz="1600" i="1">
                                <a:latin typeface="Cambria Math"/>
                                <a:cs typeface="Cambria Math"/>
                              </a:rPr>
                              <m:t>𝐿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en-GB" sz="1600" i="1">
                                    <a:latin typeface="Cambria Math"/>
                                    <a:cs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1600" i="1">
                                    <a:latin typeface="Cambria Math"/>
                                    <a:cs typeface="Cambria Math"/>
                                  </a:rPr>
                                  <m:t>𝑔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GB" sz="1600" i="1">
                            <a:latin typeface="Cambria Math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00">
                    <a:latin typeface="+mn-lt"/>
                    <a:cs typeface="+mn-lt"/>
                  </a:rPr>
                  <a:t> falls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  <a:cs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1600" i="1">
                                <a:latin typeface="Cambria Math"/>
                                <a:cs typeface="Cambria Math"/>
                              </a:rPr>
                            </m:ctrlPr>
                          </m:dPr>
                          <m:e>
                            <m:r>
                              <a:rPr lang="en-GB" sz="1600" i="1">
                                <a:latin typeface="Cambria Math"/>
                                <a:cs typeface="Cambria Math"/>
                              </a:rPr>
                              <m:t>1</m:t>
                            </m:r>
                            <m:r>
                              <a:rPr lang="en-GB" sz="1600">
                                <a:latin typeface="Cambria Math"/>
                                <a:cs typeface="Cambria Math"/>
                              </a:rPr>
                              <m:t>+</m:t>
                            </m:r>
                            <m:r>
                              <a:rPr lang="en-GB" sz="1600" i="1">
                                <a:latin typeface="Cambria Math"/>
                                <a:cs typeface="Cambria Math"/>
                              </a:rPr>
                              <m:t>𝑠</m:t>
                            </m:r>
                          </m:e>
                        </m:d>
                      </m:e>
                      <m:sup>
                        <m:r>
                          <a:rPr lang="en-GB" sz="1600">
                            <a:latin typeface="Cambria Math"/>
                            <a:cs typeface="Cambria Math"/>
                          </a:rPr>
                          <m:t>−</m:t>
                        </m:r>
                        <m:r>
                          <a:rPr lang="en-GB" sz="1600" i="1">
                            <a:latin typeface="Cambria Math"/>
                            <a:cs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1600">
                    <a:latin typeface="+mn-lt"/>
                    <a:cs typeface="+mn-lt"/>
                  </a:rPr>
                  <a:t>: at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/>
                        <a:cs typeface="Cambria Math"/>
                      </a:rPr>
                      <m:t>𝑠</m:t>
                    </m:r>
                    <m:r>
                      <a:rPr lang="en-GB" sz="1600">
                        <a:latin typeface="Cambria Math"/>
                        <a:cs typeface="Cambria Math"/>
                      </a:rPr>
                      <m:t>=</m:t>
                    </m:r>
                    <m:r>
                      <a:rPr lang="en-GB" sz="1600" i="1">
                        <a:latin typeface="Cambria Math"/>
                        <a:cs typeface="Cambria Math"/>
                      </a:rPr>
                      <m:t>10</m:t>
                    </m:r>
                  </m:oMath>
                </a14:m>
                <a:r>
                  <a:rPr lang="en-GB" sz="1600">
                    <a:latin typeface="+mn-lt"/>
                    <a:cs typeface="+mn-lt"/>
                  </a:rPr>
                  <a:t> it is 1/121 of the unlimited slope</a:t>
                </a:r>
                <a:endParaRPr lang="en-GB" sz="1600"/>
              </a:p>
              <a:p>
                <a:pPr marL="637540" lvl="1" indent="-457200">
                  <a:buFont typeface="Calibri"/>
                  <a:buChar char="•"/>
                </a:pPr>
                <a:r>
                  <a:rPr lang="en-GB" sz="1600">
                    <a:latin typeface="+mn-lt"/>
                    <a:cs typeface="+mn-lt"/>
                  </a:rPr>
                  <a:t>Newton converges only within about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/>
                        <a:cs typeface="Cambria Math"/>
                      </a:rPr>
                      <m:t>1</m:t>
                    </m:r>
                    <m:r>
                      <a:rPr lang="en-GB" sz="1600">
                        <a:latin typeface="Cambria Math"/>
                        <a:cs typeface="Cambria Math"/>
                      </a:rPr>
                      <m:t>/</m:t>
                    </m:r>
                    <m:r>
                      <a:rPr lang="en-GB" sz="1600" i="1">
                        <a:latin typeface="Cambria Math"/>
                        <a:cs typeface="Cambria Math"/>
                      </a:rPr>
                      <m:t>𝐿</m:t>
                    </m:r>
                    <m:r>
                      <a:rPr lang="en-GB" sz="1600">
                        <a:latin typeface="Cambria Math"/>
                        <a:cs typeface="Cambria Math"/>
                      </a:rPr>
                      <m:t>+</m:t>
                    </m:r>
                    <m:sSub>
                      <m:sSubPr>
                        <m:ctrlPr>
                          <a:rPr lang="en-GB" sz="1600" i="1">
                            <a:latin typeface="Cambria Math"/>
                            <a:cs typeface="Cambria Math"/>
                          </a:rPr>
                        </m:ctrlPr>
                      </m:sSubPr>
                      <m:e>
                        <m:r>
                          <a:rPr lang="en-GB" sz="1600" i="1">
                            <a:latin typeface="Cambria Math"/>
                            <a:cs typeface="Cambria Math"/>
                          </a:rPr>
                          <m:t>𝑔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GB" sz="1600">
                            <a:latin typeface="Cambria Math"/>
                            <a:cs typeface="Cambria Math"/>
                          </a:rPr>
                          <m:t>min</m:t>
                        </m:r>
                      </m:sub>
                    </m:sSub>
                  </m:oMath>
                </a14:m>
                <a:r>
                  <a:rPr lang="en-GB" sz="1600">
                    <a:latin typeface="+mn-lt"/>
                    <a:cs typeface="+mn-lt"/>
                  </a:rPr>
                  <a:t> of a sign change. From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/>
                        <a:cs typeface="Cambria Math"/>
                      </a:rPr>
                      <m:t>𝑠</m:t>
                    </m:r>
                    <m:r>
                      <a:rPr lang="en-GB" sz="1600">
                        <a:latin typeface="Cambria Math"/>
                        <a:cs typeface="Cambria Math"/>
                      </a:rPr>
                      <m:t>=</m:t>
                    </m:r>
                    <m:r>
                      <a:rPr lang="en-GB" sz="1600" i="1">
                        <a:latin typeface="Cambria Math"/>
                        <a:cs typeface="Cambria Math"/>
                      </a:rPr>
                      <m:t>10</m:t>
                    </m:r>
                  </m:oMath>
                </a14:m>
                <a:r>
                  <a:rPr lang="en-GB" sz="1600">
                    <a:latin typeface="+mn-lt"/>
                    <a:cs typeface="+mn-lt"/>
                  </a:rPr>
                  <a:t> towards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/>
                        <a:cs typeface="Cambria Math"/>
                      </a:rPr>
                      <m:t>𝑠</m:t>
                    </m:r>
                    <m:r>
                      <a:rPr lang="en-GB" sz="1600">
                        <a:latin typeface="Cambria Math"/>
                        <a:cs typeface="Cambria Math"/>
                      </a:rPr>
                      <m:t>=</m:t>
                    </m:r>
                    <m:r>
                      <a:rPr lang="en-GB" sz="1600" i="1">
                        <a:latin typeface="Cambria Math"/>
                        <a:cs typeface="Cambria Math"/>
                      </a:rPr>
                      <m:t>2</m:t>
                    </m:r>
                  </m:oMath>
                </a14:m>
                <a:r>
                  <a:rPr lang="en-GB" sz="1600">
                    <a:latin typeface="+mn-lt"/>
                    <a:cs typeface="+mn-lt"/>
                  </a:rPr>
                  <a:t>, one step lands at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/>
                        <a:cs typeface="Cambria Math"/>
                      </a:rPr>
                      <m:t>𝑔</m:t>
                    </m:r>
                    <m:r>
                      <a:rPr lang="en-GB" sz="1600">
                        <a:latin typeface="Cambria Math"/>
                        <a:cs typeface="Cambria Math"/>
                      </a:rPr>
                      <m:t>=−</m:t>
                    </m:r>
                    <m:r>
                      <a:rPr lang="en-GB" sz="1600" i="1">
                        <a:latin typeface="Cambria Math"/>
                        <a:cs typeface="Cambria Math"/>
                      </a:rPr>
                      <m:t>19</m:t>
                    </m:r>
                    <m:r>
                      <a:rPr lang="en-GB" sz="1600">
                        <a:latin typeface="Cambria Math"/>
                        <a:cs typeface="Cambria Math"/>
                      </a:rPr>
                      <m:t>/</m:t>
                    </m:r>
                    <m:r>
                      <a:rPr lang="en-GB" sz="1600" i="1">
                        <a:latin typeface="Cambria Math"/>
                        <a:cs typeface="Cambria Math"/>
                      </a:rPr>
                      <m:t>𝐿</m:t>
                    </m:r>
                  </m:oMath>
                </a14:m>
                <a:r>
                  <a:rPr lang="en-GB" sz="1600">
                    <a:latin typeface="+mn-lt"/>
                    <a:cs typeface="+mn-lt"/>
                  </a:rPr>
                  <a:t>, the wrong sign, and the iteration diverges</a:t>
                </a:r>
                <a:endParaRPr lang="en-GB" sz="1600"/>
              </a:p>
            </p:txBody>
          </p:sp>
        </mc:Choice>
        <mc:Fallback xmlns="">
          <p:sp>
            <p:nvSpPr>
              <p:cNvPr id="22" name="app_newton">
                <a:extLst>
                  <a:ext uri="{FF2B5EF4-FFF2-40B4-BE49-F238E27FC236}">
                    <a16:creationId xmlns:a16="http://schemas.microsoft.com/office/drawing/2014/main" id="{C4FC6E20-4652-7BF1-546E-315885A92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4"/>
                </p:custDataLst>
              </p:nvPr>
            </p:nvSpPr>
            <p:spPr>
              <a:xfrm>
                <a:off x="101600" y="2603500"/>
                <a:ext cx="5715000" cy="1323439"/>
              </a:xfrm>
              <a:prstGeom prst="rect">
                <a:avLst/>
              </a:prstGeom>
              <a:blipFill>
                <a:blip r:embed="rId25"/>
                <a:stretch>
                  <a:fillRect t="-1382" b="-5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877652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EE724-ED6A-4A3D-743E-E9AAAC88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Separating flux limiters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9D78ED-AF21-BB55-AF31-48DD4EA1BC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C9B97-09FF-48D2-BE7D-9928D2A53A63}" type="slidenum">
              <a:rPr lang="en-GB" smtClean="0"/>
              <a:t>43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24E524-0CEC-8E1F-D90A-08BDE055B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2198" y="6387703"/>
            <a:ext cx="7008821" cy="365125"/>
          </a:xfrm>
        </p:spPr>
        <p:txBody>
          <a:bodyPr/>
          <a:lstStyle/>
          <a:p>
            <a:r>
              <a:rPr lang="en-GB"/>
              <a:t>Wednesday 7th  October – UKAEA Exhaust Code Workshop 2026</a:t>
            </a:r>
            <a:endParaRPr lang="en-GB" dirty="0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049B7836-0BC3-938C-49FE-4039C5467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1245268"/>
            <a:ext cx="11267710" cy="492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054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1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4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6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7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8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ags/tag9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" val="claude"/>
</p:tagLst>
</file>

<file path=ppt/theme/theme1.xml><?xml version="1.0" encoding="utf-8"?>
<a:theme xmlns:a="http://schemas.openxmlformats.org/drawingml/2006/main" name="Edge code bottlenecks">
  <a:themeElements>
    <a:clrScheme name="Custom 1">
      <a:dk1>
        <a:srgbClr val="002F56"/>
      </a:dk1>
      <a:lt1>
        <a:srgbClr val="FFFFFF"/>
      </a:lt1>
      <a:dk2>
        <a:srgbClr val="000000"/>
      </a:dk2>
      <a:lt2>
        <a:srgbClr val="D1D2D3"/>
      </a:lt2>
      <a:accent1>
        <a:srgbClr val="002F56"/>
      </a:accent1>
      <a:accent2>
        <a:srgbClr val="F6D34D"/>
      </a:accent2>
      <a:accent3>
        <a:srgbClr val="006F45"/>
      </a:accent3>
      <a:accent4>
        <a:srgbClr val="0082CA"/>
      </a:accent4>
      <a:accent5>
        <a:srgbClr val="C9242C"/>
      </a:accent5>
      <a:accent6>
        <a:srgbClr val="808283"/>
      </a:accent6>
      <a:hlink>
        <a:srgbClr val="002F56"/>
      </a:hlink>
      <a:folHlink>
        <a:srgbClr val="000000"/>
      </a:folHlink>
    </a:clrScheme>
    <a:fontScheme name="Arial">
      <a:majorFont>
        <a:latin typeface="Calibri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rgbClr val="F92B83"/>
          </a:solidFill>
          <a:headEnd type="none" w="med" len="med"/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KAEA presentation (widescreen)-v4" id="{60BF19D2-2AFC-7D40-B10F-E02292CED2D6}" vid="{344D2DA7-7D26-A847-8A27-E85A15182C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574E73074E704A9EB72561C85161AD" ma:contentTypeVersion="11" ma:contentTypeDescription="Create a new document." ma:contentTypeScope="" ma:versionID="ac1119eec12593a8a97d5e6cbe98714f">
  <xsd:schema xmlns:xsd="http://www.w3.org/2001/XMLSchema" xmlns:xs="http://www.w3.org/2001/XMLSchema" xmlns:p="http://schemas.microsoft.com/office/2006/metadata/properties" xmlns:ns2="f98effb7-2c4a-4207-b37a-7e0184f7b125" xmlns:ns3="a0d8484c-ab8e-49cf-8af5-745922e54ff3" targetNamespace="http://schemas.microsoft.com/office/2006/metadata/properties" ma:root="true" ma:fieldsID="046fba35ef020d21d8e3885e14b24acb" ns2:_="" ns3:_="">
    <xsd:import namespace="f98effb7-2c4a-4207-b37a-7e0184f7b125"/>
    <xsd:import namespace="a0d8484c-ab8e-49cf-8af5-745922e54ff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8effb7-2c4a-4207-b37a-7e0184f7b1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abc746d9-cbf8-4ec5-9bf9-1cafe5c903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d8484c-ab8e-49cf-8af5-745922e54ff3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a1f0fc3-5947-49fa-bd2c-e4b2b7baef88}" ma:internalName="TaxCatchAll" ma:showField="CatchAllData" ma:web="a0d8484c-ab8e-49cf-8af5-745922e54f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d8484c-ab8e-49cf-8af5-745922e54ff3" xsi:nil="true"/>
    <lcf76f155ced4ddcb4097134ff3c332f xmlns="f98effb7-2c4a-4207-b37a-7e0184f7b12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0E49464-B227-423E-9D05-EFC4F3A901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8effb7-2c4a-4207-b37a-7e0184f7b125"/>
    <ds:schemaRef ds:uri="a0d8484c-ab8e-49cf-8af5-745922e54f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FEC7139-B8F1-4A09-B19C-9E5988D3BE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D8DAE6-1F0C-4A64-89BB-722679EF1192}">
  <ds:schemaRefs>
    <ds:schemaRef ds:uri="http://purl.org/dc/elements/1.1/"/>
    <ds:schemaRef ds:uri="http://purl.org/dc/terms/"/>
    <ds:schemaRef ds:uri="f98effb7-2c4a-4207-b37a-7e0184f7b125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a0d8484c-ab8e-49cf-8af5-745922e54ff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Edge code bottlenecks</Template>
  <TotalTime>13524</TotalTime>
  <Words>5448</Words>
  <Application>Microsoft Office PowerPoint</Application>
  <PresentationFormat>Widescreen</PresentationFormat>
  <Paragraphs>966</Paragraphs>
  <Slides>43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Aptos</vt:lpstr>
      <vt:lpstr>Arial</vt:lpstr>
      <vt:lpstr>Arial Black</vt:lpstr>
      <vt:lpstr>Calibri</vt:lpstr>
      <vt:lpstr>Cambria Math</vt:lpstr>
      <vt:lpstr>Lato</vt:lpstr>
      <vt:lpstr>Segoe UI Symbol</vt:lpstr>
      <vt:lpstr>Edge code bottlenecks</vt:lpstr>
      <vt:lpstr>PowerPoint Presentation</vt:lpstr>
      <vt:lpstr>This talk</vt:lpstr>
      <vt:lpstr>Hermes-3</vt:lpstr>
      <vt:lpstr>First Hermes-3 verification in 2D</vt:lpstr>
      <vt:lpstr>First Hermes-3 verification in 2D</vt:lpstr>
      <vt:lpstr>The performance journey…</vt:lpstr>
      <vt:lpstr>The performance journey…</vt:lpstr>
      <vt:lpstr>The performance journey…</vt:lpstr>
      <vt:lpstr>Testing at low resolution is more tractable</vt:lpstr>
      <vt:lpstr>First breakthrough: full algebraic preconditioning using PETSc</vt:lpstr>
      <vt:lpstr>Reducing non-differentiability</vt:lpstr>
      <vt:lpstr>Reducing non-differentiability</vt:lpstr>
      <vt:lpstr>Column scaling and limiter lagging</vt:lpstr>
      <vt:lpstr>Column scaling and limiter lagging</vt:lpstr>
      <vt:lpstr>Can we optimise solver settings with AI?</vt:lpstr>
      <vt:lpstr>Agentic solver tuning framework</vt:lpstr>
      <vt:lpstr>Example results of an overnight study (~700 runs)</vt:lpstr>
      <vt:lpstr>Solver tuning impact</vt:lpstr>
      <vt:lpstr>MAST-U performance gets worse!</vt:lpstr>
      <vt:lpstr>Can an agentic workflow investigate MAST-U performance?</vt:lpstr>
      <vt:lpstr>Overnight investigation</vt:lpstr>
      <vt:lpstr>Solution found: slope limiter tolerance</vt:lpstr>
      <vt:lpstr>Results</vt:lpstr>
      <vt:lpstr>Impact of slope limiter tolerance</vt:lpstr>
      <vt:lpstr>In appendix: Jacobian pattern optimisation</vt:lpstr>
      <vt:lpstr>Finally, trying separate limiters again…</vt:lpstr>
      <vt:lpstr>Overall speedup summary</vt:lpstr>
      <vt:lpstr>Caveats</vt:lpstr>
      <vt:lpstr>Conclusions</vt:lpstr>
      <vt:lpstr>PowerPoint Presentation</vt:lpstr>
      <vt:lpstr>Introduction to VANTAGE </vt:lpstr>
      <vt:lpstr>Initial implementation plan</vt:lpstr>
      <vt:lpstr>Current status</vt:lpstr>
      <vt:lpstr>Thank you - Questions</vt:lpstr>
      <vt:lpstr>PowerPoint Presentation</vt:lpstr>
      <vt:lpstr>Lesson #1: regularise neutral limiter without changing physics</vt:lpstr>
      <vt:lpstr>Lesson #2: lagging nonlinear terms</vt:lpstr>
      <vt:lpstr>Lesson #3: slope limiter kinks</vt:lpstr>
      <vt:lpstr>Fix 4: Jacobian colouring optimisation</vt:lpstr>
      <vt:lpstr>Extending to separate limiters</vt:lpstr>
      <vt:lpstr>Separate limiters: a runaway to a hot SOL</vt:lpstr>
      <vt:lpstr>Appendix: why the limiter is so nonlinear</vt:lpstr>
      <vt:lpstr>Separating flux limiters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Mike Kryjak</dc:creator>
  <cp:lastModifiedBy>Kryjak, Mike</cp:lastModifiedBy>
  <cp:revision>7</cp:revision>
  <dcterms:created xsi:type="dcterms:W3CDTF">2025-02-17T15:39:03Z</dcterms:created>
  <dcterms:modified xsi:type="dcterms:W3CDTF">2026-10-07T06:20:50Z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0x01010052574E73074E704A9EB72561C85161AD</vt:lpwstr>
  </property>
  <property fmtid="{D5CDD505-2E9C-101B-9397-08002B2CF9AE}" pid="3" name="MSIP_Label_22759de7-3255-46b5-8dfe-736652f9c6c1_Name">
    <vt:lpwstr>22759de7-3255-46b5-8dfe-736652f9c6c1</vt:lpwstr>
  </property>
  <property fmtid="{D5CDD505-2E9C-101B-9397-08002B2CF9AE}" pid="4" name="MSIP_Label_22759de7-3255-46b5-8dfe-736652f9c6c1_ActionId">
    <vt:lpwstr>fb662849-1d0a-4117-b61b-abbd90c1b839</vt:lpwstr>
  </property>
  <property fmtid="{D5CDD505-2E9C-101B-9397-08002B2CF9AE}" pid="5" name="MSIP_Label_22759de7-3255-46b5-8dfe-736652f9c6c1_ContentBits">
    <vt:lpwstr>0</vt:lpwstr>
  </property>
  <property fmtid="{D5CDD505-2E9C-101B-9397-08002B2CF9AE}" pid="6" name="MSIP_Label_22759de7-3255-46b5-8dfe-736652f9c6c1_SiteId">
    <vt:lpwstr>c6ac664b-ae27-4d5d-b4e6-bb5717196fc7</vt:lpwstr>
  </property>
  <property fmtid="{D5CDD505-2E9C-101B-9397-08002B2CF9AE}" pid="7" name="MSIP_Label_22759de7-3255-46b5-8dfe-736652f9c6c1_Tag">
    <vt:lpwstr>10, 3, 0, 2</vt:lpwstr>
  </property>
  <property fmtid="{D5CDD505-2E9C-101B-9397-08002B2CF9AE}" pid="8" name="MSIP_Label_22759de7-3255-46b5-8dfe-736652f9c6c1_Enabled">
    <vt:lpwstr>true</vt:lpwstr>
  </property>
  <property fmtid="{D5CDD505-2E9C-101B-9397-08002B2CF9AE}" pid="9" name="MSIP_Label_22759de7-3255-46b5-8dfe-736652f9c6c1_Method">
    <vt:lpwstr>Standard</vt:lpwstr>
  </property>
  <property fmtid="{D5CDD505-2E9C-101B-9397-08002B2CF9AE}" pid="10" name="MSIP_Label_22759de7-3255-46b5-8dfe-736652f9c6c1_SetDate">
    <vt:lpwstr>2025-03-07T13:37:10Z</vt:lpwstr>
  </property>
  <property fmtid="{D5CDD505-2E9C-101B-9397-08002B2CF9AE}" pid="11" name="MediaServiceImageTags">
    <vt:lpwstr/>
  </property>
</Properties>
</file>