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4"/>
    <p:sldMasterId id="2147483816" r:id="rId5"/>
  </p:sldMasterIdLst>
  <p:notesMasterIdLst>
    <p:notesMasterId r:id="rId18"/>
  </p:notesMasterIdLst>
  <p:sldIdLst>
    <p:sldId id="2147482388" r:id="rId6"/>
    <p:sldId id="2147482253" r:id="rId7"/>
    <p:sldId id="2147482398" r:id="rId8"/>
    <p:sldId id="2147476243" r:id="rId9"/>
    <p:sldId id="2147482259" r:id="rId10"/>
    <p:sldId id="2147482273" r:id="rId11"/>
    <p:sldId id="2147482498" r:id="rId12"/>
    <p:sldId id="2147482505" r:id="rId13"/>
    <p:sldId id="2147482506" r:id="rId14"/>
    <p:sldId id="2147482507" r:id="rId15"/>
    <p:sldId id="2147482508" r:id="rId16"/>
    <p:sldId id="214748250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E9C4A3-78BF-41C0-BC08-39FC768D956B}" v="1261" dt="2026-09-24T13:59:35.133"/>
    <p1510:client id="{C7884C8F-0D4E-6A26-A078-B4BDD54F88B7}" v="26" dt="2026-09-25T13:56:12.9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>
        <p:scale>
          <a:sx n="66" d="100"/>
          <a:sy n="66" d="100"/>
        </p:scale>
        <p:origin x="2880" y="21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oad, Ryan" userId="f3f367e6-6f73-4ba8-8939-9955960084b6" providerId="ADAL" clId="{90658560-DF9F-4852-970B-4D7BD3D7F706}"/>
    <pc:docChg chg="undo custSel addSld delSld modSld sldOrd modMainMaster">
      <pc:chgData name="Cload, Ryan" userId="f3f367e6-6f73-4ba8-8939-9955960084b6" providerId="ADAL" clId="{90658560-DF9F-4852-970B-4D7BD3D7F706}" dt="2026-09-24T13:49:26.183" v="1251" actId="20577"/>
      <pc:docMkLst>
        <pc:docMk/>
      </pc:docMkLst>
      <pc:sldChg chg="modSp del">
        <pc:chgData name="Cload, Ryan" userId="f3f367e6-6f73-4ba8-8939-9955960084b6" providerId="ADAL" clId="{90658560-DF9F-4852-970B-4D7BD3D7F706}" dt="2026-09-24T13:02:45.798" v="101" actId="2696"/>
        <pc:sldMkLst>
          <pc:docMk/>
          <pc:sldMk cId="109857222" sldId="256"/>
        </pc:sldMkLst>
        <pc:spChg chg="mod">
          <ac:chgData name="Cload, Ryan" userId="f3f367e6-6f73-4ba8-8939-9955960084b6" providerId="ADAL" clId="{90658560-DF9F-4852-970B-4D7BD3D7F706}" dt="2026-09-24T13:00:59.277" v="89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Cload, Ryan" userId="f3f367e6-6f73-4ba8-8939-9955960084b6" providerId="ADAL" clId="{90658560-DF9F-4852-970B-4D7BD3D7F706}" dt="2026-09-24T13:00:59.277" v="89"/>
          <ac:spMkLst>
            <pc:docMk/>
            <pc:sldMk cId="109857222" sldId="256"/>
            <ac:spMk id="3" creationId="{00000000-0000-0000-0000-000000000000}"/>
          </ac:spMkLst>
        </pc:spChg>
      </pc:sldChg>
      <pc:sldChg chg="addSp delSp modSp add del mod">
        <pc:chgData name="Cload, Ryan" userId="f3f367e6-6f73-4ba8-8939-9955960084b6" providerId="ADAL" clId="{90658560-DF9F-4852-970B-4D7BD3D7F706}" dt="2026-09-24T13:11:32.107" v="163" actId="113"/>
        <pc:sldMkLst>
          <pc:docMk/>
          <pc:sldMk cId="2434998038" sldId="2147476243"/>
        </pc:sldMkLst>
        <pc:spChg chg="del mod">
          <ac:chgData name="Cload, Ryan" userId="f3f367e6-6f73-4ba8-8939-9955960084b6" providerId="ADAL" clId="{90658560-DF9F-4852-970B-4D7BD3D7F706}" dt="2026-09-24T13:05:33.767" v="132" actId="478"/>
          <ac:spMkLst>
            <pc:docMk/>
            <pc:sldMk cId="2434998038" sldId="2147476243"/>
            <ac:spMk id="2" creationId="{E8710086-A190-69EA-62CE-FCAFEF2A16C2}"/>
          </ac:spMkLst>
        </pc:spChg>
        <pc:spChg chg="add mod">
          <ac:chgData name="Cload, Ryan" userId="f3f367e6-6f73-4ba8-8939-9955960084b6" providerId="ADAL" clId="{90658560-DF9F-4852-970B-4D7BD3D7F706}" dt="2026-09-24T13:11:32.107" v="163" actId="113"/>
          <ac:spMkLst>
            <pc:docMk/>
            <pc:sldMk cId="2434998038" sldId="2147476243"/>
            <ac:spMk id="6" creationId="{672CFFAE-48FE-C888-E2E6-C286FD0F692C}"/>
          </ac:spMkLst>
        </pc:spChg>
      </pc:sldChg>
      <pc:sldChg chg="addSp modSp add mod">
        <pc:chgData name="Cload, Ryan" userId="f3f367e6-6f73-4ba8-8939-9955960084b6" providerId="ADAL" clId="{90658560-DF9F-4852-970B-4D7BD3D7F706}" dt="2026-09-24T13:11:39.324" v="165" actId="113"/>
        <pc:sldMkLst>
          <pc:docMk/>
          <pc:sldMk cId="4250728248" sldId="2147482253"/>
        </pc:sldMkLst>
        <pc:spChg chg="add mod">
          <ac:chgData name="Cload, Ryan" userId="f3f367e6-6f73-4ba8-8939-9955960084b6" providerId="ADAL" clId="{90658560-DF9F-4852-970B-4D7BD3D7F706}" dt="2026-09-24T13:11:39.324" v="165" actId="113"/>
          <ac:spMkLst>
            <pc:docMk/>
            <pc:sldMk cId="4250728248" sldId="2147482253"/>
            <ac:spMk id="2" creationId="{D69C7471-5FFC-A888-AEDC-D81036A174B1}"/>
          </ac:spMkLst>
        </pc:spChg>
        <pc:spChg chg="mod">
          <ac:chgData name="Cload, Ryan" userId="f3f367e6-6f73-4ba8-8939-9955960084b6" providerId="ADAL" clId="{90658560-DF9F-4852-970B-4D7BD3D7F706}" dt="2026-09-24T13:00:59.277" v="89"/>
          <ac:spMkLst>
            <pc:docMk/>
            <pc:sldMk cId="4250728248" sldId="2147482253"/>
            <ac:spMk id="4" creationId="{18125859-EC32-D62F-094E-C5F3C1D882F9}"/>
          </ac:spMkLst>
        </pc:spChg>
      </pc:sldChg>
      <pc:sldChg chg="addSp delSp modSp add del mod">
        <pc:chgData name="Cload, Ryan" userId="f3f367e6-6f73-4ba8-8939-9955960084b6" providerId="ADAL" clId="{90658560-DF9F-4852-970B-4D7BD3D7F706}" dt="2026-09-24T13:11:29.958" v="162" actId="113"/>
        <pc:sldMkLst>
          <pc:docMk/>
          <pc:sldMk cId="1462071518" sldId="2147482259"/>
        </pc:sldMkLst>
        <pc:spChg chg="del mod">
          <ac:chgData name="Cload, Ryan" userId="f3f367e6-6f73-4ba8-8939-9955960084b6" providerId="ADAL" clId="{90658560-DF9F-4852-970B-4D7BD3D7F706}" dt="2026-09-24T13:03:39.082" v="110" actId="478"/>
          <ac:spMkLst>
            <pc:docMk/>
            <pc:sldMk cId="1462071518" sldId="2147482259"/>
            <ac:spMk id="2" creationId="{E9B27CEC-B31B-09AB-AAD6-737524A67E92}"/>
          </ac:spMkLst>
        </pc:spChg>
        <pc:spChg chg="add mod">
          <ac:chgData name="Cload, Ryan" userId="f3f367e6-6f73-4ba8-8939-9955960084b6" providerId="ADAL" clId="{90658560-DF9F-4852-970B-4D7BD3D7F706}" dt="2026-09-24T13:03:32.359" v="108"/>
          <ac:spMkLst>
            <pc:docMk/>
            <pc:sldMk cId="1462071518" sldId="2147482259"/>
            <ac:spMk id="4" creationId="{AE58E5B9-80D5-E78A-C04E-70296B5E6CFC}"/>
          </ac:spMkLst>
        </pc:spChg>
        <pc:spChg chg="add mod">
          <ac:chgData name="Cload, Ryan" userId="f3f367e6-6f73-4ba8-8939-9955960084b6" providerId="ADAL" clId="{90658560-DF9F-4852-970B-4D7BD3D7F706}" dt="2026-09-24T13:11:29.958" v="162" actId="113"/>
          <ac:spMkLst>
            <pc:docMk/>
            <pc:sldMk cId="1462071518" sldId="2147482259"/>
            <ac:spMk id="6" creationId="{87705C01-6B2B-0255-A66D-DFE8BA91E738}"/>
          </ac:spMkLst>
        </pc:spChg>
      </pc:sldChg>
      <pc:sldChg chg="addSp delSp modSp add mod">
        <pc:chgData name="Cload, Ryan" userId="f3f367e6-6f73-4ba8-8939-9955960084b6" providerId="ADAL" clId="{90658560-DF9F-4852-970B-4D7BD3D7F706}" dt="2026-09-24T13:11:27.360" v="161" actId="113"/>
        <pc:sldMkLst>
          <pc:docMk/>
          <pc:sldMk cId="1845456131" sldId="2147482273"/>
        </pc:sldMkLst>
        <pc:spChg chg="add del">
          <ac:chgData name="Cload, Ryan" userId="f3f367e6-6f73-4ba8-8939-9955960084b6" providerId="ADAL" clId="{90658560-DF9F-4852-970B-4D7BD3D7F706}" dt="2026-09-24T13:05:01.658" v="118" actId="478"/>
          <ac:spMkLst>
            <pc:docMk/>
            <pc:sldMk cId="1845456131" sldId="2147482273"/>
            <ac:spMk id="3" creationId="{9859A7AF-F1D0-1D28-306E-6CF3C34CE2AB}"/>
          </ac:spMkLst>
        </pc:spChg>
        <pc:spChg chg="add mod">
          <ac:chgData name="Cload, Ryan" userId="f3f367e6-6f73-4ba8-8939-9955960084b6" providerId="ADAL" clId="{90658560-DF9F-4852-970B-4D7BD3D7F706}" dt="2026-09-24T13:11:27.360" v="161" actId="113"/>
          <ac:spMkLst>
            <pc:docMk/>
            <pc:sldMk cId="1845456131" sldId="2147482273"/>
            <ac:spMk id="6" creationId="{3143D9F4-4D7C-01B9-D5F4-BB7AD7C8554C}"/>
          </ac:spMkLst>
        </pc:spChg>
        <pc:spChg chg="add del mod">
          <ac:chgData name="Cload, Ryan" userId="f3f367e6-6f73-4ba8-8939-9955960084b6" providerId="ADAL" clId="{90658560-DF9F-4852-970B-4D7BD3D7F706}" dt="2026-09-24T13:05:14.199" v="126"/>
          <ac:spMkLst>
            <pc:docMk/>
            <pc:sldMk cId="1845456131" sldId="2147482273"/>
            <ac:spMk id="7" creationId="{928E2524-DE2C-18C5-B02F-B98B5D570347}"/>
          </ac:spMkLst>
        </pc:spChg>
        <pc:spChg chg="del mod">
          <ac:chgData name="Cload, Ryan" userId="f3f367e6-6f73-4ba8-8939-9955960084b6" providerId="ADAL" clId="{90658560-DF9F-4852-970B-4D7BD3D7F706}" dt="2026-09-24T13:05:06.247" v="121" actId="478"/>
          <ac:spMkLst>
            <pc:docMk/>
            <pc:sldMk cId="1845456131" sldId="2147482273"/>
            <ac:spMk id="18" creationId="{88E145F9-DC9D-8435-FB78-C66699F4CBE2}"/>
          </ac:spMkLst>
        </pc:spChg>
      </pc:sldChg>
      <pc:sldChg chg="addSp delSp modSp add mod">
        <pc:chgData name="Cload, Ryan" userId="f3f367e6-6f73-4ba8-8939-9955960084b6" providerId="ADAL" clId="{90658560-DF9F-4852-970B-4D7BD3D7F706}" dt="2026-09-24T13:02:41.256" v="100" actId="207"/>
        <pc:sldMkLst>
          <pc:docMk/>
          <pc:sldMk cId="3758866081" sldId="2147482388"/>
        </pc:sldMkLst>
        <pc:spChg chg="mod">
          <ac:chgData name="Cload, Ryan" userId="f3f367e6-6f73-4ba8-8939-9955960084b6" providerId="ADAL" clId="{90658560-DF9F-4852-970B-4D7BD3D7F706}" dt="2026-09-24T13:00:59.277" v="89"/>
          <ac:spMkLst>
            <pc:docMk/>
            <pc:sldMk cId="3758866081" sldId="2147482388"/>
            <ac:spMk id="2" creationId="{E5E7D6AD-E0C7-59F2-D97F-32C7C34E0E7E}"/>
          </ac:spMkLst>
        </pc:spChg>
        <pc:spChg chg="add del mod">
          <ac:chgData name="Cload, Ryan" userId="f3f367e6-6f73-4ba8-8939-9955960084b6" providerId="ADAL" clId="{90658560-DF9F-4852-970B-4D7BD3D7F706}" dt="2026-09-24T12:58:02.913" v="38"/>
          <ac:spMkLst>
            <pc:docMk/>
            <pc:sldMk cId="3758866081" sldId="2147482388"/>
            <ac:spMk id="3" creationId="{2409FFF9-17FC-8D5F-D1ED-C47DEB30FB9D}"/>
          </ac:spMkLst>
        </pc:spChg>
        <pc:spChg chg="add del mod">
          <ac:chgData name="Cload, Ryan" userId="f3f367e6-6f73-4ba8-8939-9955960084b6" providerId="ADAL" clId="{90658560-DF9F-4852-970B-4D7BD3D7F706}" dt="2026-09-24T13:02:39.865" v="98" actId="767"/>
          <ac:spMkLst>
            <pc:docMk/>
            <pc:sldMk cId="3758866081" sldId="2147482388"/>
            <ac:spMk id="4" creationId="{9F267262-82A4-4841-6A9C-F4A692D4BEB9}"/>
          </ac:spMkLst>
        </pc:spChg>
        <pc:spChg chg="mod">
          <ac:chgData name="Cload, Ryan" userId="f3f367e6-6f73-4ba8-8939-9955960084b6" providerId="ADAL" clId="{90658560-DF9F-4852-970B-4D7BD3D7F706}" dt="2026-09-24T13:00:59.277" v="89"/>
          <ac:spMkLst>
            <pc:docMk/>
            <pc:sldMk cId="3758866081" sldId="2147482388"/>
            <ac:spMk id="6" creationId="{4D9B8565-129E-8B89-49AF-F893E714B4CF}"/>
          </ac:spMkLst>
        </pc:spChg>
        <pc:spChg chg="mod">
          <ac:chgData name="Cload, Ryan" userId="f3f367e6-6f73-4ba8-8939-9955960084b6" providerId="ADAL" clId="{90658560-DF9F-4852-970B-4D7BD3D7F706}" dt="2026-09-24T13:02:41.256" v="100" actId="207"/>
          <ac:spMkLst>
            <pc:docMk/>
            <pc:sldMk cId="3758866081" sldId="2147482388"/>
            <ac:spMk id="7" creationId="{650E0C5A-1BD2-99A4-B1ED-EF1A8A7D5190}"/>
          </ac:spMkLst>
        </pc:spChg>
        <pc:spChg chg="mod">
          <ac:chgData name="Cload, Ryan" userId="f3f367e6-6f73-4ba8-8939-9955960084b6" providerId="ADAL" clId="{90658560-DF9F-4852-970B-4D7BD3D7F706}" dt="2026-09-24T13:00:59.277" v="89"/>
          <ac:spMkLst>
            <pc:docMk/>
            <pc:sldMk cId="3758866081" sldId="2147482388"/>
            <ac:spMk id="8" creationId="{AC0B5908-AAF1-A57B-4B99-8B0A5AF17C96}"/>
          </ac:spMkLst>
        </pc:spChg>
      </pc:sldChg>
      <pc:sldChg chg="addSp modSp add mod">
        <pc:chgData name="Cload, Ryan" userId="f3f367e6-6f73-4ba8-8939-9955960084b6" providerId="ADAL" clId="{90658560-DF9F-4852-970B-4D7BD3D7F706}" dt="2026-09-24T13:11:36.071" v="164" actId="113"/>
        <pc:sldMkLst>
          <pc:docMk/>
          <pc:sldMk cId="3827424122" sldId="2147482398"/>
        </pc:sldMkLst>
        <pc:spChg chg="add mod">
          <ac:chgData name="Cload, Ryan" userId="f3f367e6-6f73-4ba8-8939-9955960084b6" providerId="ADAL" clId="{90658560-DF9F-4852-970B-4D7BD3D7F706}" dt="2026-09-24T13:11:36.071" v="164" actId="113"/>
          <ac:spMkLst>
            <pc:docMk/>
            <pc:sldMk cId="3827424122" sldId="2147482398"/>
            <ac:spMk id="3" creationId="{BA32E41E-B772-4A5A-62E3-D4C07F88E2E1}"/>
          </ac:spMkLst>
        </pc:spChg>
        <pc:spChg chg="mod">
          <ac:chgData name="Cload, Ryan" userId="f3f367e6-6f73-4ba8-8939-9955960084b6" providerId="ADAL" clId="{90658560-DF9F-4852-970B-4D7BD3D7F706}" dt="2026-09-24T13:00:59.277" v="89"/>
          <ac:spMkLst>
            <pc:docMk/>
            <pc:sldMk cId="3827424122" sldId="2147482398"/>
            <ac:spMk id="13" creationId="{D6D07334-12A3-81ED-EA77-DE8BFA51C657}"/>
          </ac:spMkLst>
        </pc:spChg>
      </pc:sldChg>
      <pc:sldChg chg="add del">
        <pc:chgData name="Cload, Ryan" userId="f3f367e6-6f73-4ba8-8939-9955960084b6" providerId="ADAL" clId="{90658560-DF9F-4852-970B-4D7BD3D7F706}" dt="2026-09-24T12:59:59.783" v="78"/>
        <pc:sldMkLst>
          <pc:docMk/>
          <pc:sldMk cId="2154680580" sldId="2147482399"/>
        </pc:sldMkLst>
      </pc:sldChg>
      <pc:sldChg chg="add del">
        <pc:chgData name="Cload, Ryan" userId="f3f367e6-6f73-4ba8-8939-9955960084b6" providerId="ADAL" clId="{90658560-DF9F-4852-970B-4D7BD3D7F706}" dt="2026-09-24T12:59:59.422" v="77"/>
        <pc:sldMkLst>
          <pc:docMk/>
          <pc:sldMk cId="2702999667" sldId="2147482400"/>
        </pc:sldMkLst>
      </pc:sldChg>
      <pc:sldChg chg="addSp delSp modSp add mod">
        <pc:chgData name="Cload, Ryan" userId="f3f367e6-6f73-4ba8-8939-9955960084b6" providerId="ADAL" clId="{90658560-DF9F-4852-970B-4D7BD3D7F706}" dt="2026-09-24T13:11:18.880" v="159" actId="113"/>
        <pc:sldMkLst>
          <pc:docMk/>
          <pc:sldMk cId="2181634525" sldId="2147482498"/>
        </pc:sldMkLst>
        <pc:spChg chg="add del">
          <ac:chgData name="Cload, Ryan" userId="f3f367e6-6f73-4ba8-8939-9955960084b6" providerId="ADAL" clId="{90658560-DF9F-4852-970B-4D7BD3D7F706}" dt="2026-09-24T13:05:50.915" v="136" actId="478"/>
          <ac:spMkLst>
            <pc:docMk/>
            <pc:sldMk cId="2181634525" sldId="2147482498"/>
            <ac:spMk id="3" creationId="{30032295-D97C-444D-F2F5-C774EC3CF5E6}"/>
          </ac:spMkLst>
        </pc:spChg>
        <pc:spChg chg="del mod">
          <ac:chgData name="Cload, Ryan" userId="f3f367e6-6f73-4ba8-8939-9955960084b6" providerId="ADAL" clId="{90658560-DF9F-4852-970B-4D7BD3D7F706}" dt="2026-09-24T13:05:54.948" v="138" actId="478"/>
          <ac:spMkLst>
            <pc:docMk/>
            <pc:sldMk cId="2181634525" sldId="2147482498"/>
            <ac:spMk id="4" creationId="{F093083F-520F-8A43-06AD-C010E67AA1E6}"/>
          </ac:spMkLst>
        </pc:spChg>
        <pc:spChg chg="add mod">
          <ac:chgData name="Cload, Ryan" userId="f3f367e6-6f73-4ba8-8939-9955960084b6" providerId="ADAL" clId="{90658560-DF9F-4852-970B-4D7BD3D7F706}" dt="2026-09-24T13:11:18.880" v="159" actId="113"/>
          <ac:spMkLst>
            <pc:docMk/>
            <pc:sldMk cId="2181634525" sldId="2147482498"/>
            <ac:spMk id="7" creationId="{AC4A63B7-5048-C095-A6E5-16C451994138}"/>
          </ac:spMkLst>
        </pc:spChg>
      </pc:sldChg>
      <pc:sldChg chg="addSp delSp modSp add mod">
        <pc:chgData name="Cload, Ryan" userId="f3f367e6-6f73-4ba8-8939-9955960084b6" providerId="ADAL" clId="{90658560-DF9F-4852-970B-4D7BD3D7F706}" dt="2026-09-24T13:11:24.918" v="160" actId="113"/>
        <pc:sldMkLst>
          <pc:docMk/>
          <pc:sldMk cId="2210963773" sldId="2147482505"/>
        </pc:sldMkLst>
        <pc:spChg chg="del">
          <ac:chgData name="Cload, Ryan" userId="f3f367e6-6f73-4ba8-8939-9955960084b6" providerId="ADAL" clId="{90658560-DF9F-4852-970B-4D7BD3D7F706}" dt="2026-09-24T13:10:50.776" v="155" actId="478"/>
          <ac:spMkLst>
            <pc:docMk/>
            <pc:sldMk cId="2210963773" sldId="2147482505"/>
            <ac:spMk id="2" creationId="{EC1AC168-B683-B0F7-6188-08F4BB489F68}"/>
          </ac:spMkLst>
        </pc:spChg>
        <pc:spChg chg="add mod">
          <ac:chgData name="Cload, Ryan" userId="f3f367e6-6f73-4ba8-8939-9955960084b6" providerId="ADAL" clId="{90658560-DF9F-4852-970B-4D7BD3D7F706}" dt="2026-09-24T13:11:24.918" v="160" actId="113"/>
          <ac:spMkLst>
            <pc:docMk/>
            <pc:sldMk cId="2210963773" sldId="2147482505"/>
            <ac:spMk id="4" creationId="{4CAED7E1-3F65-FCFF-644A-F5D195506CBC}"/>
          </ac:spMkLst>
        </pc:spChg>
        <pc:spChg chg="mod">
          <ac:chgData name="Cload, Ryan" userId="f3f367e6-6f73-4ba8-8939-9955960084b6" providerId="ADAL" clId="{90658560-DF9F-4852-970B-4D7BD3D7F706}" dt="2026-09-24T13:10:44.328" v="154" actId="20577"/>
          <ac:spMkLst>
            <pc:docMk/>
            <pc:sldMk cId="2210963773" sldId="2147482505"/>
            <ac:spMk id="5" creationId="{ECFD8A5A-AC20-5DF4-D048-9D1C1BA566F4}"/>
          </ac:spMkLst>
        </pc:spChg>
      </pc:sldChg>
      <pc:sldChg chg="addSp delSp modSp add mod">
        <pc:chgData name="Cload, Ryan" userId="f3f367e6-6f73-4ba8-8939-9955960084b6" providerId="ADAL" clId="{90658560-DF9F-4852-970B-4D7BD3D7F706}" dt="2026-09-24T13:49:26.183" v="1251" actId="20577"/>
        <pc:sldMkLst>
          <pc:docMk/>
          <pc:sldMk cId="639368847" sldId="2147482506"/>
        </pc:sldMkLst>
        <pc:spChg chg="mod">
          <ac:chgData name="Cload, Ryan" userId="f3f367e6-6f73-4ba8-8939-9955960084b6" providerId="ADAL" clId="{90658560-DF9F-4852-970B-4D7BD3D7F706}" dt="2026-09-24T13:25:38.442" v="455" actId="1076"/>
          <ac:spMkLst>
            <pc:docMk/>
            <pc:sldMk cId="639368847" sldId="2147482506"/>
            <ac:spMk id="4" creationId="{BDBFFA21-1BF9-8BC7-FD29-C891948BDA34}"/>
          </ac:spMkLst>
        </pc:spChg>
        <pc:spChg chg="mod">
          <ac:chgData name="Cload, Ryan" userId="f3f367e6-6f73-4ba8-8939-9955960084b6" providerId="ADAL" clId="{90658560-DF9F-4852-970B-4D7BD3D7F706}" dt="2026-09-24T13:49:26.183" v="1251" actId="20577"/>
          <ac:spMkLst>
            <pc:docMk/>
            <pc:sldMk cId="639368847" sldId="2147482506"/>
            <ac:spMk id="5" creationId="{478285B4-5FAB-AC1B-44A0-53DD5B347E2B}"/>
          </ac:spMkLst>
        </pc:spChg>
        <pc:spChg chg="add del mod">
          <ac:chgData name="Cload, Ryan" userId="f3f367e6-6f73-4ba8-8939-9955960084b6" providerId="ADAL" clId="{90658560-DF9F-4852-970B-4D7BD3D7F706}" dt="2026-09-24T13:20:47.203" v="327"/>
          <ac:spMkLst>
            <pc:docMk/>
            <pc:sldMk cId="639368847" sldId="2147482506"/>
            <ac:spMk id="6" creationId="{0851AEA0-EF22-9826-2D68-D87F6987D69C}"/>
          </ac:spMkLst>
        </pc:spChg>
        <pc:spChg chg="del mod">
          <ac:chgData name="Cload, Ryan" userId="f3f367e6-6f73-4ba8-8939-9955960084b6" providerId="ADAL" clId="{90658560-DF9F-4852-970B-4D7BD3D7F706}" dt="2026-09-24T13:13:15.595" v="174" actId="478"/>
          <ac:spMkLst>
            <pc:docMk/>
            <pc:sldMk cId="639368847" sldId="2147482506"/>
            <ac:spMk id="29" creationId="{652DC1B8-FAAB-59D8-FF2B-E59AF66ACADC}"/>
          </ac:spMkLst>
        </pc:spChg>
        <pc:spChg chg="del">
          <ac:chgData name="Cload, Ryan" userId="f3f367e6-6f73-4ba8-8939-9955960084b6" providerId="ADAL" clId="{90658560-DF9F-4852-970B-4D7BD3D7F706}" dt="2026-09-24T13:13:16.670" v="175" actId="478"/>
          <ac:spMkLst>
            <pc:docMk/>
            <pc:sldMk cId="639368847" sldId="2147482506"/>
            <ac:spMk id="30" creationId="{1A684057-1760-3317-303B-F4311319A9BD}"/>
          </ac:spMkLst>
        </pc:spChg>
        <pc:spChg chg="del">
          <ac:chgData name="Cload, Ryan" userId="f3f367e6-6f73-4ba8-8939-9955960084b6" providerId="ADAL" clId="{90658560-DF9F-4852-970B-4D7BD3D7F706}" dt="2026-09-24T13:13:13.259" v="172" actId="478"/>
          <ac:spMkLst>
            <pc:docMk/>
            <pc:sldMk cId="639368847" sldId="2147482506"/>
            <ac:spMk id="31" creationId="{25CDE8FD-249F-3226-F62F-DCECC2752F5A}"/>
          </ac:spMkLst>
        </pc:spChg>
        <pc:spChg chg="del">
          <ac:chgData name="Cload, Ryan" userId="f3f367e6-6f73-4ba8-8939-9955960084b6" providerId="ADAL" clId="{90658560-DF9F-4852-970B-4D7BD3D7F706}" dt="2026-09-24T13:13:13.259" v="172" actId="478"/>
          <ac:spMkLst>
            <pc:docMk/>
            <pc:sldMk cId="639368847" sldId="2147482506"/>
            <ac:spMk id="32" creationId="{9637C20C-EE67-AA11-C8F6-3787A7FE77FC}"/>
          </ac:spMkLst>
        </pc:spChg>
        <pc:spChg chg="del">
          <ac:chgData name="Cload, Ryan" userId="f3f367e6-6f73-4ba8-8939-9955960084b6" providerId="ADAL" clId="{90658560-DF9F-4852-970B-4D7BD3D7F706}" dt="2026-09-24T13:13:10.146" v="171" actId="478"/>
          <ac:spMkLst>
            <pc:docMk/>
            <pc:sldMk cId="639368847" sldId="2147482506"/>
            <ac:spMk id="58" creationId="{B69C2EF7-B75F-656F-2F40-02C46AF69008}"/>
          </ac:spMkLst>
        </pc:spChg>
        <pc:spChg chg="del mod">
          <ac:chgData name="Cload, Ryan" userId="f3f367e6-6f73-4ba8-8939-9955960084b6" providerId="ADAL" clId="{90658560-DF9F-4852-970B-4D7BD3D7F706}" dt="2026-09-24T13:13:13.259" v="172" actId="478"/>
          <ac:spMkLst>
            <pc:docMk/>
            <pc:sldMk cId="639368847" sldId="2147482506"/>
            <ac:spMk id="5126" creationId="{E23DADAE-A529-23CC-9FC0-03F90711D4AF}"/>
          </ac:spMkLst>
        </pc:spChg>
        <pc:spChg chg="del">
          <ac:chgData name="Cload, Ryan" userId="f3f367e6-6f73-4ba8-8939-9955960084b6" providerId="ADAL" clId="{90658560-DF9F-4852-970B-4D7BD3D7F706}" dt="2026-09-24T13:13:13.259" v="172" actId="478"/>
          <ac:spMkLst>
            <pc:docMk/>
            <pc:sldMk cId="639368847" sldId="2147482506"/>
            <ac:spMk id="5127" creationId="{EE83B77A-7633-B475-9FD8-C342FDA8831F}"/>
          </ac:spMkLst>
        </pc:spChg>
        <pc:grpChg chg="del">
          <ac:chgData name="Cload, Ryan" userId="f3f367e6-6f73-4ba8-8939-9955960084b6" providerId="ADAL" clId="{90658560-DF9F-4852-970B-4D7BD3D7F706}" dt="2026-09-24T13:13:13.259" v="172" actId="478"/>
          <ac:grpSpMkLst>
            <pc:docMk/>
            <pc:sldMk cId="639368847" sldId="2147482506"/>
            <ac:grpSpMk id="57" creationId="{E9CA7EA0-5048-D876-F998-797CB5885C08}"/>
          </ac:grpSpMkLst>
        </pc:grpChg>
        <pc:graphicFrameChg chg="add del mod modGraphic">
          <ac:chgData name="Cload, Ryan" userId="f3f367e6-6f73-4ba8-8939-9955960084b6" providerId="ADAL" clId="{90658560-DF9F-4852-970B-4D7BD3D7F706}" dt="2026-09-24T13:18:35.342" v="207" actId="478"/>
          <ac:graphicFrameMkLst>
            <pc:docMk/>
            <pc:sldMk cId="639368847" sldId="2147482506"/>
            <ac:graphicFrameMk id="2" creationId="{2FF8B9E8-012A-8A8B-73B7-3248ED361210}"/>
          </ac:graphicFrameMkLst>
        </pc:graphicFrameChg>
        <pc:graphicFrameChg chg="add mod modGraphic">
          <ac:chgData name="Cload, Ryan" userId="f3f367e6-6f73-4ba8-8939-9955960084b6" providerId="ADAL" clId="{90658560-DF9F-4852-970B-4D7BD3D7F706}" dt="2026-09-24T13:49:18.886" v="1240" actId="1076"/>
          <ac:graphicFrameMkLst>
            <pc:docMk/>
            <pc:sldMk cId="639368847" sldId="2147482506"/>
            <ac:graphicFrameMk id="3" creationId="{50011223-B686-2799-275F-97C5144484EB}"/>
          </ac:graphicFrameMkLst>
        </pc:graphicFrameChg>
        <pc:graphicFrameChg chg="add mod modGraphic">
          <ac:chgData name="Cload, Ryan" userId="f3f367e6-6f73-4ba8-8939-9955960084b6" providerId="ADAL" clId="{90658560-DF9F-4852-970B-4D7BD3D7F706}" dt="2026-09-24T13:49:21.622" v="1241" actId="1076"/>
          <ac:graphicFrameMkLst>
            <pc:docMk/>
            <pc:sldMk cId="639368847" sldId="2147482506"/>
            <ac:graphicFrameMk id="9" creationId="{E2396C43-24A2-636C-0815-D443071587FA}"/>
          </ac:graphicFrameMkLst>
        </pc:graphicFrameChg>
        <pc:picChg chg="del">
          <ac:chgData name="Cload, Ryan" userId="f3f367e6-6f73-4ba8-8939-9955960084b6" providerId="ADAL" clId="{90658560-DF9F-4852-970B-4D7BD3D7F706}" dt="2026-09-24T13:13:13.259" v="172" actId="478"/>
          <ac:picMkLst>
            <pc:docMk/>
            <pc:sldMk cId="639368847" sldId="2147482506"/>
            <ac:picMk id="7" creationId="{FF7C25B3-6034-90F2-38C7-10B15D4FCE5B}"/>
          </ac:picMkLst>
        </pc:picChg>
        <pc:picChg chg="del">
          <ac:chgData name="Cload, Ryan" userId="f3f367e6-6f73-4ba8-8939-9955960084b6" providerId="ADAL" clId="{90658560-DF9F-4852-970B-4D7BD3D7F706}" dt="2026-09-24T13:13:13.259" v="172" actId="478"/>
          <ac:picMkLst>
            <pc:docMk/>
            <pc:sldMk cId="639368847" sldId="2147482506"/>
            <ac:picMk id="11" creationId="{7BA5DCEC-CF42-5059-D318-752D39BAF51C}"/>
          </ac:picMkLst>
        </pc:picChg>
        <pc:picChg chg="del">
          <ac:chgData name="Cload, Ryan" userId="f3f367e6-6f73-4ba8-8939-9955960084b6" providerId="ADAL" clId="{90658560-DF9F-4852-970B-4D7BD3D7F706}" dt="2026-09-24T13:13:13.259" v="172" actId="478"/>
          <ac:picMkLst>
            <pc:docMk/>
            <pc:sldMk cId="639368847" sldId="2147482506"/>
            <ac:picMk id="15" creationId="{5DB0C9AE-20D4-2296-E8AB-33BEB6DD4FFC}"/>
          </ac:picMkLst>
        </pc:picChg>
        <pc:picChg chg="del">
          <ac:chgData name="Cload, Ryan" userId="f3f367e6-6f73-4ba8-8939-9955960084b6" providerId="ADAL" clId="{90658560-DF9F-4852-970B-4D7BD3D7F706}" dt="2026-09-24T13:13:13.259" v="172" actId="478"/>
          <ac:picMkLst>
            <pc:docMk/>
            <pc:sldMk cId="639368847" sldId="2147482506"/>
            <ac:picMk id="52" creationId="{2C3B784D-524D-D84E-11D5-88305CED7DD5}"/>
          </ac:picMkLst>
        </pc:picChg>
        <pc:picChg chg="del">
          <ac:chgData name="Cload, Ryan" userId="f3f367e6-6f73-4ba8-8939-9955960084b6" providerId="ADAL" clId="{90658560-DF9F-4852-970B-4D7BD3D7F706}" dt="2026-09-24T13:13:13.259" v="172" actId="478"/>
          <ac:picMkLst>
            <pc:docMk/>
            <pc:sldMk cId="639368847" sldId="2147482506"/>
            <ac:picMk id="54" creationId="{473E1D46-71E2-6BFA-A5FD-65E6245A5428}"/>
          </ac:picMkLst>
        </pc:picChg>
        <pc:picChg chg="del">
          <ac:chgData name="Cload, Ryan" userId="f3f367e6-6f73-4ba8-8939-9955960084b6" providerId="ADAL" clId="{90658560-DF9F-4852-970B-4D7BD3D7F706}" dt="2026-09-24T13:13:08.829" v="169" actId="478"/>
          <ac:picMkLst>
            <pc:docMk/>
            <pc:sldMk cId="639368847" sldId="2147482506"/>
            <ac:picMk id="5131" creationId="{F27FC66A-8B13-284E-87BF-BE39F6454F09}"/>
          </ac:picMkLst>
        </pc:picChg>
      </pc:sldChg>
      <pc:sldChg chg="new del">
        <pc:chgData name="Cload, Ryan" userId="f3f367e6-6f73-4ba8-8939-9955960084b6" providerId="ADAL" clId="{90658560-DF9F-4852-970B-4D7BD3D7F706}" dt="2026-09-24T13:12:58.772" v="167" actId="2696"/>
        <pc:sldMkLst>
          <pc:docMk/>
          <pc:sldMk cId="2744020723" sldId="2147482506"/>
        </pc:sldMkLst>
      </pc:sldChg>
      <pc:sldChg chg="addSp delSp modSp add mod">
        <pc:chgData name="Cload, Ryan" userId="f3f367e6-6f73-4ba8-8939-9955960084b6" providerId="ADAL" clId="{90658560-DF9F-4852-970B-4D7BD3D7F706}" dt="2026-09-24T13:49:00.827" v="1235" actId="1076"/>
        <pc:sldMkLst>
          <pc:docMk/>
          <pc:sldMk cId="233536124" sldId="2147482507"/>
        </pc:sldMkLst>
        <pc:spChg chg="mod">
          <ac:chgData name="Cload, Ryan" userId="f3f367e6-6f73-4ba8-8939-9955960084b6" providerId="ADAL" clId="{90658560-DF9F-4852-970B-4D7BD3D7F706}" dt="2026-09-24T13:27:34.148" v="526" actId="20577"/>
          <ac:spMkLst>
            <pc:docMk/>
            <pc:sldMk cId="233536124" sldId="2147482507"/>
            <ac:spMk id="4" creationId="{0C14EECF-6633-89CC-CA32-358748A38F51}"/>
          </ac:spMkLst>
        </pc:spChg>
        <pc:spChg chg="add mod">
          <ac:chgData name="Cload, Ryan" userId="f3f367e6-6f73-4ba8-8939-9955960084b6" providerId="ADAL" clId="{90658560-DF9F-4852-970B-4D7BD3D7F706}" dt="2026-09-24T13:27:45.068" v="528" actId="1076"/>
          <ac:spMkLst>
            <pc:docMk/>
            <pc:sldMk cId="233536124" sldId="2147482507"/>
            <ac:spMk id="7" creationId="{3E736111-617F-BEBE-9988-3DB759A06D95}"/>
          </ac:spMkLst>
        </pc:spChg>
        <pc:spChg chg="del">
          <ac:chgData name="Cload, Ryan" userId="f3f367e6-6f73-4ba8-8939-9955960084b6" providerId="ADAL" clId="{90658560-DF9F-4852-970B-4D7BD3D7F706}" dt="2026-09-24T13:27:03.205" v="502" actId="478"/>
          <ac:spMkLst>
            <pc:docMk/>
            <pc:sldMk cId="233536124" sldId="2147482507"/>
            <ac:spMk id="13" creationId="{29348F02-2178-1E99-2BF9-7FB8B713A32A}"/>
          </ac:spMkLst>
        </pc:spChg>
        <pc:spChg chg="del">
          <ac:chgData name="Cload, Ryan" userId="f3f367e6-6f73-4ba8-8939-9955960084b6" providerId="ADAL" clId="{90658560-DF9F-4852-970B-4D7BD3D7F706}" dt="2026-09-24T13:27:03.205" v="502" actId="478"/>
          <ac:spMkLst>
            <pc:docMk/>
            <pc:sldMk cId="233536124" sldId="2147482507"/>
            <ac:spMk id="15" creationId="{DB56A94E-94A0-8323-45EC-DC028194ACE4}"/>
          </ac:spMkLst>
        </pc:spChg>
        <pc:spChg chg="mod">
          <ac:chgData name="Cload, Ryan" userId="f3f367e6-6f73-4ba8-8939-9955960084b6" providerId="ADAL" clId="{90658560-DF9F-4852-970B-4D7BD3D7F706}" dt="2026-09-24T13:27:00.772" v="501" actId="1076"/>
          <ac:spMkLst>
            <pc:docMk/>
            <pc:sldMk cId="233536124" sldId="2147482507"/>
            <ac:spMk id="42" creationId="{634CDDB5-7496-CA81-27A2-70E4DE53E6D5}"/>
          </ac:spMkLst>
        </pc:spChg>
        <pc:spChg chg="del">
          <ac:chgData name="Cload, Ryan" userId="f3f367e6-6f73-4ba8-8939-9955960084b6" providerId="ADAL" clId="{90658560-DF9F-4852-970B-4D7BD3D7F706}" dt="2026-09-24T13:27:03.205" v="502" actId="478"/>
          <ac:spMkLst>
            <pc:docMk/>
            <pc:sldMk cId="233536124" sldId="2147482507"/>
            <ac:spMk id="44" creationId="{0600A5DC-31F7-D399-9D73-8E252C80E0A8}"/>
          </ac:spMkLst>
        </pc:spChg>
        <pc:spChg chg="del">
          <ac:chgData name="Cload, Ryan" userId="f3f367e6-6f73-4ba8-8939-9955960084b6" providerId="ADAL" clId="{90658560-DF9F-4852-970B-4D7BD3D7F706}" dt="2026-09-24T13:27:03.205" v="502" actId="478"/>
          <ac:spMkLst>
            <pc:docMk/>
            <pc:sldMk cId="233536124" sldId="2147482507"/>
            <ac:spMk id="46" creationId="{8CE7CC1A-3B22-70D3-9823-0634821197EF}"/>
          </ac:spMkLst>
        </pc:spChg>
        <pc:spChg chg="del">
          <ac:chgData name="Cload, Ryan" userId="f3f367e6-6f73-4ba8-8939-9955960084b6" providerId="ADAL" clId="{90658560-DF9F-4852-970B-4D7BD3D7F706}" dt="2026-09-24T13:27:03.205" v="502" actId="478"/>
          <ac:spMkLst>
            <pc:docMk/>
            <pc:sldMk cId="233536124" sldId="2147482507"/>
            <ac:spMk id="48" creationId="{18F95542-6532-564B-06E6-12106F745964}"/>
          </ac:spMkLst>
        </pc:spChg>
        <pc:spChg chg="del">
          <ac:chgData name="Cload, Ryan" userId="f3f367e6-6f73-4ba8-8939-9955960084b6" providerId="ADAL" clId="{90658560-DF9F-4852-970B-4D7BD3D7F706}" dt="2026-09-24T13:27:03.205" v="502" actId="478"/>
          <ac:spMkLst>
            <pc:docMk/>
            <pc:sldMk cId="233536124" sldId="2147482507"/>
            <ac:spMk id="50" creationId="{1226B739-D057-9C42-98EC-42921BBBBF63}"/>
          </ac:spMkLst>
        </pc:spChg>
        <pc:spChg chg="del mod">
          <ac:chgData name="Cload, Ryan" userId="f3f367e6-6f73-4ba8-8939-9955960084b6" providerId="ADAL" clId="{90658560-DF9F-4852-970B-4D7BD3D7F706}" dt="2026-09-24T13:27:06.865" v="506" actId="478"/>
          <ac:spMkLst>
            <pc:docMk/>
            <pc:sldMk cId="233536124" sldId="2147482507"/>
            <ac:spMk id="52" creationId="{186CD57E-8D2C-E7C9-B8D9-DCE66B40A06D}"/>
          </ac:spMkLst>
        </pc:spChg>
        <pc:spChg chg="del">
          <ac:chgData name="Cload, Ryan" userId="f3f367e6-6f73-4ba8-8939-9955960084b6" providerId="ADAL" clId="{90658560-DF9F-4852-970B-4D7BD3D7F706}" dt="2026-09-24T13:27:03.205" v="502" actId="478"/>
          <ac:spMkLst>
            <pc:docMk/>
            <pc:sldMk cId="233536124" sldId="2147482507"/>
            <ac:spMk id="66" creationId="{5F4D93E1-7F3D-6665-CF13-99E7C2B6FAFB}"/>
          </ac:spMkLst>
        </pc:spChg>
        <pc:spChg chg="del mod">
          <ac:chgData name="Cload, Ryan" userId="f3f367e6-6f73-4ba8-8939-9955960084b6" providerId="ADAL" clId="{90658560-DF9F-4852-970B-4D7BD3D7F706}" dt="2026-09-24T13:27:05.547" v="504" actId="478"/>
          <ac:spMkLst>
            <pc:docMk/>
            <pc:sldMk cId="233536124" sldId="2147482507"/>
            <ac:spMk id="67" creationId="{015B6FD3-F163-E993-9604-8B0D0D4C0451}"/>
          </ac:spMkLst>
        </pc:spChg>
        <pc:spChg chg="del">
          <ac:chgData name="Cload, Ryan" userId="f3f367e6-6f73-4ba8-8939-9955960084b6" providerId="ADAL" clId="{90658560-DF9F-4852-970B-4D7BD3D7F706}" dt="2026-09-24T13:27:03.205" v="502" actId="478"/>
          <ac:spMkLst>
            <pc:docMk/>
            <pc:sldMk cId="233536124" sldId="2147482507"/>
            <ac:spMk id="68" creationId="{5E37D8DC-539B-6200-8767-9B172BF93DCF}"/>
          </ac:spMkLst>
        </pc:spChg>
        <pc:spChg chg="del">
          <ac:chgData name="Cload, Ryan" userId="f3f367e6-6f73-4ba8-8939-9955960084b6" providerId="ADAL" clId="{90658560-DF9F-4852-970B-4D7BD3D7F706}" dt="2026-09-24T13:27:03.205" v="502" actId="478"/>
          <ac:spMkLst>
            <pc:docMk/>
            <pc:sldMk cId="233536124" sldId="2147482507"/>
            <ac:spMk id="69" creationId="{64BCC479-7CC6-1392-B0F9-F839171A39FD}"/>
          </ac:spMkLst>
        </pc:spChg>
        <pc:spChg chg="del">
          <ac:chgData name="Cload, Ryan" userId="f3f367e6-6f73-4ba8-8939-9955960084b6" providerId="ADAL" clId="{90658560-DF9F-4852-970B-4D7BD3D7F706}" dt="2026-09-24T13:27:03.205" v="502" actId="478"/>
          <ac:spMkLst>
            <pc:docMk/>
            <pc:sldMk cId="233536124" sldId="2147482507"/>
            <ac:spMk id="70" creationId="{D341EB31-003D-5E2F-9A56-0A4419EF02DD}"/>
          </ac:spMkLst>
        </pc:spChg>
        <pc:spChg chg="del">
          <ac:chgData name="Cload, Ryan" userId="f3f367e6-6f73-4ba8-8939-9955960084b6" providerId="ADAL" clId="{90658560-DF9F-4852-970B-4D7BD3D7F706}" dt="2026-09-24T13:27:08.216" v="507" actId="478"/>
          <ac:spMkLst>
            <pc:docMk/>
            <pc:sldMk cId="233536124" sldId="2147482507"/>
            <ac:spMk id="71" creationId="{1DC44CB4-AD8C-003F-FC74-4831A3330AB7}"/>
          </ac:spMkLst>
        </pc:spChg>
        <pc:grpChg chg="del">
          <ac:chgData name="Cload, Ryan" userId="f3f367e6-6f73-4ba8-8939-9955960084b6" providerId="ADAL" clId="{90658560-DF9F-4852-970B-4D7BD3D7F706}" dt="2026-09-24T13:26:57.376" v="500" actId="478"/>
          <ac:grpSpMkLst>
            <pc:docMk/>
            <pc:sldMk cId="233536124" sldId="2147482507"/>
            <ac:grpSpMk id="63" creationId="{71897E9B-ED5A-694D-4364-4425E51B0258}"/>
          </ac:grpSpMkLst>
        </pc:grpChg>
        <pc:picChg chg="add del">
          <ac:chgData name="Cload, Ryan" userId="f3f367e6-6f73-4ba8-8939-9955960084b6" providerId="ADAL" clId="{90658560-DF9F-4852-970B-4D7BD3D7F706}" dt="2026-09-24T13:27:50.022" v="529" actId="478"/>
          <ac:picMkLst>
            <pc:docMk/>
            <pc:sldMk cId="233536124" sldId="2147482507"/>
            <ac:picMk id="3" creationId="{4FD68A0C-42FE-CCE2-C79C-B5BAB903EBB1}"/>
          </ac:picMkLst>
        </pc:picChg>
        <pc:picChg chg="add del">
          <ac:chgData name="Cload, Ryan" userId="f3f367e6-6f73-4ba8-8939-9955960084b6" providerId="ADAL" clId="{90658560-DF9F-4852-970B-4D7BD3D7F706}" dt="2026-09-24T13:48:31.826" v="1230" actId="478"/>
          <ac:picMkLst>
            <pc:docMk/>
            <pc:sldMk cId="233536124" sldId="2147482507"/>
            <ac:picMk id="9" creationId="{B8B7C08B-9D65-0E27-1EE7-7A045DAF26F7}"/>
          </ac:picMkLst>
        </pc:picChg>
        <pc:picChg chg="add mod">
          <ac:chgData name="Cload, Ryan" userId="f3f367e6-6f73-4ba8-8939-9955960084b6" providerId="ADAL" clId="{90658560-DF9F-4852-970B-4D7BD3D7F706}" dt="2026-09-24T13:49:00.827" v="1235" actId="1076"/>
          <ac:picMkLst>
            <pc:docMk/>
            <pc:sldMk cId="233536124" sldId="2147482507"/>
            <ac:picMk id="12" creationId="{4B803EBA-A87C-48F1-9424-4B8E8345732A}"/>
          </ac:picMkLst>
        </pc:picChg>
      </pc:sldChg>
      <pc:sldChg chg="new del">
        <pc:chgData name="Cload, Ryan" userId="f3f367e6-6f73-4ba8-8939-9955960084b6" providerId="ADAL" clId="{90658560-DF9F-4852-970B-4D7BD3D7F706}" dt="2026-09-24T13:26:41.667" v="498" actId="680"/>
        <pc:sldMkLst>
          <pc:docMk/>
          <pc:sldMk cId="2851136696" sldId="2147482507"/>
        </pc:sldMkLst>
      </pc:sldChg>
      <pc:sldChg chg="addSp delSp modSp add mod">
        <pc:chgData name="Cload, Ryan" userId="f3f367e6-6f73-4ba8-8939-9955960084b6" providerId="ADAL" clId="{90658560-DF9F-4852-970B-4D7BD3D7F706}" dt="2026-09-24T13:41:59.569" v="876" actId="20577"/>
        <pc:sldMkLst>
          <pc:docMk/>
          <pc:sldMk cId="462670132" sldId="2147482508"/>
        </pc:sldMkLst>
        <pc:spChg chg="mod">
          <ac:chgData name="Cload, Ryan" userId="f3f367e6-6f73-4ba8-8939-9955960084b6" providerId="ADAL" clId="{90658560-DF9F-4852-970B-4D7BD3D7F706}" dt="2026-09-24T13:41:59.569" v="876" actId="20577"/>
          <ac:spMkLst>
            <pc:docMk/>
            <pc:sldMk cId="462670132" sldId="2147482508"/>
            <ac:spMk id="5" creationId="{B4D3D6F6-9EC2-4105-733C-82F7BD02760F}"/>
          </ac:spMkLst>
        </pc:spChg>
        <pc:graphicFrameChg chg="add del modGraphic">
          <ac:chgData name="Cload, Ryan" userId="f3f367e6-6f73-4ba8-8939-9955960084b6" providerId="ADAL" clId="{90658560-DF9F-4852-970B-4D7BD3D7F706}" dt="2026-09-24T13:28:58.145" v="593" actId="478"/>
          <ac:graphicFrameMkLst>
            <pc:docMk/>
            <pc:sldMk cId="462670132" sldId="2147482508"/>
            <ac:graphicFrameMk id="2" creationId="{6350F0B4-E73D-23D4-7C30-930A28221FF3}"/>
          </ac:graphicFrameMkLst>
        </pc:graphicFrameChg>
        <pc:graphicFrameChg chg="del">
          <ac:chgData name="Cload, Ryan" userId="f3f367e6-6f73-4ba8-8939-9955960084b6" providerId="ADAL" clId="{90658560-DF9F-4852-970B-4D7BD3D7F706}" dt="2026-09-24T13:28:22.101" v="533" actId="478"/>
          <ac:graphicFrameMkLst>
            <pc:docMk/>
            <pc:sldMk cId="462670132" sldId="2147482508"/>
            <ac:graphicFrameMk id="3" creationId="{68258B81-31C5-E1A3-A737-7613243BBF8B}"/>
          </ac:graphicFrameMkLst>
        </pc:graphicFrameChg>
        <pc:graphicFrameChg chg="add del modGraphic">
          <ac:chgData name="Cload, Ryan" userId="f3f367e6-6f73-4ba8-8939-9955960084b6" providerId="ADAL" clId="{90658560-DF9F-4852-970B-4D7BD3D7F706}" dt="2026-09-24T13:29:22.982" v="595" actId="1032"/>
          <ac:graphicFrameMkLst>
            <pc:docMk/>
            <pc:sldMk cId="462670132" sldId="2147482508"/>
            <ac:graphicFrameMk id="6" creationId="{89BA1769-B09D-0BB9-0532-F993C1576E2A}"/>
          </ac:graphicFrameMkLst>
        </pc:graphicFrameChg>
        <pc:graphicFrameChg chg="add del modGraphic">
          <ac:chgData name="Cload, Ryan" userId="f3f367e6-6f73-4ba8-8939-9955960084b6" providerId="ADAL" clId="{90658560-DF9F-4852-970B-4D7BD3D7F706}" dt="2026-09-24T13:29:41.344" v="597" actId="1032"/>
          <ac:graphicFrameMkLst>
            <pc:docMk/>
            <pc:sldMk cId="462670132" sldId="2147482508"/>
            <ac:graphicFrameMk id="7" creationId="{582EF98D-25D8-E91F-05CC-BBCD99C2C86A}"/>
          </ac:graphicFrameMkLst>
        </pc:graphicFrameChg>
        <pc:graphicFrameChg chg="add del mod modGraphic">
          <ac:chgData name="Cload, Ryan" userId="f3f367e6-6f73-4ba8-8939-9955960084b6" providerId="ADAL" clId="{90658560-DF9F-4852-970B-4D7BD3D7F706}" dt="2026-09-24T13:31:18.396" v="603" actId="1032"/>
          <ac:graphicFrameMkLst>
            <pc:docMk/>
            <pc:sldMk cId="462670132" sldId="2147482508"/>
            <ac:graphicFrameMk id="8" creationId="{DABD56C0-A495-5DCA-D205-E387929F1D4D}"/>
          </ac:graphicFrameMkLst>
        </pc:graphicFrameChg>
        <pc:graphicFrameChg chg="del">
          <ac:chgData name="Cload, Ryan" userId="f3f367e6-6f73-4ba8-8939-9955960084b6" providerId="ADAL" clId="{90658560-DF9F-4852-970B-4D7BD3D7F706}" dt="2026-09-24T13:28:20.653" v="532" actId="478"/>
          <ac:graphicFrameMkLst>
            <pc:docMk/>
            <pc:sldMk cId="462670132" sldId="2147482508"/>
            <ac:graphicFrameMk id="9" creationId="{0E055930-5CD7-7ECE-F1C4-43B5E1B0913E}"/>
          </ac:graphicFrameMkLst>
        </pc:graphicFrameChg>
        <pc:graphicFrameChg chg="add mod modGraphic">
          <ac:chgData name="Cload, Ryan" userId="f3f367e6-6f73-4ba8-8939-9955960084b6" providerId="ADAL" clId="{90658560-DF9F-4852-970B-4D7BD3D7F706}" dt="2026-09-24T13:41:47.754" v="863" actId="207"/>
          <ac:graphicFrameMkLst>
            <pc:docMk/>
            <pc:sldMk cId="462670132" sldId="2147482508"/>
            <ac:graphicFrameMk id="10" creationId="{8E11493F-275E-BA32-6B78-72E65A04DC70}"/>
          </ac:graphicFrameMkLst>
        </pc:graphicFrameChg>
      </pc:sldChg>
      <pc:sldChg chg="new del">
        <pc:chgData name="Cload, Ryan" userId="f3f367e6-6f73-4ba8-8939-9955960084b6" providerId="ADAL" clId="{90658560-DF9F-4852-970B-4D7BD3D7F706}" dt="2026-09-24T13:42:19.974" v="878" actId="47"/>
        <pc:sldMkLst>
          <pc:docMk/>
          <pc:sldMk cId="1172229766" sldId="2147482509"/>
        </pc:sldMkLst>
      </pc:sldChg>
      <pc:sldChg chg="addSp delSp modSp add mod">
        <pc:chgData name="Cload, Ryan" userId="f3f367e6-6f73-4ba8-8939-9955960084b6" providerId="ADAL" clId="{90658560-DF9F-4852-970B-4D7BD3D7F706}" dt="2026-09-24T13:47:42.015" v="1229" actId="14100"/>
        <pc:sldMkLst>
          <pc:docMk/>
          <pc:sldMk cId="1383081229" sldId="2147482509"/>
        </pc:sldMkLst>
        <pc:spChg chg="mod">
          <ac:chgData name="Cload, Ryan" userId="f3f367e6-6f73-4ba8-8939-9955960084b6" providerId="ADAL" clId="{90658560-DF9F-4852-970B-4D7BD3D7F706}" dt="2026-09-24T13:42:42.181" v="906" actId="20577"/>
          <ac:spMkLst>
            <pc:docMk/>
            <pc:sldMk cId="1383081229" sldId="2147482509"/>
            <ac:spMk id="5" creationId="{57C8A058-054C-BBE9-FADE-690E5FF555F6}"/>
          </ac:spMkLst>
        </pc:spChg>
        <pc:spChg chg="add mod">
          <ac:chgData name="Cload, Ryan" userId="f3f367e6-6f73-4ba8-8939-9955960084b6" providerId="ADAL" clId="{90658560-DF9F-4852-970B-4D7BD3D7F706}" dt="2026-09-24T13:47:42.015" v="1229" actId="14100"/>
          <ac:spMkLst>
            <pc:docMk/>
            <pc:sldMk cId="1383081229" sldId="2147482509"/>
            <ac:spMk id="6" creationId="{CBE11513-3E1A-3766-35DE-AAAC91CD7B4E}"/>
          </ac:spMkLst>
        </pc:spChg>
        <pc:graphicFrameChg chg="add mod modGraphic">
          <ac:chgData name="Cload, Ryan" userId="f3f367e6-6f73-4ba8-8939-9955960084b6" providerId="ADAL" clId="{90658560-DF9F-4852-970B-4D7BD3D7F706}" dt="2026-09-24T13:47:36.004" v="1227" actId="1076"/>
          <ac:graphicFrameMkLst>
            <pc:docMk/>
            <pc:sldMk cId="1383081229" sldId="2147482509"/>
            <ac:graphicFrameMk id="2" creationId="{CADFAF82-FF06-136F-157A-90936C27E8A3}"/>
          </ac:graphicFrameMkLst>
        </pc:graphicFrameChg>
        <pc:graphicFrameChg chg="del">
          <ac:chgData name="Cload, Ryan" userId="f3f367e6-6f73-4ba8-8939-9955960084b6" providerId="ADAL" clId="{90658560-DF9F-4852-970B-4D7BD3D7F706}" dt="2026-09-24T13:42:31.299" v="880" actId="478"/>
          <ac:graphicFrameMkLst>
            <pc:docMk/>
            <pc:sldMk cId="1383081229" sldId="2147482509"/>
            <ac:graphicFrameMk id="3" creationId="{2DEAA6DF-30A1-C438-62DB-D666989BA2A0}"/>
          </ac:graphicFrameMkLst>
        </pc:graphicFrameChg>
        <pc:graphicFrameChg chg="del">
          <ac:chgData name="Cload, Ryan" userId="f3f367e6-6f73-4ba8-8939-9955960084b6" providerId="ADAL" clId="{90658560-DF9F-4852-970B-4D7BD3D7F706}" dt="2026-09-24T13:42:32.762" v="881" actId="478"/>
          <ac:graphicFrameMkLst>
            <pc:docMk/>
            <pc:sldMk cId="1383081229" sldId="2147482509"/>
            <ac:graphicFrameMk id="9" creationId="{3B5A63E6-F553-64C4-017E-91BC2532708F}"/>
          </ac:graphicFrameMkLst>
        </pc:graphicFrameChg>
      </pc:sldChg>
      <pc:sldChg chg="add del ord">
        <pc:chgData name="Cload, Ryan" userId="f3f367e6-6f73-4ba8-8939-9955960084b6" providerId="ADAL" clId="{90658560-DF9F-4852-970B-4D7BD3D7F706}" dt="2026-09-24T13:08:01.047" v="144" actId="2696"/>
        <pc:sldMkLst>
          <pc:docMk/>
          <pc:sldMk cId="1084867979" sldId="2147482590"/>
        </pc:sldMkLst>
      </pc:sldChg>
      <pc:sldMasterChg chg="modSldLayout">
        <pc:chgData name="Cload, Ryan" userId="f3f367e6-6f73-4ba8-8939-9955960084b6" providerId="ADAL" clId="{90658560-DF9F-4852-970B-4D7BD3D7F706}" dt="2026-09-24T13:00:48.185" v="83"/>
        <pc:sldMasterMkLst>
          <pc:docMk/>
          <pc:sldMasterMk cId="3266384032" sldId="2147483675"/>
        </pc:sldMasterMkLst>
        <pc:sldLayoutChg chg="delSp">
          <pc:chgData name="Cload, Ryan" userId="f3f367e6-6f73-4ba8-8939-9955960084b6" providerId="ADAL" clId="{90658560-DF9F-4852-970B-4D7BD3D7F706}" dt="2026-09-24T13:00:48.185" v="83"/>
          <pc:sldLayoutMkLst>
            <pc:docMk/>
            <pc:sldMasterMk cId="3266384032" sldId="2147483675"/>
            <pc:sldLayoutMk cId="1336304393" sldId="2147483689"/>
          </pc:sldLayoutMkLst>
          <pc:spChg chg="del">
            <ac:chgData name="Cload, Ryan" userId="f3f367e6-6f73-4ba8-8939-9955960084b6" providerId="ADAL" clId="{90658560-DF9F-4852-970B-4D7BD3D7F706}" dt="2026-09-24T13:00:48.185" v="83"/>
            <ac:spMkLst>
              <pc:docMk/>
              <pc:sldMasterMk cId="3266384032" sldId="2147483675"/>
              <pc:sldLayoutMk cId="1336304393" sldId="2147483689"/>
              <ac:spMk id="10" creationId="{1A1106A2-24D7-4244-A620-B30C51D02547}"/>
            </ac:spMkLst>
          </pc:spChg>
          <pc:spChg chg="del">
            <ac:chgData name="Cload, Ryan" userId="f3f367e6-6f73-4ba8-8939-9955960084b6" providerId="ADAL" clId="{90658560-DF9F-4852-970B-4D7BD3D7F706}" dt="2026-09-24T13:00:48.185" v="83"/>
            <ac:spMkLst>
              <pc:docMk/>
              <pc:sldMasterMk cId="3266384032" sldId="2147483675"/>
              <pc:sldLayoutMk cId="1336304393" sldId="2147483689"/>
              <ac:spMk id="17" creationId="{5144DD01-5BED-9A4E-B09E-28554E167A8C}"/>
            </ac:spMkLst>
          </pc:spChg>
        </pc:sldLayoutChg>
      </pc:sldMasterChg>
      <pc:sldMasterChg chg="delSldLayout">
        <pc:chgData name="Cload, Ryan" userId="f3f367e6-6f73-4ba8-8939-9955960084b6" providerId="ADAL" clId="{90658560-DF9F-4852-970B-4D7BD3D7F706}" dt="2026-09-24T13:01:06.452" v="90" actId="2696"/>
        <pc:sldMasterMkLst>
          <pc:docMk/>
          <pc:sldMasterMk cId="1569903546" sldId="2147483786"/>
        </pc:sldMasterMkLst>
        <pc:sldLayoutChg chg="del">
          <pc:chgData name="Cload, Ryan" userId="f3f367e6-6f73-4ba8-8939-9955960084b6" providerId="ADAL" clId="{90658560-DF9F-4852-970B-4D7BD3D7F706}" dt="2026-09-24T13:01:06.452" v="90" actId="2696"/>
          <pc:sldLayoutMkLst>
            <pc:docMk/>
            <pc:sldMasterMk cId="1569903546" sldId="2147483786"/>
            <pc:sldLayoutMk cId="4073049593" sldId="2147483816"/>
          </pc:sldLayoutMkLst>
        </pc:sldLayoutChg>
      </pc:sldMasterChg>
      <pc:sldMasterChg chg="delSldLayout">
        <pc:chgData name="Cload, Ryan" userId="f3f367e6-6f73-4ba8-8939-9955960084b6" providerId="ADAL" clId="{90658560-DF9F-4852-970B-4D7BD3D7F706}" dt="2026-09-24T13:08:01.047" v="144" actId="2696"/>
        <pc:sldMasterMkLst>
          <pc:docMk/>
          <pc:sldMasterMk cId="1364163511" sldId="2147483816"/>
        </pc:sldMasterMkLst>
        <pc:sldLayoutChg chg="del">
          <pc:chgData name="Cload, Ryan" userId="f3f367e6-6f73-4ba8-8939-9955960084b6" providerId="ADAL" clId="{90658560-DF9F-4852-970B-4D7BD3D7F706}" dt="2026-09-24T13:08:01.047" v="144" actId="2696"/>
          <pc:sldLayoutMkLst>
            <pc:docMk/>
            <pc:sldMasterMk cId="1364163511" sldId="2147483816"/>
            <pc:sldLayoutMk cId="623875935" sldId="2147483845"/>
          </pc:sldLayoutMkLst>
        </pc:sldLayoutChg>
      </pc:sldMasterChg>
    </pc:docChg>
  </pc:docChgLst>
  <pc:docChgLst>
    <pc:chgData name="Cload, Ryan" userId="S::ryan.cload@ukfusionenergy.com::f3f367e6-6f73-4ba8-8939-9955960084b6" providerId="AD" clId="Web-{E85BE2C7-4DFD-569F-9599-0BC469EE7C56}"/>
    <pc:docChg chg="mod">
      <pc:chgData name="Cload, Ryan" userId="S::ryan.cload@ukfusionenergy.com::f3f367e6-6f73-4ba8-8939-9955960084b6" providerId="AD" clId="Web-{E85BE2C7-4DFD-569F-9599-0BC469EE7C56}" dt="2026-09-24T12:55:23.898" v="0" actId="33475"/>
      <pc:docMkLst>
        <pc:docMk/>
      </pc:docMkLst>
    </pc:docChg>
  </pc:docChgLst>
  <pc:docChgLst>
    <pc:chgData name="Cload, Ryan" userId="S::ryan.cload@ukfusionenergy.com::f3f367e6-6f73-4ba8-8939-9955960084b6" providerId="AD" clId="Web-{406DD0D2-C543-77FF-AE91-CA3D96F1495B}"/>
    <pc:docChg chg="modSld">
      <pc:chgData name="Cload, Ryan" userId="S::ryan.cload@ukfusionenergy.com::f3f367e6-6f73-4ba8-8939-9955960084b6" providerId="AD" clId="Web-{406DD0D2-C543-77FF-AE91-CA3D96F1495B}" dt="2026-09-25T13:41:48.028" v="18" actId="20577"/>
      <pc:docMkLst>
        <pc:docMk/>
      </pc:docMkLst>
      <pc:sldChg chg="modSp">
        <pc:chgData name="Cload, Ryan" userId="S::ryan.cload@ukfusionenergy.com::f3f367e6-6f73-4ba8-8939-9955960084b6" providerId="AD" clId="Web-{406DD0D2-C543-77FF-AE91-CA3D96F1495B}" dt="2026-09-25T13:41:48.028" v="18" actId="20577"/>
        <pc:sldMkLst>
          <pc:docMk/>
          <pc:sldMk cId="1383081229" sldId="2147482509"/>
        </pc:sldMkLst>
        <pc:graphicFrameChg chg="mod modGraphic">
          <ac:chgData name="Cload, Ryan" userId="S::ryan.cload@ukfusionenergy.com::f3f367e6-6f73-4ba8-8939-9955960084b6" providerId="AD" clId="Web-{406DD0D2-C543-77FF-AE91-CA3D96F1495B}" dt="2026-09-25T13:41:48.028" v="18" actId="20577"/>
          <ac:graphicFrameMkLst>
            <pc:docMk/>
            <pc:sldMk cId="1383081229" sldId="2147482509"/>
            <ac:graphicFrameMk id="2" creationId="{CADFAF82-FF06-136F-157A-90936C27E8A3}"/>
          </ac:graphicFrameMkLst>
        </pc:graphicFrameChg>
      </pc:sldChg>
    </pc:docChg>
  </pc:docChgLst>
  <pc:docChgLst>
    <pc:chgData name="Cload, Ryan" userId="S::ryan.cload@ukfusionenergy.com::f3f367e6-6f73-4ba8-8939-9955960084b6" providerId="AD" clId="Web-{C7884C8F-0D4E-6A26-A078-B4BDD54F88B7}"/>
    <pc:docChg chg="modSld">
      <pc:chgData name="Cload, Ryan" userId="S::ryan.cload@ukfusionenergy.com::f3f367e6-6f73-4ba8-8939-9955960084b6" providerId="AD" clId="Web-{C7884C8F-0D4E-6A26-A078-B4BDD54F88B7}" dt="2026-09-25T13:56:31.940" v="24" actId="1076"/>
      <pc:docMkLst>
        <pc:docMk/>
      </pc:docMkLst>
      <pc:sldChg chg="modSp">
        <pc:chgData name="Cload, Ryan" userId="S::ryan.cload@ukfusionenergy.com::f3f367e6-6f73-4ba8-8939-9955960084b6" providerId="AD" clId="Web-{C7884C8F-0D4E-6A26-A078-B4BDD54F88B7}" dt="2026-09-25T13:56:10.767" v="23" actId="20577"/>
        <pc:sldMkLst>
          <pc:docMk/>
          <pc:sldMk cId="3758866081" sldId="2147482388"/>
        </pc:sldMkLst>
        <pc:spChg chg="mod">
          <ac:chgData name="Cload, Ryan" userId="S::ryan.cload@ukfusionenergy.com::f3f367e6-6f73-4ba8-8939-9955960084b6" providerId="AD" clId="Web-{C7884C8F-0D4E-6A26-A078-B4BDD54F88B7}" dt="2026-09-25T13:56:02.361" v="7" actId="20577"/>
          <ac:spMkLst>
            <pc:docMk/>
            <pc:sldMk cId="3758866081" sldId="2147482388"/>
            <ac:spMk id="7" creationId="{650E0C5A-1BD2-99A4-B1ED-EF1A8A7D5190}"/>
          </ac:spMkLst>
        </pc:spChg>
        <pc:spChg chg="mod">
          <ac:chgData name="Cload, Ryan" userId="S::ryan.cload@ukfusionenergy.com::f3f367e6-6f73-4ba8-8939-9955960084b6" providerId="AD" clId="Web-{C7884C8F-0D4E-6A26-A078-B4BDD54F88B7}" dt="2026-09-25T13:56:10.767" v="23" actId="20577"/>
          <ac:spMkLst>
            <pc:docMk/>
            <pc:sldMk cId="3758866081" sldId="2147482388"/>
            <ac:spMk id="8" creationId="{AC0B5908-AAF1-A57B-4B99-8B0A5AF17C96}"/>
          </ac:spMkLst>
        </pc:spChg>
      </pc:sldChg>
      <pc:sldChg chg="modSp">
        <pc:chgData name="Cload, Ryan" userId="S::ryan.cload@ukfusionenergy.com::f3f367e6-6f73-4ba8-8939-9955960084b6" providerId="AD" clId="Web-{C7884C8F-0D4E-6A26-A078-B4BDD54F88B7}" dt="2026-09-25T13:56:31.940" v="24" actId="1076"/>
        <pc:sldMkLst>
          <pc:docMk/>
          <pc:sldMk cId="1383081229" sldId="2147482509"/>
        </pc:sldMkLst>
        <pc:graphicFrameChg chg="mod">
          <ac:chgData name="Cload, Ryan" userId="S::ryan.cload@ukfusionenergy.com::f3f367e6-6f73-4ba8-8939-9955960084b6" providerId="AD" clId="Web-{C7884C8F-0D4E-6A26-A078-B4BDD54F88B7}" dt="2026-09-25T13:56:31.940" v="24" actId="1076"/>
          <ac:graphicFrameMkLst>
            <pc:docMk/>
            <pc:sldMk cId="1383081229" sldId="2147482509"/>
            <ac:graphicFrameMk id="2" creationId="{CADFAF82-FF06-136F-157A-90936C27E8A3}"/>
          </ac:graphicFrameMkLst>
        </pc:graphicFrame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svg"/><Relationship Id="rId1" Type="http://schemas.openxmlformats.org/officeDocument/2006/relationships/image" Target="../media/image52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svg"/><Relationship Id="rId1" Type="http://schemas.openxmlformats.org/officeDocument/2006/relationships/image" Target="../media/image5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AF7DB7-A4D1-4EF1-B1D9-AA6B07DD1E9F}" type="doc">
      <dgm:prSet loTypeId="urn:microsoft.com/office/officeart/2005/8/layout/radial6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51C2B24D-84A5-4637-BFBE-C82699CC63CA}">
      <dgm:prSet phldrT="[Text]" phldr="0" custT="1"/>
      <dgm:spPr/>
      <dgm:t>
        <a:bodyPr/>
        <a:lstStyle/>
        <a:p>
          <a:r>
            <a:rPr lang="en-GB" sz="2800" dirty="0"/>
            <a:t>UKFE</a:t>
          </a:r>
        </a:p>
      </dgm:t>
    </dgm:pt>
    <dgm:pt modelId="{090CF9D3-5F8F-40E5-9E83-2C54E2A1881D}" type="parTrans" cxnId="{712FC203-CDAF-4742-9ADC-EF22410E6B44}">
      <dgm:prSet/>
      <dgm:spPr/>
      <dgm:t>
        <a:bodyPr/>
        <a:lstStyle/>
        <a:p>
          <a:endParaRPr lang="en-GB"/>
        </a:p>
      </dgm:t>
    </dgm:pt>
    <dgm:pt modelId="{971488AE-CA76-471E-88DB-0E9345139290}" type="sibTrans" cxnId="{712FC203-CDAF-4742-9ADC-EF22410E6B44}">
      <dgm:prSet/>
      <dgm:spPr/>
      <dgm:t>
        <a:bodyPr/>
        <a:lstStyle/>
        <a:p>
          <a:endParaRPr lang="en-GB"/>
        </a:p>
      </dgm:t>
    </dgm:pt>
    <dgm:pt modelId="{135F48DF-D661-4E48-9DCD-F48B05B6A882}">
      <dgm:prSet phldrT="[Text]" phldr="0" custT="1"/>
      <dgm:spPr/>
      <dgm:t>
        <a:bodyPr/>
        <a:lstStyle/>
        <a:p>
          <a:r>
            <a:rPr lang="en-GB" sz="1200" b="1" dirty="0"/>
            <a:t>Open Procedures</a:t>
          </a:r>
        </a:p>
      </dgm:t>
    </dgm:pt>
    <dgm:pt modelId="{D6CA1BA1-5ED7-4D15-AD9E-D46167FC3CAC}" type="parTrans" cxnId="{E349EDDB-E875-470A-BAE3-50465FBCD116}">
      <dgm:prSet/>
      <dgm:spPr/>
      <dgm:t>
        <a:bodyPr/>
        <a:lstStyle/>
        <a:p>
          <a:endParaRPr lang="en-GB"/>
        </a:p>
      </dgm:t>
    </dgm:pt>
    <dgm:pt modelId="{B8AF6D5E-0B9B-4CBC-B6AD-4DDAB226E3DA}" type="sibTrans" cxnId="{E349EDDB-E875-470A-BAE3-50465FBCD116}">
      <dgm:prSet/>
      <dgm:spPr/>
      <dgm:t>
        <a:bodyPr/>
        <a:lstStyle/>
        <a:p>
          <a:endParaRPr lang="en-GB"/>
        </a:p>
      </dgm:t>
    </dgm:pt>
    <dgm:pt modelId="{0AD9F576-F552-4425-B872-BD9AB029E005}">
      <dgm:prSet phldrT="[Text]" phldr="0" custT="1"/>
      <dgm:spPr/>
      <dgm:t>
        <a:bodyPr/>
        <a:lstStyle/>
        <a:p>
          <a:r>
            <a:rPr lang="en-GB" sz="1200" b="1" dirty="0"/>
            <a:t>Frameworks</a:t>
          </a:r>
        </a:p>
      </dgm:t>
    </dgm:pt>
    <dgm:pt modelId="{FC024F7E-F0AE-4B8E-9224-1E7FD6043AB6}" type="parTrans" cxnId="{8669E6F0-BC12-4468-8493-B40AC6242E84}">
      <dgm:prSet/>
      <dgm:spPr/>
      <dgm:t>
        <a:bodyPr/>
        <a:lstStyle/>
        <a:p>
          <a:endParaRPr lang="en-GB"/>
        </a:p>
      </dgm:t>
    </dgm:pt>
    <dgm:pt modelId="{D6264B3E-22BB-403D-8157-8DA5D2265A5D}" type="sibTrans" cxnId="{8669E6F0-BC12-4468-8493-B40AC6242E84}">
      <dgm:prSet/>
      <dgm:spPr/>
      <dgm:t>
        <a:bodyPr/>
        <a:lstStyle/>
        <a:p>
          <a:endParaRPr lang="en-GB"/>
        </a:p>
      </dgm:t>
    </dgm:pt>
    <dgm:pt modelId="{C0F7889A-2977-46DD-BB1A-62E454ABBC31}">
      <dgm:prSet phldrT="[Text]" phldr="0" custT="1"/>
      <dgm:spPr/>
      <dgm:t>
        <a:bodyPr/>
        <a:lstStyle/>
        <a:p>
          <a:r>
            <a:rPr lang="en-GB" sz="1200" b="1" dirty="0"/>
            <a:t>Competitive Flexible</a:t>
          </a:r>
        </a:p>
      </dgm:t>
    </dgm:pt>
    <dgm:pt modelId="{7FAE1B2B-2123-434F-851E-02594355DD7B}" type="parTrans" cxnId="{C4567348-C05B-4D44-8C5E-A1495D3A36A0}">
      <dgm:prSet/>
      <dgm:spPr/>
      <dgm:t>
        <a:bodyPr/>
        <a:lstStyle/>
        <a:p>
          <a:endParaRPr lang="en-GB"/>
        </a:p>
      </dgm:t>
    </dgm:pt>
    <dgm:pt modelId="{54A7946A-6FCD-4740-9943-BD3FADB1844B}" type="sibTrans" cxnId="{C4567348-C05B-4D44-8C5E-A1495D3A36A0}">
      <dgm:prSet/>
      <dgm:spPr/>
      <dgm:t>
        <a:bodyPr/>
        <a:lstStyle/>
        <a:p>
          <a:endParaRPr lang="en-GB"/>
        </a:p>
      </dgm:t>
    </dgm:pt>
    <dgm:pt modelId="{3CD84D0F-A411-4D0E-90A2-D771BFA4262D}">
      <dgm:prSet phldrT="[Text]" phldr="0" custT="1"/>
      <dgm:spPr/>
      <dgm:t>
        <a:bodyPr/>
        <a:lstStyle/>
        <a:p>
          <a:r>
            <a:rPr lang="en-GB" sz="1200" b="1" dirty="0"/>
            <a:t>Direct Awards</a:t>
          </a:r>
        </a:p>
      </dgm:t>
    </dgm:pt>
    <dgm:pt modelId="{A071BFDD-4EB6-43F9-BBB0-32FB2845B748}" type="parTrans" cxnId="{6D080BDD-C7D8-4FE2-ABEE-03363F7222CB}">
      <dgm:prSet/>
      <dgm:spPr/>
      <dgm:t>
        <a:bodyPr/>
        <a:lstStyle/>
        <a:p>
          <a:endParaRPr lang="en-GB"/>
        </a:p>
      </dgm:t>
    </dgm:pt>
    <dgm:pt modelId="{7C9E5A2B-319F-4101-917A-D05366F9B7B5}" type="sibTrans" cxnId="{6D080BDD-C7D8-4FE2-ABEE-03363F7222CB}">
      <dgm:prSet/>
      <dgm:spPr/>
      <dgm:t>
        <a:bodyPr/>
        <a:lstStyle/>
        <a:p>
          <a:endParaRPr lang="en-GB"/>
        </a:p>
      </dgm:t>
    </dgm:pt>
    <dgm:pt modelId="{608EC163-EF2F-4CAC-BF55-E1666A4AEB7D}" type="pres">
      <dgm:prSet presAssocID="{72AF7DB7-A4D1-4EF1-B1D9-AA6B07DD1E9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FD83F35-7DA7-4059-A8F2-94DBDF3D6505}" type="pres">
      <dgm:prSet presAssocID="{51C2B24D-84A5-4637-BFBE-C82699CC63CA}" presName="centerShape" presStyleLbl="node0" presStyleIdx="0" presStyleCnt="1" custScaleX="110413" custScaleY="105135"/>
      <dgm:spPr/>
    </dgm:pt>
    <dgm:pt modelId="{3737BF8A-97D3-4D27-8B43-B2FA2098142D}" type="pres">
      <dgm:prSet presAssocID="{135F48DF-D661-4E48-9DCD-F48B05B6A882}" presName="node" presStyleLbl="node1" presStyleIdx="0" presStyleCnt="4" custScaleX="128399" custScaleY="120972">
        <dgm:presLayoutVars>
          <dgm:bulletEnabled val="1"/>
        </dgm:presLayoutVars>
      </dgm:prSet>
      <dgm:spPr/>
    </dgm:pt>
    <dgm:pt modelId="{3CFFF431-60A0-458C-A103-6737E14D30C8}" type="pres">
      <dgm:prSet presAssocID="{135F48DF-D661-4E48-9DCD-F48B05B6A882}" presName="dummy" presStyleCnt="0"/>
      <dgm:spPr/>
    </dgm:pt>
    <dgm:pt modelId="{ADBA4A13-1616-4CEE-84A5-D640634C987C}" type="pres">
      <dgm:prSet presAssocID="{B8AF6D5E-0B9B-4CBC-B6AD-4DDAB226E3DA}" presName="sibTrans" presStyleLbl="sibTrans2D1" presStyleIdx="0" presStyleCnt="4"/>
      <dgm:spPr/>
    </dgm:pt>
    <dgm:pt modelId="{8AB7C3EC-C4E2-4B29-A696-83A7C6007274}" type="pres">
      <dgm:prSet presAssocID="{0AD9F576-F552-4425-B872-BD9AB029E005}" presName="node" presStyleLbl="node1" presStyleIdx="1" presStyleCnt="4" custScaleX="128399" custScaleY="120972">
        <dgm:presLayoutVars>
          <dgm:bulletEnabled val="1"/>
        </dgm:presLayoutVars>
      </dgm:prSet>
      <dgm:spPr/>
    </dgm:pt>
    <dgm:pt modelId="{4ED5F34E-8B0C-4113-B9B3-D16E4DD98EDB}" type="pres">
      <dgm:prSet presAssocID="{0AD9F576-F552-4425-B872-BD9AB029E005}" presName="dummy" presStyleCnt="0"/>
      <dgm:spPr/>
    </dgm:pt>
    <dgm:pt modelId="{C1AEAD98-5640-4ABE-A2E0-0DD2CC8664EA}" type="pres">
      <dgm:prSet presAssocID="{D6264B3E-22BB-403D-8157-8DA5D2265A5D}" presName="sibTrans" presStyleLbl="sibTrans2D1" presStyleIdx="1" presStyleCnt="4"/>
      <dgm:spPr/>
    </dgm:pt>
    <dgm:pt modelId="{67BCAC38-CCF5-451D-AF03-98A1646DE7A7}" type="pres">
      <dgm:prSet presAssocID="{C0F7889A-2977-46DD-BB1A-62E454ABBC31}" presName="node" presStyleLbl="node1" presStyleIdx="2" presStyleCnt="4" custScaleX="128399" custScaleY="120972">
        <dgm:presLayoutVars>
          <dgm:bulletEnabled val="1"/>
        </dgm:presLayoutVars>
      </dgm:prSet>
      <dgm:spPr/>
    </dgm:pt>
    <dgm:pt modelId="{6C6C44D0-BE7D-41B3-866A-1C23CE4DDA17}" type="pres">
      <dgm:prSet presAssocID="{C0F7889A-2977-46DD-BB1A-62E454ABBC31}" presName="dummy" presStyleCnt="0"/>
      <dgm:spPr/>
    </dgm:pt>
    <dgm:pt modelId="{0CCADE7B-C883-4582-A06D-59149C707792}" type="pres">
      <dgm:prSet presAssocID="{54A7946A-6FCD-4740-9943-BD3FADB1844B}" presName="sibTrans" presStyleLbl="sibTrans2D1" presStyleIdx="2" presStyleCnt="4"/>
      <dgm:spPr/>
    </dgm:pt>
    <dgm:pt modelId="{0E862732-685A-4E88-A307-8D507D5D3075}" type="pres">
      <dgm:prSet presAssocID="{3CD84D0F-A411-4D0E-90A2-D771BFA4262D}" presName="node" presStyleLbl="node1" presStyleIdx="3" presStyleCnt="4" custScaleX="128399" custScaleY="120972">
        <dgm:presLayoutVars>
          <dgm:bulletEnabled val="1"/>
        </dgm:presLayoutVars>
      </dgm:prSet>
      <dgm:spPr/>
    </dgm:pt>
    <dgm:pt modelId="{2EB6A5B8-7955-4666-A0E6-6C8D667BFA59}" type="pres">
      <dgm:prSet presAssocID="{3CD84D0F-A411-4D0E-90A2-D771BFA4262D}" presName="dummy" presStyleCnt="0"/>
      <dgm:spPr/>
    </dgm:pt>
    <dgm:pt modelId="{87897E8C-7819-4F2E-BAD1-D074ACD06EAE}" type="pres">
      <dgm:prSet presAssocID="{7C9E5A2B-319F-4101-917A-D05366F9B7B5}" presName="sibTrans" presStyleLbl="sibTrans2D1" presStyleIdx="3" presStyleCnt="4"/>
      <dgm:spPr/>
    </dgm:pt>
  </dgm:ptLst>
  <dgm:cxnLst>
    <dgm:cxn modelId="{712FC203-CDAF-4742-9ADC-EF22410E6B44}" srcId="{72AF7DB7-A4D1-4EF1-B1D9-AA6B07DD1E9F}" destId="{51C2B24D-84A5-4637-BFBE-C82699CC63CA}" srcOrd="0" destOrd="0" parTransId="{090CF9D3-5F8F-40E5-9E83-2C54E2A1881D}" sibTransId="{971488AE-CA76-471E-88DB-0E9345139290}"/>
    <dgm:cxn modelId="{7A947E0F-2F46-459B-AB00-DC596FB55264}" type="presOf" srcId="{7C9E5A2B-319F-4101-917A-D05366F9B7B5}" destId="{87897E8C-7819-4F2E-BAD1-D074ACD06EAE}" srcOrd="0" destOrd="0" presId="urn:microsoft.com/office/officeart/2005/8/layout/radial6"/>
    <dgm:cxn modelId="{639F6814-3673-4350-970A-84881F8FA98E}" type="presOf" srcId="{135F48DF-D661-4E48-9DCD-F48B05B6A882}" destId="{3737BF8A-97D3-4D27-8B43-B2FA2098142D}" srcOrd="0" destOrd="0" presId="urn:microsoft.com/office/officeart/2005/8/layout/radial6"/>
    <dgm:cxn modelId="{7EEB581F-BC7F-4AA1-BC92-8D369D68E938}" type="presOf" srcId="{C0F7889A-2977-46DD-BB1A-62E454ABBC31}" destId="{67BCAC38-CCF5-451D-AF03-98A1646DE7A7}" srcOrd="0" destOrd="0" presId="urn:microsoft.com/office/officeart/2005/8/layout/radial6"/>
    <dgm:cxn modelId="{426EAE3C-F341-4B4D-8141-BB26C386A921}" type="presOf" srcId="{3CD84D0F-A411-4D0E-90A2-D771BFA4262D}" destId="{0E862732-685A-4E88-A307-8D507D5D3075}" srcOrd="0" destOrd="0" presId="urn:microsoft.com/office/officeart/2005/8/layout/radial6"/>
    <dgm:cxn modelId="{C4567348-C05B-4D44-8C5E-A1495D3A36A0}" srcId="{51C2B24D-84A5-4637-BFBE-C82699CC63CA}" destId="{C0F7889A-2977-46DD-BB1A-62E454ABBC31}" srcOrd="2" destOrd="0" parTransId="{7FAE1B2B-2123-434F-851E-02594355DD7B}" sibTransId="{54A7946A-6FCD-4740-9943-BD3FADB1844B}"/>
    <dgm:cxn modelId="{94539B6D-E96E-4953-8A14-6D2DBE39B7FC}" type="presOf" srcId="{0AD9F576-F552-4425-B872-BD9AB029E005}" destId="{8AB7C3EC-C4E2-4B29-A696-83A7C6007274}" srcOrd="0" destOrd="0" presId="urn:microsoft.com/office/officeart/2005/8/layout/radial6"/>
    <dgm:cxn modelId="{08A88572-807E-4ADD-B364-FF2877E43863}" type="presOf" srcId="{51C2B24D-84A5-4637-BFBE-C82699CC63CA}" destId="{5FD83F35-7DA7-4059-A8F2-94DBDF3D6505}" srcOrd="0" destOrd="0" presId="urn:microsoft.com/office/officeart/2005/8/layout/radial6"/>
    <dgm:cxn modelId="{87915293-511E-4504-871D-77F3568E144C}" type="presOf" srcId="{D6264B3E-22BB-403D-8157-8DA5D2265A5D}" destId="{C1AEAD98-5640-4ABE-A2E0-0DD2CC8664EA}" srcOrd="0" destOrd="0" presId="urn:microsoft.com/office/officeart/2005/8/layout/radial6"/>
    <dgm:cxn modelId="{BA4459A3-9DE6-4AF7-BA54-EB3F32004626}" type="presOf" srcId="{B8AF6D5E-0B9B-4CBC-B6AD-4DDAB226E3DA}" destId="{ADBA4A13-1616-4CEE-84A5-D640634C987C}" srcOrd="0" destOrd="0" presId="urn:microsoft.com/office/officeart/2005/8/layout/radial6"/>
    <dgm:cxn modelId="{1B6BF2B5-029F-4802-B624-50D5C7F9ECC3}" type="presOf" srcId="{54A7946A-6FCD-4740-9943-BD3FADB1844B}" destId="{0CCADE7B-C883-4582-A06D-59149C707792}" srcOrd="0" destOrd="0" presId="urn:microsoft.com/office/officeart/2005/8/layout/radial6"/>
    <dgm:cxn modelId="{7FF507C4-F896-4CC7-BCF8-5AA60328E621}" type="presOf" srcId="{72AF7DB7-A4D1-4EF1-B1D9-AA6B07DD1E9F}" destId="{608EC163-EF2F-4CAC-BF55-E1666A4AEB7D}" srcOrd="0" destOrd="0" presId="urn:microsoft.com/office/officeart/2005/8/layout/radial6"/>
    <dgm:cxn modelId="{E349EDDB-E875-470A-BAE3-50465FBCD116}" srcId="{51C2B24D-84A5-4637-BFBE-C82699CC63CA}" destId="{135F48DF-D661-4E48-9DCD-F48B05B6A882}" srcOrd="0" destOrd="0" parTransId="{D6CA1BA1-5ED7-4D15-AD9E-D46167FC3CAC}" sibTransId="{B8AF6D5E-0B9B-4CBC-B6AD-4DDAB226E3DA}"/>
    <dgm:cxn modelId="{6D080BDD-C7D8-4FE2-ABEE-03363F7222CB}" srcId="{51C2B24D-84A5-4637-BFBE-C82699CC63CA}" destId="{3CD84D0F-A411-4D0E-90A2-D771BFA4262D}" srcOrd="3" destOrd="0" parTransId="{A071BFDD-4EB6-43F9-BBB0-32FB2845B748}" sibTransId="{7C9E5A2B-319F-4101-917A-D05366F9B7B5}"/>
    <dgm:cxn modelId="{8669E6F0-BC12-4468-8493-B40AC6242E84}" srcId="{51C2B24D-84A5-4637-BFBE-C82699CC63CA}" destId="{0AD9F576-F552-4425-B872-BD9AB029E005}" srcOrd="1" destOrd="0" parTransId="{FC024F7E-F0AE-4B8E-9224-1E7FD6043AB6}" sibTransId="{D6264B3E-22BB-403D-8157-8DA5D2265A5D}"/>
    <dgm:cxn modelId="{4743B954-992D-4CB6-8036-1BB2914A62D9}" type="presParOf" srcId="{608EC163-EF2F-4CAC-BF55-E1666A4AEB7D}" destId="{5FD83F35-7DA7-4059-A8F2-94DBDF3D6505}" srcOrd="0" destOrd="0" presId="urn:microsoft.com/office/officeart/2005/8/layout/radial6"/>
    <dgm:cxn modelId="{7DCB65C3-DC3D-4957-B4EF-13147541A529}" type="presParOf" srcId="{608EC163-EF2F-4CAC-BF55-E1666A4AEB7D}" destId="{3737BF8A-97D3-4D27-8B43-B2FA2098142D}" srcOrd="1" destOrd="0" presId="urn:microsoft.com/office/officeart/2005/8/layout/radial6"/>
    <dgm:cxn modelId="{E0F7EBE4-E379-4890-9392-3A7A8D04031F}" type="presParOf" srcId="{608EC163-EF2F-4CAC-BF55-E1666A4AEB7D}" destId="{3CFFF431-60A0-458C-A103-6737E14D30C8}" srcOrd="2" destOrd="0" presId="urn:microsoft.com/office/officeart/2005/8/layout/radial6"/>
    <dgm:cxn modelId="{E0C2431B-3AF1-4AF3-83B8-96DFA423EA47}" type="presParOf" srcId="{608EC163-EF2F-4CAC-BF55-E1666A4AEB7D}" destId="{ADBA4A13-1616-4CEE-84A5-D640634C987C}" srcOrd="3" destOrd="0" presId="urn:microsoft.com/office/officeart/2005/8/layout/radial6"/>
    <dgm:cxn modelId="{DE6D454E-E8E5-4F4C-9861-2ED9468BD451}" type="presParOf" srcId="{608EC163-EF2F-4CAC-BF55-E1666A4AEB7D}" destId="{8AB7C3EC-C4E2-4B29-A696-83A7C6007274}" srcOrd="4" destOrd="0" presId="urn:microsoft.com/office/officeart/2005/8/layout/radial6"/>
    <dgm:cxn modelId="{646FCBFB-48D4-4B3C-ADA5-830716CCDA9D}" type="presParOf" srcId="{608EC163-EF2F-4CAC-BF55-E1666A4AEB7D}" destId="{4ED5F34E-8B0C-4113-B9B3-D16E4DD98EDB}" srcOrd="5" destOrd="0" presId="urn:microsoft.com/office/officeart/2005/8/layout/radial6"/>
    <dgm:cxn modelId="{F6F74E03-9BFE-4A87-88BD-1D9DBCCCFA4B}" type="presParOf" srcId="{608EC163-EF2F-4CAC-BF55-E1666A4AEB7D}" destId="{C1AEAD98-5640-4ABE-A2E0-0DD2CC8664EA}" srcOrd="6" destOrd="0" presId="urn:microsoft.com/office/officeart/2005/8/layout/radial6"/>
    <dgm:cxn modelId="{3E85AE52-48BB-4401-960E-A157B613D582}" type="presParOf" srcId="{608EC163-EF2F-4CAC-BF55-E1666A4AEB7D}" destId="{67BCAC38-CCF5-451D-AF03-98A1646DE7A7}" srcOrd="7" destOrd="0" presId="urn:microsoft.com/office/officeart/2005/8/layout/radial6"/>
    <dgm:cxn modelId="{ACA89FE2-CA70-4608-A249-54D6DEA12D53}" type="presParOf" srcId="{608EC163-EF2F-4CAC-BF55-E1666A4AEB7D}" destId="{6C6C44D0-BE7D-41B3-866A-1C23CE4DDA17}" srcOrd="8" destOrd="0" presId="urn:microsoft.com/office/officeart/2005/8/layout/radial6"/>
    <dgm:cxn modelId="{ED8170BC-7163-448B-8CE6-3419DE788EF3}" type="presParOf" srcId="{608EC163-EF2F-4CAC-BF55-E1666A4AEB7D}" destId="{0CCADE7B-C883-4582-A06D-59149C707792}" srcOrd="9" destOrd="0" presId="urn:microsoft.com/office/officeart/2005/8/layout/radial6"/>
    <dgm:cxn modelId="{5E5F2D6A-922B-46A6-B040-32FBEB30B98B}" type="presParOf" srcId="{608EC163-EF2F-4CAC-BF55-E1666A4AEB7D}" destId="{0E862732-685A-4E88-A307-8D507D5D3075}" srcOrd="10" destOrd="0" presId="urn:microsoft.com/office/officeart/2005/8/layout/radial6"/>
    <dgm:cxn modelId="{F474FED4-17FA-40BB-ADE3-7B8B574C6CB3}" type="presParOf" srcId="{608EC163-EF2F-4CAC-BF55-E1666A4AEB7D}" destId="{2EB6A5B8-7955-4666-A0E6-6C8D667BFA59}" srcOrd="11" destOrd="0" presId="urn:microsoft.com/office/officeart/2005/8/layout/radial6"/>
    <dgm:cxn modelId="{6F89A867-7853-4099-8CF6-EEC3227A56E3}" type="presParOf" srcId="{608EC163-EF2F-4CAC-BF55-E1666A4AEB7D}" destId="{87897E8C-7819-4F2E-BAD1-D074ACD06EA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AF7DB7-A4D1-4EF1-B1D9-AA6B07DD1E9F}" type="doc">
      <dgm:prSet loTypeId="urn:microsoft.com/office/officeart/2005/8/layout/radial6" loCatId="cycle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GB"/>
        </a:p>
      </dgm:t>
    </dgm:pt>
    <dgm:pt modelId="{51C2B24D-84A5-4637-BFBE-C82699CC63CA}">
      <dgm:prSet phldrT="[Text]" phldr="0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tx2"/>
          </a:solidFill>
        </a:ln>
      </dgm:spPr>
      <dgm:t>
        <a:bodyPr/>
        <a:lstStyle/>
        <a:p>
          <a:r>
            <a:rPr lang="en-GB" sz="2800" dirty="0"/>
            <a:t>Partner Supply Chains</a:t>
          </a:r>
        </a:p>
      </dgm:t>
    </dgm:pt>
    <dgm:pt modelId="{090CF9D3-5F8F-40E5-9E83-2C54E2A1881D}" type="parTrans" cxnId="{712FC203-CDAF-4742-9ADC-EF22410E6B44}">
      <dgm:prSet/>
      <dgm:spPr/>
      <dgm:t>
        <a:bodyPr/>
        <a:lstStyle/>
        <a:p>
          <a:endParaRPr lang="en-GB"/>
        </a:p>
      </dgm:t>
    </dgm:pt>
    <dgm:pt modelId="{971488AE-CA76-471E-88DB-0E9345139290}" type="sibTrans" cxnId="{712FC203-CDAF-4742-9ADC-EF22410E6B44}">
      <dgm:prSet/>
      <dgm:spPr/>
      <dgm:t>
        <a:bodyPr/>
        <a:lstStyle/>
        <a:p>
          <a:endParaRPr lang="en-GB"/>
        </a:p>
      </dgm:t>
    </dgm:pt>
    <dgm:pt modelId="{135F48DF-D661-4E48-9DCD-F48B05B6A882}">
      <dgm:prSet phldrT="[Text]" phldr="0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GB" sz="1200" b="1" dirty="0"/>
            <a:t>Call-Offs</a:t>
          </a:r>
        </a:p>
      </dgm:t>
    </dgm:pt>
    <dgm:pt modelId="{D6CA1BA1-5ED7-4D15-AD9E-D46167FC3CAC}" type="parTrans" cxnId="{E349EDDB-E875-470A-BAE3-50465FBCD116}">
      <dgm:prSet/>
      <dgm:spPr/>
      <dgm:t>
        <a:bodyPr/>
        <a:lstStyle/>
        <a:p>
          <a:endParaRPr lang="en-GB"/>
        </a:p>
      </dgm:t>
    </dgm:pt>
    <dgm:pt modelId="{B8AF6D5E-0B9B-4CBC-B6AD-4DDAB226E3DA}" type="sibTrans" cxnId="{E349EDDB-E875-470A-BAE3-50465FBCD116}">
      <dgm:prSet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endParaRPr lang="en-GB"/>
        </a:p>
      </dgm:t>
    </dgm:pt>
    <dgm:pt modelId="{0AD9F576-F552-4425-B872-BD9AB029E005}">
      <dgm:prSet phldrT="[Text]" phldr="0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GB" sz="1200" b="1" dirty="0"/>
            <a:t>Performance Based</a:t>
          </a:r>
        </a:p>
      </dgm:t>
    </dgm:pt>
    <dgm:pt modelId="{FC024F7E-F0AE-4B8E-9224-1E7FD6043AB6}" type="parTrans" cxnId="{8669E6F0-BC12-4468-8493-B40AC6242E84}">
      <dgm:prSet/>
      <dgm:spPr/>
      <dgm:t>
        <a:bodyPr/>
        <a:lstStyle/>
        <a:p>
          <a:endParaRPr lang="en-GB"/>
        </a:p>
      </dgm:t>
    </dgm:pt>
    <dgm:pt modelId="{D6264B3E-22BB-403D-8157-8DA5D2265A5D}" type="sibTrans" cxnId="{8669E6F0-BC12-4468-8493-B40AC6242E84}">
      <dgm:prSet/>
      <dgm:spPr>
        <a:solidFill>
          <a:schemeClr val="accent4">
            <a:lumMod val="60000"/>
            <a:lumOff val="40000"/>
          </a:schemeClr>
        </a:solidFill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endParaRPr lang="en-GB"/>
        </a:p>
      </dgm:t>
    </dgm:pt>
    <dgm:pt modelId="{C0F7889A-2977-46DD-BB1A-62E454ABBC31}">
      <dgm:prSet phldrT="[Text]" phldr="0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GB" sz="1200" b="1" dirty="0"/>
            <a:t>Fixed Price</a:t>
          </a:r>
        </a:p>
      </dgm:t>
    </dgm:pt>
    <dgm:pt modelId="{7FAE1B2B-2123-434F-851E-02594355DD7B}" type="parTrans" cxnId="{C4567348-C05B-4D44-8C5E-A1495D3A36A0}">
      <dgm:prSet/>
      <dgm:spPr/>
      <dgm:t>
        <a:bodyPr/>
        <a:lstStyle/>
        <a:p>
          <a:endParaRPr lang="en-GB"/>
        </a:p>
      </dgm:t>
    </dgm:pt>
    <dgm:pt modelId="{54A7946A-6FCD-4740-9943-BD3FADB1844B}" type="sibTrans" cxnId="{C4567348-C05B-4D44-8C5E-A1495D3A36A0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3CD84D0F-A411-4D0E-90A2-D771BFA4262D}">
      <dgm:prSet phldrT="[Text]" phldr="0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GB" sz="1200" b="1" dirty="0"/>
            <a:t>Cost Reimbursable</a:t>
          </a:r>
        </a:p>
      </dgm:t>
    </dgm:pt>
    <dgm:pt modelId="{A071BFDD-4EB6-43F9-BBB0-32FB2845B748}" type="parTrans" cxnId="{6D080BDD-C7D8-4FE2-ABEE-03363F7222CB}">
      <dgm:prSet/>
      <dgm:spPr/>
      <dgm:t>
        <a:bodyPr/>
        <a:lstStyle/>
        <a:p>
          <a:endParaRPr lang="en-GB"/>
        </a:p>
      </dgm:t>
    </dgm:pt>
    <dgm:pt modelId="{7C9E5A2B-319F-4101-917A-D05366F9B7B5}" type="sibTrans" cxnId="{6D080BDD-C7D8-4FE2-ABEE-03363F7222CB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608EC163-EF2F-4CAC-BF55-E1666A4AEB7D}" type="pres">
      <dgm:prSet presAssocID="{72AF7DB7-A4D1-4EF1-B1D9-AA6B07DD1E9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FD83F35-7DA7-4059-A8F2-94DBDF3D6505}" type="pres">
      <dgm:prSet presAssocID="{51C2B24D-84A5-4637-BFBE-C82699CC63CA}" presName="centerShape" presStyleLbl="node0" presStyleIdx="0" presStyleCnt="1" custScaleX="115716" custScaleY="111953"/>
      <dgm:spPr/>
    </dgm:pt>
    <dgm:pt modelId="{3737BF8A-97D3-4D27-8B43-B2FA2098142D}" type="pres">
      <dgm:prSet presAssocID="{135F48DF-D661-4E48-9DCD-F48B05B6A882}" presName="node" presStyleLbl="node1" presStyleIdx="0" presStyleCnt="4" custScaleX="123914" custScaleY="122170">
        <dgm:presLayoutVars>
          <dgm:bulletEnabled val="1"/>
        </dgm:presLayoutVars>
      </dgm:prSet>
      <dgm:spPr/>
    </dgm:pt>
    <dgm:pt modelId="{3CFFF431-60A0-458C-A103-6737E14D30C8}" type="pres">
      <dgm:prSet presAssocID="{135F48DF-D661-4E48-9DCD-F48B05B6A882}" presName="dummy" presStyleCnt="0"/>
      <dgm:spPr/>
    </dgm:pt>
    <dgm:pt modelId="{ADBA4A13-1616-4CEE-84A5-D640634C987C}" type="pres">
      <dgm:prSet presAssocID="{B8AF6D5E-0B9B-4CBC-B6AD-4DDAB226E3DA}" presName="sibTrans" presStyleLbl="sibTrans2D1" presStyleIdx="0" presStyleCnt="4"/>
      <dgm:spPr/>
    </dgm:pt>
    <dgm:pt modelId="{8AB7C3EC-C4E2-4B29-A696-83A7C6007274}" type="pres">
      <dgm:prSet presAssocID="{0AD9F576-F552-4425-B872-BD9AB029E005}" presName="node" presStyleLbl="node1" presStyleIdx="1" presStyleCnt="4" custScaleX="123914" custScaleY="122170">
        <dgm:presLayoutVars>
          <dgm:bulletEnabled val="1"/>
        </dgm:presLayoutVars>
      </dgm:prSet>
      <dgm:spPr/>
    </dgm:pt>
    <dgm:pt modelId="{4ED5F34E-8B0C-4113-B9B3-D16E4DD98EDB}" type="pres">
      <dgm:prSet presAssocID="{0AD9F576-F552-4425-B872-BD9AB029E005}" presName="dummy" presStyleCnt="0"/>
      <dgm:spPr/>
    </dgm:pt>
    <dgm:pt modelId="{C1AEAD98-5640-4ABE-A2E0-0DD2CC8664EA}" type="pres">
      <dgm:prSet presAssocID="{D6264B3E-22BB-403D-8157-8DA5D2265A5D}" presName="sibTrans" presStyleLbl="sibTrans2D1" presStyleIdx="1" presStyleCnt="4"/>
      <dgm:spPr/>
    </dgm:pt>
    <dgm:pt modelId="{67BCAC38-CCF5-451D-AF03-98A1646DE7A7}" type="pres">
      <dgm:prSet presAssocID="{C0F7889A-2977-46DD-BB1A-62E454ABBC31}" presName="node" presStyleLbl="node1" presStyleIdx="2" presStyleCnt="4" custScaleX="123914" custScaleY="122170">
        <dgm:presLayoutVars>
          <dgm:bulletEnabled val="1"/>
        </dgm:presLayoutVars>
      </dgm:prSet>
      <dgm:spPr/>
    </dgm:pt>
    <dgm:pt modelId="{6C6C44D0-BE7D-41B3-866A-1C23CE4DDA17}" type="pres">
      <dgm:prSet presAssocID="{C0F7889A-2977-46DD-BB1A-62E454ABBC31}" presName="dummy" presStyleCnt="0"/>
      <dgm:spPr/>
    </dgm:pt>
    <dgm:pt modelId="{0CCADE7B-C883-4582-A06D-59149C707792}" type="pres">
      <dgm:prSet presAssocID="{54A7946A-6FCD-4740-9943-BD3FADB1844B}" presName="sibTrans" presStyleLbl="sibTrans2D1" presStyleIdx="2" presStyleCnt="4"/>
      <dgm:spPr/>
    </dgm:pt>
    <dgm:pt modelId="{0E862732-685A-4E88-A307-8D507D5D3075}" type="pres">
      <dgm:prSet presAssocID="{3CD84D0F-A411-4D0E-90A2-D771BFA4262D}" presName="node" presStyleLbl="node1" presStyleIdx="3" presStyleCnt="4" custScaleX="123914" custScaleY="122170">
        <dgm:presLayoutVars>
          <dgm:bulletEnabled val="1"/>
        </dgm:presLayoutVars>
      </dgm:prSet>
      <dgm:spPr/>
    </dgm:pt>
    <dgm:pt modelId="{2EB6A5B8-7955-4666-A0E6-6C8D667BFA59}" type="pres">
      <dgm:prSet presAssocID="{3CD84D0F-A411-4D0E-90A2-D771BFA4262D}" presName="dummy" presStyleCnt="0"/>
      <dgm:spPr/>
    </dgm:pt>
    <dgm:pt modelId="{87897E8C-7819-4F2E-BAD1-D074ACD06EAE}" type="pres">
      <dgm:prSet presAssocID="{7C9E5A2B-319F-4101-917A-D05366F9B7B5}" presName="sibTrans" presStyleLbl="sibTrans2D1" presStyleIdx="3" presStyleCnt="4"/>
      <dgm:spPr/>
    </dgm:pt>
  </dgm:ptLst>
  <dgm:cxnLst>
    <dgm:cxn modelId="{712FC203-CDAF-4742-9ADC-EF22410E6B44}" srcId="{72AF7DB7-A4D1-4EF1-B1D9-AA6B07DD1E9F}" destId="{51C2B24D-84A5-4637-BFBE-C82699CC63CA}" srcOrd="0" destOrd="0" parTransId="{090CF9D3-5F8F-40E5-9E83-2C54E2A1881D}" sibTransId="{971488AE-CA76-471E-88DB-0E9345139290}"/>
    <dgm:cxn modelId="{7A947E0F-2F46-459B-AB00-DC596FB55264}" type="presOf" srcId="{7C9E5A2B-319F-4101-917A-D05366F9B7B5}" destId="{87897E8C-7819-4F2E-BAD1-D074ACD06EAE}" srcOrd="0" destOrd="0" presId="urn:microsoft.com/office/officeart/2005/8/layout/radial6"/>
    <dgm:cxn modelId="{639F6814-3673-4350-970A-84881F8FA98E}" type="presOf" srcId="{135F48DF-D661-4E48-9DCD-F48B05B6A882}" destId="{3737BF8A-97D3-4D27-8B43-B2FA2098142D}" srcOrd="0" destOrd="0" presId="urn:microsoft.com/office/officeart/2005/8/layout/radial6"/>
    <dgm:cxn modelId="{7EEB581F-BC7F-4AA1-BC92-8D369D68E938}" type="presOf" srcId="{C0F7889A-2977-46DD-BB1A-62E454ABBC31}" destId="{67BCAC38-CCF5-451D-AF03-98A1646DE7A7}" srcOrd="0" destOrd="0" presId="urn:microsoft.com/office/officeart/2005/8/layout/radial6"/>
    <dgm:cxn modelId="{426EAE3C-F341-4B4D-8141-BB26C386A921}" type="presOf" srcId="{3CD84D0F-A411-4D0E-90A2-D771BFA4262D}" destId="{0E862732-685A-4E88-A307-8D507D5D3075}" srcOrd="0" destOrd="0" presId="urn:microsoft.com/office/officeart/2005/8/layout/radial6"/>
    <dgm:cxn modelId="{C4567348-C05B-4D44-8C5E-A1495D3A36A0}" srcId="{51C2B24D-84A5-4637-BFBE-C82699CC63CA}" destId="{C0F7889A-2977-46DD-BB1A-62E454ABBC31}" srcOrd="2" destOrd="0" parTransId="{7FAE1B2B-2123-434F-851E-02594355DD7B}" sibTransId="{54A7946A-6FCD-4740-9943-BD3FADB1844B}"/>
    <dgm:cxn modelId="{94539B6D-E96E-4953-8A14-6D2DBE39B7FC}" type="presOf" srcId="{0AD9F576-F552-4425-B872-BD9AB029E005}" destId="{8AB7C3EC-C4E2-4B29-A696-83A7C6007274}" srcOrd="0" destOrd="0" presId="urn:microsoft.com/office/officeart/2005/8/layout/radial6"/>
    <dgm:cxn modelId="{08A88572-807E-4ADD-B364-FF2877E43863}" type="presOf" srcId="{51C2B24D-84A5-4637-BFBE-C82699CC63CA}" destId="{5FD83F35-7DA7-4059-A8F2-94DBDF3D6505}" srcOrd="0" destOrd="0" presId="urn:microsoft.com/office/officeart/2005/8/layout/radial6"/>
    <dgm:cxn modelId="{87915293-511E-4504-871D-77F3568E144C}" type="presOf" srcId="{D6264B3E-22BB-403D-8157-8DA5D2265A5D}" destId="{C1AEAD98-5640-4ABE-A2E0-0DD2CC8664EA}" srcOrd="0" destOrd="0" presId="urn:microsoft.com/office/officeart/2005/8/layout/radial6"/>
    <dgm:cxn modelId="{BA4459A3-9DE6-4AF7-BA54-EB3F32004626}" type="presOf" srcId="{B8AF6D5E-0B9B-4CBC-B6AD-4DDAB226E3DA}" destId="{ADBA4A13-1616-4CEE-84A5-D640634C987C}" srcOrd="0" destOrd="0" presId="urn:microsoft.com/office/officeart/2005/8/layout/radial6"/>
    <dgm:cxn modelId="{1B6BF2B5-029F-4802-B624-50D5C7F9ECC3}" type="presOf" srcId="{54A7946A-6FCD-4740-9943-BD3FADB1844B}" destId="{0CCADE7B-C883-4582-A06D-59149C707792}" srcOrd="0" destOrd="0" presId="urn:microsoft.com/office/officeart/2005/8/layout/radial6"/>
    <dgm:cxn modelId="{7FF507C4-F896-4CC7-BCF8-5AA60328E621}" type="presOf" srcId="{72AF7DB7-A4D1-4EF1-B1D9-AA6B07DD1E9F}" destId="{608EC163-EF2F-4CAC-BF55-E1666A4AEB7D}" srcOrd="0" destOrd="0" presId="urn:microsoft.com/office/officeart/2005/8/layout/radial6"/>
    <dgm:cxn modelId="{E349EDDB-E875-470A-BAE3-50465FBCD116}" srcId="{51C2B24D-84A5-4637-BFBE-C82699CC63CA}" destId="{135F48DF-D661-4E48-9DCD-F48B05B6A882}" srcOrd="0" destOrd="0" parTransId="{D6CA1BA1-5ED7-4D15-AD9E-D46167FC3CAC}" sibTransId="{B8AF6D5E-0B9B-4CBC-B6AD-4DDAB226E3DA}"/>
    <dgm:cxn modelId="{6D080BDD-C7D8-4FE2-ABEE-03363F7222CB}" srcId="{51C2B24D-84A5-4637-BFBE-C82699CC63CA}" destId="{3CD84D0F-A411-4D0E-90A2-D771BFA4262D}" srcOrd="3" destOrd="0" parTransId="{A071BFDD-4EB6-43F9-BBB0-32FB2845B748}" sibTransId="{7C9E5A2B-319F-4101-917A-D05366F9B7B5}"/>
    <dgm:cxn modelId="{8669E6F0-BC12-4468-8493-B40AC6242E84}" srcId="{51C2B24D-84A5-4637-BFBE-C82699CC63CA}" destId="{0AD9F576-F552-4425-B872-BD9AB029E005}" srcOrd="1" destOrd="0" parTransId="{FC024F7E-F0AE-4B8E-9224-1E7FD6043AB6}" sibTransId="{D6264B3E-22BB-403D-8157-8DA5D2265A5D}"/>
    <dgm:cxn modelId="{4743B954-992D-4CB6-8036-1BB2914A62D9}" type="presParOf" srcId="{608EC163-EF2F-4CAC-BF55-E1666A4AEB7D}" destId="{5FD83F35-7DA7-4059-A8F2-94DBDF3D6505}" srcOrd="0" destOrd="0" presId="urn:microsoft.com/office/officeart/2005/8/layout/radial6"/>
    <dgm:cxn modelId="{7DCB65C3-DC3D-4957-B4EF-13147541A529}" type="presParOf" srcId="{608EC163-EF2F-4CAC-BF55-E1666A4AEB7D}" destId="{3737BF8A-97D3-4D27-8B43-B2FA2098142D}" srcOrd="1" destOrd="0" presId="urn:microsoft.com/office/officeart/2005/8/layout/radial6"/>
    <dgm:cxn modelId="{E0F7EBE4-E379-4890-9392-3A7A8D04031F}" type="presParOf" srcId="{608EC163-EF2F-4CAC-BF55-E1666A4AEB7D}" destId="{3CFFF431-60A0-458C-A103-6737E14D30C8}" srcOrd="2" destOrd="0" presId="urn:microsoft.com/office/officeart/2005/8/layout/radial6"/>
    <dgm:cxn modelId="{E0C2431B-3AF1-4AF3-83B8-96DFA423EA47}" type="presParOf" srcId="{608EC163-EF2F-4CAC-BF55-E1666A4AEB7D}" destId="{ADBA4A13-1616-4CEE-84A5-D640634C987C}" srcOrd="3" destOrd="0" presId="urn:microsoft.com/office/officeart/2005/8/layout/radial6"/>
    <dgm:cxn modelId="{DE6D454E-E8E5-4F4C-9861-2ED9468BD451}" type="presParOf" srcId="{608EC163-EF2F-4CAC-BF55-E1666A4AEB7D}" destId="{8AB7C3EC-C4E2-4B29-A696-83A7C6007274}" srcOrd="4" destOrd="0" presId="urn:microsoft.com/office/officeart/2005/8/layout/radial6"/>
    <dgm:cxn modelId="{646FCBFB-48D4-4B3C-ADA5-830716CCDA9D}" type="presParOf" srcId="{608EC163-EF2F-4CAC-BF55-E1666A4AEB7D}" destId="{4ED5F34E-8B0C-4113-B9B3-D16E4DD98EDB}" srcOrd="5" destOrd="0" presId="urn:microsoft.com/office/officeart/2005/8/layout/radial6"/>
    <dgm:cxn modelId="{F6F74E03-9BFE-4A87-88BD-1D9DBCCCFA4B}" type="presParOf" srcId="{608EC163-EF2F-4CAC-BF55-E1666A4AEB7D}" destId="{C1AEAD98-5640-4ABE-A2E0-0DD2CC8664EA}" srcOrd="6" destOrd="0" presId="urn:microsoft.com/office/officeart/2005/8/layout/radial6"/>
    <dgm:cxn modelId="{3E85AE52-48BB-4401-960E-A157B613D582}" type="presParOf" srcId="{608EC163-EF2F-4CAC-BF55-E1666A4AEB7D}" destId="{67BCAC38-CCF5-451D-AF03-98A1646DE7A7}" srcOrd="7" destOrd="0" presId="urn:microsoft.com/office/officeart/2005/8/layout/radial6"/>
    <dgm:cxn modelId="{ACA89FE2-CA70-4608-A249-54D6DEA12D53}" type="presParOf" srcId="{608EC163-EF2F-4CAC-BF55-E1666A4AEB7D}" destId="{6C6C44D0-BE7D-41B3-866A-1C23CE4DDA17}" srcOrd="8" destOrd="0" presId="urn:microsoft.com/office/officeart/2005/8/layout/radial6"/>
    <dgm:cxn modelId="{ED8170BC-7163-448B-8CE6-3419DE788EF3}" type="presParOf" srcId="{608EC163-EF2F-4CAC-BF55-E1666A4AEB7D}" destId="{0CCADE7B-C883-4582-A06D-59149C707792}" srcOrd="9" destOrd="0" presId="urn:microsoft.com/office/officeart/2005/8/layout/radial6"/>
    <dgm:cxn modelId="{5E5F2D6A-922B-46A6-B040-32FBEB30B98B}" type="presParOf" srcId="{608EC163-EF2F-4CAC-BF55-E1666A4AEB7D}" destId="{0E862732-685A-4E88-A307-8D507D5D3075}" srcOrd="10" destOrd="0" presId="urn:microsoft.com/office/officeart/2005/8/layout/radial6"/>
    <dgm:cxn modelId="{F474FED4-17FA-40BB-ADE3-7B8B574C6CB3}" type="presParOf" srcId="{608EC163-EF2F-4CAC-BF55-E1666A4AEB7D}" destId="{2EB6A5B8-7955-4666-A0E6-6C8D667BFA59}" srcOrd="11" destOrd="0" presId="urn:microsoft.com/office/officeart/2005/8/layout/radial6"/>
    <dgm:cxn modelId="{6F89A867-7853-4099-8CF6-EEC3227A56E3}" type="presParOf" srcId="{608EC163-EF2F-4CAC-BF55-E1666A4AEB7D}" destId="{87897E8C-7819-4F2E-BAD1-D074ACD06EA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8581A2-83E3-4301-AE9A-948B0C24A71D}" type="doc">
      <dgm:prSet loTypeId="urn:microsoft.com/office/officeart/2005/8/layout/vList4" loCatId="list" qsTypeId="urn:microsoft.com/office/officeart/2005/8/quickstyle/simple1#3" qsCatId="simple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9B4E906D-BDEB-48A4-8112-E82D99A129A5}">
      <dgm:prSet phldrT="[Text]" phldr="0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dirty="0"/>
            <a:t>Cyber Essentials (PPN014)</a:t>
          </a:r>
        </a:p>
      </dgm:t>
    </dgm:pt>
    <dgm:pt modelId="{63165A4F-1F5E-4BEF-B785-A7BD17010E5F}" type="parTrans" cxnId="{C9188AC8-A9DF-4B6C-B077-F6E530C845F0}">
      <dgm:prSet/>
      <dgm:spPr/>
      <dgm:t>
        <a:bodyPr/>
        <a:lstStyle/>
        <a:p>
          <a:endParaRPr lang="en-GB"/>
        </a:p>
      </dgm:t>
    </dgm:pt>
    <dgm:pt modelId="{21B0A685-C586-4614-ABDF-9EA1EDF41C0D}" type="sibTrans" cxnId="{C9188AC8-A9DF-4B6C-B077-F6E530C845F0}">
      <dgm:prSet/>
      <dgm:spPr/>
      <dgm:t>
        <a:bodyPr/>
        <a:lstStyle/>
        <a:p>
          <a:endParaRPr lang="en-GB"/>
        </a:p>
      </dgm:t>
    </dgm:pt>
    <dgm:pt modelId="{276C059A-8B20-4F4F-ADF6-501F3DA0C4CD}">
      <dgm:prSet phldrT="[Text]" phldr="0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dirty="0"/>
            <a:t>Requirement from Feb 2025</a:t>
          </a:r>
        </a:p>
      </dgm:t>
    </dgm:pt>
    <dgm:pt modelId="{9E8B5074-1C82-4C32-B507-0579B12C06D4}" type="parTrans" cxnId="{FB908361-1D35-4C1E-92FD-1703296A2DAA}">
      <dgm:prSet/>
      <dgm:spPr/>
      <dgm:t>
        <a:bodyPr/>
        <a:lstStyle/>
        <a:p>
          <a:endParaRPr lang="en-GB"/>
        </a:p>
      </dgm:t>
    </dgm:pt>
    <dgm:pt modelId="{3DA27B04-E938-4D5C-9699-29545427416E}" type="sibTrans" cxnId="{FB908361-1D35-4C1E-92FD-1703296A2DAA}">
      <dgm:prSet/>
      <dgm:spPr/>
      <dgm:t>
        <a:bodyPr/>
        <a:lstStyle/>
        <a:p>
          <a:endParaRPr lang="en-GB"/>
        </a:p>
      </dgm:t>
    </dgm:pt>
    <dgm:pt modelId="{9E7D9956-E478-4155-B4B1-8103A31C1035}">
      <dgm:prSet phldrT="[Text]" phldr="0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dirty="0"/>
            <a:t>UKFE developing support for SMEs</a:t>
          </a:r>
        </a:p>
      </dgm:t>
    </dgm:pt>
    <dgm:pt modelId="{40F46D4C-1760-4E71-8F7B-AF5FAFAEB6B4}" type="parTrans" cxnId="{040CDFDC-FD81-4006-87C0-25BCC5990DDA}">
      <dgm:prSet/>
      <dgm:spPr/>
      <dgm:t>
        <a:bodyPr/>
        <a:lstStyle/>
        <a:p>
          <a:endParaRPr lang="en-GB"/>
        </a:p>
      </dgm:t>
    </dgm:pt>
    <dgm:pt modelId="{2F942B1A-199D-4DA7-9299-0A0BE3AC11D3}" type="sibTrans" cxnId="{040CDFDC-FD81-4006-87C0-25BCC5990DDA}">
      <dgm:prSet/>
      <dgm:spPr/>
      <dgm:t>
        <a:bodyPr/>
        <a:lstStyle/>
        <a:p>
          <a:endParaRPr lang="en-GB"/>
        </a:p>
      </dgm:t>
    </dgm:pt>
    <dgm:pt modelId="{D8105E92-0C96-4395-BAB4-B5E081E129C2}">
      <dgm:prSet phldrT="[Text]" phldr="0"/>
      <dgm:spPr/>
      <dgm:t>
        <a:bodyPr/>
        <a:lstStyle/>
        <a:p>
          <a:r>
            <a:rPr lang="en-GB" dirty="0"/>
            <a:t>Quality</a:t>
          </a:r>
        </a:p>
      </dgm:t>
    </dgm:pt>
    <dgm:pt modelId="{D7991084-E238-423E-93DA-5A7B6791B3C1}" type="parTrans" cxnId="{5E9AA2C1-195F-45F8-88E1-BC1017422E36}">
      <dgm:prSet/>
      <dgm:spPr/>
      <dgm:t>
        <a:bodyPr/>
        <a:lstStyle/>
        <a:p>
          <a:endParaRPr lang="en-GB"/>
        </a:p>
      </dgm:t>
    </dgm:pt>
    <dgm:pt modelId="{93B1237B-A01C-4807-89EF-0F639809617A}" type="sibTrans" cxnId="{5E9AA2C1-195F-45F8-88E1-BC1017422E36}">
      <dgm:prSet/>
      <dgm:spPr/>
      <dgm:t>
        <a:bodyPr/>
        <a:lstStyle/>
        <a:p>
          <a:endParaRPr lang="en-GB"/>
        </a:p>
      </dgm:t>
    </dgm:pt>
    <dgm:pt modelId="{77156A5B-3A46-4CD5-8387-514E5C22998A}">
      <dgm:prSet phldrT="[Text]" phldr="0"/>
      <dgm:spPr/>
      <dgm:t>
        <a:bodyPr/>
        <a:lstStyle/>
        <a:p>
          <a:r>
            <a:rPr lang="en-GB" dirty="0"/>
            <a:t>Based around ISO 9001</a:t>
          </a:r>
        </a:p>
      </dgm:t>
    </dgm:pt>
    <dgm:pt modelId="{0CD1A3F7-672D-4BCF-A5F8-92566C0EE4D7}" type="parTrans" cxnId="{3AF53A3E-898E-40C0-B3B6-AC9BDD53BF7C}">
      <dgm:prSet/>
      <dgm:spPr/>
      <dgm:t>
        <a:bodyPr/>
        <a:lstStyle/>
        <a:p>
          <a:endParaRPr lang="en-GB"/>
        </a:p>
      </dgm:t>
    </dgm:pt>
    <dgm:pt modelId="{3B347671-4446-4687-846F-097952E7E1D6}" type="sibTrans" cxnId="{3AF53A3E-898E-40C0-B3B6-AC9BDD53BF7C}">
      <dgm:prSet/>
      <dgm:spPr/>
      <dgm:t>
        <a:bodyPr/>
        <a:lstStyle/>
        <a:p>
          <a:endParaRPr lang="en-GB"/>
        </a:p>
      </dgm:t>
    </dgm:pt>
    <dgm:pt modelId="{C59C781B-6992-4486-B94E-B25F4F8F822C}">
      <dgm:prSet phldrT="[Text]" phldr="0"/>
      <dgm:spPr/>
      <dgm:t>
        <a:bodyPr/>
        <a:lstStyle/>
        <a:p>
          <a:r>
            <a:rPr lang="en-GB" dirty="0"/>
            <a:t>Evolving standards</a:t>
          </a:r>
        </a:p>
      </dgm:t>
    </dgm:pt>
    <dgm:pt modelId="{5265D254-9A04-4B7D-9DCC-508FB1BB9BD8}" type="parTrans" cxnId="{97D943B2-BDA8-4442-8EDD-DB7844088AAB}">
      <dgm:prSet/>
      <dgm:spPr/>
      <dgm:t>
        <a:bodyPr/>
        <a:lstStyle/>
        <a:p>
          <a:endParaRPr lang="en-GB"/>
        </a:p>
      </dgm:t>
    </dgm:pt>
    <dgm:pt modelId="{369A7862-C632-419B-83ED-5D3546B239C1}" type="sibTrans" cxnId="{97D943B2-BDA8-4442-8EDD-DB7844088AAB}">
      <dgm:prSet/>
      <dgm:spPr/>
      <dgm:t>
        <a:bodyPr/>
        <a:lstStyle/>
        <a:p>
          <a:endParaRPr lang="en-GB"/>
        </a:p>
      </dgm:t>
    </dgm:pt>
    <dgm:pt modelId="{C1A0D938-AD16-4B0F-85F6-0FE64898CD21}">
      <dgm:prSet phldrT="[Text]" phldr="0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dirty="0">
              <a:solidFill>
                <a:schemeClr val="accent2"/>
              </a:solidFill>
            </a:rPr>
            <a:t>Finance Checks</a:t>
          </a:r>
        </a:p>
      </dgm:t>
    </dgm:pt>
    <dgm:pt modelId="{0BD17E2F-6A4A-4AEA-B1A2-47C3FB62620E}" type="parTrans" cxnId="{566FF828-0AA0-469F-A1E6-3F22AF7185D7}">
      <dgm:prSet/>
      <dgm:spPr/>
      <dgm:t>
        <a:bodyPr/>
        <a:lstStyle/>
        <a:p>
          <a:endParaRPr lang="en-GB"/>
        </a:p>
      </dgm:t>
    </dgm:pt>
    <dgm:pt modelId="{178BE74F-FD10-40F8-A87B-25BD49947847}" type="sibTrans" cxnId="{566FF828-0AA0-469F-A1E6-3F22AF7185D7}">
      <dgm:prSet/>
      <dgm:spPr/>
      <dgm:t>
        <a:bodyPr/>
        <a:lstStyle/>
        <a:p>
          <a:endParaRPr lang="en-GB"/>
        </a:p>
      </dgm:t>
    </dgm:pt>
    <dgm:pt modelId="{6E30CFA0-E31E-455A-A530-580C6F66A09A}">
      <dgm:prSet phldrT="[Text]" phldr="0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dirty="0">
              <a:solidFill>
                <a:schemeClr val="accent2"/>
              </a:solidFill>
            </a:rPr>
            <a:t>Credit Report Checks</a:t>
          </a:r>
        </a:p>
      </dgm:t>
    </dgm:pt>
    <dgm:pt modelId="{20ED68CA-D21F-4DF3-A72B-27F551A051BD}" type="parTrans" cxnId="{F9E24A07-8774-4668-8495-2764EE9F92BB}">
      <dgm:prSet/>
      <dgm:spPr/>
      <dgm:t>
        <a:bodyPr/>
        <a:lstStyle/>
        <a:p>
          <a:endParaRPr lang="en-GB"/>
        </a:p>
      </dgm:t>
    </dgm:pt>
    <dgm:pt modelId="{5D869748-0E3A-4E36-8051-8E6D19236224}" type="sibTrans" cxnId="{F9E24A07-8774-4668-8495-2764EE9F92BB}">
      <dgm:prSet/>
      <dgm:spPr/>
      <dgm:t>
        <a:bodyPr/>
        <a:lstStyle/>
        <a:p>
          <a:endParaRPr lang="en-GB"/>
        </a:p>
      </dgm:t>
    </dgm:pt>
    <dgm:pt modelId="{519D2514-1A0E-4DD7-992F-4B9BBA92BA00}">
      <dgm:prSet phldrT="[Text]" phldr="0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dirty="0">
              <a:solidFill>
                <a:schemeClr val="accent2"/>
              </a:solidFill>
            </a:rPr>
            <a:t>Physical Address and Contact Number</a:t>
          </a:r>
        </a:p>
      </dgm:t>
    </dgm:pt>
    <dgm:pt modelId="{FA17126A-3241-41ED-A67F-27CE1BEC9F55}" type="parTrans" cxnId="{068F8306-A5D4-45E1-81AD-6822F39CDDAE}">
      <dgm:prSet/>
      <dgm:spPr/>
      <dgm:t>
        <a:bodyPr/>
        <a:lstStyle/>
        <a:p>
          <a:endParaRPr lang="en-GB"/>
        </a:p>
      </dgm:t>
    </dgm:pt>
    <dgm:pt modelId="{CE2DB15E-A954-48AB-B84E-4B0D63ED37A2}" type="sibTrans" cxnId="{068F8306-A5D4-45E1-81AD-6822F39CDDAE}">
      <dgm:prSet/>
      <dgm:spPr/>
      <dgm:t>
        <a:bodyPr/>
        <a:lstStyle/>
        <a:p>
          <a:endParaRPr lang="en-GB"/>
        </a:p>
      </dgm:t>
    </dgm:pt>
    <dgm:pt modelId="{F53A9D85-9978-4E81-BDC6-2221E6496C99}" type="pres">
      <dgm:prSet presAssocID="{5F8581A2-83E3-4301-AE9A-948B0C24A71D}" presName="linear" presStyleCnt="0">
        <dgm:presLayoutVars>
          <dgm:dir/>
          <dgm:resizeHandles val="exact"/>
        </dgm:presLayoutVars>
      </dgm:prSet>
      <dgm:spPr/>
    </dgm:pt>
    <dgm:pt modelId="{ACCA398A-AB0F-4D7A-883A-E38AB1BA39CA}" type="pres">
      <dgm:prSet presAssocID="{9B4E906D-BDEB-48A4-8112-E82D99A129A5}" presName="comp" presStyleCnt="0"/>
      <dgm:spPr/>
    </dgm:pt>
    <dgm:pt modelId="{46E31840-1A16-4850-A971-4C104C84C3D0}" type="pres">
      <dgm:prSet presAssocID="{9B4E906D-BDEB-48A4-8112-E82D99A129A5}" presName="box" presStyleLbl="node1" presStyleIdx="0" presStyleCnt="3"/>
      <dgm:spPr/>
    </dgm:pt>
    <dgm:pt modelId="{A1E4EE4B-BEBB-47A9-B984-620CCDB94A4E}" type="pres">
      <dgm:prSet presAssocID="{9B4E906D-BDEB-48A4-8112-E82D99A129A5}" presName="img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10000" b="-10000"/>
          </a:stretch>
        </a:blipFill>
      </dgm:spPr>
      <dgm:extLst>
        <a:ext uri="{E40237B7-FDA0-4F09-8148-C483321AD2D9}">
          <dgm14:cNvPr xmlns:dgm14="http://schemas.microsoft.com/office/drawing/2010/diagram" id="0" name="" descr="Lock with solid fill"/>
        </a:ext>
      </dgm:extLst>
    </dgm:pt>
    <dgm:pt modelId="{A48BFAEB-F40B-4B92-94AF-0FAB0BD8AE2A}" type="pres">
      <dgm:prSet presAssocID="{9B4E906D-BDEB-48A4-8112-E82D99A129A5}" presName="text" presStyleLbl="node1" presStyleIdx="0" presStyleCnt="3">
        <dgm:presLayoutVars>
          <dgm:bulletEnabled val="1"/>
        </dgm:presLayoutVars>
      </dgm:prSet>
      <dgm:spPr/>
    </dgm:pt>
    <dgm:pt modelId="{6AA7A14F-7230-4941-B97E-F75E097C70A0}" type="pres">
      <dgm:prSet presAssocID="{21B0A685-C586-4614-ABDF-9EA1EDF41C0D}" presName="spacer" presStyleCnt="0"/>
      <dgm:spPr/>
    </dgm:pt>
    <dgm:pt modelId="{5A58124F-E38F-4CC8-A369-5FD8FC70A812}" type="pres">
      <dgm:prSet presAssocID="{D8105E92-0C96-4395-BAB4-B5E081E129C2}" presName="comp" presStyleCnt="0"/>
      <dgm:spPr/>
    </dgm:pt>
    <dgm:pt modelId="{13B6387C-7EC0-4A47-9A54-DD3E777CDE14}" type="pres">
      <dgm:prSet presAssocID="{D8105E92-0C96-4395-BAB4-B5E081E129C2}" presName="box" presStyleLbl="node1" presStyleIdx="1" presStyleCnt="3"/>
      <dgm:spPr/>
    </dgm:pt>
    <dgm:pt modelId="{CE1E5EF3-DC06-4553-A415-23E1924C6132}" type="pres">
      <dgm:prSet presAssocID="{D8105E92-0C96-4395-BAB4-B5E081E129C2}" presName="img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0000" b="-10000"/>
          </a:stretch>
        </a:blipFill>
      </dgm:spPr>
      <dgm:extLst>
        <a:ext uri="{E40237B7-FDA0-4F09-8148-C483321AD2D9}">
          <dgm14:cNvPr xmlns:dgm14="http://schemas.microsoft.com/office/drawing/2010/diagram" id="0" name="" descr="Clipboard Badge outline"/>
        </a:ext>
      </dgm:extLst>
    </dgm:pt>
    <dgm:pt modelId="{DC979712-C218-4D0B-B8D7-7F5622BA5855}" type="pres">
      <dgm:prSet presAssocID="{D8105E92-0C96-4395-BAB4-B5E081E129C2}" presName="text" presStyleLbl="node1" presStyleIdx="1" presStyleCnt="3">
        <dgm:presLayoutVars>
          <dgm:bulletEnabled val="1"/>
        </dgm:presLayoutVars>
      </dgm:prSet>
      <dgm:spPr/>
    </dgm:pt>
    <dgm:pt modelId="{19E9E046-45F1-4E1E-860B-A958B4C9E4B4}" type="pres">
      <dgm:prSet presAssocID="{93B1237B-A01C-4807-89EF-0F639809617A}" presName="spacer" presStyleCnt="0"/>
      <dgm:spPr/>
    </dgm:pt>
    <dgm:pt modelId="{D334D2E2-4A48-4287-A2AC-1100B5DD44BA}" type="pres">
      <dgm:prSet presAssocID="{C1A0D938-AD16-4B0F-85F6-0FE64898CD21}" presName="comp" presStyleCnt="0"/>
      <dgm:spPr/>
    </dgm:pt>
    <dgm:pt modelId="{034DA879-5033-482C-82C2-F8EF23641ECA}" type="pres">
      <dgm:prSet presAssocID="{C1A0D938-AD16-4B0F-85F6-0FE64898CD21}" presName="box" presStyleLbl="node1" presStyleIdx="2" presStyleCnt="3"/>
      <dgm:spPr/>
    </dgm:pt>
    <dgm:pt modelId="{6E784A04-6C73-4345-8831-D8639E99DF66}" type="pres">
      <dgm:prSet presAssocID="{C1A0D938-AD16-4B0F-85F6-0FE64898CD21}" presName="img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10000" b="-10000"/>
          </a:stretch>
        </a:blipFill>
      </dgm:spPr>
      <dgm:extLst>
        <a:ext uri="{E40237B7-FDA0-4F09-8148-C483321AD2D9}">
          <dgm14:cNvPr xmlns:dgm14="http://schemas.microsoft.com/office/drawing/2010/diagram" id="0" name="" descr="Pound with solid fill"/>
        </a:ext>
      </dgm:extLst>
    </dgm:pt>
    <dgm:pt modelId="{ADB30431-341D-4485-885D-59F0403C0641}" type="pres">
      <dgm:prSet presAssocID="{C1A0D938-AD16-4B0F-85F6-0FE64898CD21}" presName="text" presStyleLbl="node1" presStyleIdx="2" presStyleCnt="3">
        <dgm:presLayoutVars>
          <dgm:bulletEnabled val="1"/>
        </dgm:presLayoutVars>
      </dgm:prSet>
      <dgm:spPr/>
    </dgm:pt>
  </dgm:ptLst>
  <dgm:cxnLst>
    <dgm:cxn modelId="{9FB78702-5A0B-4446-9512-675898CCECBA}" type="presOf" srcId="{5F8581A2-83E3-4301-AE9A-948B0C24A71D}" destId="{F53A9D85-9978-4E81-BDC6-2221E6496C99}" srcOrd="0" destOrd="0" presId="urn:microsoft.com/office/officeart/2005/8/layout/vList4"/>
    <dgm:cxn modelId="{068F8306-A5D4-45E1-81AD-6822F39CDDAE}" srcId="{C1A0D938-AD16-4B0F-85F6-0FE64898CD21}" destId="{519D2514-1A0E-4DD7-992F-4B9BBA92BA00}" srcOrd="1" destOrd="0" parTransId="{FA17126A-3241-41ED-A67F-27CE1BEC9F55}" sibTransId="{CE2DB15E-A954-48AB-B84E-4B0D63ED37A2}"/>
    <dgm:cxn modelId="{F9E24A07-8774-4668-8495-2764EE9F92BB}" srcId="{C1A0D938-AD16-4B0F-85F6-0FE64898CD21}" destId="{6E30CFA0-E31E-455A-A530-580C6F66A09A}" srcOrd="0" destOrd="0" parTransId="{20ED68CA-D21F-4DF3-A72B-27F551A051BD}" sibTransId="{5D869748-0E3A-4E36-8051-8E6D19236224}"/>
    <dgm:cxn modelId="{531D7816-5223-460C-AACD-648D67688295}" type="presOf" srcId="{276C059A-8B20-4F4F-ADF6-501F3DA0C4CD}" destId="{A48BFAEB-F40B-4B92-94AF-0FAB0BD8AE2A}" srcOrd="1" destOrd="1" presId="urn:microsoft.com/office/officeart/2005/8/layout/vList4"/>
    <dgm:cxn modelId="{AB506A27-C29B-4547-907F-F5382AF5069B}" type="presOf" srcId="{9B4E906D-BDEB-48A4-8112-E82D99A129A5}" destId="{46E31840-1A16-4850-A971-4C104C84C3D0}" srcOrd="0" destOrd="0" presId="urn:microsoft.com/office/officeart/2005/8/layout/vList4"/>
    <dgm:cxn modelId="{566FF828-0AA0-469F-A1E6-3F22AF7185D7}" srcId="{5F8581A2-83E3-4301-AE9A-948B0C24A71D}" destId="{C1A0D938-AD16-4B0F-85F6-0FE64898CD21}" srcOrd="2" destOrd="0" parTransId="{0BD17E2F-6A4A-4AEA-B1A2-47C3FB62620E}" sibTransId="{178BE74F-FD10-40F8-A87B-25BD49947847}"/>
    <dgm:cxn modelId="{D825CB2B-45D4-45FE-A897-E95A0E305607}" type="presOf" srcId="{D8105E92-0C96-4395-BAB4-B5E081E129C2}" destId="{13B6387C-7EC0-4A47-9A54-DD3E777CDE14}" srcOrd="0" destOrd="0" presId="urn:microsoft.com/office/officeart/2005/8/layout/vList4"/>
    <dgm:cxn modelId="{BAAA102D-E808-4F33-BB19-38EAF24FC6A7}" type="presOf" srcId="{6E30CFA0-E31E-455A-A530-580C6F66A09A}" destId="{034DA879-5033-482C-82C2-F8EF23641ECA}" srcOrd="0" destOrd="1" presId="urn:microsoft.com/office/officeart/2005/8/layout/vList4"/>
    <dgm:cxn modelId="{01751D32-2B6E-4151-AE0E-1946AA0AC3DF}" type="presOf" srcId="{77156A5B-3A46-4CD5-8387-514E5C22998A}" destId="{DC979712-C218-4D0B-B8D7-7F5622BA5855}" srcOrd="1" destOrd="1" presId="urn:microsoft.com/office/officeart/2005/8/layout/vList4"/>
    <dgm:cxn modelId="{1E073938-8892-42BC-AF5A-650AF1029323}" type="presOf" srcId="{9B4E906D-BDEB-48A4-8112-E82D99A129A5}" destId="{A48BFAEB-F40B-4B92-94AF-0FAB0BD8AE2A}" srcOrd="1" destOrd="0" presId="urn:microsoft.com/office/officeart/2005/8/layout/vList4"/>
    <dgm:cxn modelId="{3AF53A3E-898E-40C0-B3B6-AC9BDD53BF7C}" srcId="{D8105E92-0C96-4395-BAB4-B5E081E129C2}" destId="{77156A5B-3A46-4CD5-8387-514E5C22998A}" srcOrd="0" destOrd="0" parTransId="{0CD1A3F7-672D-4BCF-A5F8-92566C0EE4D7}" sibTransId="{3B347671-4446-4687-846F-097952E7E1D6}"/>
    <dgm:cxn modelId="{CD8FF95E-0299-43E9-87F9-3BB8466A3DA5}" type="presOf" srcId="{D8105E92-0C96-4395-BAB4-B5E081E129C2}" destId="{DC979712-C218-4D0B-B8D7-7F5622BA5855}" srcOrd="1" destOrd="0" presId="urn:microsoft.com/office/officeart/2005/8/layout/vList4"/>
    <dgm:cxn modelId="{FB908361-1D35-4C1E-92FD-1703296A2DAA}" srcId="{9B4E906D-BDEB-48A4-8112-E82D99A129A5}" destId="{276C059A-8B20-4F4F-ADF6-501F3DA0C4CD}" srcOrd="0" destOrd="0" parTransId="{9E8B5074-1C82-4C32-B507-0579B12C06D4}" sibTransId="{3DA27B04-E938-4D5C-9699-29545427416E}"/>
    <dgm:cxn modelId="{88DD3942-9E39-446E-827B-1892C7AF8867}" type="presOf" srcId="{6E30CFA0-E31E-455A-A530-580C6F66A09A}" destId="{ADB30431-341D-4485-885D-59F0403C0641}" srcOrd="1" destOrd="1" presId="urn:microsoft.com/office/officeart/2005/8/layout/vList4"/>
    <dgm:cxn modelId="{DD016043-235A-4E8C-A371-E135062A0602}" type="presOf" srcId="{77156A5B-3A46-4CD5-8387-514E5C22998A}" destId="{13B6387C-7EC0-4A47-9A54-DD3E777CDE14}" srcOrd="0" destOrd="1" presId="urn:microsoft.com/office/officeart/2005/8/layout/vList4"/>
    <dgm:cxn modelId="{C1D6A94C-370A-4D91-ADE0-57E858FD7F96}" type="presOf" srcId="{C1A0D938-AD16-4B0F-85F6-0FE64898CD21}" destId="{ADB30431-341D-4485-885D-59F0403C0641}" srcOrd="1" destOrd="0" presId="urn:microsoft.com/office/officeart/2005/8/layout/vList4"/>
    <dgm:cxn modelId="{435F6378-9472-4C50-ACE4-498899E0D181}" type="presOf" srcId="{C59C781B-6992-4486-B94E-B25F4F8F822C}" destId="{13B6387C-7EC0-4A47-9A54-DD3E777CDE14}" srcOrd="0" destOrd="2" presId="urn:microsoft.com/office/officeart/2005/8/layout/vList4"/>
    <dgm:cxn modelId="{44D9D89F-F60D-4238-B0EF-B1A55F22031D}" type="presOf" srcId="{519D2514-1A0E-4DD7-992F-4B9BBA92BA00}" destId="{ADB30431-341D-4485-885D-59F0403C0641}" srcOrd="1" destOrd="2" presId="urn:microsoft.com/office/officeart/2005/8/layout/vList4"/>
    <dgm:cxn modelId="{2EF069AD-4437-4F2D-A72C-BAA26D3E33E7}" type="presOf" srcId="{276C059A-8B20-4F4F-ADF6-501F3DA0C4CD}" destId="{46E31840-1A16-4850-A971-4C104C84C3D0}" srcOrd="0" destOrd="1" presId="urn:microsoft.com/office/officeart/2005/8/layout/vList4"/>
    <dgm:cxn modelId="{97D943B2-BDA8-4442-8EDD-DB7844088AAB}" srcId="{D8105E92-0C96-4395-BAB4-B5E081E129C2}" destId="{C59C781B-6992-4486-B94E-B25F4F8F822C}" srcOrd="1" destOrd="0" parTransId="{5265D254-9A04-4B7D-9DCC-508FB1BB9BD8}" sibTransId="{369A7862-C632-419B-83ED-5D3546B239C1}"/>
    <dgm:cxn modelId="{1F55AFB5-0FC6-41C1-94EF-7A2C5D773502}" type="presOf" srcId="{C59C781B-6992-4486-B94E-B25F4F8F822C}" destId="{DC979712-C218-4D0B-B8D7-7F5622BA5855}" srcOrd="1" destOrd="2" presId="urn:microsoft.com/office/officeart/2005/8/layout/vList4"/>
    <dgm:cxn modelId="{A37562B6-7CC4-4FE2-8D5A-624FD2372DDE}" type="presOf" srcId="{519D2514-1A0E-4DD7-992F-4B9BBA92BA00}" destId="{034DA879-5033-482C-82C2-F8EF23641ECA}" srcOrd="0" destOrd="2" presId="urn:microsoft.com/office/officeart/2005/8/layout/vList4"/>
    <dgm:cxn modelId="{8D735CB7-CECA-4E38-B7F3-C50B81042419}" type="presOf" srcId="{9E7D9956-E478-4155-B4B1-8103A31C1035}" destId="{46E31840-1A16-4850-A971-4C104C84C3D0}" srcOrd="0" destOrd="2" presId="urn:microsoft.com/office/officeart/2005/8/layout/vList4"/>
    <dgm:cxn modelId="{5E9AA2C1-195F-45F8-88E1-BC1017422E36}" srcId="{5F8581A2-83E3-4301-AE9A-948B0C24A71D}" destId="{D8105E92-0C96-4395-BAB4-B5E081E129C2}" srcOrd="1" destOrd="0" parTransId="{D7991084-E238-423E-93DA-5A7B6791B3C1}" sibTransId="{93B1237B-A01C-4807-89EF-0F639809617A}"/>
    <dgm:cxn modelId="{C9188AC8-A9DF-4B6C-B077-F6E530C845F0}" srcId="{5F8581A2-83E3-4301-AE9A-948B0C24A71D}" destId="{9B4E906D-BDEB-48A4-8112-E82D99A129A5}" srcOrd="0" destOrd="0" parTransId="{63165A4F-1F5E-4BEF-B785-A7BD17010E5F}" sibTransId="{21B0A685-C586-4614-ABDF-9EA1EDF41C0D}"/>
    <dgm:cxn modelId="{040CDFDC-FD81-4006-87C0-25BCC5990DDA}" srcId="{9B4E906D-BDEB-48A4-8112-E82D99A129A5}" destId="{9E7D9956-E478-4155-B4B1-8103A31C1035}" srcOrd="1" destOrd="0" parTransId="{40F46D4C-1760-4E71-8F7B-AF5FAFAEB6B4}" sibTransId="{2F942B1A-199D-4DA7-9299-0A0BE3AC11D3}"/>
    <dgm:cxn modelId="{993E3EDF-06B8-4157-8C72-065E1BD3C950}" type="presOf" srcId="{C1A0D938-AD16-4B0F-85F6-0FE64898CD21}" destId="{034DA879-5033-482C-82C2-F8EF23641ECA}" srcOrd="0" destOrd="0" presId="urn:microsoft.com/office/officeart/2005/8/layout/vList4"/>
    <dgm:cxn modelId="{E5F9BFE1-B7BE-418C-9941-3DB5A6A91740}" type="presOf" srcId="{9E7D9956-E478-4155-B4B1-8103A31C1035}" destId="{A48BFAEB-F40B-4B92-94AF-0FAB0BD8AE2A}" srcOrd="1" destOrd="2" presId="urn:microsoft.com/office/officeart/2005/8/layout/vList4"/>
    <dgm:cxn modelId="{7652A3D8-ED66-4B5E-B10D-E95B098A77D7}" type="presParOf" srcId="{F53A9D85-9978-4E81-BDC6-2221E6496C99}" destId="{ACCA398A-AB0F-4D7A-883A-E38AB1BA39CA}" srcOrd="0" destOrd="0" presId="urn:microsoft.com/office/officeart/2005/8/layout/vList4"/>
    <dgm:cxn modelId="{73286DDC-6EF1-49BE-BDDC-A0937B496D67}" type="presParOf" srcId="{ACCA398A-AB0F-4D7A-883A-E38AB1BA39CA}" destId="{46E31840-1A16-4850-A971-4C104C84C3D0}" srcOrd="0" destOrd="0" presId="urn:microsoft.com/office/officeart/2005/8/layout/vList4"/>
    <dgm:cxn modelId="{F8C027E8-AE03-4220-9792-A9E872FFC739}" type="presParOf" srcId="{ACCA398A-AB0F-4D7A-883A-E38AB1BA39CA}" destId="{A1E4EE4B-BEBB-47A9-B984-620CCDB94A4E}" srcOrd="1" destOrd="0" presId="urn:microsoft.com/office/officeart/2005/8/layout/vList4"/>
    <dgm:cxn modelId="{2C887702-41EA-40D3-84B5-75526AE5E73C}" type="presParOf" srcId="{ACCA398A-AB0F-4D7A-883A-E38AB1BA39CA}" destId="{A48BFAEB-F40B-4B92-94AF-0FAB0BD8AE2A}" srcOrd="2" destOrd="0" presId="urn:microsoft.com/office/officeart/2005/8/layout/vList4"/>
    <dgm:cxn modelId="{44CFC49A-C8DB-4BD0-AB9F-08CA8A712183}" type="presParOf" srcId="{F53A9D85-9978-4E81-BDC6-2221E6496C99}" destId="{6AA7A14F-7230-4941-B97E-F75E097C70A0}" srcOrd="1" destOrd="0" presId="urn:microsoft.com/office/officeart/2005/8/layout/vList4"/>
    <dgm:cxn modelId="{720CC564-C455-420D-8898-1AC16A2F2912}" type="presParOf" srcId="{F53A9D85-9978-4E81-BDC6-2221E6496C99}" destId="{5A58124F-E38F-4CC8-A369-5FD8FC70A812}" srcOrd="2" destOrd="0" presId="urn:microsoft.com/office/officeart/2005/8/layout/vList4"/>
    <dgm:cxn modelId="{094A9F75-545D-4DB7-BDAC-DCB0834DED29}" type="presParOf" srcId="{5A58124F-E38F-4CC8-A369-5FD8FC70A812}" destId="{13B6387C-7EC0-4A47-9A54-DD3E777CDE14}" srcOrd="0" destOrd="0" presId="urn:microsoft.com/office/officeart/2005/8/layout/vList4"/>
    <dgm:cxn modelId="{9F2647EB-1B0D-458B-8058-172925AA310B}" type="presParOf" srcId="{5A58124F-E38F-4CC8-A369-5FD8FC70A812}" destId="{CE1E5EF3-DC06-4553-A415-23E1924C6132}" srcOrd="1" destOrd="0" presId="urn:microsoft.com/office/officeart/2005/8/layout/vList4"/>
    <dgm:cxn modelId="{3B41B165-C259-4A38-A520-CEBC5234F238}" type="presParOf" srcId="{5A58124F-E38F-4CC8-A369-5FD8FC70A812}" destId="{DC979712-C218-4D0B-B8D7-7F5622BA5855}" srcOrd="2" destOrd="0" presId="urn:microsoft.com/office/officeart/2005/8/layout/vList4"/>
    <dgm:cxn modelId="{6661CA4B-638D-4B34-B0F4-A7B639133907}" type="presParOf" srcId="{F53A9D85-9978-4E81-BDC6-2221E6496C99}" destId="{19E9E046-45F1-4E1E-860B-A958B4C9E4B4}" srcOrd="3" destOrd="0" presId="urn:microsoft.com/office/officeart/2005/8/layout/vList4"/>
    <dgm:cxn modelId="{4D571578-BA8E-4881-8660-93EED41EBCE7}" type="presParOf" srcId="{F53A9D85-9978-4E81-BDC6-2221E6496C99}" destId="{D334D2E2-4A48-4287-A2AC-1100B5DD44BA}" srcOrd="4" destOrd="0" presId="urn:microsoft.com/office/officeart/2005/8/layout/vList4"/>
    <dgm:cxn modelId="{3731850B-52D0-4BBA-9750-4BE15A71D0CE}" type="presParOf" srcId="{D334D2E2-4A48-4287-A2AC-1100B5DD44BA}" destId="{034DA879-5033-482C-82C2-F8EF23641ECA}" srcOrd="0" destOrd="0" presId="urn:microsoft.com/office/officeart/2005/8/layout/vList4"/>
    <dgm:cxn modelId="{EDA7BD2E-937D-46AF-A6FD-46551662F28A}" type="presParOf" srcId="{D334D2E2-4A48-4287-A2AC-1100B5DD44BA}" destId="{6E784A04-6C73-4345-8831-D8639E99DF66}" srcOrd="1" destOrd="0" presId="urn:microsoft.com/office/officeart/2005/8/layout/vList4"/>
    <dgm:cxn modelId="{BE437DBB-6999-437C-946C-F147EDE2C519}" type="presParOf" srcId="{D334D2E2-4A48-4287-A2AC-1100B5DD44BA}" destId="{ADB30431-341D-4485-885D-59F0403C064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C05A997-24BB-488D-BE76-1A212A7CFF25}" type="doc">
      <dgm:prSet loTypeId="urn:microsoft.com/office/officeart/2005/8/layout/process1" loCatId="process" qsTypeId="urn:microsoft.com/office/officeart/2005/8/quickstyle/simple1#4" qsCatId="simple" csTypeId="urn:microsoft.com/office/officeart/2005/8/colors/colorful1#2" csCatId="colorful" phldr="1"/>
      <dgm:spPr/>
      <dgm:t>
        <a:bodyPr/>
        <a:lstStyle/>
        <a:p>
          <a:endParaRPr lang="en-GB"/>
        </a:p>
      </dgm:t>
    </dgm:pt>
    <dgm:pt modelId="{477EA531-4A59-4BB9-8776-1475D43F87A2}">
      <dgm:prSet phldrT="[Text]" phldr="0"/>
      <dgm:spPr/>
      <dgm:t>
        <a:bodyPr/>
        <a:lstStyle/>
        <a:p>
          <a:pPr rtl="0"/>
          <a:r>
            <a:rPr lang="en-GB" dirty="0"/>
            <a:t>Open Tender Completed/Direct Award</a:t>
          </a:r>
          <a:r>
            <a:rPr lang="en-GB" dirty="0">
              <a:latin typeface="Neue Haas Grotesk Text Pro"/>
            </a:rPr>
            <a:t> Completed</a:t>
          </a:r>
          <a:endParaRPr lang="en-GB" dirty="0"/>
        </a:p>
      </dgm:t>
    </dgm:pt>
    <dgm:pt modelId="{A56301AB-B471-4425-8736-A9D65D20ED69}" type="parTrans" cxnId="{B928EC14-B68D-4E2B-A7A3-C8A0A8EC7315}">
      <dgm:prSet/>
      <dgm:spPr/>
      <dgm:t>
        <a:bodyPr/>
        <a:lstStyle/>
        <a:p>
          <a:endParaRPr lang="en-GB"/>
        </a:p>
      </dgm:t>
    </dgm:pt>
    <dgm:pt modelId="{DFAED841-D1F9-433D-B7E6-38C68DF8436E}" type="sibTrans" cxnId="{B928EC14-B68D-4E2B-A7A3-C8A0A8EC7315}">
      <dgm:prSet/>
      <dgm:spPr/>
      <dgm:t>
        <a:bodyPr/>
        <a:lstStyle/>
        <a:p>
          <a:endParaRPr lang="en-GB"/>
        </a:p>
      </dgm:t>
    </dgm:pt>
    <dgm:pt modelId="{4713491B-F3F9-4495-B3E5-87415506EEFC}">
      <dgm:prSet phldrT="[Text]" phldr="0"/>
      <dgm:spPr/>
      <dgm:t>
        <a:bodyPr/>
        <a:lstStyle/>
        <a:p>
          <a:r>
            <a:rPr lang="en-GB" dirty="0"/>
            <a:t>New Setup Request</a:t>
          </a:r>
        </a:p>
      </dgm:t>
    </dgm:pt>
    <dgm:pt modelId="{4B2974F7-5E71-44D7-A4C8-980540BC624F}" type="parTrans" cxnId="{6762C1E0-B85F-4175-8111-F8F10B951D39}">
      <dgm:prSet/>
      <dgm:spPr/>
      <dgm:t>
        <a:bodyPr/>
        <a:lstStyle/>
        <a:p>
          <a:endParaRPr lang="en-GB"/>
        </a:p>
      </dgm:t>
    </dgm:pt>
    <dgm:pt modelId="{F2DD3D9D-1CD8-48E3-9D4D-B84C8391E70A}" type="sibTrans" cxnId="{6762C1E0-B85F-4175-8111-F8F10B951D39}">
      <dgm:prSet/>
      <dgm:spPr/>
      <dgm:t>
        <a:bodyPr/>
        <a:lstStyle/>
        <a:p>
          <a:endParaRPr lang="en-GB"/>
        </a:p>
      </dgm:t>
    </dgm:pt>
    <dgm:pt modelId="{420E79AC-5173-4580-8693-4C0C09FD4F7E}">
      <dgm:prSet phldrT="[Text]" phldr="0"/>
      <dgm:spPr/>
      <dgm:t>
        <a:bodyPr/>
        <a:lstStyle/>
        <a:p>
          <a:r>
            <a:rPr lang="en-GB" dirty="0"/>
            <a:t>Qualifying Checks Made (UKFE/UKAEA)</a:t>
          </a:r>
        </a:p>
      </dgm:t>
    </dgm:pt>
    <dgm:pt modelId="{D7191B6B-D0EF-4DD6-A2BE-CF2432CAB44E}" type="parTrans" cxnId="{22B757AE-050E-4A6C-B9EF-6C843FE820AD}">
      <dgm:prSet/>
      <dgm:spPr/>
      <dgm:t>
        <a:bodyPr/>
        <a:lstStyle/>
        <a:p>
          <a:endParaRPr lang="en-GB"/>
        </a:p>
      </dgm:t>
    </dgm:pt>
    <dgm:pt modelId="{D9D88C2A-DBC6-4938-B7E3-91F1FE6B1E58}" type="sibTrans" cxnId="{22B757AE-050E-4A6C-B9EF-6C843FE820AD}">
      <dgm:prSet/>
      <dgm:spPr/>
      <dgm:t>
        <a:bodyPr/>
        <a:lstStyle/>
        <a:p>
          <a:endParaRPr lang="en-GB"/>
        </a:p>
      </dgm:t>
    </dgm:pt>
    <dgm:pt modelId="{34FB3DA7-1656-40DE-9940-617D1B7A752C}">
      <dgm:prSet phldrT="[Text]" phldr="0"/>
      <dgm:spPr/>
      <dgm:t>
        <a:bodyPr/>
        <a:lstStyle/>
        <a:p>
          <a:r>
            <a:rPr lang="en-GB" dirty="0"/>
            <a:t>Contract Signing (Conditional on setup requirements)</a:t>
          </a:r>
        </a:p>
      </dgm:t>
    </dgm:pt>
    <dgm:pt modelId="{1DBA48C7-B225-4A3C-9FDB-CD003E33B0F9}" type="parTrans" cxnId="{E0AAFBE8-7C67-4D33-9DB2-BEC0A29E2349}">
      <dgm:prSet/>
      <dgm:spPr/>
      <dgm:t>
        <a:bodyPr/>
        <a:lstStyle/>
        <a:p>
          <a:endParaRPr lang="en-GB"/>
        </a:p>
      </dgm:t>
    </dgm:pt>
    <dgm:pt modelId="{599F4B54-D6F3-4C47-A20B-022FFAA1282D}" type="sibTrans" cxnId="{E0AAFBE8-7C67-4D33-9DB2-BEC0A29E2349}">
      <dgm:prSet/>
      <dgm:spPr/>
      <dgm:t>
        <a:bodyPr/>
        <a:lstStyle/>
        <a:p>
          <a:endParaRPr lang="en-GB"/>
        </a:p>
      </dgm:t>
    </dgm:pt>
    <dgm:pt modelId="{45673033-72DF-4810-BDB2-287BAA6B494B}">
      <dgm:prSet phldrT="[Text]" phldr="0"/>
      <dgm:spPr/>
      <dgm:t>
        <a:bodyPr/>
        <a:lstStyle/>
        <a:p>
          <a:r>
            <a:rPr lang="en-GB" dirty="0">
              <a:solidFill>
                <a:schemeClr val="accent2"/>
              </a:solidFill>
            </a:rPr>
            <a:t>Supplier Approved</a:t>
          </a:r>
        </a:p>
      </dgm:t>
    </dgm:pt>
    <dgm:pt modelId="{F927B760-80CF-438A-A9A3-54696DE50F88}" type="parTrans" cxnId="{7D782E96-11D3-4DA8-B182-6500F04EE717}">
      <dgm:prSet/>
      <dgm:spPr/>
      <dgm:t>
        <a:bodyPr/>
        <a:lstStyle/>
        <a:p>
          <a:endParaRPr lang="en-GB"/>
        </a:p>
      </dgm:t>
    </dgm:pt>
    <dgm:pt modelId="{6766608D-FAF9-4B4E-830A-AE0EDCEA2002}" type="sibTrans" cxnId="{7D782E96-11D3-4DA8-B182-6500F04EE717}">
      <dgm:prSet/>
      <dgm:spPr/>
      <dgm:t>
        <a:bodyPr/>
        <a:lstStyle/>
        <a:p>
          <a:endParaRPr lang="en-GB"/>
        </a:p>
      </dgm:t>
    </dgm:pt>
    <dgm:pt modelId="{D8EF21D9-0788-47B6-BA60-1C8C604E3DF8}">
      <dgm:prSet phldrT="[Text]" phldr="0"/>
      <dgm:spPr/>
      <dgm:t>
        <a:bodyPr/>
        <a:lstStyle/>
        <a:p>
          <a:r>
            <a:rPr lang="en-GB" dirty="0"/>
            <a:t>Added to ERP</a:t>
          </a:r>
        </a:p>
      </dgm:t>
    </dgm:pt>
    <dgm:pt modelId="{AB80CEEA-B6B3-48CB-A6DC-07CDF3565063}" type="parTrans" cxnId="{3310A8A7-241B-4B0E-B357-CAB2BA724CBC}">
      <dgm:prSet/>
      <dgm:spPr/>
      <dgm:t>
        <a:bodyPr/>
        <a:lstStyle/>
        <a:p>
          <a:endParaRPr lang="en-GB"/>
        </a:p>
      </dgm:t>
    </dgm:pt>
    <dgm:pt modelId="{7A8C18DD-D4BA-4C2E-950A-4D159D994DD5}" type="sibTrans" cxnId="{3310A8A7-241B-4B0E-B357-CAB2BA724CBC}">
      <dgm:prSet/>
      <dgm:spPr/>
      <dgm:t>
        <a:bodyPr/>
        <a:lstStyle/>
        <a:p>
          <a:endParaRPr lang="en-GB"/>
        </a:p>
      </dgm:t>
    </dgm:pt>
    <dgm:pt modelId="{13A7C48D-A4E9-4A9E-ADDE-2D58DFA55D53}" type="pres">
      <dgm:prSet presAssocID="{BC05A997-24BB-488D-BE76-1A212A7CFF25}" presName="Name0" presStyleCnt="0">
        <dgm:presLayoutVars>
          <dgm:dir/>
          <dgm:resizeHandles val="exact"/>
        </dgm:presLayoutVars>
      </dgm:prSet>
      <dgm:spPr/>
    </dgm:pt>
    <dgm:pt modelId="{3C0CF153-8F29-4062-83B8-E0D4F2921DA3}" type="pres">
      <dgm:prSet presAssocID="{477EA531-4A59-4BB9-8776-1475D43F87A2}" presName="node" presStyleLbl="node1" presStyleIdx="0" presStyleCnt="6" custLinFactY="-66667" custLinFactNeighborX="-57143" custLinFactNeighborY="-100000">
        <dgm:presLayoutVars>
          <dgm:bulletEnabled val="1"/>
        </dgm:presLayoutVars>
      </dgm:prSet>
      <dgm:spPr/>
    </dgm:pt>
    <dgm:pt modelId="{96388906-5A77-4B54-B360-CEF5E16DC525}" type="pres">
      <dgm:prSet presAssocID="{DFAED841-D1F9-433D-B7E6-38C68DF8436E}" presName="sibTrans" presStyleLbl="sibTrans2D1" presStyleIdx="0" presStyleCnt="5"/>
      <dgm:spPr/>
    </dgm:pt>
    <dgm:pt modelId="{F1D0D879-07FD-42BE-91C6-3306CD3DFAF5}" type="pres">
      <dgm:prSet presAssocID="{DFAED841-D1F9-433D-B7E6-38C68DF8436E}" presName="connectorText" presStyleLbl="sibTrans2D1" presStyleIdx="0" presStyleCnt="5"/>
      <dgm:spPr/>
    </dgm:pt>
    <dgm:pt modelId="{B1FE0D73-04D0-4639-B4B2-4AAB13329DFE}" type="pres">
      <dgm:prSet presAssocID="{34FB3DA7-1656-40DE-9940-617D1B7A752C}" presName="node" presStyleLbl="node1" presStyleIdx="1" presStyleCnt="6" custLinFactY="-66667" custLinFactNeighborX="-57143" custLinFactNeighborY="-100000">
        <dgm:presLayoutVars>
          <dgm:bulletEnabled val="1"/>
        </dgm:presLayoutVars>
      </dgm:prSet>
      <dgm:spPr/>
    </dgm:pt>
    <dgm:pt modelId="{DA23A2F2-658B-493D-A8A9-24522C9A2620}" type="pres">
      <dgm:prSet presAssocID="{599F4B54-D6F3-4C47-A20B-022FFAA1282D}" presName="sibTrans" presStyleLbl="sibTrans2D1" presStyleIdx="1" presStyleCnt="5"/>
      <dgm:spPr/>
    </dgm:pt>
    <dgm:pt modelId="{F83A2AB8-0269-4893-AC36-8C3FB82BB4E5}" type="pres">
      <dgm:prSet presAssocID="{599F4B54-D6F3-4C47-A20B-022FFAA1282D}" presName="connectorText" presStyleLbl="sibTrans2D1" presStyleIdx="1" presStyleCnt="5"/>
      <dgm:spPr/>
    </dgm:pt>
    <dgm:pt modelId="{37EC7011-683F-4CD1-86EE-F347FC92F836}" type="pres">
      <dgm:prSet presAssocID="{4713491B-F3F9-4495-B3E5-87415506EEFC}" presName="node" presStyleLbl="node1" presStyleIdx="2" presStyleCnt="6" custLinFactY="-66667" custLinFactNeighborX="-57143" custLinFactNeighborY="-100000">
        <dgm:presLayoutVars>
          <dgm:bulletEnabled val="1"/>
        </dgm:presLayoutVars>
      </dgm:prSet>
      <dgm:spPr/>
    </dgm:pt>
    <dgm:pt modelId="{392A3754-93A0-44D6-8A05-1A465E80F77B}" type="pres">
      <dgm:prSet presAssocID="{F2DD3D9D-1CD8-48E3-9D4D-B84C8391E70A}" presName="sibTrans" presStyleLbl="sibTrans2D1" presStyleIdx="2" presStyleCnt="5"/>
      <dgm:spPr/>
    </dgm:pt>
    <dgm:pt modelId="{6BD258CB-9517-46C3-880E-612883CDF29D}" type="pres">
      <dgm:prSet presAssocID="{F2DD3D9D-1CD8-48E3-9D4D-B84C8391E70A}" presName="connectorText" presStyleLbl="sibTrans2D1" presStyleIdx="2" presStyleCnt="5"/>
      <dgm:spPr/>
    </dgm:pt>
    <dgm:pt modelId="{6BAFC4DB-AA82-4633-B5AC-B83BD7F8E660}" type="pres">
      <dgm:prSet presAssocID="{420E79AC-5173-4580-8693-4C0C09FD4F7E}" presName="node" presStyleLbl="node1" presStyleIdx="3" presStyleCnt="6" custLinFactY="-66667" custLinFactNeighborX="-57143" custLinFactNeighborY="-100000">
        <dgm:presLayoutVars>
          <dgm:bulletEnabled val="1"/>
        </dgm:presLayoutVars>
      </dgm:prSet>
      <dgm:spPr/>
    </dgm:pt>
    <dgm:pt modelId="{E1CC58FC-E958-4055-BAB7-4664E610A411}" type="pres">
      <dgm:prSet presAssocID="{D9D88C2A-DBC6-4938-B7E3-91F1FE6B1E58}" presName="sibTrans" presStyleLbl="sibTrans2D1" presStyleIdx="3" presStyleCnt="5"/>
      <dgm:spPr/>
    </dgm:pt>
    <dgm:pt modelId="{F33C2D1A-2BD7-4EB1-8EDB-A65CE2654153}" type="pres">
      <dgm:prSet presAssocID="{D9D88C2A-DBC6-4938-B7E3-91F1FE6B1E58}" presName="connectorText" presStyleLbl="sibTrans2D1" presStyleIdx="3" presStyleCnt="5"/>
      <dgm:spPr/>
    </dgm:pt>
    <dgm:pt modelId="{5018B0AD-6466-454B-933D-5862590F34D2}" type="pres">
      <dgm:prSet presAssocID="{45673033-72DF-4810-BDB2-287BAA6B494B}" presName="node" presStyleLbl="node1" presStyleIdx="4" presStyleCnt="6" custLinFactY="-66667" custLinFactNeighborX="-57143" custLinFactNeighborY="-100000">
        <dgm:presLayoutVars>
          <dgm:bulletEnabled val="1"/>
        </dgm:presLayoutVars>
      </dgm:prSet>
      <dgm:spPr/>
    </dgm:pt>
    <dgm:pt modelId="{D33984F8-52B0-4D0E-ADFF-3B284F01CFE5}" type="pres">
      <dgm:prSet presAssocID="{6766608D-FAF9-4B4E-830A-AE0EDCEA2002}" presName="sibTrans" presStyleLbl="sibTrans2D1" presStyleIdx="4" presStyleCnt="5"/>
      <dgm:spPr/>
    </dgm:pt>
    <dgm:pt modelId="{A7D7D584-4499-4F31-9DEE-8456286C2B96}" type="pres">
      <dgm:prSet presAssocID="{6766608D-FAF9-4B4E-830A-AE0EDCEA2002}" presName="connectorText" presStyleLbl="sibTrans2D1" presStyleIdx="4" presStyleCnt="5"/>
      <dgm:spPr/>
    </dgm:pt>
    <dgm:pt modelId="{A8053AC5-EC1A-4AE0-8B14-4A3FC97B9EF6}" type="pres">
      <dgm:prSet presAssocID="{D8EF21D9-0788-47B6-BA60-1C8C604E3DF8}" presName="node" presStyleLbl="node1" presStyleIdx="5" presStyleCnt="6" custLinFactY="-66667" custLinFactNeighborX="-57143" custLinFactNeighborY="-100000">
        <dgm:presLayoutVars>
          <dgm:bulletEnabled val="1"/>
        </dgm:presLayoutVars>
      </dgm:prSet>
      <dgm:spPr/>
    </dgm:pt>
  </dgm:ptLst>
  <dgm:cxnLst>
    <dgm:cxn modelId="{4FA6E50B-D7E3-41FD-9DC3-96377E34AF1E}" type="presOf" srcId="{420E79AC-5173-4580-8693-4C0C09FD4F7E}" destId="{6BAFC4DB-AA82-4633-B5AC-B83BD7F8E660}" srcOrd="0" destOrd="0" presId="urn:microsoft.com/office/officeart/2005/8/layout/process1"/>
    <dgm:cxn modelId="{A28FD40D-B154-4F87-B49B-E69A5EC37F83}" type="presOf" srcId="{F2DD3D9D-1CD8-48E3-9D4D-B84C8391E70A}" destId="{392A3754-93A0-44D6-8A05-1A465E80F77B}" srcOrd="0" destOrd="0" presId="urn:microsoft.com/office/officeart/2005/8/layout/process1"/>
    <dgm:cxn modelId="{B928EC14-B68D-4E2B-A7A3-C8A0A8EC7315}" srcId="{BC05A997-24BB-488D-BE76-1A212A7CFF25}" destId="{477EA531-4A59-4BB9-8776-1475D43F87A2}" srcOrd="0" destOrd="0" parTransId="{A56301AB-B471-4425-8736-A9D65D20ED69}" sibTransId="{DFAED841-D1F9-433D-B7E6-38C68DF8436E}"/>
    <dgm:cxn modelId="{8751351A-7289-4D47-8A52-44133FDC616F}" type="presOf" srcId="{D9D88C2A-DBC6-4938-B7E3-91F1FE6B1E58}" destId="{F33C2D1A-2BD7-4EB1-8EDB-A65CE2654153}" srcOrd="1" destOrd="0" presId="urn:microsoft.com/office/officeart/2005/8/layout/process1"/>
    <dgm:cxn modelId="{59229025-4755-45F7-BF76-A0EF25A331B0}" type="presOf" srcId="{BC05A997-24BB-488D-BE76-1A212A7CFF25}" destId="{13A7C48D-A4E9-4A9E-ADDE-2D58DFA55D53}" srcOrd="0" destOrd="0" presId="urn:microsoft.com/office/officeart/2005/8/layout/process1"/>
    <dgm:cxn modelId="{C3915D6B-F05C-4F98-A1D9-7C26B430F4CA}" type="presOf" srcId="{D8EF21D9-0788-47B6-BA60-1C8C604E3DF8}" destId="{A8053AC5-EC1A-4AE0-8B14-4A3FC97B9EF6}" srcOrd="0" destOrd="0" presId="urn:microsoft.com/office/officeart/2005/8/layout/process1"/>
    <dgm:cxn modelId="{1BDBD87A-21A8-459F-8B91-376E354CE057}" type="presOf" srcId="{477EA531-4A59-4BB9-8776-1475D43F87A2}" destId="{3C0CF153-8F29-4062-83B8-E0D4F2921DA3}" srcOrd="0" destOrd="0" presId="urn:microsoft.com/office/officeart/2005/8/layout/process1"/>
    <dgm:cxn modelId="{80A4FC80-A1D8-4634-99D0-C69E05DF457F}" type="presOf" srcId="{6766608D-FAF9-4B4E-830A-AE0EDCEA2002}" destId="{D33984F8-52B0-4D0E-ADFF-3B284F01CFE5}" srcOrd="0" destOrd="0" presId="urn:microsoft.com/office/officeart/2005/8/layout/process1"/>
    <dgm:cxn modelId="{EFFB1B95-1BF1-4B89-9090-E3637914BE42}" type="presOf" srcId="{34FB3DA7-1656-40DE-9940-617D1B7A752C}" destId="{B1FE0D73-04D0-4639-B4B2-4AAB13329DFE}" srcOrd="0" destOrd="0" presId="urn:microsoft.com/office/officeart/2005/8/layout/process1"/>
    <dgm:cxn modelId="{7D782E96-11D3-4DA8-B182-6500F04EE717}" srcId="{BC05A997-24BB-488D-BE76-1A212A7CFF25}" destId="{45673033-72DF-4810-BDB2-287BAA6B494B}" srcOrd="4" destOrd="0" parTransId="{F927B760-80CF-438A-A9A3-54696DE50F88}" sibTransId="{6766608D-FAF9-4B4E-830A-AE0EDCEA2002}"/>
    <dgm:cxn modelId="{3310A8A7-241B-4B0E-B357-CAB2BA724CBC}" srcId="{BC05A997-24BB-488D-BE76-1A212A7CFF25}" destId="{D8EF21D9-0788-47B6-BA60-1C8C604E3DF8}" srcOrd="5" destOrd="0" parTransId="{AB80CEEA-B6B3-48CB-A6DC-07CDF3565063}" sibTransId="{7A8C18DD-D4BA-4C2E-950A-4D159D994DD5}"/>
    <dgm:cxn modelId="{651C63AB-86A6-499E-92FC-1C7A83C52ADD}" type="presOf" srcId="{DFAED841-D1F9-433D-B7E6-38C68DF8436E}" destId="{F1D0D879-07FD-42BE-91C6-3306CD3DFAF5}" srcOrd="1" destOrd="0" presId="urn:microsoft.com/office/officeart/2005/8/layout/process1"/>
    <dgm:cxn modelId="{22B757AE-050E-4A6C-B9EF-6C843FE820AD}" srcId="{BC05A997-24BB-488D-BE76-1A212A7CFF25}" destId="{420E79AC-5173-4580-8693-4C0C09FD4F7E}" srcOrd="3" destOrd="0" parTransId="{D7191B6B-D0EF-4DD6-A2BE-CF2432CAB44E}" sibTransId="{D9D88C2A-DBC6-4938-B7E3-91F1FE6B1E58}"/>
    <dgm:cxn modelId="{372CA1B3-ECCB-4CFB-A30C-364B3D70781B}" type="presOf" srcId="{DFAED841-D1F9-433D-B7E6-38C68DF8436E}" destId="{96388906-5A77-4B54-B360-CEF5E16DC525}" srcOrd="0" destOrd="0" presId="urn:microsoft.com/office/officeart/2005/8/layout/process1"/>
    <dgm:cxn modelId="{6C1F28C2-E4AC-42EA-B3C0-3E564722B8AC}" type="presOf" srcId="{4713491B-F3F9-4495-B3E5-87415506EEFC}" destId="{37EC7011-683F-4CD1-86EE-F347FC92F836}" srcOrd="0" destOrd="0" presId="urn:microsoft.com/office/officeart/2005/8/layout/process1"/>
    <dgm:cxn modelId="{C54ED6C5-EAC7-4E86-A74E-3F01F5B4FC04}" type="presOf" srcId="{D9D88C2A-DBC6-4938-B7E3-91F1FE6B1E58}" destId="{E1CC58FC-E958-4055-BAB7-4664E610A411}" srcOrd="0" destOrd="0" presId="urn:microsoft.com/office/officeart/2005/8/layout/process1"/>
    <dgm:cxn modelId="{201F90C6-0DB7-4629-8A0B-57872C4CD99F}" type="presOf" srcId="{599F4B54-D6F3-4C47-A20B-022FFAA1282D}" destId="{F83A2AB8-0269-4893-AC36-8C3FB82BB4E5}" srcOrd="1" destOrd="0" presId="urn:microsoft.com/office/officeart/2005/8/layout/process1"/>
    <dgm:cxn modelId="{C6D1FDCD-AA15-401E-8C86-D8904EE82C94}" type="presOf" srcId="{599F4B54-D6F3-4C47-A20B-022FFAA1282D}" destId="{DA23A2F2-658B-493D-A8A9-24522C9A2620}" srcOrd="0" destOrd="0" presId="urn:microsoft.com/office/officeart/2005/8/layout/process1"/>
    <dgm:cxn modelId="{18DC62CE-FA41-441C-A6A7-0CA9CD64333E}" type="presOf" srcId="{45673033-72DF-4810-BDB2-287BAA6B494B}" destId="{5018B0AD-6466-454B-933D-5862590F34D2}" srcOrd="0" destOrd="0" presId="urn:microsoft.com/office/officeart/2005/8/layout/process1"/>
    <dgm:cxn modelId="{FBBEF5D9-7362-42CF-96F0-81C19D577289}" type="presOf" srcId="{F2DD3D9D-1CD8-48E3-9D4D-B84C8391E70A}" destId="{6BD258CB-9517-46C3-880E-612883CDF29D}" srcOrd="1" destOrd="0" presId="urn:microsoft.com/office/officeart/2005/8/layout/process1"/>
    <dgm:cxn modelId="{6762C1E0-B85F-4175-8111-F8F10B951D39}" srcId="{BC05A997-24BB-488D-BE76-1A212A7CFF25}" destId="{4713491B-F3F9-4495-B3E5-87415506EEFC}" srcOrd="2" destOrd="0" parTransId="{4B2974F7-5E71-44D7-A4C8-980540BC624F}" sibTransId="{F2DD3D9D-1CD8-48E3-9D4D-B84C8391E70A}"/>
    <dgm:cxn modelId="{E0AAFBE8-7C67-4D33-9DB2-BEC0A29E2349}" srcId="{BC05A997-24BB-488D-BE76-1A212A7CFF25}" destId="{34FB3DA7-1656-40DE-9940-617D1B7A752C}" srcOrd="1" destOrd="0" parTransId="{1DBA48C7-B225-4A3C-9FDB-CD003E33B0F9}" sibTransId="{599F4B54-D6F3-4C47-A20B-022FFAA1282D}"/>
    <dgm:cxn modelId="{474F30EA-DB93-4670-A646-54FC88B3F3D6}" type="presOf" srcId="{6766608D-FAF9-4B4E-830A-AE0EDCEA2002}" destId="{A7D7D584-4499-4F31-9DEE-8456286C2B96}" srcOrd="1" destOrd="0" presId="urn:microsoft.com/office/officeart/2005/8/layout/process1"/>
    <dgm:cxn modelId="{DD5F99CB-4A8F-48C1-9F20-0218B7C759E2}" type="presParOf" srcId="{13A7C48D-A4E9-4A9E-ADDE-2D58DFA55D53}" destId="{3C0CF153-8F29-4062-83B8-E0D4F2921DA3}" srcOrd="0" destOrd="0" presId="urn:microsoft.com/office/officeart/2005/8/layout/process1"/>
    <dgm:cxn modelId="{855322B5-0200-4690-9BFE-5CEAC39DAD8C}" type="presParOf" srcId="{13A7C48D-A4E9-4A9E-ADDE-2D58DFA55D53}" destId="{96388906-5A77-4B54-B360-CEF5E16DC525}" srcOrd="1" destOrd="0" presId="urn:microsoft.com/office/officeart/2005/8/layout/process1"/>
    <dgm:cxn modelId="{CF634F44-71A2-4405-BC2F-5BCDBC5FAD59}" type="presParOf" srcId="{96388906-5A77-4B54-B360-CEF5E16DC525}" destId="{F1D0D879-07FD-42BE-91C6-3306CD3DFAF5}" srcOrd="0" destOrd="0" presId="urn:microsoft.com/office/officeart/2005/8/layout/process1"/>
    <dgm:cxn modelId="{08FEFD9F-DF30-4630-907F-D152846ACD69}" type="presParOf" srcId="{13A7C48D-A4E9-4A9E-ADDE-2D58DFA55D53}" destId="{B1FE0D73-04D0-4639-B4B2-4AAB13329DFE}" srcOrd="2" destOrd="0" presId="urn:microsoft.com/office/officeart/2005/8/layout/process1"/>
    <dgm:cxn modelId="{7BE0BBE6-8BC2-44EC-A842-F6EFE646A829}" type="presParOf" srcId="{13A7C48D-A4E9-4A9E-ADDE-2D58DFA55D53}" destId="{DA23A2F2-658B-493D-A8A9-24522C9A2620}" srcOrd="3" destOrd="0" presId="urn:microsoft.com/office/officeart/2005/8/layout/process1"/>
    <dgm:cxn modelId="{5B50A19C-9CA1-4EA8-81FF-2410F1CA33EC}" type="presParOf" srcId="{DA23A2F2-658B-493D-A8A9-24522C9A2620}" destId="{F83A2AB8-0269-4893-AC36-8C3FB82BB4E5}" srcOrd="0" destOrd="0" presId="urn:microsoft.com/office/officeart/2005/8/layout/process1"/>
    <dgm:cxn modelId="{563B14E4-0589-4938-BBCC-FF768D347367}" type="presParOf" srcId="{13A7C48D-A4E9-4A9E-ADDE-2D58DFA55D53}" destId="{37EC7011-683F-4CD1-86EE-F347FC92F836}" srcOrd="4" destOrd="0" presId="urn:microsoft.com/office/officeart/2005/8/layout/process1"/>
    <dgm:cxn modelId="{D0791DA7-A8F0-4161-BB65-1FF09DA62BB4}" type="presParOf" srcId="{13A7C48D-A4E9-4A9E-ADDE-2D58DFA55D53}" destId="{392A3754-93A0-44D6-8A05-1A465E80F77B}" srcOrd="5" destOrd="0" presId="urn:microsoft.com/office/officeart/2005/8/layout/process1"/>
    <dgm:cxn modelId="{BFA99365-A7CB-4102-8D30-06348CC80D3D}" type="presParOf" srcId="{392A3754-93A0-44D6-8A05-1A465E80F77B}" destId="{6BD258CB-9517-46C3-880E-612883CDF29D}" srcOrd="0" destOrd="0" presId="urn:microsoft.com/office/officeart/2005/8/layout/process1"/>
    <dgm:cxn modelId="{1E903DBA-6449-4230-8292-971A09D3172E}" type="presParOf" srcId="{13A7C48D-A4E9-4A9E-ADDE-2D58DFA55D53}" destId="{6BAFC4DB-AA82-4633-B5AC-B83BD7F8E660}" srcOrd="6" destOrd="0" presId="urn:microsoft.com/office/officeart/2005/8/layout/process1"/>
    <dgm:cxn modelId="{B10AFF32-7AF9-4742-9613-90ED95002AB1}" type="presParOf" srcId="{13A7C48D-A4E9-4A9E-ADDE-2D58DFA55D53}" destId="{E1CC58FC-E958-4055-BAB7-4664E610A411}" srcOrd="7" destOrd="0" presId="urn:microsoft.com/office/officeart/2005/8/layout/process1"/>
    <dgm:cxn modelId="{8F3EBAAA-6423-415B-998C-94D44BBED18F}" type="presParOf" srcId="{E1CC58FC-E958-4055-BAB7-4664E610A411}" destId="{F33C2D1A-2BD7-4EB1-8EDB-A65CE2654153}" srcOrd="0" destOrd="0" presId="urn:microsoft.com/office/officeart/2005/8/layout/process1"/>
    <dgm:cxn modelId="{3A743046-815E-45D0-A5B6-CFD36976CCBA}" type="presParOf" srcId="{13A7C48D-A4E9-4A9E-ADDE-2D58DFA55D53}" destId="{5018B0AD-6466-454B-933D-5862590F34D2}" srcOrd="8" destOrd="0" presId="urn:microsoft.com/office/officeart/2005/8/layout/process1"/>
    <dgm:cxn modelId="{D450F836-3013-4455-8980-557B7192FB99}" type="presParOf" srcId="{13A7C48D-A4E9-4A9E-ADDE-2D58DFA55D53}" destId="{D33984F8-52B0-4D0E-ADFF-3B284F01CFE5}" srcOrd="9" destOrd="0" presId="urn:microsoft.com/office/officeart/2005/8/layout/process1"/>
    <dgm:cxn modelId="{708031DE-C069-49D9-954B-3FC8111AB2B4}" type="presParOf" srcId="{D33984F8-52B0-4D0E-ADFF-3B284F01CFE5}" destId="{A7D7D584-4499-4F31-9DEE-8456286C2B96}" srcOrd="0" destOrd="0" presId="urn:microsoft.com/office/officeart/2005/8/layout/process1"/>
    <dgm:cxn modelId="{4B12E38D-F980-493E-9F11-C2F49BD61013}" type="presParOf" srcId="{13A7C48D-A4E9-4A9E-ADDE-2D58DFA55D53}" destId="{A8053AC5-EC1A-4AE0-8B14-4A3FC97B9EF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97E8C-7819-4F2E-BAD1-D074ACD06EAE}">
      <dsp:nvSpPr>
        <dsp:cNvPr id="0" name=""/>
        <dsp:cNvSpPr/>
      </dsp:nvSpPr>
      <dsp:spPr>
        <a:xfrm>
          <a:off x="1645527" y="573109"/>
          <a:ext cx="3820945" cy="3820945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CADE7B-C883-4582-A06D-59149C707792}">
      <dsp:nvSpPr>
        <dsp:cNvPr id="0" name=""/>
        <dsp:cNvSpPr/>
      </dsp:nvSpPr>
      <dsp:spPr>
        <a:xfrm>
          <a:off x="1645527" y="573109"/>
          <a:ext cx="3820945" cy="3820945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AEAD98-5640-4ABE-A2E0-0DD2CC8664EA}">
      <dsp:nvSpPr>
        <dsp:cNvPr id="0" name=""/>
        <dsp:cNvSpPr/>
      </dsp:nvSpPr>
      <dsp:spPr>
        <a:xfrm>
          <a:off x="1645527" y="573109"/>
          <a:ext cx="3820945" cy="3820945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BA4A13-1616-4CEE-84A5-D640634C987C}">
      <dsp:nvSpPr>
        <dsp:cNvPr id="0" name=""/>
        <dsp:cNvSpPr/>
      </dsp:nvSpPr>
      <dsp:spPr>
        <a:xfrm>
          <a:off x="1645527" y="573109"/>
          <a:ext cx="3820945" cy="3820945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D83F35-7DA7-4059-A8F2-94DBDF3D6505}">
      <dsp:nvSpPr>
        <dsp:cNvPr id="0" name=""/>
        <dsp:cNvSpPr/>
      </dsp:nvSpPr>
      <dsp:spPr>
        <a:xfrm>
          <a:off x="2584972" y="1558972"/>
          <a:ext cx="1942054" cy="18492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UKFE</a:t>
          </a:r>
        </a:p>
      </dsp:txBody>
      <dsp:txXfrm>
        <a:off x="2869379" y="1829784"/>
        <a:ext cx="1373240" cy="1307595"/>
      </dsp:txXfrm>
    </dsp:sp>
    <dsp:sp modelId="{3737BF8A-97D3-4D27-8B43-B2FA2098142D}">
      <dsp:nvSpPr>
        <dsp:cNvPr id="0" name=""/>
        <dsp:cNvSpPr/>
      </dsp:nvSpPr>
      <dsp:spPr>
        <a:xfrm>
          <a:off x="2765556" y="-127287"/>
          <a:ext cx="1580887" cy="14894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Open Procedures</a:t>
          </a:r>
        </a:p>
      </dsp:txBody>
      <dsp:txXfrm>
        <a:off x="2997072" y="90837"/>
        <a:ext cx="1117855" cy="1053195"/>
      </dsp:txXfrm>
    </dsp:sp>
    <dsp:sp modelId="{8AB7C3EC-C4E2-4B29-A696-83A7C6007274}">
      <dsp:nvSpPr>
        <dsp:cNvPr id="0" name=""/>
        <dsp:cNvSpPr/>
      </dsp:nvSpPr>
      <dsp:spPr>
        <a:xfrm>
          <a:off x="4631704" y="1738860"/>
          <a:ext cx="1580887" cy="14894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Frameworks</a:t>
          </a:r>
        </a:p>
      </dsp:txBody>
      <dsp:txXfrm>
        <a:off x="4863220" y="1956984"/>
        <a:ext cx="1117855" cy="1053195"/>
      </dsp:txXfrm>
    </dsp:sp>
    <dsp:sp modelId="{67BCAC38-CCF5-451D-AF03-98A1646DE7A7}">
      <dsp:nvSpPr>
        <dsp:cNvPr id="0" name=""/>
        <dsp:cNvSpPr/>
      </dsp:nvSpPr>
      <dsp:spPr>
        <a:xfrm>
          <a:off x="2765556" y="3605009"/>
          <a:ext cx="1580887" cy="14894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Competitive Flexible</a:t>
          </a:r>
        </a:p>
      </dsp:txBody>
      <dsp:txXfrm>
        <a:off x="2997072" y="3823133"/>
        <a:ext cx="1117855" cy="1053195"/>
      </dsp:txXfrm>
    </dsp:sp>
    <dsp:sp modelId="{0E862732-685A-4E88-A307-8D507D5D3075}">
      <dsp:nvSpPr>
        <dsp:cNvPr id="0" name=""/>
        <dsp:cNvSpPr/>
      </dsp:nvSpPr>
      <dsp:spPr>
        <a:xfrm>
          <a:off x="899407" y="1738860"/>
          <a:ext cx="1580887" cy="14894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Direct Awards</a:t>
          </a:r>
        </a:p>
      </dsp:txBody>
      <dsp:txXfrm>
        <a:off x="1130923" y="1956984"/>
        <a:ext cx="1117855" cy="10531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97E8C-7819-4F2E-BAD1-D074ACD06EAE}">
      <dsp:nvSpPr>
        <dsp:cNvPr id="0" name=""/>
        <dsp:cNvSpPr/>
      </dsp:nvSpPr>
      <dsp:spPr>
        <a:xfrm>
          <a:off x="1645527" y="573109"/>
          <a:ext cx="3820945" cy="3820945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CADE7B-C883-4582-A06D-59149C707792}">
      <dsp:nvSpPr>
        <dsp:cNvPr id="0" name=""/>
        <dsp:cNvSpPr/>
      </dsp:nvSpPr>
      <dsp:spPr>
        <a:xfrm>
          <a:off x="1645527" y="573109"/>
          <a:ext cx="3820945" cy="3820945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AEAD98-5640-4ABE-A2E0-0DD2CC8664EA}">
      <dsp:nvSpPr>
        <dsp:cNvPr id="0" name=""/>
        <dsp:cNvSpPr/>
      </dsp:nvSpPr>
      <dsp:spPr>
        <a:xfrm>
          <a:off x="1645527" y="573109"/>
          <a:ext cx="3820945" cy="3820945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4">
            <a:lumMod val="60000"/>
            <a:lumOff val="40000"/>
          </a:schemeClr>
        </a:solidFill>
        <a:ln>
          <a:solidFill>
            <a:schemeClr val="accent3">
              <a:lumMod val="60000"/>
              <a:lumOff val="4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BA4A13-1616-4CEE-84A5-D640634C987C}">
      <dsp:nvSpPr>
        <dsp:cNvPr id="0" name=""/>
        <dsp:cNvSpPr/>
      </dsp:nvSpPr>
      <dsp:spPr>
        <a:xfrm>
          <a:off x="1645527" y="573109"/>
          <a:ext cx="3820945" cy="3820945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D83F35-7DA7-4059-A8F2-94DBDF3D6505}">
      <dsp:nvSpPr>
        <dsp:cNvPr id="0" name=""/>
        <dsp:cNvSpPr/>
      </dsp:nvSpPr>
      <dsp:spPr>
        <a:xfrm>
          <a:off x="2538335" y="1499011"/>
          <a:ext cx="2035329" cy="1969141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Partner Supply Chains</a:t>
          </a:r>
        </a:p>
      </dsp:txBody>
      <dsp:txXfrm>
        <a:off x="2836402" y="1787385"/>
        <a:ext cx="1439195" cy="1392393"/>
      </dsp:txXfrm>
    </dsp:sp>
    <dsp:sp modelId="{3737BF8A-97D3-4D27-8B43-B2FA2098142D}">
      <dsp:nvSpPr>
        <dsp:cNvPr id="0" name=""/>
        <dsp:cNvSpPr/>
      </dsp:nvSpPr>
      <dsp:spPr>
        <a:xfrm>
          <a:off x="2793166" y="-134663"/>
          <a:ext cx="1525666" cy="1504194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Call-Offs</a:t>
          </a:r>
        </a:p>
      </dsp:txBody>
      <dsp:txXfrm>
        <a:off x="3016595" y="85621"/>
        <a:ext cx="1078808" cy="1063626"/>
      </dsp:txXfrm>
    </dsp:sp>
    <dsp:sp modelId="{8AB7C3EC-C4E2-4B29-A696-83A7C6007274}">
      <dsp:nvSpPr>
        <dsp:cNvPr id="0" name=""/>
        <dsp:cNvSpPr/>
      </dsp:nvSpPr>
      <dsp:spPr>
        <a:xfrm>
          <a:off x="4659315" y="1731485"/>
          <a:ext cx="1525666" cy="1504194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Performance Based</a:t>
          </a:r>
        </a:p>
      </dsp:txBody>
      <dsp:txXfrm>
        <a:off x="4882744" y="1951769"/>
        <a:ext cx="1078808" cy="1063626"/>
      </dsp:txXfrm>
    </dsp:sp>
    <dsp:sp modelId="{67BCAC38-CCF5-451D-AF03-98A1646DE7A7}">
      <dsp:nvSpPr>
        <dsp:cNvPr id="0" name=""/>
        <dsp:cNvSpPr/>
      </dsp:nvSpPr>
      <dsp:spPr>
        <a:xfrm>
          <a:off x="2793166" y="3597633"/>
          <a:ext cx="1525666" cy="1504194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Fixed Price</a:t>
          </a:r>
        </a:p>
      </dsp:txBody>
      <dsp:txXfrm>
        <a:off x="3016595" y="3817917"/>
        <a:ext cx="1078808" cy="1063626"/>
      </dsp:txXfrm>
    </dsp:sp>
    <dsp:sp modelId="{0E862732-685A-4E88-A307-8D507D5D3075}">
      <dsp:nvSpPr>
        <dsp:cNvPr id="0" name=""/>
        <dsp:cNvSpPr/>
      </dsp:nvSpPr>
      <dsp:spPr>
        <a:xfrm>
          <a:off x="927018" y="1731485"/>
          <a:ext cx="1525666" cy="1504194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Cost Reimbursable</a:t>
          </a:r>
        </a:p>
      </dsp:txBody>
      <dsp:txXfrm>
        <a:off x="1150447" y="1951769"/>
        <a:ext cx="1078808" cy="10636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E31840-1A16-4850-A971-4C104C84C3D0}">
      <dsp:nvSpPr>
        <dsp:cNvPr id="0" name=""/>
        <dsp:cNvSpPr/>
      </dsp:nvSpPr>
      <dsp:spPr>
        <a:xfrm>
          <a:off x="0" y="0"/>
          <a:ext cx="7807570" cy="1639998"/>
        </a:xfrm>
        <a:prstGeom prst="roundRect">
          <a:avLst>
            <a:gd name="adj" fmla="val 10000"/>
          </a:avLst>
        </a:prstGeom>
        <a:solidFill>
          <a:schemeClr val="accent5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Cyber Essentials (PPN014)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500" kern="1200" dirty="0"/>
            <a:t>Requirement from Feb 2025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500" kern="1200" dirty="0"/>
            <a:t>UKFE developing support for SMEs</a:t>
          </a:r>
        </a:p>
      </dsp:txBody>
      <dsp:txXfrm>
        <a:off x="1725513" y="0"/>
        <a:ext cx="6082056" cy="1639998"/>
      </dsp:txXfrm>
    </dsp:sp>
    <dsp:sp modelId="{A1E4EE4B-BEBB-47A9-B984-620CCDB94A4E}">
      <dsp:nvSpPr>
        <dsp:cNvPr id="0" name=""/>
        <dsp:cNvSpPr/>
      </dsp:nvSpPr>
      <dsp:spPr>
        <a:xfrm>
          <a:off x="163999" y="163999"/>
          <a:ext cx="1561514" cy="131199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B6387C-7EC0-4A47-9A54-DD3E777CDE14}">
      <dsp:nvSpPr>
        <dsp:cNvPr id="0" name=""/>
        <dsp:cNvSpPr/>
      </dsp:nvSpPr>
      <dsp:spPr>
        <a:xfrm>
          <a:off x="0" y="1803998"/>
          <a:ext cx="7807570" cy="163999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Quality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500" kern="1200" dirty="0"/>
            <a:t>Based around ISO 9001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500" kern="1200" dirty="0"/>
            <a:t>Evolving standards</a:t>
          </a:r>
        </a:p>
      </dsp:txBody>
      <dsp:txXfrm>
        <a:off x="1725513" y="1803998"/>
        <a:ext cx="6082056" cy="1639998"/>
      </dsp:txXfrm>
    </dsp:sp>
    <dsp:sp modelId="{CE1E5EF3-DC06-4553-A415-23E1924C6132}">
      <dsp:nvSpPr>
        <dsp:cNvPr id="0" name=""/>
        <dsp:cNvSpPr/>
      </dsp:nvSpPr>
      <dsp:spPr>
        <a:xfrm>
          <a:off x="163999" y="1967998"/>
          <a:ext cx="1561514" cy="131199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4DA879-5033-482C-82C2-F8EF23641ECA}">
      <dsp:nvSpPr>
        <dsp:cNvPr id="0" name=""/>
        <dsp:cNvSpPr/>
      </dsp:nvSpPr>
      <dsp:spPr>
        <a:xfrm>
          <a:off x="0" y="3607996"/>
          <a:ext cx="7807570" cy="163999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chemeClr val="accent2"/>
              </a:solidFill>
            </a:rPr>
            <a:t>Finance Checks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500" kern="1200" dirty="0">
              <a:solidFill>
                <a:schemeClr val="accent2"/>
              </a:solidFill>
            </a:rPr>
            <a:t>Credit Report Checks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500" kern="1200" dirty="0">
              <a:solidFill>
                <a:schemeClr val="accent2"/>
              </a:solidFill>
            </a:rPr>
            <a:t>Physical Address and Contact Number</a:t>
          </a:r>
        </a:p>
      </dsp:txBody>
      <dsp:txXfrm>
        <a:off x="1725513" y="3607996"/>
        <a:ext cx="6082056" cy="1639998"/>
      </dsp:txXfrm>
    </dsp:sp>
    <dsp:sp modelId="{6E784A04-6C73-4345-8831-D8639E99DF66}">
      <dsp:nvSpPr>
        <dsp:cNvPr id="0" name=""/>
        <dsp:cNvSpPr/>
      </dsp:nvSpPr>
      <dsp:spPr>
        <a:xfrm>
          <a:off x="163999" y="3771996"/>
          <a:ext cx="1561514" cy="131199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CF153-8F29-4062-83B8-E0D4F2921DA3}">
      <dsp:nvSpPr>
        <dsp:cNvPr id="0" name=""/>
        <dsp:cNvSpPr/>
      </dsp:nvSpPr>
      <dsp:spPr>
        <a:xfrm>
          <a:off x="0" y="0"/>
          <a:ext cx="1467889" cy="8807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Open Tender Completed/Direct Award</a:t>
          </a:r>
          <a:r>
            <a:rPr lang="en-GB" sz="1300" kern="1200" dirty="0">
              <a:latin typeface="Neue Haas Grotesk Text Pro"/>
            </a:rPr>
            <a:t> Completed</a:t>
          </a:r>
          <a:endParaRPr lang="en-GB" sz="1300" kern="1200" dirty="0"/>
        </a:p>
      </dsp:txBody>
      <dsp:txXfrm>
        <a:off x="25796" y="25796"/>
        <a:ext cx="1416297" cy="829141"/>
      </dsp:txXfrm>
    </dsp:sp>
    <dsp:sp modelId="{96388906-5A77-4B54-B360-CEF5E16DC525}">
      <dsp:nvSpPr>
        <dsp:cNvPr id="0" name=""/>
        <dsp:cNvSpPr/>
      </dsp:nvSpPr>
      <dsp:spPr>
        <a:xfrm>
          <a:off x="1530798" y="258348"/>
          <a:ext cx="133367" cy="3640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1530798" y="331155"/>
        <a:ext cx="93357" cy="218422"/>
      </dsp:txXfrm>
    </dsp:sp>
    <dsp:sp modelId="{B1FE0D73-04D0-4639-B4B2-4AAB13329DFE}">
      <dsp:nvSpPr>
        <dsp:cNvPr id="0" name=""/>
        <dsp:cNvSpPr/>
      </dsp:nvSpPr>
      <dsp:spPr>
        <a:xfrm>
          <a:off x="1719526" y="0"/>
          <a:ext cx="1467889" cy="88073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Contract Signing (Conditional on setup requirements)</a:t>
          </a:r>
        </a:p>
      </dsp:txBody>
      <dsp:txXfrm>
        <a:off x="1745322" y="25796"/>
        <a:ext cx="1416297" cy="829141"/>
      </dsp:txXfrm>
    </dsp:sp>
    <dsp:sp modelId="{DA23A2F2-658B-493D-A8A9-24522C9A2620}">
      <dsp:nvSpPr>
        <dsp:cNvPr id="0" name=""/>
        <dsp:cNvSpPr/>
      </dsp:nvSpPr>
      <dsp:spPr>
        <a:xfrm>
          <a:off x="3334204" y="258348"/>
          <a:ext cx="311192" cy="3640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3334204" y="331155"/>
        <a:ext cx="217834" cy="218422"/>
      </dsp:txXfrm>
    </dsp:sp>
    <dsp:sp modelId="{37EC7011-683F-4CD1-86EE-F347FC92F836}">
      <dsp:nvSpPr>
        <dsp:cNvPr id="0" name=""/>
        <dsp:cNvSpPr/>
      </dsp:nvSpPr>
      <dsp:spPr>
        <a:xfrm>
          <a:off x="3774571" y="0"/>
          <a:ext cx="1467889" cy="88073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New Setup Request</a:t>
          </a:r>
        </a:p>
      </dsp:txBody>
      <dsp:txXfrm>
        <a:off x="3800367" y="25796"/>
        <a:ext cx="1416297" cy="829141"/>
      </dsp:txXfrm>
    </dsp:sp>
    <dsp:sp modelId="{392A3754-93A0-44D6-8A05-1A465E80F77B}">
      <dsp:nvSpPr>
        <dsp:cNvPr id="0" name=""/>
        <dsp:cNvSpPr/>
      </dsp:nvSpPr>
      <dsp:spPr>
        <a:xfrm>
          <a:off x="5389249" y="258348"/>
          <a:ext cx="311192" cy="3640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5389249" y="331155"/>
        <a:ext cx="217834" cy="218422"/>
      </dsp:txXfrm>
    </dsp:sp>
    <dsp:sp modelId="{6BAFC4DB-AA82-4633-B5AC-B83BD7F8E660}">
      <dsp:nvSpPr>
        <dsp:cNvPr id="0" name=""/>
        <dsp:cNvSpPr/>
      </dsp:nvSpPr>
      <dsp:spPr>
        <a:xfrm>
          <a:off x="5829616" y="0"/>
          <a:ext cx="1467889" cy="88073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Qualifying Checks Made (UKFE/UKAEA)</a:t>
          </a:r>
        </a:p>
      </dsp:txBody>
      <dsp:txXfrm>
        <a:off x="5855412" y="25796"/>
        <a:ext cx="1416297" cy="829141"/>
      </dsp:txXfrm>
    </dsp:sp>
    <dsp:sp modelId="{E1CC58FC-E958-4055-BAB7-4664E610A411}">
      <dsp:nvSpPr>
        <dsp:cNvPr id="0" name=""/>
        <dsp:cNvSpPr/>
      </dsp:nvSpPr>
      <dsp:spPr>
        <a:xfrm>
          <a:off x="7444294" y="258348"/>
          <a:ext cx="311192" cy="3640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7444294" y="331155"/>
        <a:ext cx="217834" cy="218422"/>
      </dsp:txXfrm>
    </dsp:sp>
    <dsp:sp modelId="{5018B0AD-6466-454B-933D-5862590F34D2}">
      <dsp:nvSpPr>
        <dsp:cNvPr id="0" name=""/>
        <dsp:cNvSpPr/>
      </dsp:nvSpPr>
      <dsp:spPr>
        <a:xfrm>
          <a:off x="7884661" y="0"/>
          <a:ext cx="1467889" cy="88073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solidFill>
                <a:schemeClr val="accent2"/>
              </a:solidFill>
            </a:rPr>
            <a:t>Supplier Approved</a:t>
          </a:r>
        </a:p>
      </dsp:txBody>
      <dsp:txXfrm>
        <a:off x="7910457" y="25796"/>
        <a:ext cx="1416297" cy="829141"/>
      </dsp:txXfrm>
    </dsp:sp>
    <dsp:sp modelId="{D33984F8-52B0-4D0E-ADFF-3B284F01CFE5}">
      <dsp:nvSpPr>
        <dsp:cNvPr id="0" name=""/>
        <dsp:cNvSpPr/>
      </dsp:nvSpPr>
      <dsp:spPr>
        <a:xfrm>
          <a:off x="9499339" y="258348"/>
          <a:ext cx="311192" cy="3640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9499339" y="331155"/>
        <a:ext cx="217834" cy="218422"/>
      </dsp:txXfrm>
    </dsp:sp>
    <dsp:sp modelId="{A8053AC5-EC1A-4AE0-8B14-4A3FC97B9EF6}">
      <dsp:nvSpPr>
        <dsp:cNvPr id="0" name=""/>
        <dsp:cNvSpPr/>
      </dsp:nvSpPr>
      <dsp:spPr>
        <a:xfrm>
          <a:off x="9939706" y="0"/>
          <a:ext cx="1467889" cy="8807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Added to ERP</a:t>
          </a:r>
        </a:p>
      </dsp:txBody>
      <dsp:txXfrm>
        <a:off x="9965502" y="25796"/>
        <a:ext cx="1416297" cy="8291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EA0B0-535A-4BA4-BEEF-B8A7BB1F49D8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F68D4-B153-4790-9A11-9516274CC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544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B9C43-BDB0-47F3-B6DF-CE1DCF28A5E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379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D7832-A530-F141-AFF6-D50AAA16EEF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649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4D7F2-6591-B89C-6288-C62E7F2C6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0DC2DA-7CA7-21AB-510B-B92D35F67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FB0872-B76D-E860-3C19-23F36BFAD5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5464">
              <a:defRPr/>
            </a:pPr>
            <a:r>
              <a:rPr lang="en-GB" b="0"/>
              <a:t>Key points:</a:t>
            </a:r>
          </a:p>
          <a:p>
            <a:pPr defTabSz="925464">
              <a:defRPr/>
            </a:pPr>
            <a:r>
              <a:rPr lang="en-GB" b="1"/>
              <a:t>Site Selected </a:t>
            </a:r>
            <a:r>
              <a:rPr lang="en-GB" b="0"/>
              <a:t>in Oct 2022</a:t>
            </a:r>
          </a:p>
          <a:p>
            <a:pPr defTabSz="925464">
              <a:defRPr/>
            </a:pPr>
            <a:r>
              <a:rPr lang="en-GB" b="1"/>
              <a:t>First Offices</a:t>
            </a:r>
            <a:r>
              <a:rPr lang="en-GB" b="0"/>
              <a:t> opened in 2024</a:t>
            </a:r>
          </a:p>
          <a:p>
            <a:pPr defTabSz="925464">
              <a:defRPr/>
            </a:pPr>
            <a:r>
              <a:rPr lang="en-GB" b="1"/>
              <a:t>Site characterisation </a:t>
            </a:r>
            <a:r>
              <a:rPr lang="en-GB" b="0"/>
              <a:t>works ongoing. Sensat, Image &amp; Boreholes studies.</a:t>
            </a:r>
          </a:p>
          <a:p>
            <a:pPr defTabSz="925464">
              <a:defRPr/>
            </a:pPr>
            <a:r>
              <a:rPr lang="en-GB" b="1"/>
              <a:t>Stakeholder engagement </a:t>
            </a:r>
            <a:r>
              <a:rPr lang="en-GB" b="0"/>
              <a:t>(Regional &amp; Government)</a:t>
            </a:r>
          </a:p>
          <a:p>
            <a:pPr defTabSz="925464">
              <a:defRPr/>
            </a:pPr>
            <a:r>
              <a:rPr lang="en-GB" b="1"/>
              <a:t>Tokamak location Decision </a:t>
            </a:r>
          </a:p>
          <a:p>
            <a:pPr defTabSz="925464">
              <a:defRPr/>
            </a:pPr>
            <a:r>
              <a:rPr lang="en-GB" b="1"/>
              <a:t>DCO process</a:t>
            </a:r>
            <a:r>
              <a:rPr lang="en-GB" b="0"/>
              <a:t>, stage 1 consultation (Q1 2026, materials in preparation) </a:t>
            </a:r>
          </a:p>
          <a:p>
            <a:pPr defTabSz="925464">
              <a:defRPr/>
            </a:pPr>
            <a:r>
              <a:rPr lang="en-GB" b="1"/>
              <a:t>Office expansion</a:t>
            </a:r>
            <a:r>
              <a:rPr lang="en-GB" b="0"/>
              <a:t>, </a:t>
            </a:r>
            <a:r>
              <a:rPr lang="en-GB" b="0" i="0"/>
              <a:t>expected April 2026</a:t>
            </a:r>
            <a:endParaRPr lang="en-GB" b="0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60FC9-D3E5-B240-42D2-44D9FC05D9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CB9C43-BDB0-47F3-B6DF-CE1DCF28A5E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580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04F6A-E21C-C56E-8D51-CDED8E98F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D6E2C9-7EF0-2D86-4FAC-850A2B621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7B3687-DA23-150C-BDD0-80B00F1FA2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5464">
              <a:defRPr/>
            </a:pPr>
            <a:endParaRPr lang="en-GB" b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FE5A1B-BD12-B0A8-F28E-3756DCB32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CB9C43-BDB0-47F3-B6DF-CE1DCF28A5E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259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Slide to introduce the System Partner opportunities that the technical teams will present later this afternoon.</a:t>
            </a:r>
          </a:p>
          <a:p>
            <a:endParaRPr lang="en-GB"/>
          </a:p>
          <a:p>
            <a:r>
              <a:rPr lang="en-GB"/>
              <a:t>For the 6 opportunities they are on a spectrum from technology focussed particularly in the fusion specific area through to more general Engineering programme delivery capability</a:t>
            </a:r>
          </a:p>
          <a:p>
            <a:r>
              <a:rPr lang="en-GB"/>
              <a:t>We are seeking a broad range of skills, capability and experience across these opportunities. </a:t>
            </a:r>
          </a:p>
          <a:p>
            <a:endParaRPr lang="en-GB"/>
          </a:p>
          <a:p>
            <a:r>
              <a:rPr lang="en-GB"/>
              <a:t>Many of the System partner roles have overlapping and complementary capabilities but across all of them is them is an exciting change to be part of an amazing programme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87A757-AAED-473A-8654-AB79CFD6D1E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736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21D03-4125-3F74-30F6-77D712992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65E4FB-1E32-130C-AD0C-C37D5EE337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0DA171-18F6-8625-E74C-963558E55B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Slide to introduce the System Partner opportunities that the technical teams will present later this afternoon.</a:t>
            </a:r>
          </a:p>
          <a:p>
            <a:endParaRPr lang="en-GB"/>
          </a:p>
          <a:p>
            <a:r>
              <a:rPr lang="en-GB"/>
              <a:t>For the 6 opportunities they are on a spectrum from technology focussed particularly in the fusion specific area through to more general Engineering programme delivery capability</a:t>
            </a:r>
          </a:p>
          <a:p>
            <a:r>
              <a:rPr lang="en-GB"/>
              <a:t>We are seeking a broad range of skills, capability and experience across these opportunities. </a:t>
            </a:r>
          </a:p>
          <a:p>
            <a:endParaRPr lang="en-GB"/>
          </a:p>
          <a:p>
            <a:r>
              <a:rPr lang="en-GB"/>
              <a:t>Many of the System partner roles have overlapping and complementary capabilities but across all of them is them is an exciting change to be part of an amazing programme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29C4A-DED7-326A-9506-31354B4999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87A757-AAED-473A-8654-AB79CFD6D1E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9930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94FB6-A7BE-881B-CED5-ECE0A17D0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165CC5-0C58-2268-264C-06B315D3AA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BE7EA5-3E13-D84B-217E-ED1E9ACB0F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5464">
              <a:defRPr/>
            </a:pPr>
            <a:endParaRPr lang="en-GB" b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8F8E80-C783-CCE4-65DE-62B34E3359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CB9C43-BDB0-47F3-B6DF-CE1DCF28A5E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783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69015-B11E-130C-2DBA-C03C0B9B1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EEE3AA-1FAB-D3E1-BAFC-D329EB6E22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EB7381-DB8F-7DD1-9F9E-077F51125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Slide to introduce the System Partner opportunities that the technical teams will present later this afternoon.</a:t>
            </a:r>
          </a:p>
          <a:p>
            <a:endParaRPr lang="en-GB"/>
          </a:p>
          <a:p>
            <a:r>
              <a:rPr lang="en-GB"/>
              <a:t>For the 6 opportunities they are on a spectrum from technology focussed particularly in the fusion specific area through to more general Engineering programme delivery capability</a:t>
            </a:r>
          </a:p>
          <a:p>
            <a:r>
              <a:rPr lang="en-GB"/>
              <a:t>We are seeking a broad range of skills, capability and experience across these opportunities. </a:t>
            </a:r>
          </a:p>
          <a:p>
            <a:endParaRPr lang="en-GB"/>
          </a:p>
          <a:p>
            <a:r>
              <a:rPr lang="en-GB"/>
              <a:t>Many of the System partner roles have overlapping and complementary capabilities but across all of them is them is an exciting change to be part of an amazing programme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C80DE-A213-A52D-499D-909DA59F76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87A757-AAED-473A-8654-AB79CFD6D1E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167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06EFA-3443-68D5-C466-71E6228B6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0349A2-C406-C67B-B9F6-42659675FA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6F6EC2-E502-5673-8BF2-65178FB292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Slide to introduce the System Partner opportunities that the technical teams will present later this afternoon.</a:t>
            </a:r>
          </a:p>
          <a:p>
            <a:endParaRPr lang="en-GB"/>
          </a:p>
          <a:p>
            <a:r>
              <a:rPr lang="en-GB"/>
              <a:t>For the 6 opportunities they are on a spectrum from technology focussed particularly in the fusion specific area through to more general Engineering programme delivery capability</a:t>
            </a:r>
          </a:p>
          <a:p>
            <a:r>
              <a:rPr lang="en-GB"/>
              <a:t>We are seeking a broad range of skills, capability and experience across these opportunities. </a:t>
            </a:r>
          </a:p>
          <a:p>
            <a:endParaRPr lang="en-GB"/>
          </a:p>
          <a:p>
            <a:r>
              <a:rPr lang="en-GB"/>
              <a:t>Many of the System partner roles have overlapping and complementary capabilities but across all of them is them is an exciting change to be part of an amazing programme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59FF0-56B2-1DA6-0EE1-91B00CE272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87A757-AAED-473A-8654-AB79CFD6D1E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0871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370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722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02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168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7606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60B404-9532-4DA8-8A40-EC339A5BE635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094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60B404-9532-4DA8-8A40-EC339A5BE635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en-US"/>
              <a:t>Click to edit Master text styles</a:t>
            </a:r>
          </a:p>
          <a:p>
            <a:pPr marL="228600" lvl="1" indent="-228600"/>
            <a:r>
              <a:rPr lang="en-US"/>
              <a:t>Second level</a:t>
            </a:r>
          </a:p>
          <a:p>
            <a:pPr marL="228600" lvl="2" indent="-228600"/>
            <a:r>
              <a:rPr lang="en-US"/>
              <a:t>Third level</a:t>
            </a:r>
          </a:p>
          <a:p>
            <a:pPr marL="228600" lvl="3" indent="-228600"/>
            <a:r>
              <a:rPr lang="en-US"/>
              <a:t>Fourth level</a:t>
            </a:r>
          </a:p>
          <a:p>
            <a:pPr marL="228600" lvl="4" indent="-228600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71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512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523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29922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417356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37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04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170963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369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586396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3438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3878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9011051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72716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63035D-22A0-4334-A9AE-2457016C8B47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3569518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20812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9840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6240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2133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00114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398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ver w/ Image Full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A purple lantern with a black background&#10;&#10;Description automatically generated">
            <a:extLst>
              <a:ext uri="{FF2B5EF4-FFF2-40B4-BE49-F238E27FC236}">
                <a16:creationId xmlns:a16="http://schemas.microsoft.com/office/drawing/2014/main" id="{6751CBBF-DA06-C0AF-FB50-E0CC8CB062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844" r="6844"/>
          <a:stretch/>
        </p:blipFill>
        <p:spPr>
          <a:xfrm>
            <a:off x="-4168" y="0"/>
            <a:ext cx="12192000" cy="6858000"/>
          </a:xfrm>
          <a:prstGeom prst="rect">
            <a:avLst/>
          </a:prstGeom>
        </p:spPr>
      </p:pic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76CAD9D7-F7D9-7E21-4035-17D8A70CA21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3050" y="5514975"/>
            <a:ext cx="6292850" cy="377825"/>
          </a:xfrm>
          <a:prstGeom prst="rect">
            <a:avLst/>
          </a:prstGeom>
        </p:spPr>
        <p:txBody>
          <a:bodyPr/>
          <a:lstStyle>
            <a:lvl1pPr>
              <a:defRPr sz="1200" spc="200" baseline="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Job Title / Department / Organisation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82A5DE65-F88C-B772-2737-8FAB428AE5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2" y="4950069"/>
            <a:ext cx="6293010" cy="488063"/>
          </a:xfrm>
          <a:prstGeom prst="rect">
            <a:avLst/>
          </a:prstGeom>
        </p:spPr>
        <p:txBody>
          <a:bodyPr/>
          <a:lstStyle>
            <a:lvl1pPr>
              <a:defRPr sz="1600" cap="none" spc="150" baseline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Date / Name Surname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2F48799-505D-87F0-9791-17C9E74AE5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611" y="2784506"/>
            <a:ext cx="7682258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3200" cap="none" spc="1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Cover Title</a:t>
            </a:r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65DB310C-D991-A05F-5AB8-8C61F64927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6CDC67A-148B-D8C6-72D1-C6587A0EE8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652" y="323454"/>
            <a:ext cx="1622311" cy="80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81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gradFill flip="none" rotWithShape="1">
          <a:gsLst>
            <a:gs pos="25000">
              <a:srgbClr val="040740"/>
            </a:gs>
            <a:gs pos="100000">
              <a:srgbClr val="00388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gradient with white lines&#10;&#10;Description automatically generated with medium confidence">
            <a:extLst>
              <a:ext uri="{FF2B5EF4-FFF2-40B4-BE49-F238E27FC236}">
                <a16:creationId xmlns:a16="http://schemas.microsoft.com/office/drawing/2014/main" id="{6A19D5DD-8430-A4D4-87AE-6F7E5B0C91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397D3BD3-91DE-517E-CCD2-FAA5C7968C8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b="1" cap="all" spc="100" baseline="0">
                <a:solidFill>
                  <a:srgbClr val="FFFFFF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56C15B7-645B-FFA6-C4AE-AFFBA0FBD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7666272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Page heading:</a:t>
            </a:r>
            <a:br>
              <a:rPr lang="en-GB"/>
            </a:br>
            <a:r>
              <a:rPr lang="en-GB"/>
              <a:t>goes here</a:t>
            </a:r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803C34EF-1E67-0D5D-9743-EF77B5A2908D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EC3162F-A209-B77C-5E03-3201A8A7C72F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F9E0995-867A-E438-AD53-3FE6934582E4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4287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/ Image">
    <p:bg>
      <p:bgPr>
        <a:solidFill>
          <a:srgbClr val="0407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5">
            <a:extLst>
              <a:ext uri="{FF2B5EF4-FFF2-40B4-BE49-F238E27FC236}">
                <a16:creationId xmlns:a16="http://schemas.microsoft.com/office/drawing/2014/main" id="{2CED08FF-2B13-D5EE-BBCA-D034CE18613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8059" y="0"/>
            <a:ext cx="4733942" cy="6858000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71346 w 2521114"/>
              <a:gd name="connsiteY8" fmla="*/ 912254 h 1828800"/>
              <a:gd name="connsiteX9" fmla="*/ 44943 w 2521114"/>
              <a:gd name="connsiteY9" fmla="*/ 212496 h 1828800"/>
              <a:gd name="connsiteX10" fmla="*/ 2972 w 2521114"/>
              <a:gd name="connsiteY10" fmla="*/ 0 h 1828800"/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44936 w 2521114"/>
              <a:gd name="connsiteY3" fmla="*/ 919509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71346 w 2521114"/>
              <a:gd name="connsiteY8" fmla="*/ 912254 h 1828800"/>
              <a:gd name="connsiteX9" fmla="*/ 44943 w 2521114"/>
              <a:gd name="connsiteY9" fmla="*/ 212496 h 1828800"/>
              <a:gd name="connsiteX10" fmla="*/ 2972 w 2521114"/>
              <a:gd name="connsiteY10" fmla="*/ 0 h 1828800"/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44936 w 2521114"/>
              <a:gd name="connsiteY3" fmla="*/ 919509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86382 w 2521114"/>
              <a:gd name="connsiteY8" fmla="*/ 901336 h 1828800"/>
              <a:gd name="connsiteX9" fmla="*/ 44943 w 2521114"/>
              <a:gd name="connsiteY9" fmla="*/ 212496 h 1828800"/>
              <a:gd name="connsiteX10" fmla="*/ 2972 w 2521114"/>
              <a:gd name="connsiteY10" fmla="*/ 0 h 1828800"/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37418 w 2521114"/>
              <a:gd name="connsiteY3" fmla="*/ 92678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86382 w 2521114"/>
              <a:gd name="connsiteY8" fmla="*/ 901336 h 1828800"/>
              <a:gd name="connsiteX9" fmla="*/ 44943 w 2521114"/>
              <a:gd name="connsiteY9" fmla="*/ 212496 h 1828800"/>
              <a:gd name="connsiteX10" fmla="*/ 2972 w 2521114"/>
              <a:gd name="connsiteY10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37418" y="603682"/>
                  <a:pt x="2437418" y="926788"/>
                </a:cubicBezTo>
                <a:cubicBezTo>
                  <a:pt x="2437418" y="124989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86382" y="1224442"/>
                  <a:pt x="86382" y="901336"/>
                </a:cubicBezTo>
                <a:cubicBezTo>
                  <a:pt x="86382" y="659006"/>
                  <a:pt x="81841" y="432327"/>
                  <a:pt x="44943" y="212496"/>
                </a:cubicBezTo>
                <a:lnTo>
                  <a:pt x="297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7B68B61-6668-E691-167C-E2B7F6FB3F1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2" y="4950069"/>
            <a:ext cx="6293010" cy="488063"/>
          </a:xfrm>
          <a:prstGeom prst="rect">
            <a:avLst/>
          </a:prstGeom>
        </p:spPr>
        <p:txBody>
          <a:bodyPr/>
          <a:lstStyle>
            <a:lvl1pPr>
              <a:defRPr sz="1600" cap="none" spc="150" baseline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Date / Name Surname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22B7F407-E119-D6EC-1860-E110E1D1A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3050" y="5514975"/>
            <a:ext cx="6292850" cy="377825"/>
          </a:xfrm>
          <a:prstGeom prst="rect">
            <a:avLst/>
          </a:prstGeom>
        </p:spPr>
        <p:txBody>
          <a:bodyPr/>
          <a:lstStyle>
            <a:lvl1pPr>
              <a:defRPr sz="1200" spc="200" baseline="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Job Title / Department / Organisation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9F6DE89-1BA8-2189-343C-218ACB67F7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611" y="2784506"/>
            <a:ext cx="7047013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3200" cap="none" spc="1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Cover Title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E5AF7AC-B10F-0F16-7CDD-55E3F552B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Footer Placeholder 9">
            <a:extLst>
              <a:ext uri="{FF2B5EF4-FFF2-40B4-BE49-F238E27FC236}">
                <a16:creationId xmlns:a16="http://schemas.microsoft.com/office/drawing/2014/main" id="{E4767497-22C7-C02B-DD85-839334E48C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DBC4A7B-14A7-3372-280C-1983F302A3E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5652" y="323454"/>
            <a:ext cx="1622311" cy="80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5536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w/ Image Full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A purple lantern with a black background&#10;&#10;Description automatically generated">
            <a:extLst>
              <a:ext uri="{FF2B5EF4-FFF2-40B4-BE49-F238E27FC236}">
                <a16:creationId xmlns:a16="http://schemas.microsoft.com/office/drawing/2014/main" id="{6751CBBF-DA06-C0AF-FB50-E0CC8CB062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844" r="6844"/>
          <a:stretch/>
        </p:blipFill>
        <p:spPr>
          <a:xfrm>
            <a:off x="-4168" y="0"/>
            <a:ext cx="12192000" cy="6858000"/>
          </a:xfrm>
          <a:prstGeom prst="rect">
            <a:avLst/>
          </a:prstGeom>
        </p:spPr>
      </p:pic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76CAD9D7-F7D9-7E21-4035-17D8A70CA21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3050" y="5514975"/>
            <a:ext cx="6292850" cy="377825"/>
          </a:xfrm>
          <a:prstGeom prst="rect">
            <a:avLst/>
          </a:prstGeom>
        </p:spPr>
        <p:txBody>
          <a:bodyPr/>
          <a:lstStyle>
            <a:lvl1pPr>
              <a:defRPr sz="1200" spc="200" baseline="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Job Title / Department / Organisation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82A5DE65-F88C-B772-2737-8FAB428AE5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2" y="4950069"/>
            <a:ext cx="6293010" cy="488063"/>
          </a:xfrm>
          <a:prstGeom prst="rect">
            <a:avLst/>
          </a:prstGeom>
        </p:spPr>
        <p:txBody>
          <a:bodyPr/>
          <a:lstStyle>
            <a:lvl1pPr>
              <a:defRPr sz="1600" cap="none" spc="150" baseline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Date / Name Surname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2F48799-505D-87F0-9791-17C9E74AE5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611" y="2784506"/>
            <a:ext cx="7682258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3200" cap="none" spc="1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Cover Title</a:t>
            </a:r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65DB310C-D991-A05F-5AB8-8C61F64927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6CDC67A-148B-D8C6-72D1-C6587A0EE8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652" y="323454"/>
            <a:ext cx="1622311" cy="80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811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Blue">
    <p:bg>
      <p:bgPr>
        <a:gradFill>
          <a:gsLst>
            <a:gs pos="30000">
              <a:schemeClr val="tx1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D78BFB8-501C-9951-5C59-5FC4CFD878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900" y="2766218"/>
            <a:ext cx="11629300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6000" b="0" cap="none" spc="1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Divider Headline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21E02F84-0CB1-B81E-1A16-9A3F6FC347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2" y="5040142"/>
            <a:ext cx="6293010" cy="488063"/>
          </a:xfrm>
          <a:prstGeom prst="rect">
            <a:avLst/>
          </a:prstGeom>
        </p:spPr>
        <p:txBody>
          <a:bodyPr/>
          <a:lstStyle>
            <a:lvl1pPr>
              <a:defRPr sz="1600" cap="none" spc="100" baseline="0">
                <a:solidFill>
                  <a:schemeClr val="accent2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BD259DB-FDE1-F543-74C9-5635B4E7A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Footer Placeholder 9">
            <a:extLst>
              <a:ext uri="{FF2B5EF4-FFF2-40B4-BE49-F238E27FC236}">
                <a16:creationId xmlns:a16="http://schemas.microsoft.com/office/drawing/2014/main" id="{0A482789-3E73-C746-1DDE-BA64E151BF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CC78138-F7A4-0C7A-30EB-8E28A5BAB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5652" y="323454"/>
            <a:ext cx="1622311" cy="80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6797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Pink">
    <p:bg>
      <p:bgPr>
        <a:gradFill>
          <a:gsLst>
            <a:gs pos="30000">
              <a:schemeClr val="accent4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6F8BA2B-DD3A-7AD3-B0C8-8AA04C9575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2" y="5046324"/>
            <a:ext cx="6293010" cy="488063"/>
          </a:xfrm>
          <a:prstGeom prst="rect">
            <a:avLst/>
          </a:prstGeom>
        </p:spPr>
        <p:txBody>
          <a:bodyPr/>
          <a:lstStyle>
            <a:lvl1pPr>
              <a:defRPr sz="1600" cap="none" spc="100" baseline="0">
                <a:solidFill>
                  <a:srgbClr val="070C73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6BF4481-2778-B3DB-9E56-70EE0D18FA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702AA5E3-1C68-D05D-D16A-6E6D0673C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F9EA190-FD83-4808-A94E-321E4F43E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900" y="2766218"/>
            <a:ext cx="11629300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6000" cap="none" spc="1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Divider Headline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546B51B-C40C-1394-7A8B-C8D0932E9E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7901" y="318350"/>
            <a:ext cx="1622310" cy="80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732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Image Blue">
    <p:bg>
      <p:bgPr>
        <a:gradFill>
          <a:gsLst>
            <a:gs pos="30000">
              <a:schemeClr val="tx1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1">
            <a:extLst>
              <a:ext uri="{FF2B5EF4-FFF2-40B4-BE49-F238E27FC236}">
                <a16:creationId xmlns:a16="http://schemas.microsoft.com/office/drawing/2014/main" id="{4D344C55-4286-B774-DAB3-3925E224AF3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53269" y="0"/>
            <a:ext cx="6026670" cy="6858000"/>
          </a:xfrm>
          <a:custGeom>
            <a:avLst/>
            <a:gdLst>
              <a:gd name="connsiteX0" fmla="*/ 0 w 6026670"/>
              <a:gd name="connsiteY0" fmla="*/ 0 h 6858000"/>
              <a:gd name="connsiteX1" fmla="*/ 6026670 w 6026670"/>
              <a:gd name="connsiteY1" fmla="*/ 0 h 6858000"/>
              <a:gd name="connsiteX2" fmla="*/ 6026670 w 6026670"/>
              <a:gd name="connsiteY2" fmla="*/ 24427 h 6858000"/>
              <a:gd name="connsiteX3" fmla="*/ 6001971 w 6026670"/>
              <a:gd name="connsiteY3" fmla="*/ 237709 h 6858000"/>
              <a:gd name="connsiteX4" fmla="*/ 5850822 w 6026670"/>
              <a:gd name="connsiteY4" fmla="*/ 3433019 h 6858000"/>
              <a:gd name="connsiteX5" fmla="*/ 6001971 w 6026670"/>
              <a:gd name="connsiteY5" fmla="*/ 6628330 h 6858000"/>
              <a:gd name="connsiteX6" fmla="*/ 6026670 w 6026670"/>
              <a:gd name="connsiteY6" fmla="*/ 6841611 h 6858000"/>
              <a:gd name="connsiteX7" fmla="*/ 6026670 w 6026670"/>
              <a:gd name="connsiteY7" fmla="*/ 6858000 h 6858000"/>
              <a:gd name="connsiteX8" fmla="*/ 9076 w 6026670"/>
              <a:gd name="connsiteY8" fmla="*/ 6858000 h 6858000"/>
              <a:gd name="connsiteX9" fmla="*/ 31600 w 6026670"/>
              <a:gd name="connsiteY9" fmla="*/ 6663500 h 6858000"/>
              <a:gd name="connsiteX10" fmla="*/ 182749 w 6026670"/>
              <a:gd name="connsiteY10" fmla="*/ 3468189 h 6858000"/>
              <a:gd name="connsiteX11" fmla="*/ 31600 w 6026670"/>
              <a:gd name="connsiteY11" fmla="*/ 2728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26670" h="6858000">
                <a:moveTo>
                  <a:pt x="0" y="0"/>
                </a:moveTo>
                <a:lnTo>
                  <a:pt x="6026670" y="0"/>
                </a:lnTo>
                <a:lnTo>
                  <a:pt x="6026670" y="24427"/>
                </a:lnTo>
                <a:lnTo>
                  <a:pt x="6001971" y="237709"/>
                </a:lnTo>
                <a:cubicBezTo>
                  <a:pt x="5906544" y="1149828"/>
                  <a:pt x="5850822" y="2249404"/>
                  <a:pt x="5850822" y="3433019"/>
                </a:cubicBezTo>
                <a:cubicBezTo>
                  <a:pt x="5850822" y="4616634"/>
                  <a:pt x="5906544" y="5716210"/>
                  <a:pt x="6001971" y="6628330"/>
                </a:cubicBezTo>
                <a:lnTo>
                  <a:pt x="6026670" y="6841611"/>
                </a:lnTo>
                <a:lnTo>
                  <a:pt x="6026670" y="6858000"/>
                </a:lnTo>
                <a:lnTo>
                  <a:pt x="9076" y="6858000"/>
                </a:lnTo>
                <a:lnTo>
                  <a:pt x="31600" y="6663500"/>
                </a:lnTo>
                <a:cubicBezTo>
                  <a:pt x="127028" y="5751380"/>
                  <a:pt x="182749" y="4651804"/>
                  <a:pt x="182749" y="3468189"/>
                </a:cubicBezTo>
                <a:cubicBezTo>
                  <a:pt x="182749" y="2284574"/>
                  <a:pt x="127028" y="1184998"/>
                  <a:pt x="31600" y="272879"/>
                </a:cubicBezTo>
                <a:close/>
              </a:path>
            </a:pathLst>
          </a:custGeom>
          <a:solidFill>
            <a:schemeClr val="accent2">
              <a:alpha val="79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7D719AF-407C-693F-C53D-4F0E32978F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2682" y="1957542"/>
            <a:ext cx="5766050" cy="1325563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100000"/>
              </a:lnSpc>
              <a:spcBef>
                <a:spcPts val="600"/>
              </a:spcBef>
              <a:defRPr sz="4500" cap="none" spc="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Headline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DFDDD5F-125E-F9E1-3235-8385F84CE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682" y="3650126"/>
            <a:ext cx="5766050" cy="2527115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marL="457200" indent="0">
              <a:buNone/>
              <a:defRPr>
                <a:solidFill>
                  <a:srgbClr val="FFFFFF"/>
                </a:solidFill>
              </a:defRPr>
            </a:lvl2pPr>
            <a:lvl3pPr marL="914400" indent="0">
              <a:buNone/>
              <a:defRPr i="0">
                <a:solidFill>
                  <a:srgbClr val="FFFFFF"/>
                </a:solidFill>
              </a:defRPr>
            </a:lvl3pPr>
            <a:lvl4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>
              <a:defRPr sz="18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 marL="265112" indent="0">
              <a:buFont typeface="Neue Haas Grotesk Text Pro" panose="020B0504020202020204" pitchFamily="34" charset="0"/>
              <a:buNone/>
              <a:defRPr sz="18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 marL="2743200" indent="0">
              <a:buNone/>
              <a:defRPr sz="20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D5F2E1D-6EAE-BD36-3B24-69DAF6D740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9">
            <a:extLst>
              <a:ext uri="{FF2B5EF4-FFF2-40B4-BE49-F238E27FC236}">
                <a16:creationId xmlns:a16="http://schemas.microsoft.com/office/drawing/2014/main" id="{7BA3FB9A-7AC0-1107-EECB-B905F7A7D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42BE208-3954-760D-3C85-91A2CAB826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5652" y="323454"/>
            <a:ext cx="1622311" cy="80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98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Image Pink">
    <p:bg>
      <p:bgPr>
        <a:gradFill>
          <a:gsLst>
            <a:gs pos="30000">
              <a:schemeClr val="accent4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0">
            <a:extLst>
              <a:ext uri="{FF2B5EF4-FFF2-40B4-BE49-F238E27FC236}">
                <a16:creationId xmlns:a16="http://schemas.microsoft.com/office/drawing/2014/main" id="{E38D87D3-C5EF-4863-7E36-160A50B9C9F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53269" y="0"/>
            <a:ext cx="6026670" cy="6858000"/>
          </a:xfrm>
          <a:custGeom>
            <a:avLst/>
            <a:gdLst>
              <a:gd name="connsiteX0" fmla="*/ 0 w 6026670"/>
              <a:gd name="connsiteY0" fmla="*/ 0 h 6858000"/>
              <a:gd name="connsiteX1" fmla="*/ 6026670 w 6026670"/>
              <a:gd name="connsiteY1" fmla="*/ 0 h 6858000"/>
              <a:gd name="connsiteX2" fmla="*/ 6026670 w 6026670"/>
              <a:gd name="connsiteY2" fmla="*/ 24427 h 6858000"/>
              <a:gd name="connsiteX3" fmla="*/ 6001971 w 6026670"/>
              <a:gd name="connsiteY3" fmla="*/ 237709 h 6858000"/>
              <a:gd name="connsiteX4" fmla="*/ 5850822 w 6026670"/>
              <a:gd name="connsiteY4" fmla="*/ 3433019 h 6858000"/>
              <a:gd name="connsiteX5" fmla="*/ 6001971 w 6026670"/>
              <a:gd name="connsiteY5" fmla="*/ 6628330 h 6858000"/>
              <a:gd name="connsiteX6" fmla="*/ 6026670 w 6026670"/>
              <a:gd name="connsiteY6" fmla="*/ 6841611 h 6858000"/>
              <a:gd name="connsiteX7" fmla="*/ 6026670 w 6026670"/>
              <a:gd name="connsiteY7" fmla="*/ 6858000 h 6858000"/>
              <a:gd name="connsiteX8" fmla="*/ 9076 w 6026670"/>
              <a:gd name="connsiteY8" fmla="*/ 6858000 h 6858000"/>
              <a:gd name="connsiteX9" fmla="*/ 31600 w 6026670"/>
              <a:gd name="connsiteY9" fmla="*/ 6663500 h 6858000"/>
              <a:gd name="connsiteX10" fmla="*/ 182749 w 6026670"/>
              <a:gd name="connsiteY10" fmla="*/ 3468189 h 6858000"/>
              <a:gd name="connsiteX11" fmla="*/ 31600 w 6026670"/>
              <a:gd name="connsiteY11" fmla="*/ 2728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26670" h="6858000">
                <a:moveTo>
                  <a:pt x="0" y="0"/>
                </a:moveTo>
                <a:lnTo>
                  <a:pt x="6026670" y="0"/>
                </a:lnTo>
                <a:lnTo>
                  <a:pt x="6026670" y="24427"/>
                </a:lnTo>
                <a:lnTo>
                  <a:pt x="6001971" y="237709"/>
                </a:lnTo>
                <a:cubicBezTo>
                  <a:pt x="5906544" y="1149828"/>
                  <a:pt x="5850822" y="2249404"/>
                  <a:pt x="5850822" y="3433019"/>
                </a:cubicBezTo>
                <a:cubicBezTo>
                  <a:pt x="5850822" y="4616634"/>
                  <a:pt x="5906544" y="5716210"/>
                  <a:pt x="6001971" y="6628330"/>
                </a:cubicBezTo>
                <a:lnTo>
                  <a:pt x="6026670" y="6841611"/>
                </a:lnTo>
                <a:lnTo>
                  <a:pt x="6026670" y="6858000"/>
                </a:lnTo>
                <a:lnTo>
                  <a:pt x="9076" y="6858000"/>
                </a:lnTo>
                <a:lnTo>
                  <a:pt x="31600" y="6663500"/>
                </a:lnTo>
                <a:cubicBezTo>
                  <a:pt x="127028" y="5751380"/>
                  <a:pt x="182749" y="4651804"/>
                  <a:pt x="182749" y="3468189"/>
                </a:cubicBezTo>
                <a:cubicBezTo>
                  <a:pt x="182749" y="2284574"/>
                  <a:pt x="127028" y="1184998"/>
                  <a:pt x="31600" y="27287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9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C843B3-974D-35B2-78FC-C3EAD34AB4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2681" y="1957542"/>
            <a:ext cx="5766051" cy="1325563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100000"/>
              </a:lnSpc>
              <a:spcBef>
                <a:spcPts val="600"/>
              </a:spcBef>
              <a:defRPr sz="4500" b="0" cap="none" spc="0" baseline="0">
                <a:solidFill>
                  <a:srgbClr val="040740"/>
                </a:solidFill>
              </a:defRPr>
            </a:lvl1pPr>
          </a:lstStyle>
          <a:p>
            <a:r>
              <a:rPr lang="en-GB"/>
              <a:t>Headline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DBF7F08-87A1-CC90-3998-FC2C7417B2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9">
            <a:extLst>
              <a:ext uri="{FF2B5EF4-FFF2-40B4-BE49-F238E27FC236}">
                <a16:creationId xmlns:a16="http://schemas.microsoft.com/office/drawing/2014/main" id="{DB82B37B-E790-88F8-A7A3-DCCE85BB72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2293650-E02F-4828-8C2A-B30EBFE6F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682" y="3650126"/>
            <a:ext cx="5766050" cy="2527115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 i="0"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  <a:lvl6pPr marL="265112" indent="0">
              <a:buFont typeface="Neue Haas Grotesk Text Pro" panose="020B0504020202020204" pitchFamily="34" charset="0"/>
              <a:buNone/>
              <a:defRPr sz="18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 marL="2743200" indent="0">
              <a:buNone/>
              <a:defRPr sz="20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98231E9-540D-231C-84AF-52A45E25BB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7901" y="318350"/>
            <a:ext cx="1622310" cy="80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0575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Bullet Large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6">
            <a:extLst>
              <a:ext uri="{FF2B5EF4-FFF2-40B4-BE49-F238E27FC236}">
                <a16:creationId xmlns:a16="http://schemas.microsoft.com/office/drawing/2014/main" id="{8FC6A0B0-9B13-110E-1EEE-F32682390E5C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CCCF87B-6264-901A-2996-5CEA62691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03" y="890338"/>
            <a:ext cx="11679770" cy="345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i="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i="0">
                <a:solidFill>
                  <a:schemeClr val="tx1"/>
                </a:solidFill>
                <a:latin typeface="+mj-lt"/>
              </a:defRPr>
            </a:lvl3pPr>
            <a:lvl4pPr marL="1371600" indent="0">
              <a:buFont typeface="Arial" panose="020B0604020202020204" pitchFamily="34" charset="0"/>
              <a:buNone/>
              <a:defRPr i="0">
                <a:solidFill>
                  <a:schemeClr val="tx1"/>
                </a:solidFill>
                <a:latin typeface="+mj-lt"/>
              </a:defRPr>
            </a:lvl4pPr>
            <a:lvl5pPr marL="1828800" indent="0">
              <a:buFont typeface="Arial" panose="020B0604020202020204" pitchFamily="34" charset="0"/>
              <a:buNone/>
              <a:defRPr i="0">
                <a:solidFill>
                  <a:schemeClr val="tx1"/>
                </a:solidFill>
                <a:latin typeface="+mj-lt"/>
              </a:defRPr>
            </a:lvl5pPr>
            <a:lvl6pPr marL="2286000" indent="0">
              <a:buNone/>
              <a:defRPr i="0">
                <a:solidFill>
                  <a:schemeClr val="tx1"/>
                </a:solidFill>
                <a:latin typeface="+mj-lt"/>
              </a:defRPr>
            </a:lvl6pPr>
            <a:lvl7pPr marL="2743200" indent="0">
              <a:buNone/>
              <a:defRPr i="0">
                <a:solidFill>
                  <a:schemeClr val="tx1"/>
                </a:solidFill>
                <a:latin typeface="+mj-l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EAD47-F528-ABE2-3796-A7A11D69EA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726BF33-EA1A-A5C0-9DC7-1374EA8F7B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8DA25099-7CB9-9F09-9133-9BFF08EC03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</p:spTree>
    <p:extLst>
      <p:ext uri="{BB962C8B-B14F-4D97-AF65-F5344CB8AC3E}">
        <p14:creationId xmlns:p14="http://schemas.microsoft.com/office/powerpoint/2010/main" val="15414485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Bullet/Subhead Small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9F49C6A2-2200-17B7-B272-9EDAAD42E3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9266" y="878306"/>
            <a:ext cx="11684207" cy="5673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b="1" cap="none" spc="100" baseline="0">
                <a:solidFill>
                  <a:schemeClr val="accent3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DC6530CE-F43D-216B-44FD-434484510D70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DD98960-4C51-041D-44F9-7E9E5683A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9">
            <a:extLst>
              <a:ext uri="{FF2B5EF4-FFF2-40B4-BE49-F238E27FC236}">
                <a16:creationId xmlns:a16="http://schemas.microsoft.com/office/drawing/2014/main" id="{86327B43-01A2-FE15-BD34-9A4D8DD2BB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77E4F1C-5CF1-6267-2FF2-B11C615FD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03" y="1499653"/>
            <a:ext cx="11679770" cy="345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i="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i="0">
                <a:solidFill>
                  <a:schemeClr val="tx1"/>
                </a:solidFill>
                <a:latin typeface="+mj-lt"/>
              </a:defRPr>
            </a:lvl3pPr>
            <a:lvl4pPr marL="1371600" indent="0">
              <a:buFont typeface="Arial" panose="020B0604020202020204" pitchFamily="34" charset="0"/>
              <a:buNone/>
              <a:defRPr i="0">
                <a:solidFill>
                  <a:schemeClr val="tx1"/>
                </a:solidFill>
                <a:latin typeface="+mj-lt"/>
              </a:defRPr>
            </a:lvl4pPr>
            <a:lvl5pPr marL="1828800" indent="0">
              <a:buFont typeface="Arial" panose="020B0604020202020204" pitchFamily="34" charset="0"/>
              <a:buNone/>
              <a:defRPr i="0">
                <a:solidFill>
                  <a:schemeClr val="tx1"/>
                </a:solidFill>
                <a:latin typeface="+mj-lt"/>
              </a:defRPr>
            </a:lvl5pPr>
            <a:lvl6pPr marL="2286000" indent="0">
              <a:buNone/>
              <a:defRPr i="0">
                <a:solidFill>
                  <a:schemeClr val="tx1"/>
                </a:solidFill>
                <a:latin typeface="+mj-lt"/>
              </a:defRPr>
            </a:lvl6pPr>
            <a:lvl7pPr marL="2743200" indent="0">
              <a:buNone/>
              <a:defRPr i="0">
                <a:solidFill>
                  <a:schemeClr val="tx1"/>
                </a:solidFill>
                <a:latin typeface="+mj-l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4CF1F4F-0E7B-EB31-4686-1DDD2757C7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</p:spTree>
    <p:extLst>
      <p:ext uri="{BB962C8B-B14F-4D97-AF65-F5344CB8AC3E}">
        <p14:creationId xmlns:p14="http://schemas.microsoft.com/office/powerpoint/2010/main" val="19482356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Bullet and Image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4">
            <a:extLst>
              <a:ext uri="{FF2B5EF4-FFF2-40B4-BE49-F238E27FC236}">
                <a16:creationId xmlns:a16="http://schemas.microsoft.com/office/drawing/2014/main" id="{03EC474A-FAED-D43D-9310-47FCC84780E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53269" y="0"/>
            <a:ext cx="6026670" cy="6858000"/>
          </a:xfrm>
          <a:custGeom>
            <a:avLst/>
            <a:gdLst>
              <a:gd name="connsiteX0" fmla="*/ 0 w 6026670"/>
              <a:gd name="connsiteY0" fmla="*/ 0 h 6858000"/>
              <a:gd name="connsiteX1" fmla="*/ 6026670 w 6026670"/>
              <a:gd name="connsiteY1" fmla="*/ 0 h 6858000"/>
              <a:gd name="connsiteX2" fmla="*/ 6026670 w 6026670"/>
              <a:gd name="connsiteY2" fmla="*/ 24427 h 6858000"/>
              <a:gd name="connsiteX3" fmla="*/ 6001971 w 6026670"/>
              <a:gd name="connsiteY3" fmla="*/ 237709 h 6858000"/>
              <a:gd name="connsiteX4" fmla="*/ 5850822 w 6026670"/>
              <a:gd name="connsiteY4" fmla="*/ 3433019 h 6858000"/>
              <a:gd name="connsiteX5" fmla="*/ 6001971 w 6026670"/>
              <a:gd name="connsiteY5" fmla="*/ 6628330 h 6858000"/>
              <a:gd name="connsiteX6" fmla="*/ 6026670 w 6026670"/>
              <a:gd name="connsiteY6" fmla="*/ 6841611 h 6858000"/>
              <a:gd name="connsiteX7" fmla="*/ 6026670 w 6026670"/>
              <a:gd name="connsiteY7" fmla="*/ 6858000 h 6858000"/>
              <a:gd name="connsiteX8" fmla="*/ 9076 w 6026670"/>
              <a:gd name="connsiteY8" fmla="*/ 6858000 h 6858000"/>
              <a:gd name="connsiteX9" fmla="*/ 31600 w 6026670"/>
              <a:gd name="connsiteY9" fmla="*/ 6663500 h 6858000"/>
              <a:gd name="connsiteX10" fmla="*/ 182749 w 6026670"/>
              <a:gd name="connsiteY10" fmla="*/ 3468189 h 6858000"/>
              <a:gd name="connsiteX11" fmla="*/ 31600 w 6026670"/>
              <a:gd name="connsiteY11" fmla="*/ 2728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26670" h="6858000">
                <a:moveTo>
                  <a:pt x="0" y="0"/>
                </a:moveTo>
                <a:lnTo>
                  <a:pt x="6026670" y="0"/>
                </a:lnTo>
                <a:lnTo>
                  <a:pt x="6026670" y="24427"/>
                </a:lnTo>
                <a:lnTo>
                  <a:pt x="6001971" y="237709"/>
                </a:lnTo>
                <a:cubicBezTo>
                  <a:pt x="5906544" y="1149828"/>
                  <a:pt x="5850822" y="2249404"/>
                  <a:pt x="5850822" y="3433019"/>
                </a:cubicBezTo>
                <a:cubicBezTo>
                  <a:pt x="5850822" y="4616634"/>
                  <a:pt x="5906544" y="5716210"/>
                  <a:pt x="6001971" y="6628330"/>
                </a:cubicBezTo>
                <a:lnTo>
                  <a:pt x="6026670" y="6841611"/>
                </a:lnTo>
                <a:lnTo>
                  <a:pt x="6026670" y="6858000"/>
                </a:lnTo>
                <a:lnTo>
                  <a:pt x="9076" y="6858000"/>
                </a:lnTo>
                <a:lnTo>
                  <a:pt x="31600" y="6663500"/>
                </a:lnTo>
                <a:cubicBezTo>
                  <a:pt x="127028" y="5751380"/>
                  <a:pt x="182749" y="4651804"/>
                  <a:pt x="182749" y="3468189"/>
                </a:cubicBezTo>
                <a:cubicBezTo>
                  <a:pt x="182749" y="2284574"/>
                  <a:pt x="127028" y="1184998"/>
                  <a:pt x="31600" y="272879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E78EE39-EB10-4F40-7F3D-CD6FDBA6C54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PUBLIC - RECIPIENTS ONLY - UKFE SUPPLIER DAY 15th July 2026 - © UKFE 2026</a:t>
            </a:r>
            <a:endParaRPr lang="en-GB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A7AEAD8F-E849-1C74-2592-0C9499C179E5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11334466" y="6446291"/>
            <a:ext cx="648268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1C71EDB5-63C5-677B-F6FC-1D53495A78C7}"/>
              </a:ext>
            </a:extLst>
          </p:cNvPr>
          <p:cNvSpPr/>
          <p:nvPr userDrawn="1"/>
        </p:nvSpPr>
        <p:spPr>
          <a:xfrm>
            <a:off x="11638196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80E58D8-AB58-DE39-BD74-B380C4655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03" y="1833372"/>
            <a:ext cx="6026670" cy="4018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>
              <a:buFont typeface="Arial" panose="020B0604020202020204" pitchFamily="34" charset="0"/>
              <a:buNone/>
              <a:defRPr sz="1800" i="0">
                <a:solidFill>
                  <a:schemeClr val="tx1"/>
                </a:solidFill>
                <a:latin typeface="+mj-lt"/>
              </a:defRPr>
            </a:lvl3pPr>
            <a:lvl4pPr marL="137160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4pPr>
            <a:lvl5pPr marL="182880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5pPr>
            <a:lvl6pPr marL="2286000" indent="0">
              <a:buNone/>
              <a:defRPr sz="1800">
                <a:solidFill>
                  <a:schemeClr val="tx1"/>
                </a:solidFill>
                <a:latin typeface="+mj-lt"/>
              </a:defRPr>
            </a:lvl6pPr>
            <a:lvl7pPr marL="2743200" indent="0">
              <a:buNone/>
              <a:defRPr sz="1800">
                <a:solidFill>
                  <a:schemeClr val="tx1"/>
                </a:solidFill>
                <a:latin typeface="+mj-l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B47104-85D6-17C6-3F4D-D276E68E5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6026670" cy="1205862"/>
          </a:xfrm>
          <a:prstGeom prst="rect">
            <a:avLst/>
          </a:prstGeom>
        </p:spPr>
        <p:txBody>
          <a:bodyPr anchor="t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1B381806-42AA-73BA-CD8C-1417AF4B6A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9266" y="1285876"/>
            <a:ext cx="6026671" cy="5673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b="1" cap="none" spc="100" baseline="0">
                <a:solidFill>
                  <a:schemeClr val="accent3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</p:spTree>
    <p:extLst>
      <p:ext uri="{BB962C8B-B14F-4D97-AF65-F5344CB8AC3E}">
        <p14:creationId xmlns:p14="http://schemas.microsoft.com/office/powerpoint/2010/main" val="14243925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Horizontal Image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C69FF92E-0917-7551-95CB-3EED1C29015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5257800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1820862-494C-1C93-516A-DB129F3CEB41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272682" y="5710505"/>
            <a:ext cx="10528668" cy="73578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550F969-304A-4C35-0B5B-4E0B46DDB1D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1" y="5345380"/>
            <a:ext cx="11395443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1" cap="none" spc="100" baseline="0">
                <a:solidFill>
                  <a:schemeClr val="accent3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583C19B-B148-7A88-C311-7A450B40B02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PUBLIC - RECIPIENTS ONLY - UKFE SUPPLIER DAY 15th July 2026 - © UKFE 2026</a:t>
            </a: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80D16A7-6D96-F2F1-F5CA-AD3EDAF2AE2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57835216-4E85-29E5-B46A-961B0A074D39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5458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wo Column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AC8BCAE-7B96-D365-B286-879B43AC9D3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1774" y="1391478"/>
            <a:ext cx="5642293" cy="507490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54614FE-CE27-B251-AC38-08DCAB99FA81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6115094" y="1391478"/>
            <a:ext cx="5650136" cy="507490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D034896-669F-AA41-62CF-A14E2412199F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PUBLIC - RECIPIENTS ONLY - UKFE SUPPLIER DAY 15th July 2026 - © UKFE 2026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66093F7-D596-DFB2-ECD6-76F2856AFB6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0B325DC9-30EE-236F-57DA-9AB7CBF33B5C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B4901-BDBF-DF3F-2AF2-FDF1DD61E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9F94FD1-8B6D-DA9B-9F09-5CD4AAFDCC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1774" y="890338"/>
            <a:ext cx="5642293" cy="5673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b="1" cap="none" spc="100" baseline="0">
                <a:solidFill>
                  <a:schemeClr val="accent3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B5F349E3-6C70-C0F3-CD28-08CBDECDD3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26535" y="890338"/>
            <a:ext cx="5642293" cy="5673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b="1" cap="none" spc="100" baseline="0">
                <a:solidFill>
                  <a:schemeClr val="accent3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</p:spTree>
    <p:extLst>
      <p:ext uri="{BB962C8B-B14F-4D97-AF65-F5344CB8AC3E}">
        <p14:creationId xmlns:p14="http://schemas.microsoft.com/office/powerpoint/2010/main" val="13891252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ree Column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0AAFA85-66B8-ACE4-5ABE-D58368FF8973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4241989" y="912693"/>
            <a:ext cx="3612456" cy="530004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8A0CD7-329C-080E-1979-22E0F8AC4FAC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333342" y="912693"/>
            <a:ext cx="3612456" cy="530004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6B636E-D238-B18B-0477-0D9320E93A36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8127107" y="914402"/>
            <a:ext cx="3612456" cy="530004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B4FD95F2-DD13-3938-B59D-984E4690C7F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PUBLIC - RECIPIENTS ONLY - UKFE SUPPLIER DAY 15th July 2026 - © UKFE 2026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35F2629F-E4BA-86B0-4CB3-63D8A7AF2787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C8274466-B995-68A4-23C5-437B4FD3783E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1297F2-9AE7-A2B0-C62E-29DDB74D51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</p:spTree>
    <p:extLst>
      <p:ext uri="{BB962C8B-B14F-4D97-AF65-F5344CB8AC3E}">
        <p14:creationId xmlns:p14="http://schemas.microsoft.com/office/powerpoint/2010/main" val="42758008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Four Column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C4FEFFB-6B50-F814-F0BB-8372F67FAFA9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333342" y="890338"/>
            <a:ext cx="2680023" cy="555595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6C9CC8-4AC3-3E99-FC5E-99A4ABF31B86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3234177" y="890338"/>
            <a:ext cx="2680023" cy="555595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C191E78-7B09-4BC9-C66E-97EC694BD2EC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6140865" y="890338"/>
            <a:ext cx="2680023" cy="555595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984C10A-82A8-8215-AF9B-E6913940B5E8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9047553" y="884241"/>
            <a:ext cx="2680023" cy="555595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7344CD20-DAFE-A731-3967-123DCB0E1C4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PUBLIC - RECIPIENTS ONLY - UKFE SUPPLIER DAY 15th July 2026 - © UKFE 2026</a:t>
            </a:r>
            <a:endParaRPr lang="en-GB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0517BD9-DD5A-6526-FD13-73E1621CDDB4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reeform 16">
            <a:extLst>
              <a:ext uri="{FF2B5EF4-FFF2-40B4-BE49-F238E27FC236}">
                <a16:creationId xmlns:a16="http://schemas.microsoft.com/office/drawing/2014/main" id="{028D863D-0244-7746-A2D8-6A0B3C20F497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9414B2-432A-1CB5-608C-00494ED90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</p:spTree>
    <p:extLst>
      <p:ext uri="{BB962C8B-B14F-4D97-AF65-F5344CB8AC3E}">
        <p14:creationId xmlns:p14="http://schemas.microsoft.com/office/powerpoint/2010/main" val="5303643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/ Graph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C63F3171-A83A-6EE1-740A-6CDD12F1EF0C}"/>
              </a:ext>
            </a:extLst>
          </p:cNvPr>
          <p:cNvSpPr/>
          <p:nvPr userDrawn="1"/>
        </p:nvSpPr>
        <p:spPr>
          <a:xfrm>
            <a:off x="3294001" y="180474"/>
            <a:ext cx="8688733" cy="6146526"/>
          </a:xfrm>
          <a:prstGeom prst="roundRect">
            <a:avLst>
              <a:gd name="adj" fmla="val 150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4CF486C-6333-2164-DF91-AE19E302B9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0376" y="1098339"/>
            <a:ext cx="6293010" cy="4880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000" b="1" spc="100" baseline="0">
                <a:solidFill>
                  <a:schemeClr val="accent3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Graph Title</a:t>
            </a:r>
          </a:p>
        </p:txBody>
      </p:sp>
      <p:sp>
        <p:nvSpPr>
          <p:cNvPr id="8" name="Chart Placeholder 9">
            <a:extLst>
              <a:ext uri="{FF2B5EF4-FFF2-40B4-BE49-F238E27FC236}">
                <a16:creationId xmlns:a16="http://schemas.microsoft.com/office/drawing/2014/main" id="{D396407D-E007-0317-5187-1769E3A69D3D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4459923" y="1549400"/>
            <a:ext cx="6292850" cy="41275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33B6801-F103-9D90-4EB9-C018D3A6776C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459763" y="5710937"/>
            <a:ext cx="6293010" cy="2880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sz="16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>
              <a:defRPr sz="26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3"/>
            <a:r>
              <a:rPr lang="en-GB"/>
              <a:t>Source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BBA0A90D-F1EE-DDB4-057A-EAD04C3C437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PUBLIC - RECIPIENTS ONLY - UKFE SUPPLIER DAY 15th July 2026 - © UKFE 2026</a:t>
            </a:r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64F53D16-BD1F-DA28-5088-8A856E02E5E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2F777D3E-6BEB-F954-99BE-7BD8242C3125}"/>
              </a:ext>
            </a:extLst>
          </p:cNvPr>
          <p:cNvSpPr/>
          <p:nvPr userDrawn="1"/>
        </p:nvSpPr>
        <p:spPr>
          <a:xfrm>
            <a:off x="11638196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8353FC-6B8A-A996-9EDA-BACFA3CF57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4" y="80013"/>
            <a:ext cx="2992421" cy="1339185"/>
          </a:xfrm>
          <a:prstGeom prst="rect">
            <a:avLst/>
          </a:prstGeom>
        </p:spPr>
        <p:txBody>
          <a:bodyPr anchor="t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7F16D-2ED8-A8FF-EB72-77CFE91F0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776" y="1419199"/>
            <a:ext cx="2914350" cy="47816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  <a:lvl6pPr marL="2286000" indent="0">
              <a:buFont typeface="Neue Haas Grotesk Text Pro" panose="020B05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 marL="2743200" indent="0"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7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642396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/ Graph x 2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9E2BB940-8141-2B16-5061-A041E896D431}"/>
              </a:ext>
            </a:extLst>
          </p:cNvPr>
          <p:cNvSpPr/>
          <p:nvPr userDrawn="1"/>
        </p:nvSpPr>
        <p:spPr>
          <a:xfrm>
            <a:off x="3140366" y="165463"/>
            <a:ext cx="4356857" cy="6365966"/>
          </a:xfrm>
          <a:prstGeom prst="roundRect">
            <a:avLst>
              <a:gd name="adj" fmla="val 232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13">
            <a:extLst>
              <a:ext uri="{FF2B5EF4-FFF2-40B4-BE49-F238E27FC236}">
                <a16:creationId xmlns:a16="http://schemas.microsoft.com/office/drawing/2014/main" id="{69E96399-1B81-8E81-2E66-D41B8452AD65}"/>
              </a:ext>
            </a:extLst>
          </p:cNvPr>
          <p:cNvSpPr/>
          <p:nvPr userDrawn="1"/>
        </p:nvSpPr>
        <p:spPr>
          <a:xfrm>
            <a:off x="7625876" y="165463"/>
            <a:ext cx="4356857" cy="6365966"/>
          </a:xfrm>
          <a:prstGeom prst="roundRect">
            <a:avLst>
              <a:gd name="adj" fmla="val 232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8AD6237-CCA1-EA1C-9205-F4EA27899220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2638" y="5599128"/>
            <a:ext cx="3531661" cy="3057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sz="16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>
              <a:defRPr sz="26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3"/>
            <a:r>
              <a:rPr lang="en-GB"/>
              <a:t>Source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11942F5-735F-EEEF-FCFC-51DB389E025C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3612177" y="5599128"/>
            <a:ext cx="3531661" cy="3057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sz="1600" b="0" i="0">
                <a:solidFill>
                  <a:srgbClr val="040740"/>
                </a:solidFill>
                <a:latin typeface="Neue Haas Grotesk Text Pro" panose="020B0504020202020204" pitchFamily="34" charset="0"/>
              </a:defRPr>
            </a:lvl4pPr>
            <a:lvl5pPr>
              <a:defRPr sz="26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3"/>
            <a:r>
              <a:rPr lang="en-GB"/>
              <a:t>Source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7A4D1D72-DBBD-762D-6A5A-C14AFCE7C5E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12177" y="1103065"/>
            <a:ext cx="3531661" cy="4880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000" spc="100" baseline="0">
                <a:solidFill>
                  <a:srgbClr val="040740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Graph Title</a:t>
            </a:r>
          </a:p>
        </p:txBody>
      </p:sp>
      <p:sp>
        <p:nvSpPr>
          <p:cNvPr id="10" name="Chart Placeholder 9">
            <a:extLst>
              <a:ext uri="{FF2B5EF4-FFF2-40B4-BE49-F238E27FC236}">
                <a16:creationId xmlns:a16="http://schemas.microsoft.com/office/drawing/2014/main" id="{C80A1296-9676-04D3-BC92-D16202B5B731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3612177" y="1549400"/>
            <a:ext cx="3531661" cy="37563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4B50D98-3E3F-F35A-BE90-FBB3B3EA64B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68870" y="1103065"/>
            <a:ext cx="3531661" cy="4880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000" spc="100" baseline="0"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Graph Title</a:t>
            </a:r>
          </a:p>
        </p:txBody>
      </p:sp>
      <p:sp>
        <p:nvSpPr>
          <p:cNvPr id="12" name="Chart Placeholder 9">
            <a:extLst>
              <a:ext uri="{FF2B5EF4-FFF2-40B4-BE49-F238E27FC236}">
                <a16:creationId xmlns:a16="http://schemas.microsoft.com/office/drawing/2014/main" id="{0E7B32EB-79A0-8D40-0EDD-88C0447DFD57}"/>
              </a:ext>
            </a:extLst>
          </p:cNvPr>
          <p:cNvSpPr>
            <a:spLocks noGrp="1"/>
          </p:cNvSpPr>
          <p:nvPr>
            <p:ph type="chart" sz="quarter" idx="26"/>
          </p:nvPr>
        </p:nvSpPr>
        <p:spPr>
          <a:xfrm>
            <a:off x="7968870" y="1549400"/>
            <a:ext cx="3531661" cy="37563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D536E4DA-3D76-4D46-F9B2-C563CA5A74F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PUBLIC - RECIPIENTS ONLY - UKFE SUPPLIER DAY 15th July 2026 - © UKFE 2026</a:t>
            </a:r>
            <a:endParaRPr lang="en-GB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D8F69BCE-5DB8-16A6-DFD9-2915293CA4D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506CC3B8-73D3-3150-4249-55738C0CA4B7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516DB9E-8341-1634-B7D8-56FD95300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4" y="80013"/>
            <a:ext cx="2992421" cy="1339185"/>
          </a:xfrm>
          <a:prstGeom prst="rect">
            <a:avLst/>
          </a:prstGeom>
        </p:spPr>
        <p:txBody>
          <a:bodyPr anchor="t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67E861-CC77-BB38-9E5C-8EF09E8A7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776" y="1419199"/>
            <a:ext cx="2914350" cy="47816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  <a:lvl6pPr marL="2286000" indent="0">
              <a:buFont typeface="Neue Haas Grotesk Text Pro" panose="020B05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 marL="2743200" indent="0"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7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843286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Quote_Blue">
    <p:bg>
      <p:bgPr>
        <a:solidFill>
          <a:srgbClr val="BCC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EB2DA31B-7879-A42D-CB54-3648E5CB6E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09405" y="-1352550"/>
            <a:ext cx="12806206" cy="9072782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6BEE21F0-2865-F379-555A-D8EABE706A3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47950" y="5018482"/>
            <a:ext cx="6915150" cy="488063"/>
          </a:xfrm>
          <a:prstGeom prst="rect">
            <a:avLst/>
          </a:prstGeom>
        </p:spPr>
        <p:txBody>
          <a:bodyPr/>
          <a:lstStyle>
            <a:lvl1pPr algn="ctr">
              <a:defRPr sz="1600" cap="none" spc="100" baseline="0">
                <a:solidFill>
                  <a:srgbClr val="BCC2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None/>
              <a:tabLst/>
              <a:defRPr/>
            </a:pPr>
            <a:r>
              <a:rPr lang="en-GB"/>
              <a:t>Context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09A438F-3E38-1E4C-BD32-EBCC39681A8D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>
          <a:xfrm>
            <a:off x="209266" y="6466387"/>
            <a:ext cx="7807570" cy="36085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A5ECCB0-E729-FD86-3C5F-80A2884D2EBF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11334466" y="6446291"/>
            <a:ext cx="648268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FD1E42B0-613A-C43E-01D9-A9175E11A9F5}"/>
              </a:ext>
            </a:extLst>
          </p:cNvPr>
          <p:cNvSpPr/>
          <p:nvPr userDrawn="1"/>
        </p:nvSpPr>
        <p:spPr>
          <a:xfrm>
            <a:off x="11638196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487F3BF5-317B-C733-CBE7-82612CDB91C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75754" y="2110154"/>
            <a:ext cx="8839846" cy="226841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 cap="none" spc="300" baseline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Large Quote/</a:t>
            </a:r>
          </a:p>
          <a:p>
            <a:pPr lvl="0"/>
            <a:r>
              <a:rPr lang="en-GB"/>
              <a:t>Statement of intent  </a:t>
            </a:r>
          </a:p>
        </p:txBody>
      </p:sp>
    </p:spTree>
    <p:extLst>
      <p:ext uri="{BB962C8B-B14F-4D97-AF65-F5344CB8AC3E}">
        <p14:creationId xmlns:p14="http://schemas.microsoft.com/office/powerpoint/2010/main" val="40890249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ection and Image x 3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7D4F945-41B7-8EB5-A6EF-1F61D953247F}"/>
              </a:ext>
            </a:extLst>
          </p:cNvPr>
          <p:cNvGrpSpPr/>
          <p:nvPr userDrawn="1"/>
        </p:nvGrpSpPr>
        <p:grpSpPr>
          <a:xfrm>
            <a:off x="371475" y="964110"/>
            <a:ext cx="11434310" cy="5438698"/>
            <a:chOff x="-1081862" y="1377678"/>
            <a:chExt cx="12944386" cy="5006079"/>
          </a:xfrm>
        </p:grpSpPr>
        <p:sp>
          <p:nvSpPr>
            <p:cNvPr id="6" name="Rounded Rectangle 13">
              <a:extLst>
                <a:ext uri="{FF2B5EF4-FFF2-40B4-BE49-F238E27FC236}">
                  <a16:creationId xmlns:a16="http://schemas.microsoft.com/office/drawing/2014/main" id="{AE524E39-07A6-7CBD-0A34-E55991ABE8F6}"/>
                </a:ext>
              </a:extLst>
            </p:cNvPr>
            <p:cNvSpPr/>
            <p:nvPr userDrawn="1"/>
          </p:nvSpPr>
          <p:spPr>
            <a:xfrm>
              <a:off x="7691860" y="1377678"/>
              <a:ext cx="4170664" cy="4985321"/>
            </a:xfrm>
            <a:prstGeom prst="roundRect">
              <a:avLst>
                <a:gd name="adj" fmla="val 2946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ounded Rectangle 2">
              <a:extLst>
                <a:ext uri="{FF2B5EF4-FFF2-40B4-BE49-F238E27FC236}">
                  <a16:creationId xmlns:a16="http://schemas.microsoft.com/office/drawing/2014/main" id="{1435C3D1-A9C0-E28B-2299-92EE7E1C0F34}"/>
                </a:ext>
              </a:extLst>
            </p:cNvPr>
            <p:cNvSpPr/>
            <p:nvPr userDrawn="1"/>
          </p:nvSpPr>
          <p:spPr>
            <a:xfrm>
              <a:off x="3273930" y="1377679"/>
              <a:ext cx="4212000" cy="4976525"/>
            </a:xfrm>
            <a:prstGeom prst="roundRect">
              <a:avLst>
                <a:gd name="adj" fmla="val 3423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ounded Rectangle 17">
              <a:extLst>
                <a:ext uri="{FF2B5EF4-FFF2-40B4-BE49-F238E27FC236}">
                  <a16:creationId xmlns:a16="http://schemas.microsoft.com/office/drawing/2014/main" id="{1E4FB4B9-DCBD-8872-5D3C-FC8427D962AD}"/>
                </a:ext>
              </a:extLst>
            </p:cNvPr>
            <p:cNvSpPr/>
            <p:nvPr userDrawn="1"/>
          </p:nvSpPr>
          <p:spPr>
            <a:xfrm>
              <a:off x="-1081862" y="1377678"/>
              <a:ext cx="4170664" cy="5006079"/>
            </a:xfrm>
            <a:prstGeom prst="roundRect">
              <a:avLst>
                <a:gd name="adj" fmla="val 294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CBCF03EE-CDA1-A697-8BCE-07DDC9E413B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60991" y="1193543"/>
            <a:ext cx="3060000" cy="2844000"/>
          </a:xfrm>
          <a:prstGeom prst="roundRect">
            <a:avLst>
              <a:gd name="adj" fmla="val 3746"/>
            </a:avLst>
          </a:prstGeom>
          <a:solidFill>
            <a:schemeClr val="accent2"/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A21CBB36-D079-5C65-8DC2-B3C7E067174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0992" y="4228184"/>
            <a:ext cx="3060000" cy="1872683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ysClr val="windowText" lastClr="000000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ysClr val="windowText" lastClr="000000"/>
                </a:solidFill>
              </a:defRPr>
            </a:lvl2pPr>
            <a:lvl3pPr>
              <a:defRPr>
                <a:solidFill>
                  <a:sysClr val="windowText" lastClr="000000"/>
                </a:solidFill>
              </a:defRPr>
            </a:lvl3pPr>
            <a:lvl4pPr>
              <a:defRPr b="0" i="0">
                <a:solidFill>
                  <a:sysClr val="windowText" lastClr="000000"/>
                </a:solidFill>
                <a:latin typeface="Neue Haas Grotesk Text Pro" panose="020B0504020202020204" pitchFamily="34" charset="0"/>
              </a:defRPr>
            </a:lvl4pPr>
            <a:lvl5pPr>
              <a:defRPr b="0" i="0">
                <a:solidFill>
                  <a:sysClr val="windowText" lastClr="000000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FD7F60A-D85F-4797-6F0B-54C5759B4E3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561776" y="1193543"/>
            <a:ext cx="3060000" cy="2844000"/>
          </a:xfrm>
          <a:prstGeom prst="roundRect">
            <a:avLst>
              <a:gd name="adj" fmla="val 3746"/>
            </a:avLst>
          </a:prstGeom>
          <a:solidFill>
            <a:srgbClr val="E5EFFF"/>
          </a:solidFill>
        </p:spPr>
        <p:txBody>
          <a:bodyPr/>
          <a:lstStyle/>
          <a:p>
            <a:endParaRPr lang="en-GB"/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65A3BB1E-54AA-B1EE-505D-4AD3A503E33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561777" y="4228184"/>
            <a:ext cx="3060000" cy="1872683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85FBCBA8-7D6F-7DEC-26AF-1B0F715207A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462092" y="1197995"/>
            <a:ext cx="3060000" cy="2844000"/>
          </a:xfrm>
          <a:prstGeom prst="roundRect">
            <a:avLst>
              <a:gd name="adj" fmla="val 3746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595AD5B1-09C4-AE9A-97ED-069D19EDCC1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480381" y="4242366"/>
            <a:ext cx="3041712" cy="1872683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ysClr val="windowText" lastClr="000000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ysClr val="windowText" lastClr="000000"/>
                </a:solidFill>
              </a:defRPr>
            </a:lvl2pPr>
            <a:lvl3pPr>
              <a:defRPr>
                <a:solidFill>
                  <a:sysClr val="windowText" lastClr="000000"/>
                </a:solidFill>
              </a:defRPr>
            </a:lvl3pPr>
            <a:lvl4pPr>
              <a:defRPr b="0" i="0">
                <a:solidFill>
                  <a:sysClr val="windowText" lastClr="000000"/>
                </a:solidFill>
                <a:latin typeface="Neue Haas Grotesk Text Pro" panose="020B0504020202020204" pitchFamily="34" charset="0"/>
              </a:defRPr>
            </a:lvl4pPr>
            <a:lvl5pPr>
              <a:defRPr b="0" i="0">
                <a:solidFill>
                  <a:sysClr val="windowText" lastClr="000000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BDDBCC04-3414-DF5C-92B7-F97C7321F2ED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589FE3A7-1905-C3E4-2AD4-783DF2339B79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PUBLIC - RECIPIENTS ONLY - UKFE SUPPLIER DAY 15th July 2026 - © UKFE 2026</a:t>
            </a:r>
            <a:endParaRPr lang="en-GB"/>
          </a:p>
        </p:txBody>
      </p:sp>
      <p:sp>
        <p:nvSpPr>
          <p:cNvPr id="19" name="Slide Number Placeholder 8">
            <a:extLst>
              <a:ext uri="{FF2B5EF4-FFF2-40B4-BE49-F238E27FC236}">
                <a16:creationId xmlns:a16="http://schemas.microsoft.com/office/drawing/2014/main" id="{42B06B6B-B6B5-FFC7-03DA-22DB9943FAB8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7889EE-0D9E-A17F-8EFA-A69C4DDDBD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</p:spTree>
    <p:extLst>
      <p:ext uri="{BB962C8B-B14F-4D97-AF65-F5344CB8AC3E}">
        <p14:creationId xmlns:p14="http://schemas.microsoft.com/office/powerpoint/2010/main" val="41747578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iography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1">
            <a:extLst>
              <a:ext uri="{FF2B5EF4-FFF2-40B4-BE49-F238E27FC236}">
                <a16:creationId xmlns:a16="http://schemas.microsoft.com/office/drawing/2014/main" id="{4F43A1DD-90B0-37DE-B586-B70F48BBE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065" y="1507970"/>
            <a:ext cx="2521115" cy="1799565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6" name="Picture Placeholder 21">
            <a:extLst>
              <a:ext uri="{FF2B5EF4-FFF2-40B4-BE49-F238E27FC236}">
                <a16:creationId xmlns:a16="http://schemas.microsoft.com/office/drawing/2014/main" id="{933D2C2E-0B3B-2481-DCF3-3DD1EA083A6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366792" y="1507970"/>
            <a:ext cx="2521115" cy="1799565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7" name="Picture Placeholder 21">
            <a:extLst>
              <a:ext uri="{FF2B5EF4-FFF2-40B4-BE49-F238E27FC236}">
                <a16:creationId xmlns:a16="http://schemas.microsoft.com/office/drawing/2014/main" id="{D9AC7733-2112-4197-A7CC-1776A471A40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25748" y="1507970"/>
            <a:ext cx="2521115" cy="1799565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8" name="Picture Placeholder 21">
            <a:extLst>
              <a:ext uri="{FF2B5EF4-FFF2-40B4-BE49-F238E27FC236}">
                <a16:creationId xmlns:a16="http://schemas.microsoft.com/office/drawing/2014/main" id="{D791FE58-A8A6-C576-79B0-FEBFAB9BB02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304475" y="1507970"/>
            <a:ext cx="2521115" cy="1799565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9" name="Picture Placeholder 21">
            <a:extLst>
              <a:ext uri="{FF2B5EF4-FFF2-40B4-BE49-F238E27FC236}">
                <a16:creationId xmlns:a16="http://schemas.microsoft.com/office/drawing/2014/main" id="{2886BDEA-4D47-921C-3739-E1E97373E83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67746" y="3908692"/>
            <a:ext cx="2521115" cy="1799566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0" name="Picture Placeholder 21">
            <a:extLst>
              <a:ext uri="{FF2B5EF4-FFF2-40B4-BE49-F238E27FC236}">
                <a16:creationId xmlns:a16="http://schemas.microsoft.com/office/drawing/2014/main" id="{8EE345EE-F5B4-5A99-93A0-76C1BE3633C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346473" y="3908692"/>
            <a:ext cx="2521115" cy="1799566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Picture Placeholder 21">
            <a:extLst>
              <a:ext uri="{FF2B5EF4-FFF2-40B4-BE49-F238E27FC236}">
                <a16:creationId xmlns:a16="http://schemas.microsoft.com/office/drawing/2014/main" id="{F8AFB464-A31E-7E37-6DD6-51836F36666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52727" y="3908692"/>
            <a:ext cx="2521115" cy="1799566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Picture Placeholder 21">
            <a:extLst>
              <a:ext uri="{FF2B5EF4-FFF2-40B4-BE49-F238E27FC236}">
                <a16:creationId xmlns:a16="http://schemas.microsoft.com/office/drawing/2014/main" id="{AE0DC127-C872-0B6F-E926-7F5BE6C43BB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299922" y="3908692"/>
            <a:ext cx="2521115" cy="1799566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10C39B-F47B-C3DA-47E0-5B31E8A33CE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3107" y="3373492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9637B4BB-D8D1-37CB-B6B9-280331D34AA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379392" y="3373492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460828D5-134F-E2E6-D42C-FB53C32323D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50935" y="3373492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EFC2B4FF-6A75-D630-963E-5A1CF0689D3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333152" y="3373492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3C78F41-84C3-CF22-29FB-A91A722087F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954" y="5784539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22CA5906-9D4A-C305-297D-5643B5C2B55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362239" y="5784539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85C5B8C6-A2AE-BE96-DD66-F61429754BD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347850" y="5784539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16B93150-42B9-5DA1-4F81-78BDA349E85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330067" y="5784539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9F37650-6714-2954-035E-BCE2C0FC0F8E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262019" y="940596"/>
            <a:ext cx="11120763" cy="523631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 sz="1500"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93C66452-3CCB-32AB-01E6-74CDEE53A16E}"/>
              </a:ext>
            </a:extLst>
          </p:cNvPr>
          <p:cNvSpPr>
            <a:spLocks noGrp="1"/>
          </p:cNvSpPr>
          <p:nvPr>
            <p:ph type="ftr" sz="quarter" idx="38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PUBLIC - RECIPIENTS ONLY - UKFE SUPPLIER DAY 15th July 2026 - © UKFE 2026</a:t>
            </a:r>
            <a:endParaRPr lang="en-GB"/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76BB4C8C-9BAB-DDC3-8E68-E61629B62818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 16">
            <a:extLst>
              <a:ext uri="{FF2B5EF4-FFF2-40B4-BE49-F238E27FC236}">
                <a16:creationId xmlns:a16="http://schemas.microsoft.com/office/drawing/2014/main" id="{E0EBE7A7-4978-35D6-C9F0-1268D07D3DCE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48FE4-874F-F841-B15C-3F9068A1D0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</p:spTree>
    <p:extLst>
      <p:ext uri="{BB962C8B-B14F-4D97-AF65-F5344CB8AC3E}">
        <p14:creationId xmlns:p14="http://schemas.microsoft.com/office/powerpoint/2010/main" val="4764847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0000">
              <a:schemeClr val="tx1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0">
            <a:extLst>
              <a:ext uri="{FF2B5EF4-FFF2-40B4-BE49-F238E27FC236}">
                <a16:creationId xmlns:a16="http://schemas.microsoft.com/office/drawing/2014/main" id="{5EE63DBB-B334-AEA5-997A-A82CBF83AF6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09266" y="6466387"/>
            <a:ext cx="7807570" cy="36085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BC5AD94D-3804-24D3-CE0D-B004013AAC70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1334466" y="6446291"/>
            <a:ext cx="648268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201EC9DD-C91A-45CF-EBEF-AFA72CDE71D4}"/>
              </a:ext>
            </a:extLst>
          </p:cNvPr>
          <p:cNvSpPr/>
          <p:nvPr userDrawn="1"/>
        </p:nvSpPr>
        <p:spPr>
          <a:xfrm>
            <a:off x="11638196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EA4E8D-222F-59FA-B1E2-B5602F4559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</p:spTree>
    <p:extLst>
      <p:ext uri="{BB962C8B-B14F-4D97-AF65-F5344CB8AC3E}">
        <p14:creationId xmlns:p14="http://schemas.microsoft.com/office/powerpoint/2010/main" val="168969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gradFill>
          <a:gsLst>
            <a:gs pos="30000">
              <a:schemeClr val="tx1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566970E-481F-2A5B-BB2B-7187A76D1B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776" y="2766218"/>
            <a:ext cx="9812192" cy="132556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3600" cap="none" spc="3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Thank you.</a:t>
            </a:r>
            <a:br>
              <a:rPr lang="en-GB"/>
            </a:br>
            <a:r>
              <a:rPr lang="en-GB"/>
              <a:t>Any questions?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29EA18B8-15D0-ACCC-15FE-832D245485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53128" y="4933851"/>
            <a:ext cx="6293010" cy="488063"/>
          </a:xfrm>
          <a:prstGeom prst="rect">
            <a:avLst/>
          </a:prstGeom>
        </p:spPr>
        <p:txBody>
          <a:bodyPr/>
          <a:lstStyle>
            <a:lvl1pPr algn="ctr">
              <a:defRPr sz="1600" cap="none" spc="300" baseline="0">
                <a:solidFill>
                  <a:schemeClr val="accent5">
                    <a:lumMod val="9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End Slide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49EF79B-05EC-12D8-D19F-BA9408BDA9B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84845" y="323454"/>
            <a:ext cx="1622311" cy="80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173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gradFill flip="none" rotWithShape="1">
          <a:gsLst>
            <a:gs pos="25000">
              <a:srgbClr val="040740"/>
            </a:gs>
            <a:gs pos="100000">
              <a:srgbClr val="00388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gradient with white lines&#10;&#10;Description automatically generated with medium confidence">
            <a:extLst>
              <a:ext uri="{FF2B5EF4-FFF2-40B4-BE49-F238E27FC236}">
                <a16:creationId xmlns:a16="http://schemas.microsoft.com/office/drawing/2014/main" id="{6A19D5DD-8430-A4D4-87AE-6F7E5B0C91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397D3BD3-91DE-517E-CCD2-FAA5C7968C8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b="1" cap="all" spc="100" baseline="0">
                <a:solidFill>
                  <a:srgbClr val="FFFFFF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56C15B7-645B-FFA6-C4AE-AFFBA0FBD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7666272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Page heading:</a:t>
            </a:r>
            <a:br>
              <a:rPr lang="en-GB"/>
            </a:br>
            <a:r>
              <a:rPr lang="en-GB"/>
              <a:t>goes here</a:t>
            </a:r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803C34EF-1E67-0D5D-9743-EF77B5A2908D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EC3162F-A209-B77C-5E03-3201A8A7C72F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F9E0995-867A-E438-AD53-3FE6934582E4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0785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w/ Bullet/Subhead Small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>
            <a:extLst>
              <a:ext uri="{FF2B5EF4-FFF2-40B4-BE49-F238E27FC236}">
                <a16:creationId xmlns:a16="http://schemas.microsoft.com/office/drawing/2014/main" id="{5144DD01-5BED-9A4E-B09E-28554E167A8C}"/>
              </a:ext>
            </a:extLst>
          </p:cNvPr>
          <p:cNvSpPr/>
          <p:nvPr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0B57A0CA-1AA2-AC4A-800C-D4FB41A64C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1774" y="1370499"/>
            <a:ext cx="11376349" cy="567374"/>
          </a:xfrm>
        </p:spPr>
        <p:txBody>
          <a:bodyPr/>
          <a:lstStyle>
            <a:lvl1pPr>
              <a:spcBef>
                <a:spcPts val="0"/>
              </a:spcBef>
              <a:defRPr sz="1600" cap="all" spc="100" baseline="0">
                <a:solidFill>
                  <a:schemeClr val="accent4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1106A2-24D7-4244-A620-B30C51D02547}"/>
              </a:ext>
            </a:extLst>
          </p:cNvPr>
          <p:cNvSpPr txBox="1"/>
          <p:nvPr/>
        </p:nvSpPr>
        <p:spPr>
          <a:xfrm>
            <a:off x="12331701" y="-38100"/>
            <a:ext cx="217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189C7C4-8789-BF10-E2E5-2FE0181A8F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10933171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BDD2222-EABF-70DA-F1AF-DA27F1DD435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A7C0C1B-437D-DC82-52CB-5803E9761DF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338" y="1938338"/>
            <a:ext cx="11380787" cy="2451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1646F139-32A3-A0B9-2FF2-A51C506735E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C6718E9-21FA-431F-8F43-249BB4A6D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757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w/ Bullet Large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76EAB322-0905-004E-9490-E78458FAA1D4}"/>
              </a:ext>
            </a:extLst>
          </p:cNvPr>
          <p:cNvSpPr/>
          <p:nvPr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8836BD-8EAB-094C-8CAA-FBA63972FE90}"/>
              </a:ext>
            </a:extLst>
          </p:cNvPr>
          <p:cNvSpPr txBox="1"/>
          <p:nvPr/>
        </p:nvSpPr>
        <p:spPr>
          <a:xfrm>
            <a:off x="12331701" y="-38100"/>
            <a:ext cx="217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4C82B65-1F7F-1AD4-5E81-927E953B9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5804225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0D9BDBDF-407C-52E2-C2E2-D65CF71F63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17DDD43-2CCE-C851-B691-3D69F59DC8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1775" y="1346895"/>
            <a:ext cx="5804225" cy="45052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7F03D-EFE8-05F9-CF50-75E76B1A08E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C6718E9-21FA-431F-8F43-249BB4A6D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475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  <p15:guide id="7" orient="horz" pos="89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_Three Column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2601A56-8ACA-6045-82B9-825C815EB0D2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4241989" y="1407067"/>
            <a:ext cx="3612456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0BA079E-0902-9C40-8683-BBDA2F62EBE8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333342" y="1407067"/>
            <a:ext cx="3612456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87A0055-F158-F847-A32C-6AAF19839819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8127107" y="1408776"/>
            <a:ext cx="3612456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03C4F95-BD93-C246-8FF0-4FDE57468970}"/>
              </a:ext>
            </a:extLst>
          </p:cNvPr>
          <p:cNvSpPr/>
          <p:nvPr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921F88-6F20-2948-99AC-991AFEAE4A32}"/>
              </a:ext>
            </a:extLst>
          </p:cNvPr>
          <p:cNvSpPr txBox="1"/>
          <p:nvPr/>
        </p:nvSpPr>
        <p:spPr>
          <a:xfrm>
            <a:off x="12331701" y="-38100"/>
            <a:ext cx="217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F1DF7D8-206E-AE00-A273-C815E66E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10933171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Page heading.</a:t>
            </a:r>
            <a:br>
              <a:rPr lang="en-GB"/>
            </a:br>
            <a:r>
              <a:rPr lang="en-GB"/>
              <a:t>three column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0008FBB3-A943-FE99-0074-34D067A5769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EE41B-1441-AE26-D74B-92AB09E435D6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GB"/>
              <a:t>OFFICIAL PUBLIC - RECIPIENTS ONLY - UKFE SUPPLIER DAY 15th July 2026 - © UKFE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E87A2-253F-BCAA-D376-17DC1E3EFEE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2C6718E9-21FA-431F-8F43-249BB4A6D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54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s_Pale Blue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A3F99-362A-2F4E-A621-401636D62B0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4854" y="2822940"/>
            <a:ext cx="3612093" cy="1532154"/>
          </a:xfrm>
        </p:spPr>
        <p:txBody>
          <a:bodyPr/>
          <a:lstStyle>
            <a:lvl1pPr algn="ctr">
              <a:defRPr b="0" i="0">
                <a:latin typeface="Neue Haas Grotesk Text Pro" panose="020B0504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 b="0" i="0">
                <a:latin typeface="Neue Haas Grotesk Text Pro" panose="020B0504020202020204" pitchFamily="34" charset="0"/>
              </a:defRPr>
            </a:lvl4pPr>
            <a:lvl5pPr algn="ctr">
              <a:defRPr b="0" i="0"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453C6EC-42B0-084F-B616-9A8532D708E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162620" y="2822940"/>
            <a:ext cx="3612093" cy="1532154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 b="0" i="0">
                <a:latin typeface="Neue Haas Grotesk Text Pro" panose="020B0504020202020204" pitchFamily="34" charset="0"/>
              </a:defRPr>
            </a:lvl4pPr>
            <a:lvl5pPr algn="ctr">
              <a:defRPr b="0" i="0"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D34A3A8F-3562-AD43-AEFE-4E69F311C96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671957" y="2822940"/>
            <a:ext cx="3612093" cy="1532154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 b="0" i="0">
                <a:latin typeface="Neue Haas Grotesk Text Pro" panose="020B0504020202020204" pitchFamily="34" charset="0"/>
              </a:defRPr>
            </a:lvl4pPr>
            <a:lvl5pPr algn="ctr">
              <a:defRPr b="0" i="0"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76A9BCCF-2D7F-5B4C-9EB0-B24CBFDA261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4909" y="4967256"/>
            <a:ext cx="3612093" cy="1532154"/>
          </a:xfrm>
        </p:spPr>
        <p:txBody>
          <a:bodyPr/>
          <a:lstStyle>
            <a:lvl1pPr algn="ctr">
              <a:defRPr b="0" i="0">
                <a:latin typeface="Neue Haas Grotesk Text Pro" panose="020B0504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 b="0" i="0">
                <a:latin typeface="Neue Haas Grotesk Text Pro" panose="020B0504020202020204" pitchFamily="34" charset="0"/>
              </a:defRPr>
            </a:lvl4pPr>
            <a:lvl5pPr algn="ctr">
              <a:defRPr b="0" i="0"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83B8F52B-12DC-B64A-8012-6DF6F8F9E73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62675" y="4967256"/>
            <a:ext cx="3612093" cy="1532154"/>
          </a:xfrm>
        </p:spPr>
        <p:txBody>
          <a:bodyPr/>
          <a:lstStyle>
            <a:lvl1pPr algn="ctr">
              <a:defRPr b="0" i="0">
                <a:latin typeface="Neue Haas Grotesk Text Pro" panose="020B0504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 b="0" i="0">
                <a:latin typeface="Neue Haas Grotesk Text Pro" panose="020B0504020202020204" pitchFamily="34" charset="0"/>
              </a:defRPr>
            </a:lvl4pPr>
            <a:lvl5pPr algn="ctr">
              <a:defRPr b="0" i="0"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62780AC4-1756-074A-BABC-F2D375A0EA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672012" y="4967256"/>
            <a:ext cx="3612093" cy="1532154"/>
          </a:xfrm>
        </p:spPr>
        <p:txBody>
          <a:bodyPr/>
          <a:lstStyle>
            <a:lvl1pPr algn="ctr">
              <a:defRPr b="0" i="0">
                <a:latin typeface="Neue Haas Grotesk Text Pro" panose="020B0504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 b="0" i="0">
                <a:latin typeface="Neue Haas Grotesk Text Pro" panose="020B0504020202020204" pitchFamily="34" charset="0"/>
              </a:defRPr>
            </a:lvl4pPr>
            <a:lvl5pPr algn="ctr">
              <a:defRPr b="0" i="0"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F9F00279-42D5-B44A-B657-25F08DB2FF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8793" y="1658384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6D21171A-004C-BC42-9A63-FF104149DEF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13053" y="1666193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A84B6234-B525-9F45-9021-FDE512EF9A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19823" y="1658383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581C9651-6BE3-8F4A-B7AC-2B63C17AA25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90210" y="3804690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28B6D00D-21FF-AB43-8AFE-2727678824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04470" y="3798431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1AFB2652-70AD-5D44-B389-B733A5D93CA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11240" y="3804689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C25D8EF5-7AA8-D746-A241-4EDABD5223C4}"/>
              </a:ext>
            </a:extLst>
          </p:cNvPr>
          <p:cNvSpPr/>
          <p:nvPr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514B08-5F48-4541-8028-345DC1C5BA60}"/>
              </a:ext>
            </a:extLst>
          </p:cNvPr>
          <p:cNvSpPr txBox="1"/>
          <p:nvPr/>
        </p:nvSpPr>
        <p:spPr>
          <a:xfrm>
            <a:off x="12331701" y="-38100"/>
            <a:ext cx="217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D48B7E0-C9D8-1E1D-CE84-49000DE74E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10933171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725DEBAB-39F0-0139-35C3-676F6AA8DB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B1D9B9-A126-576B-51A8-6BCFC73C7113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GB"/>
              <a:t>OFFICIAL PUBLIC - RECIPIENTS ONLY - UKFE SUPPLIER DAY 15th July 2026 - © UKFE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1D4201-F8B1-B921-465F-247D5305572A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C6718E9-21FA-431F-8F43-249BB4A6D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66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  <p15:guide id="7" orient="horz" pos="3566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_Four Column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F7EF200-F279-E840-ABCA-487DAB16BCE7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333342" y="1407067"/>
            <a:ext cx="2680023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5579C5E-C01B-8E42-BB44-580E490DBBDD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3234177" y="1407067"/>
            <a:ext cx="2680023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8380E6A-9EED-C842-A577-E62B3F0E7C9D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6140865" y="1407067"/>
            <a:ext cx="2680023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E91FF14-F882-4240-9F08-2E5776C5B7D9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9047553" y="1400970"/>
            <a:ext cx="2680023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42DD46D-660E-0046-862D-AE7641E67AD6}"/>
              </a:ext>
            </a:extLst>
          </p:cNvPr>
          <p:cNvSpPr/>
          <p:nvPr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BAF645-16B5-DC47-AFC1-66A33A424AFA}"/>
              </a:ext>
            </a:extLst>
          </p:cNvPr>
          <p:cNvSpPr txBox="1"/>
          <p:nvPr/>
        </p:nvSpPr>
        <p:spPr>
          <a:xfrm>
            <a:off x="12331701" y="-38100"/>
            <a:ext cx="217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7E16C7-EDBE-758A-4F1C-5EE231A1B8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10933171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Page heading.</a:t>
            </a:r>
            <a:br>
              <a:rPr lang="en-GB"/>
            </a:br>
            <a:r>
              <a:rPr lang="en-GB"/>
              <a:t>four column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2442B8B-BC61-50D1-9E3B-29069B83AA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7E9CDC-9545-53BE-D8AF-275D5C8266A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GB"/>
              <a:t>OFFICIAL PUBLIC - RECIPIENTS ONLY - UKFE SUPPLIER DAY 15th July 2026 - © UKFE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9E50D-18E4-9A83-92A4-9D91C99B224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2C6718E9-21FA-431F-8F43-249BB4A6D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958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w/ Bullet/Subhead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9F49C6A2-2200-17B7-B272-9EDAAD42E3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9266" y="878306"/>
            <a:ext cx="11684207" cy="5673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cap="none" spc="100" baseline="0">
                <a:solidFill>
                  <a:schemeClr val="accent3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80D0F-A790-53B4-2526-9887D7969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12862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chemeClr val="tx1"/>
                </a:solidFill>
                <a:latin typeface="STEP Sans Semibold" pitchFamily="2" charset="77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3405ED22-90B5-A76C-6310-14E055FBF4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chemeClr val="tx1">
                    <a:tint val="75000"/>
                  </a:schemeClr>
                </a:solidFill>
                <a:latin typeface="STEP Sans Semibold" pitchFamily="50" charset="0"/>
              </a:defRPr>
            </a:lvl1pPr>
          </a:lstStyle>
          <a:p>
            <a:r>
              <a:rPr lang="en-GB">
                <a:solidFill>
                  <a:schemeClr val="tx1"/>
                </a:solidFill>
              </a:rPr>
              <a:t>OFFICIAL PUBLIC - RECIPIENTS ONLY - UKFE SUPPLIER DAY 15th July 2026 - © UKFE 2026</a:t>
            </a:r>
            <a:endParaRPr lang="en-GB"/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DC6530CE-F43D-216B-44FD-434484510D70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0FFF347-7B24-72B2-1ED0-F409B2C87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cap="all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2D7EDBD-DEE0-DE4A-B62D-C0B71A116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03" y="1445680"/>
            <a:ext cx="11679770" cy="345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535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rge Quote_Blue">
    <p:bg>
      <p:bgPr>
        <a:solidFill>
          <a:srgbClr val="BCC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EB2DA31B-7879-A42D-CB54-3648E5CB6E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09405" y="-1352550"/>
            <a:ext cx="12806206" cy="9072782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6BEE21F0-2865-F379-555A-D8EABE706A3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47950" y="5018482"/>
            <a:ext cx="6915150" cy="488063"/>
          </a:xfrm>
          <a:prstGeom prst="rect">
            <a:avLst/>
          </a:prstGeom>
        </p:spPr>
        <p:txBody>
          <a:bodyPr/>
          <a:lstStyle>
            <a:lvl1pPr algn="ctr">
              <a:defRPr sz="1600" cap="all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None/>
              <a:tabLst/>
              <a:defRPr/>
            </a:pPr>
            <a:r>
              <a:rPr lang="en-GB"/>
              <a:t>LARGE QUOTE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B9C1822-844F-91A5-AC8D-1922EBA34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29" y="2516822"/>
            <a:ext cx="9812192" cy="132556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4800" cap="all" spc="200" baseline="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GB">
                <a:effectLst/>
                <a:latin typeface="STEP Sans Semibold" pitchFamily="2" charset="77"/>
              </a:rPr>
              <a:t>A GIANT LEAP </a:t>
            </a:r>
            <a:br>
              <a:rPr lang="en-GB">
                <a:effectLst/>
                <a:latin typeface="STEP Sans Semibold" pitchFamily="2" charset="77"/>
              </a:rPr>
            </a:br>
            <a:r>
              <a:rPr lang="en-GB">
                <a:effectLst/>
                <a:latin typeface="STEP Sans Semibold" pitchFamily="2" charset="77"/>
              </a:rPr>
              <a:t>FOR MANKIND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09A438F-3E38-1E4C-BD32-EBCC39681A8D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>
          <a:xfrm>
            <a:off x="209266" y="6466387"/>
            <a:ext cx="7807570" cy="36085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OFFICIAL PUBLIC - RECIPIENTS ONLY - UKFE SUPPLIER DAY 15th July 2026 - © UKFE 2026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A5ECCB0-E729-FD86-3C5F-80A2884D2EBF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11334466" y="6446291"/>
            <a:ext cx="648268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FD1E42B0-613A-C43E-01D9-A9175E11A9F5}"/>
              </a:ext>
            </a:extLst>
          </p:cNvPr>
          <p:cNvSpPr/>
          <p:nvPr userDrawn="1"/>
        </p:nvSpPr>
        <p:spPr>
          <a:xfrm>
            <a:off x="11638196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3518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6356D-80F0-0732-EA12-A3FD26593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0EA39-1329-D50D-62DE-73D19E960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B4D99-E469-F6D9-0A5C-28396F3EE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2B91-8A2A-4CD8-A369-D9D72C031CA8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2F4A8-33A1-814E-2527-3699C4202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CF4AE-E0FC-0D43-02B5-54475B6E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6E618-74FF-4CD8-A0A4-CE7D5EE0E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23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9035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  <p:sldLayoutId id="2147483804" r:id="rId18"/>
    <p:sldLayoutId id="2147483805" r:id="rId19"/>
    <p:sldLayoutId id="2147483806" r:id="rId20"/>
    <p:sldLayoutId id="2147483807" r:id="rId21"/>
    <p:sldLayoutId id="2147483808" r:id="rId22"/>
    <p:sldLayoutId id="2147483809" r:id="rId23"/>
    <p:sldLayoutId id="2147483810" r:id="rId24"/>
    <p:sldLayoutId id="2147483811" r:id="rId25"/>
    <p:sldLayoutId id="2147483812" r:id="rId26"/>
    <p:sldLayoutId id="2147483813" r:id="rId27"/>
    <p:sldLayoutId id="2147483814" r:id="rId28"/>
    <p:sldLayoutId id="2147483815" r:id="rId2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A1FC1AE-6BF0-AC23-B17C-230C56C5A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30" y="11628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Cover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FB8F5A1-4AFC-DC5C-3D45-F56009A455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7FB48908-8FB1-AA17-5E8D-B98589F79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b="1" cap="all" spc="200" baseline="0">
                <a:solidFill>
                  <a:schemeClr val="tx1">
                    <a:tint val="75000"/>
                  </a:schemeClr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>
                <a:solidFill>
                  <a:schemeClr val="tx1"/>
                </a:solidFill>
              </a:rPr>
              <a:t>OFFICIAL PUBLIC - RECIPIENTS ONLY - UKFE SUPPLIER DAY 15th July 2026 - © UKFE 2026</a:t>
            </a:r>
            <a:endParaRPr lang="en-GB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F4C9266-F439-30FF-4CB4-17836A758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725445"/>
            <a:ext cx="10515600" cy="345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16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  <p:sldLayoutId id="2147483834" r:id="rId18"/>
    <p:sldLayoutId id="2147483835" r:id="rId19"/>
    <p:sldLayoutId id="2147483836" r:id="rId20"/>
    <p:sldLayoutId id="2147483837" r:id="rId21"/>
    <p:sldLayoutId id="2147483838" r:id="rId22"/>
    <p:sldLayoutId id="2147483839" r:id="rId23"/>
    <p:sldLayoutId id="2147483840" r:id="rId24"/>
    <p:sldLayoutId id="2147483841" r:id="rId25"/>
    <p:sldLayoutId id="2147483842" r:id="rId26"/>
    <p:sldLayoutId id="2147483843" r:id="rId27"/>
    <p:sldLayoutId id="2147483844" r:id="rId28"/>
    <p:sldLayoutId id="2147483846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5pPr>
      <a:lvl6pPr marL="2286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6pPr>
      <a:lvl7pPr marL="2743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3200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4.jpeg"/><Relationship Id="rId5" Type="http://schemas.openxmlformats.org/officeDocument/2006/relationships/hyperlink" Target="https://royalsocietypublishing.org/toc/rsta/2024/382/2280" TargetMode="Externa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png"/><Relationship Id="rId3" Type="http://schemas.openxmlformats.org/officeDocument/2006/relationships/image" Target="../media/image29.sv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2.jpe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jpeg"/><Relationship Id="rId10" Type="http://schemas.openxmlformats.org/officeDocument/2006/relationships/image" Target="../media/image36.png"/><Relationship Id="rId4" Type="http://schemas.openxmlformats.org/officeDocument/2006/relationships/image" Target="../media/image30.jpe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kfe.delta-esourcing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0B5908-AAF1-A57B-4B99-8B0A5AF17C9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UKFE Head of Commercial &amp; Senior Commercial Manager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0E0C5A-1BD2-99A4-B1ED-EF1A8A7D51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Neue Haas Grotesk Text Pro"/>
              </a:rPr>
              <a:t>Gareth Wynn &amp; Ryan </a:t>
            </a:r>
            <a:r>
              <a:rPr lang="en-GB" dirty="0" err="1">
                <a:latin typeface="Neue Haas Grotesk Text Pro"/>
              </a:rPr>
              <a:t>Cload</a:t>
            </a:r>
            <a:endParaRPr lang="en-GB">
              <a:latin typeface="Neue Haas Grotesk Text Pro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D9B8565-129E-8B89-49AF-F893E714B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Welcome and Intro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E7D6AD-E0C7-59F2-D97F-32C7C34E0E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OFFICIAL PUBLIC - RECIPIENTS ONLY – UKAEA SUPPLIER DAY 30</a:t>
            </a:r>
            <a:r>
              <a:rPr lang="en-GB" baseline="30000" dirty="0"/>
              <a:t>th</a:t>
            </a:r>
            <a:r>
              <a:rPr lang="en-GB" dirty="0"/>
              <a:t> September 2026 - © UKFE 2026</a:t>
            </a:r>
          </a:p>
        </p:txBody>
      </p:sp>
    </p:spTree>
    <p:extLst>
      <p:ext uri="{BB962C8B-B14F-4D97-AF65-F5344CB8AC3E}">
        <p14:creationId xmlns:p14="http://schemas.microsoft.com/office/powerpoint/2010/main" val="3758866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125859-EC32-D62F-094E-C5F3C1D882F9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GB" dirty="0"/>
              <a:t>OFFICIAL PUBLIC - RECIPIENTS ONLY – UKAEA SUPPLIER DAY 30</a:t>
            </a:r>
            <a:r>
              <a:rPr lang="en-GB" baseline="30000" dirty="0"/>
              <a:t>th</a:t>
            </a:r>
            <a:r>
              <a:rPr lang="en-GB" dirty="0"/>
              <a:t> September 2026 - © UKFE 2026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2100A9E-700A-7AC3-84D3-8C6F8B9DFB34}"/>
              </a:ext>
            </a:extLst>
          </p:cNvPr>
          <p:cNvSpPr>
            <a:spLocks/>
          </p:cNvSpPr>
          <p:nvPr/>
        </p:nvSpPr>
        <p:spPr>
          <a:xfrm flipH="1" flipV="1">
            <a:off x="-113122" y="0"/>
            <a:ext cx="427428" cy="6876806"/>
          </a:xfrm>
          <a:custGeom>
            <a:avLst/>
            <a:gdLst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0 w 6880899"/>
              <a:gd name="connsiteY4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75299 w 6880899"/>
              <a:gd name="connsiteY4" fmla="*/ 3434922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274794 w 6880899"/>
              <a:gd name="connsiteY4" fmla="*/ 3430184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383764 w 6880899"/>
              <a:gd name="connsiteY4" fmla="*/ 3444398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4064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25400 w 6880899"/>
              <a:gd name="connsiteY3" fmla="*/ 684276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25400 w 6880899"/>
              <a:gd name="connsiteY3" fmla="*/ 6842760 h 6858000"/>
              <a:gd name="connsiteX4" fmla="*/ 159717 w 6880899"/>
              <a:gd name="connsiteY4" fmla="*/ 347350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5080 w 6880899"/>
              <a:gd name="connsiteY3" fmla="*/ 6847840 h 6858000"/>
              <a:gd name="connsiteX4" fmla="*/ 159717 w 6880899"/>
              <a:gd name="connsiteY4" fmla="*/ 347350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5080 w 6880899"/>
              <a:gd name="connsiteY3" fmla="*/ 6847840 h 6858000"/>
              <a:gd name="connsiteX4" fmla="*/ 159717 w 6880899"/>
              <a:gd name="connsiteY4" fmla="*/ 347350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5080 w 6880899"/>
              <a:gd name="connsiteY3" fmla="*/ 6847840 h 6858000"/>
              <a:gd name="connsiteX4" fmla="*/ 174957 w 6880899"/>
              <a:gd name="connsiteY4" fmla="*/ 347858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20320 w 6880899"/>
              <a:gd name="connsiteY3" fmla="*/ 6847840 h 6858000"/>
              <a:gd name="connsiteX4" fmla="*/ 174957 w 6880899"/>
              <a:gd name="connsiteY4" fmla="*/ 347858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20320 w 6880899"/>
              <a:gd name="connsiteY3" fmla="*/ 6847840 h 6858000"/>
              <a:gd name="connsiteX4" fmla="*/ 174957 w 6880899"/>
              <a:gd name="connsiteY4" fmla="*/ 3478589 h 6858000"/>
              <a:gd name="connsiteX5" fmla="*/ 0 w 6880899"/>
              <a:gd name="connsiteY5" fmla="*/ 0 h 685800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875819 w 6875819"/>
              <a:gd name="connsiteY2" fmla="*/ 6868160 h 6868160"/>
              <a:gd name="connsiteX3" fmla="*/ 15240 w 6875819"/>
              <a:gd name="connsiteY3" fmla="*/ 6858000 h 6868160"/>
              <a:gd name="connsiteX4" fmla="*/ 169877 w 6875819"/>
              <a:gd name="connsiteY4" fmla="*/ 3488749 h 6868160"/>
              <a:gd name="connsiteX5" fmla="*/ 0 w 6875819"/>
              <a:gd name="connsiteY5" fmla="*/ 0 h 6868160"/>
              <a:gd name="connsiteX0" fmla="*/ 0 w 6875841"/>
              <a:gd name="connsiteY0" fmla="*/ 0 h 6868160"/>
              <a:gd name="connsiteX1" fmla="*/ 6875819 w 6875841"/>
              <a:gd name="connsiteY1" fmla="*/ 10160 h 6868160"/>
              <a:gd name="connsiteX2" fmla="*/ 6689914 w 6875841"/>
              <a:gd name="connsiteY2" fmla="*/ 3470324 h 6868160"/>
              <a:gd name="connsiteX3" fmla="*/ 6875819 w 6875841"/>
              <a:gd name="connsiteY3" fmla="*/ 6868160 h 6868160"/>
              <a:gd name="connsiteX4" fmla="*/ 15240 w 6875841"/>
              <a:gd name="connsiteY4" fmla="*/ 6858000 h 6868160"/>
              <a:gd name="connsiteX5" fmla="*/ 169877 w 6875841"/>
              <a:gd name="connsiteY5" fmla="*/ 3488749 h 6868160"/>
              <a:gd name="connsiteX6" fmla="*/ 0 w 6875841"/>
              <a:gd name="connsiteY6" fmla="*/ 0 h 6868160"/>
              <a:gd name="connsiteX0" fmla="*/ 0 w 6875838"/>
              <a:gd name="connsiteY0" fmla="*/ 0 h 6868160"/>
              <a:gd name="connsiteX1" fmla="*/ 6875819 w 6875838"/>
              <a:gd name="connsiteY1" fmla="*/ 10160 h 6868160"/>
              <a:gd name="connsiteX2" fmla="*/ 6689914 w 6875838"/>
              <a:gd name="connsiteY2" fmla="*/ 3470324 h 6868160"/>
              <a:gd name="connsiteX3" fmla="*/ 6875819 w 6875838"/>
              <a:gd name="connsiteY3" fmla="*/ 6868160 h 6868160"/>
              <a:gd name="connsiteX4" fmla="*/ 15240 w 6875838"/>
              <a:gd name="connsiteY4" fmla="*/ 6858000 h 6868160"/>
              <a:gd name="connsiteX5" fmla="*/ 169877 w 6875838"/>
              <a:gd name="connsiteY5" fmla="*/ 3488749 h 6868160"/>
              <a:gd name="connsiteX6" fmla="*/ 0 w 6875838"/>
              <a:gd name="connsiteY6" fmla="*/ 0 h 6868160"/>
              <a:gd name="connsiteX0" fmla="*/ 0 w 6875838"/>
              <a:gd name="connsiteY0" fmla="*/ 0 h 6868160"/>
              <a:gd name="connsiteX1" fmla="*/ 6875819 w 6875838"/>
              <a:gd name="connsiteY1" fmla="*/ 10160 h 6868160"/>
              <a:gd name="connsiteX2" fmla="*/ 6689914 w 6875838"/>
              <a:gd name="connsiteY2" fmla="*/ 3470324 h 6868160"/>
              <a:gd name="connsiteX3" fmla="*/ 6875819 w 6875838"/>
              <a:gd name="connsiteY3" fmla="*/ 6868160 h 6868160"/>
              <a:gd name="connsiteX4" fmla="*/ 15240 w 6875838"/>
              <a:gd name="connsiteY4" fmla="*/ 6858000 h 6868160"/>
              <a:gd name="connsiteX5" fmla="*/ 169877 w 6875838"/>
              <a:gd name="connsiteY5" fmla="*/ 3488749 h 6868160"/>
              <a:gd name="connsiteX6" fmla="*/ 0 w 6875838"/>
              <a:gd name="connsiteY6" fmla="*/ 0 h 6868160"/>
              <a:gd name="connsiteX0" fmla="*/ 0 w 6875838"/>
              <a:gd name="connsiteY0" fmla="*/ 0 h 6868160"/>
              <a:gd name="connsiteX1" fmla="*/ 6875819 w 6875838"/>
              <a:gd name="connsiteY1" fmla="*/ 10160 h 6868160"/>
              <a:gd name="connsiteX2" fmla="*/ 6689914 w 6875838"/>
              <a:gd name="connsiteY2" fmla="*/ 3470324 h 6868160"/>
              <a:gd name="connsiteX3" fmla="*/ 6875819 w 6875838"/>
              <a:gd name="connsiteY3" fmla="*/ 6868160 h 6868160"/>
              <a:gd name="connsiteX4" fmla="*/ 15240 w 6875838"/>
              <a:gd name="connsiteY4" fmla="*/ 6858000 h 6868160"/>
              <a:gd name="connsiteX5" fmla="*/ 169877 w 6875838"/>
              <a:gd name="connsiteY5" fmla="*/ 3488749 h 6868160"/>
              <a:gd name="connsiteX6" fmla="*/ 0 w 6875838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5053 w 6875819"/>
              <a:gd name="connsiteY4" fmla="*/ 684784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0147 w 6875819"/>
              <a:gd name="connsiteY4" fmla="*/ 686308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86006"/>
              <a:gd name="connsiteY0" fmla="*/ 0 h 6903720"/>
              <a:gd name="connsiteX1" fmla="*/ 6875819 w 6886006"/>
              <a:gd name="connsiteY1" fmla="*/ 10160 h 6903720"/>
              <a:gd name="connsiteX2" fmla="*/ 6689914 w 6886006"/>
              <a:gd name="connsiteY2" fmla="*/ 3470324 h 6903720"/>
              <a:gd name="connsiteX3" fmla="*/ 6886006 w 6886006"/>
              <a:gd name="connsiteY3" fmla="*/ 6903720 h 6903720"/>
              <a:gd name="connsiteX4" fmla="*/ 10147 w 6886006"/>
              <a:gd name="connsiteY4" fmla="*/ 6863080 h 6903720"/>
              <a:gd name="connsiteX5" fmla="*/ 169877 w 6886006"/>
              <a:gd name="connsiteY5" fmla="*/ 3488749 h 6903720"/>
              <a:gd name="connsiteX6" fmla="*/ 0 w 6886006"/>
              <a:gd name="connsiteY6" fmla="*/ 0 h 6903720"/>
              <a:gd name="connsiteX0" fmla="*/ 7049485 w 7052306"/>
              <a:gd name="connsiteY0" fmla="*/ 20320 h 6893560"/>
              <a:gd name="connsiteX1" fmla="*/ 6865672 w 7052306"/>
              <a:gd name="connsiteY1" fmla="*/ 0 h 6893560"/>
              <a:gd name="connsiteX2" fmla="*/ 6679767 w 7052306"/>
              <a:gd name="connsiteY2" fmla="*/ 3460164 h 6893560"/>
              <a:gd name="connsiteX3" fmla="*/ 6875859 w 7052306"/>
              <a:gd name="connsiteY3" fmla="*/ 6893560 h 6893560"/>
              <a:gd name="connsiteX4" fmla="*/ 0 w 7052306"/>
              <a:gd name="connsiteY4" fmla="*/ 6852920 h 6893560"/>
              <a:gd name="connsiteX5" fmla="*/ 159730 w 7052306"/>
              <a:gd name="connsiteY5" fmla="*/ 3478589 h 6893560"/>
              <a:gd name="connsiteX6" fmla="*/ 7049485 w 7052306"/>
              <a:gd name="connsiteY6" fmla="*/ 20320 h 6893560"/>
              <a:gd name="connsiteX0" fmla="*/ 7049485 w 7112713"/>
              <a:gd name="connsiteY0" fmla="*/ 20320 h 6893560"/>
              <a:gd name="connsiteX1" fmla="*/ 6865672 w 7112713"/>
              <a:gd name="connsiteY1" fmla="*/ 0 h 6893560"/>
              <a:gd name="connsiteX2" fmla="*/ 6679767 w 7112713"/>
              <a:gd name="connsiteY2" fmla="*/ 3460164 h 6893560"/>
              <a:gd name="connsiteX3" fmla="*/ 6875859 w 7112713"/>
              <a:gd name="connsiteY3" fmla="*/ 6893560 h 6893560"/>
              <a:gd name="connsiteX4" fmla="*/ 0 w 7112713"/>
              <a:gd name="connsiteY4" fmla="*/ 6852920 h 6893560"/>
              <a:gd name="connsiteX5" fmla="*/ 7013075 w 7112713"/>
              <a:gd name="connsiteY5" fmla="*/ 3356669 h 6893560"/>
              <a:gd name="connsiteX6" fmla="*/ 7049485 w 7112713"/>
              <a:gd name="connsiteY6" fmla="*/ 20320 h 6893560"/>
              <a:gd name="connsiteX0" fmla="*/ 369718 w 432946"/>
              <a:gd name="connsiteY0" fmla="*/ 20320 h 6893560"/>
              <a:gd name="connsiteX1" fmla="*/ 185905 w 432946"/>
              <a:gd name="connsiteY1" fmla="*/ 0 h 6893560"/>
              <a:gd name="connsiteX2" fmla="*/ 0 w 432946"/>
              <a:gd name="connsiteY2" fmla="*/ 3460164 h 6893560"/>
              <a:gd name="connsiteX3" fmla="*/ 196092 w 432946"/>
              <a:gd name="connsiteY3" fmla="*/ 6893560 h 6893560"/>
              <a:gd name="connsiteX4" fmla="*/ 341664 w 432946"/>
              <a:gd name="connsiteY4" fmla="*/ 6868160 h 6893560"/>
              <a:gd name="connsiteX5" fmla="*/ 333308 w 432946"/>
              <a:gd name="connsiteY5" fmla="*/ 3356669 h 6893560"/>
              <a:gd name="connsiteX6" fmla="*/ 369718 w 432946"/>
              <a:gd name="connsiteY6" fmla="*/ 20320 h 6893560"/>
              <a:gd name="connsiteX0" fmla="*/ 369718 w 432946"/>
              <a:gd name="connsiteY0" fmla="*/ 20320 h 6893560"/>
              <a:gd name="connsiteX1" fmla="*/ 185905 w 432946"/>
              <a:gd name="connsiteY1" fmla="*/ 0 h 6893560"/>
              <a:gd name="connsiteX2" fmla="*/ 0 w 432946"/>
              <a:gd name="connsiteY2" fmla="*/ 3460164 h 6893560"/>
              <a:gd name="connsiteX3" fmla="*/ 196092 w 432946"/>
              <a:gd name="connsiteY3" fmla="*/ 6893560 h 6893560"/>
              <a:gd name="connsiteX4" fmla="*/ 341664 w 432946"/>
              <a:gd name="connsiteY4" fmla="*/ 6868160 h 6893560"/>
              <a:gd name="connsiteX5" fmla="*/ 333308 w 432946"/>
              <a:gd name="connsiteY5" fmla="*/ 3356669 h 6893560"/>
              <a:gd name="connsiteX6" fmla="*/ 369718 w 432946"/>
              <a:gd name="connsiteY6" fmla="*/ 20320 h 6893560"/>
              <a:gd name="connsiteX0" fmla="*/ 369718 w 430083"/>
              <a:gd name="connsiteY0" fmla="*/ 20320 h 6893560"/>
              <a:gd name="connsiteX1" fmla="*/ 185905 w 430083"/>
              <a:gd name="connsiteY1" fmla="*/ 0 h 6893560"/>
              <a:gd name="connsiteX2" fmla="*/ 0 w 430083"/>
              <a:gd name="connsiteY2" fmla="*/ 3460164 h 6893560"/>
              <a:gd name="connsiteX3" fmla="*/ 196092 w 430083"/>
              <a:gd name="connsiteY3" fmla="*/ 6893560 h 6893560"/>
              <a:gd name="connsiteX4" fmla="*/ 341664 w 430083"/>
              <a:gd name="connsiteY4" fmla="*/ 6868160 h 6893560"/>
              <a:gd name="connsiteX5" fmla="*/ 318028 w 430083"/>
              <a:gd name="connsiteY5" fmla="*/ 3333809 h 6893560"/>
              <a:gd name="connsiteX6" fmla="*/ 369718 w 430083"/>
              <a:gd name="connsiteY6" fmla="*/ 20320 h 6893560"/>
              <a:gd name="connsiteX0" fmla="*/ 369718 w 430083"/>
              <a:gd name="connsiteY0" fmla="*/ 20320 h 6921500"/>
              <a:gd name="connsiteX1" fmla="*/ 185905 w 430083"/>
              <a:gd name="connsiteY1" fmla="*/ 0 h 6921500"/>
              <a:gd name="connsiteX2" fmla="*/ 0 w 430083"/>
              <a:gd name="connsiteY2" fmla="*/ 3460164 h 6921500"/>
              <a:gd name="connsiteX3" fmla="*/ 196092 w 430083"/>
              <a:gd name="connsiteY3" fmla="*/ 6893560 h 6921500"/>
              <a:gd name="connsiteX4" fmla="*/ 341664 w 430083"/>
              <a:gd name="connsiteY4" fmla="*/ 6921500 h 6921500"/>
              <a:gd name="connsiteX5" fmla="*/ 318028 w 430083"/>
              <a:gd name="connsiteY5" fmla="*/ 3333809 h 6921500"/>
              <a:gd name="connsiteX6" fmla="*/ 369718 w 430083"/>
              <a:gd name="connsiteY6" fmla="*/ 20320 h 6921500"/>
              <a:gd name="connsiteX0" fmla="*/ 346797 w 411561"/>
              <a:gd name="connsiteY0" fmla="*/ 0 h 6924040"/>
              <a:gd name="connsiteX1" fmla="*/ 185905 w 411561"/>
              <a:gd name="connsiteY1" fmla="*/ 2540 h 6924040"/>
              <a:gd name="connsiteX2" fmla="*/ 0 w 411561"/>
              <a:gd name="connsiteY2" fmla="*/ 3462704 h 6924040"/>
              <a:gd name="connsiteX3" fmla="*/ 196092 w 411561"/>
              <a:gd name="connsiteY3" fmla="*/ 6896100 h 6924040"/>
              <a:gd name="connsiteX4" fmla="*/ 341664 w 411561"/>
              <a:gd name="connsiteY4" fmla="*/ 6924040 h 6924040"/>
              <a:gd name="connsiteX5" fmla="*/ 318028 w 411561"/>
              <a:gd name="connsiteY5" fmla="*/ 3336349 h 6924040"/>
              <a:gd name="connsiteX6" fmla="*/ 346797 w 411561"/>
              <a:gd name="connsiteY6" fmla="*/ 0 h 6924040"/>
              <a:gd name="connsiteX0" fmla="*/ 346797 w 346797"/>
              <a:gd name="connsiteY0" fmla="*/ 0 h 6924040"/>
              <a:gd name="connsiteX1" fmla="*/ 185905 w 346797"/>
              <a:gd name="connsiteY1" fmla="*/ 2540 h 6924040"/>
              <a:gd name="connsiteX2" fmla="*/ 0 w 346797"/>
              <a:gd name="connsiteY2" fmla="*/ 3462704 h 6924040"/>
              <a:gd name="connsiteX3" fmla="*/ 196092 w 346797"/>
              <a:gd name="connsiteY3" fmla="*/ 6896100 h 6924040"/>
              <a:gd name="connsiteX4" fmla="*/ 341664 w 346797"/>
              <a:gd name="connsiteY4" fmla="*/ 6924040 h 6924040"/>
              <a:gd name="connsiteX5" fmla="*/ 318028 w 346797"/>
              <a:gd name="connsiteY5" fmla="*/ 3336349 h 6924040"/>
              <a:gd name="connsiteX6" fmla="*/ 346797 w 346797"/>
              <a:gd name="connsiteY6" fmla="*/ 0 h 6924040"/>
              <a:gd name="connsiteX0" fmla="*/ 346797 w 346797"/>
              <a:gd name="connsiteY0" fmla="*/ 0 h 6924040"/>
              <a:gd name="connsiteX1" fmla="*/ 231880 w 346797"/>
              <a:gd name="connsiteY1" fmla="*/ 2540 h 6924040"/>
              <a:gd name="connsiteX2" fmla="*/ 0 w 346797"/>
              <a:gd name="connsiteY2" fmla="*/ 3462704 h 6924040"/>
              <a:gd name="connsiteX3" fmla="*/ 196092 w 346797"/>
              <a:gd name="connsiteY3" fmla="*/ 6896100 h 6924040"/>
              <a:gd name="connsiteX4" fmla="*/ 341664 w 346797"/>
              <a:gd name="connsiteY4" fmla="*/ 6924040 h 6924040"/>
              <a:gd name="connsiteX5" fmla="*/ 318028 w 346797"/>
              <a:gd name="connsiteY5" fmla="*/ 3336349 h 6924040"/>
              <a:gd name="connsiteX6" fmla="*/ 346797 w 346797"/>
              <a:gd name="connsiteY6" fmla="*/ 0 h 6924040"/>
              <a:gd name="connsiteX0" fmla="*/ 325578 w 325578"/>
              <a:gd name="connsiteY0" fmla="*/ 0 h 6924040"/>
              <a:gd name="connsiteX1" fmla="*/ 210661 w 325578"/>
              <a:gd name="connsiteY1" fmla="*/ 2540 h 6924040"/>
              <a:gd name="connsiteX2" fmla="*/ 0 w 325578"/>
              <a:gd name="connsiteY2" fmla="*/ 3447314 h 6924040"/>
              <a:gd name="connsiteX3" fmla="*/ 174873 w 325578"/>
              <a:gd name="connsiteY3" fmla="*/ 6896100 h 6924040"/>
              <a:gd name="connsiteX4" fmla="*/ 320445 w 325578"/>
              <a:gd name="connsiteY4" fmla="*/ 6924040 h 6924040"/>
              <a:gd name="connsiteX5" fmla="*/ 296809 w 325578"/>
              <a:gd name="connsiteY5" fmla="*/ 3336349 h 6924040"/>
              <a:gd name="connsiteX6" fmla="*/ 325578 w 325578"/>
              <a:gd name="connsiteY6" fmla="*/ 0 h 6924040"/>
              <a:gd name="connsiteX0" fmla="*/ 325578 w 325578"/>
              <a:gd name="connsiteY0" fmla="*/ 0 h 6937141"/>
              <a:gd name="connsiteX1" fmla="*/ 210661 w 325578"/>
              <a:gd name="connsiteY1" fmla="*/ 2540 h 6937141"/>
              <a:gd name="connsiteX2" fmla="*/ 0 w 325578"/>
              <a:gd name="connsiteY2" fmla="*/ 3447314 h 6937141"/>
              <a:gd name="connsiteX3" fmla="*/ 210238 w 325578"/>
              <a:gd name="connsiteY3" fmla="*/ 6937141 h 6937141"/>
              <a:gd name="connsiteX4" fmla="*/ 320445 w 325578"/>
              <a:gd name="connsiteY4" fmla="*/ 6924040 h 6937141"/>
              <a:gd name="connsiteX5" fmla="*/ 296809 w 325578"/>
              <a:gd name="connsiteY5" fmla="*/ 3336349 h 6937141"/>
              <a:gd name="connsiteX6" fmla="*/ 325578 w 325578"/>
              <a:gd name="connsiteY6" fmla="*/ 0 h 6937141"/>
              <a:gd name="connsiteX0" fmla="*/ 325578 w 325578"/>
              <a:gd name="connsiteY0" fmla="*/ 0 h 6937141"/>
              <a:gd name="connsiteX1" fmla="*/ 210661 w 325578"/>
              <a:gd name="connsiteY1" fmla="*/ 2540 h 6937141"/>
              <a:gd name="connsiteX2" fmla="*/ 0 w 325578"/>
              <a:gd name="connsiteY2" fmla="*/ 3447314 h 6937141"/>
              <a:gd name="connsiteX3" fmla="*/ 210238 w 325578"/>
              <a:gd name="connsiteY3" fmla="*/ 6937141 h 6937141"/>
              <a:gd name="connsiteX4" fmla="*/ 320445 w 325578"/>
              <a:gd name="connsiteY4" fmla="*/ 6924040 h 6937141"/>
              <a:gd name="connsiteX5" fmla="*/ 296809 w 325578"/>
              <a:gd name="connsiteY5" fmla="*/ 3336349 h 6937141"/>
              <a:gd name="connsiteX6" fmla="*/ 325578 w 325578"/>
              <a:gd name="connsiteY6" fmla="*/ 0 h 6937141"/>
              <a:gd name="connsiteX0" fmla="*/ 290213 w 320445"/>
              <a:gd name="connsiteY0" fmla="*/ 0 h 6942271"/>
              <a:gd name="connsiteX1" fmla="*/ 210661 w 320445"/>
              <a:gd name="connsiteY1" fmla="*/ 7670 h 6942271"/>
              <a:gd name="connsiteX2" fmla="*/ 0 w 320445"/>
              <a:gd name="connsiteY2" fmla="*/ 3452444 h 6942271"/>
              <a:gd name="connsiteX3" fmla="*/ 210238 w 320445"/>
              <a:gd name="connsiteY3" fmla="*/ 6942271 h 6942271"/>
              <a:gd name="connsiteX4" fmla="*/ 320445 w 320445"/>
              <a:gd name="connsiteY4" fmla="*/ 6929170 h 6942271"/>
              <a:gd name="connsiteX5" fmla="*/ 296809 w 320445"/>
              <a:gd name="connsiteY5" fmla="*/ 3341479 h 6942271"/>
              <a:gd name="connsiteX6" fmla="*/ 290213 w 320445"/>
              <a:gd name="connsiteY6" fmla="*/ 0 h 6942271"/>
              <a:gd name="connsiteX0" fmla="*/ 290213 w 306299"/>
              <a:gd name="connsiteY0" fmla="*/ 0 h 6942271"/>
              <a:gd name="connsiteX1" fmla="*/ 210661 w 306299"/>
              <a:gd name="connsiteY1" fmla="*/ 7670 h 6942271"/>
              <a:gd name="connsiteX2" fmla="*/ 0 w 306299"/>
              <a:gd name="connsiteY2" fmla="*/ 3452444 h 6942271"/>
              <a:gd name="connsiteX3" fmla="*/ 210238 w 306299"/>
              <a:gd name="connsiteY3" fmla="*/ 6942271 h 6942271"/>
              <a:gd name="connsiteX4" fmla="*/ 306299 w 306299"/>
              <a:gd name="connsiteY4" fmla="*/ 6929170 h 6942271"/>
              <a:gd name="connsiteX5" fmla="*/ 296809 w 306299"/>
              <a:gd name="connsiteY5" fmla="*/ 3341479 h 6942271"/>
              <a:gd name="connsiteX6" fmla="*/ 290213 w 306299"/>
              <a:gd name="connsiteY6" fmla="*/ 0 h 6942271"/>
              <a:gd name="connsiteX0" fmla="*/ 290213 w 297562"/>
              <a:gd name="connsiteY0" fmla="*/ 0 h 6944560"/>
              <a:gd name="connsiteX1" fmla="*/ 210661 w 297562"/>
              <a:gd name="connsiteY1" fmla="*/ 7670 h 6944560"/>
              <a:gd name="connsiteX2" fmla="*/ 0 w 297562"/>
              <a:gd name="connsiteY2" fmla="*/ 3452444 h 6944560"/>
              <a:gd name="connsiteX3" fmla="*/ 210238 w 297562"/>
              <a:gd name="connsiteY3" fmla="*/ 6942271 h 6944560"/>
              <a:gd name="connsiteX4" fmla="*/ 295689 w 297562"/>
              <a:gd name="connsiteY4" fmla="*/ 6944560 h 6944560"/>
              <a:gd name="connsiteX5" fmla="*/ 296809 w 297562"/>
              <a:gd name="connsiteY5" fmla="*/ 3341479 h 6944560"/>
              <a:gd name="connsiteX6" fmla="*/ 290213 w 297562"/>
              <a:gd name="connsiteY6" fmla="*/ 0 h 694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7562" h="6944560">
                <a:moveTo>
                  <a:pt x="290213" y="0"/>
                </a:moveTo>
                <a:lnTo>
                  <a:pt x="210661" y="7670"/>
                </a:lnTo>
                <a:cubicBezTo>
                  <a:pt x="53089" y="1156429"/>
                  <a:pt x="17929" y="2192376"/>
                  <a:pt x="0" y="3452444"/>
                </a:cubicBezTo>
                <a:cubicBezTo>
                  <a:pt x="6088" y="4468216"/>
                  <a:pt x="46670" y="5794419"/>
                  <a:pt x="210238" y="6942271"/>
                </a:cubicBezTo>
                <a:lnTo>
                  <a:pt x="295689" y="6944560"/>
                </a:lnTo>
                <a:cubicBezTo>
                  <a:pt x="279003" y="5834172"/>
                  <a:pt x="301890" y="4624246"/>
                  <a:pt x="296809" y="3341479"/>
                </a:cubicBezTo>
                <a:cubicBezTo>
                  <a:pt x="288913" y="2126780"/>
                  <a:pt x="278731" y="1089185"/>
                  <a:pt x="2902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81FD37D-DD52-54EB-5FAF-CD7918ECDA72}"/>
              </a:ext>
            </a:extLst>
          </p:cNvPr>
          <p:cNvSpPr>
            <a:spLocks/>
          </p:cNvSpPr>
          <p:nvPr/>
        </p:nvSpPr>
        <p:spPr>
          <a:xfrm flipV="1">
            <a:off x="11880124" y="0"/>
            <a:ext cx="427428" cy="6876806"/>
          </a:xfrm>
          <a:custGeom>
            <a:avLst/>
            <a:gdLst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0 w 6880899"/>
              <a:gd name="connsiteY4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75299 w 6880899"/>
              <a:gd name="connsiteY4" fmla="*/ 3434922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274794 w 6880899"/>
              <a:gd name="connsiteY4" fmla="*/ 3430184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383764 w 6880899"/>
              <a:gd name="connsiteY4" fmla="*/ 3444398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40640 w 6880899"/>
              <a:gd name="connsiteY3" fmla="*/ 685800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25400 w 6880899"/>
              <a:gd name="connsiteY3" fmla="*/ 6842760 h 6858000"/>
              <a:gd name="connsiteX4" fmla="*/ 180037 w 6880899"/>
              <a:gd name="connsiteY4" fmla="*/ 346334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25400 w 6880899"/>
              <a:gd name="connsiteY3" fmla="*/ 6842760 h 6858000"/>
              <a:gd name="connsiteX4" fmla="*/ 159717 w 6880899"/>
              <a:gd name="connsiteY4" fmla="*/ 347350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5080 w 6880899"/>
              <a:gd name="connsiteY3" fmla="*/ 6847840 h 6858000"/>
              <a:gd name="connsiteX4" fmla="*/ 159717 w 6880899"/>
              <a:gd name="connsiteY4" fmla="*/ 347350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5080 w 6880899"/>
              <a:gd name="connsiteY3" fmla="*/ 6847840 h 6858000"/>
              <a:gd name="connsiteX4" fmla="*/ 159717 w 6880899"/>
              <a:gd name="connsiteY4" fmla="*/ 347350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5080 w 6880899"/>
              <a:gd name="connsiteY3" fmla="*/ 6847840 h 6858000"/>
              <a:gd name="connsiteX4" fmla="*/ 174957 w 6880899"/>
              <a:gd name="connsiteY4" fmla="*/ 347858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20320 w 6880899"/>
              <a:gd name="connsiteY3" fmla="*/ 6847840 h 6858000"/>
              <a:gd name="connsiteX4" fmla="*/ 174957 w 6880899"/>
              <a:gd name="connsiteY4" fmla="*/ 3478589 h 6858000"/>
              <a:gd name="connsiteX5" fmla="*/ 0 w 6880899"/>
              <a:gd name="connsiteY5" fmla="*/ 0 h 6858000"/>
              <a:gd name="connsiteX0" fmla="*/ 0 w 6880899"/>
              <a:gd name="connsiteY0" fmla="*/ 0 h 6858000"/>
              <a:gd name="connsiteX1" fmla="*/ 6880899 w 6880899"/>
              <a:gd name="connsiteY1" fmla="*/ 0 h 6858000"/>
              <a:gd name="connsiteX2" fmla="*/ 6880899 w 6880899"/>
              <a:gd name="connsiteY2" fmla="*/ 6858000 h 6858000"/>
              <a:gd name="connsiteX3" fmla="*/ 20320 w 6880899"/>
              <a:gd name="connsiteY3" fmla="*/ 6847840 h 6858000"/>
              <a:gd name="connsiteX4" fmla="*/ 174957 w 6880899"/>
              <a:gd name="connsiteY4" fmla="*/ 3478589 h 6858000"/>
              <a:gd name="connsiteX5" fmla="*/ 0 w 6880899"/>
              <a:gd name="connsiteY5" fmla="*/ 0 h 685800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875819 w 6875819"/>
              <a:gd name="connsiteY2" fmla="*/ 6868160 h 6868160"/>
              <a:gd name="connsiteX3" fmla="*/ 15240 w 6875819"/>
              <a:gd name="connsiteY3" fmla="*/ 6858000 h 6868160"/>
              <a:gd name="connsiteX4" fmla="*/ 169877 w 6875819"/>
              <a:gd name="connsiteY4" fmla="*/ 3488749 h 6868160"/>
              <a:gd name="connsiteX5" fmla="*/ 0 w 6875819"/>
              <a:gd name="connsiteY5" fmla="*/ 0 h 6868160"/>
              <a:gd name="connsiteX0" fmla="*/ 0 w 6875841"/>
              <a:gd name="connsiteY0" fmla="*/ 0 h 6868160"/>
              <a:gd name="connsiteX1" fmla="*/ 6875819 w 6875841"/>
              <a:gd name="connsiteY1" fmla="*/ 10160 h 6868160"/>
              <a:gd name="connsiteX2" fmla="*/ 6689914 w 6875841"/>
              <a:gd name="connsiteY2" fmla="*/ 3470324 h 6868160"/>
              <a:gd name="connsiteX3" fmla="*/ 6875819 w 6875841"/>
              <a:gd name="connsiteY3" fmla="*/ 6868160 h 6868160"/>
              <a:gd name="connsiteX4" fmla="*/ 15240 w 6875841"/>
              <a:gd name="connsiteY4" fmla="*/ 6858000 h 6868160"/>
              <a:gd name="connsiteX5" fmla="*/ 169877 w 6875841"/>
              <a:gd name="connsiteY5" fmla="*/ 3488749 h 6868160"/>
              <a:gd name="connsiteX6" fmla="*/ 0 w 6875841"/>
              <a:gd name="connsiteY6" fmla="*/ 0 h 6868160"/>
              <a:gd name="connsiteX0" fmla="*/ 0 w 6875838"/>
              <a:gd name="connsiteY0" fmla="*/ 0 h 6868160"/>
              <a:gd name="connsiteX1" fmla="*/ 6875819 w 6875838"/>
              <a:gd name="connsiteY1" fmla="*/ 10160 h 6868160"/>
              <a:gd name="connsiteX2" fmla="*/ 6689914 w 6875838"/>
              <a:gd name="connsiteY2" fmla="*/ 3470324 h 6868160"/>
              <a:gd name="connsiteX3" fmla="*/ 6875819 w 6875838"/>
              <a:gd name="connsiteY3" fmla="*/ 6868160 h 6868160"/>
              <a:gd name="connsiteX4" fmla="*/ 15240 w 6875838"/>
              <a:gd name="connsiteY4" fmla="*/ 6858000 h 6868160"/>
              <a:gd name="connsiteX5" fmla="*/ 169877 w 6875838"/>
              <a:gd name="connsiteY5" fmla="*/ 3488749 h 6868160"/>
              <a:gd name="connsiteX6" fmla="*/ 0 w 6875838"/>
              <a:gd name="connsiteY6" fmla="*/ 0 h 6868160"/>
              <a:gd name="connsiteX0" fmla="*/ 0 w 6875838"/>
              <a:gd name="connsiteY0" fmla="*/ 0 h 6868160"/>
              <a:gd name="connsiteX1" fmla="*/ 6875819 w 6875838"/>
              <a:gd name="connsiteY1" fmla="*/ 10160 h 6868160"/>
              <a:gd name="connsiteX2" fmla="*/ 6689914 w 6875838"/>
              <a:gd name="connsiteY2" fmla="*/ 3470324 h 6868160"/>
              <a:gd name="connsiteX3" fmla="*/ 6875819 w 6875838"/>
              <a:gd name="connsiteY3" fmla="*/ 6868160 h 6868160"/>
              <a:gd name="connsiteX4" fmla="*/ 15240 w 6875838"/>
              <a:gd name="connsiteY4" fmla="*/ 6858000 h 6868160"/>
              <a:gd name="connsiteX5" fmla="*/ 169877 w 6875838"/>
              <a:gd name="connsiteY5" fmla="*/ 3488749 h 6868160"/>
              <a:gd name="connsiteX6" fmla="*/ 0 w 6875838"/>
              <a:gd name="connsiteY6" fmla="*/ 0 h 6868160"/>
              <a:gd name="connsiteX0" fmla="*/ 0 w 6875838"/>
              <a:gd name="connsiteY0" fmla="*/ 0 h 6868160"/>
              <a:gd name="connsiteX1" fmla="*/ 6875819 w 6875838"/>
              <a:gd name="connsiteY1" fmla="*/ 10160 h 6868160"/>
              <a:gd name="connsiteX2" fmla="*/ 6689914 w 6875838"/>
              <a:gd name="connsiteY2" fmla="*/ 3470324 h 6868160"/>
              <a:gd name="connsiteX3" fmla="*/ 6875819 w 6875838"/>
              <a:gd name="connsiteY3" fmla="*/ 6868160 h 6868160"/>
              <a:gd name="connsiteX4" fmla="*/ 15240 w 6875838"/>
              <a:gd name="connsiteY4" fmla="*/ 6858000 h 6868160"/>
              <a:gd name="connsiteX5" fmla="*/ 169877 w 6875838"/>
              <a:gd name="connsiteY5" fmla="*/ 3488749 h 6868160"/>
              <a:gd name="connsiteX6" fmla="*/ 0 w 6875838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5240 w 6875819"/>
              <a:gd name="connsiteY4" fmla="*/ 685800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5053 w 6875819"/>
              <a:gd name="connsiteY4" fmla="*/ 684784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75819"/>
              <a:gd name="connsiteY0" fmla="*/ 0 h 6868160"/>
              <a:gd name="connsiteX1" fmla="*/ 6875819 w 6875819"/>
              <a:gd name="connsiteY1" fmla="*/ 10160 h 6868160"/>
              <a:gd name="connsiteX2" fmla="*/ 6689914 w 6875819"/>
              <a:gd name="connsiteY2" fmla="*/ 3470324 h 6868160"/>
              <a:gd name="connsiteX3" fmla="*/ 6875819 w 6875819"/>
              <a:gd name="connsiteY3" fmla="*/ 6868160 h 6868160"/>
              <a:gd name="connsiteX4" fmla="*/ 10147 w 6875819"/>
              <a:gd name="connsiteY4" fmla="*/ 6863080 h 6868160"/>
              <a:gd name="connsiteX5" fmla="*/ 169877 w 6875819"/>
              <a:gd name="connsiteY5" fmla="*/ 3488749 h 6868160"/>
              <a:gd name="connsiteX6" fmla="*/ 0 w 6875819"/>
              <a:gd name="connsiteY6" fmla="*/ 0 h 6868160"/>
              <a:gd name="connsiteX0" fmla="*/ 0 w 6886006"/>
              <a:gd name="connsiteY0" fmla="*/ 0 h 6903720"/>
              <a:gd name="connsiteX1" fmla="*/ 6875819 w 6886006"/>
              <a:gd name="connsiteY1" fmla="*/ 10160 h 6903720"/>
              <a:gd name="connsiteX2" fmla="*/ 6689914 w 6886006"/>
              <a:gd name="connsiteY2" fmla="*/ 3470324 h 6903720"/>
              <a:gd name="connsiteX3" fmla="*/ 6886006 w 6886006"/>
              <a:gd name="connsiteY3" fmla="*/ 6903720 h 6903720"/>
              <a:gd name="connsiteX4" fmla="*/ 10147 w 6886006"/>
              <a:gd name="connsiteY4" fmla="*/ 6863080 h 6903720"/>
              <a:gd name="connsiteX5" fmla="*/ 169877 w 6886006"/>
              <a:gd name="connsiteY5" fmla="*/ 3488749 h 6903720"/>
              <a:gd name="connsiteX6" fmla="*/ 0 w 6886006"/>
              <a:gd name="connsiteY6" fmla="*/ 0 h 6903720"/>
              <a:gd name="connsiteX0" fmla="*/ 7049485 w 7052306"/>
              <a:gd name="connsiteY0" fmla="*/ 20320 h 6893560"/>
              <a:gd name="connsiteX1" fmla="*/ 6865672 w 7052306"/>
              <a:gd name="connsiteY1" fmla="*/ 0 h 6893560"/>
              <a:gd name="connsiteX2" fmla="*/ 6679767 w 7052306"/>
              <a:gd name="connsiteY2" fmla="*/ 3460164 h 6893560"/>
              <a:gd name="connsiteX3" fmla="*/ 6875859 w 7052306"/>
              <a:gd name="connsiteY3" fmla="*/ 6893560 h 6893560"/>
              <a:gd name="connsiteX4" fmla="*/ 0 w 7052306"/>
              <a:gd name="connsiteY4" fmla="*/ 6852920 h 6893560"/>
              <a:gd name="connsiteX5" fmla="*/ 159730 w 7052306"/>
              <a:gd name="connsiteY5" fmla="*/ 3478589 h 6893560"/>
              <a:gd name="connsiteX6" fmla="*/ 7049485 w 7052306"/>
              <a:gd name="connsiteY6" fmla="*/ 20320 h 6893560"/>
              <a:gd name="connsiteX0" fmla="*/ 7049485 w 7112713"/>
              <a:gd name="connsiteY0" fmla="*/ 20320 h 6893560"/>
              <a:gd name="connsiteX1" fmla="*/ 6865672 w 7112713"/>
              <a:gd name="connsiteY1" fmla="*/ 0 h 6893560"/>
              <a:gd name="connsiteX2" fmla="*/ 6679767 w 7112713"/>
              <a:gd name="connsiteY2" fmla="*/ 3460164 h 6893560"/>
              <a:gd name="connsiteX3" fmla="*/ 6875859 w 7112713"/>
              <a:gd name="connsiteY3" fmla="*/ 6893560 h 6893560"/>
              <a:gd name="connsiteX4" fmla="*/ 0 w 7112713"/>
              <a:gd name="connsiteY4" fmla="*/ 6852920 h 6893560"/>
              <a:gd name="connsiteX5" fmla="*/ 7013075 w 7112713"/>
              <a:gd name="connsiteY5" fmla="*/ 3356669 h 6893560"/>
              <a:gd name="connsiteX6" fmla="*/ 7049485 w 7112713"/>
              <a:gd name="connsiteY6" fmla="*/ 20320 h 6893560"/>
              <a:gd name="connsiteX0" fmla="*/ 369718 w 432946"/>
              <a:gd name="connsiteY0" fmla="*/ 20320 h 6893560"/>
              <a:gd name="connsiteX1" fmla="*/ 185905 w 432946"/>
              <a:gd name="connsiteY1" fmla="*/ 0 h 6893560"/>
              <a:gd name="connsiteX2" fmla="*/ 0 w 432946"/>
              <a:gd name="connsiteY2" fmla="*/ 3460164 h 6893560"/>
              <a:gd name="connsiteX3" fmla="*/ 196092 w 432946"/>
              <a:gd name="connsiteY3" fmla="*/ 6893560 h 6893560"/>
              <a:gd name="connsiteX4" fmla="*/ 341664 w 432946"/>
              <a:gd name="connsiteY4" fmla="*/ 6868160 h 6893560"/>
              <a:gd name="connsiteX5" fmla="*/ 333308 w 432946"/>
              <a:gd name="connsiteY5" fmla="*/ 3356669 h 6893560"/>
              <a:gd name="connsiteX6" fmla="*/ 369718 w 432946"/>
              <a:gd name="connsiteY6" fmla="*/ 20320 h 6893560"/>
              <a:gd name="connsiteX0" fmla="*/ 369718 w 432946"/>
              <a:gd name="connsiteY0" fmla="*/ 20320 h 6893560"/>
              <a:gd name="connsiteX1" fmla="*/ 185905 w 432946"/>
              <a:gd name="connsiteY1" fmla="*/ 0 h 6893560"/>
              <a:gd name="connsiteX2" fmla="*/ 0 w 432946"/>
              <a:gd name="connsiteY2" fmla="*/ 3460164 h 6893560"/>
              <a:gd name="connsiteX3" fmla="*/ 196092 w 432946"/>
              <a:gd name="connsiteY3" fmla="*/ 6893560 h 6893560"/>
              <a:gd name="connsiteX4" fmla="*/ 341664 w 432946"/>
              <a:gd name="connsiteY4" fmla="*/ 6868160 h 6893560"/>
              <a:gd name="connsiteX5" fmla="*/ 333308 w 432946"/>
              <a:gd name="connsiteY5" fmla="*/ 3356669 h 6893560"/>
              <a:gd name="connsiteX6" fmla="*/ 369718 w 432946"/>
              <a:gd name="connsiteY6" fmla="*/ 20320 h 6893560"/>
              <a:gd name="connsiteX0" fmla="*/ 369718 w 430083"/>
              <a:gd name="connsiteY0" fmla="*/ 20320 h 6893560"/>
              <a:gd name="connsiteX1" fmla="*/ 185905 w 430083"/>
              <a:gd name="connsiteY1" fmla="*/ 0 h 6893560"/>
              <a:gd name="connsiteX2" fmla="*/ 0 w 430083"/>
              <a:gd name="connsiteY2" fmla="*/ 3460164 h 6893560"/>
              <a:gd name="connsiteX3" fmla="*/ 196092 w 430083"/>
              <a:gd name="connsiteY3" fmla="*/ 6893560 h 6893560"/>
              <a:gd name="connsiteX4" fmla="*/ 341664 w 430083"/>
              <a:gd name="connsiteY4" fmla="*/ 6868160 h 6893560"/>
              <a:gd name="connsiteX5" fmla="*/ 318028 w 430083"/>
              <a:gd name="connsiteY5" fmla="*/ 3333809 h 6893560"/>
              <a:gd name="connsiteX6" fmla="*/ 369718 w 430083"/>
              <a:gd name="connsiteY6" fmla="*/ 20320 h 6893560"/>
              <a:gd name="connsiteX0" fmla="*/ 369718 w 430083"/>
              <a:gd name="connsiteY0" fmla="*/ 20320 h 6921500"/>
              <a:gd name="connsiteX1" fmla="*/ 185905 w 430083"/>
              <a:gd name="connsiteY1" fmla="*/ 0 h 6921500"/>
              <a:gd name="connsiteX2" fmla="*/ 0 w 430083"/>
              <a:gd name="connsiteY2" fmla="*/ 3460164 h 6921500"/>
              <a:gd name="connsiteX3" fmla="*/ 196092 w 430083"/>
              <a:gd name="connsiteY3" fmla="*/ 6893560 h 6921500"/>
              <a:gd name="connsiteX4" fmla="*/ 341664 w 430083"/>
              <a:gd name="connsiteY4" fmla="*/ 6921500 h 6921500"/>
              <a:gd name="connsiteX5" fmla="*/ 318028 w 430083"/>
              <a:gd name="connsiteY5" fmla="*/ 3333809 h 6921500"/>
              <a:gd name="connsiteX6" fmla="*/ 369718 w 430083"/>
              <a:gd name="connsiteY6" fmla="*/ 20320 h 6921500"/>
              <a:gd name="connsiteX0" fmla="*/ 346797 w 411561"/>
              <a:gd name="connsiteY0" fmla="*/ 0 h 6924040"/>
              <a:gd name="connsiteX1" fmla="*/ 185905 w 411561"/>
              <a:gd name="connsiteY1" fmla="*/ 2540 h 6924040"/>
              <a:gd name="connsiteX2" fmla="*/ 0 w 411561"/>
              <a:gd name="connsiteY2" fmla="*/ 3462704 h 6924040"/>
              <a:gd name="connsiteX3" fmla="*/ 196092 w 411561"/>
              <a:gd name="connsiteY3" fmla="*/ 6896100 h 6924040"/>
              <a:gd name="connsiteX4" fmla="*/ 341664 w 411561"/>
              <a:gd name="connsiteY4" fmla="*/ 6924040 h 6924040"/>
              <a:gd name="connsiteX5" fmla="*/ 318028 w 411561"/>
              <a:gd name="connsiteY5" fmla="*/ 3336349 h 6924040"/>
              <a:gd name="connsiteX6" fmla="*/ 346797 w 411561"/>
              <a:gd name="connsiteY6" fmla="*/ 0 h 6924040"/>
              <a:gd name="connsiteX0" fmla="*/ 346797 w 346797"/>
              <a:gd name="connsiteY0" fmla="*/ 0 h 6924040"/>
              <a:gd name="connsiteX1" fmla="*/ 185905 w 346797"/>
              <a:gd name="connsiteY1" fmla="*/ 2540 h 6924040"/>
              <a:gd name="connsiteX2" fmla="*/ 0 w 346797"/>
              <a:gd name="connsiteY2" fmla="*/ 3462704 h 6924040"/>
              <a:gd name="connsiteX3" fmla="*/ 196092 w 346797"/>
              <a:gd name="connsiteY3" fmla="*/ 6896100 h 6924040"/>
              <a:gd name="connsiteX4" fmla="*/ 341664 w 346797"/>
              <a:gd name="connsiteY4" fmla="*/ 6924040 h 6924040"/>
              <a:gd name="connsiteX5" fmla="*/ 318028 w 346797"/>
              <a:gd name="connsiteY5" fmla="*/ 3336349 h 6924040"/>
              <a:gd name="connsiteX6" fmla="*/ 346797 w 346797"/>
              <a:gd name="connsiteY6" fmla="*/ 0 h 6924040"/>
              <a:gd name="connsiteX0" fmla="*/ 346797 w 346797"/>
              <a:gd name="connsiteY0" fmla="*/ 0 h 6924040"/>
              <a:gd name="connsiteX1" fmla="*/ 231880 w 346797"/>
              <a:gd name="connsiteY1" fmla="*/ 2540 h 6924040"/>
              <a:gd name="connsiteX2" fmla="*/ 0 w 346797"/>
              <a:gd name="connsiteY2" fmla="*/ 3462704 h 6924040"/>
              <a:gd name="connsiteX3" fmla="*/ 196092 w 346797"/>
              <a:gd name="connsiteY3" fmla="*/ 6896100 h 6924040"/>
              <a:gd name="connsiteX4" fmla="*/ 341664 w 346797"/>
              <a:gd name="connsiteY4" fmla="*/ 6924040 h 6924040"/>
              <a:gd name="connsiteX5" fmla="*/ 318028 w 346797"/>
              <a:gd name="connsiteY5" fmla="*/ 3336349 h 6924040"/>
              <a:gd name="connsiteX6" fmla="*/ 346797 w 346797"/>
              <a:gd name="connsiteY6" fmla="*/ 0 h 6924040"/>
              <a:gd name="connsiteX0" fmla="*/ 325578 w 325578"/>
              <a:gd name="connsiteY0" fmla="*/ 0 h 6924040"/>
              <a:gd name="connsiteX1" fmla="*/ 210661 w 325578"/>
              <a:gd name="connsiteY1" fmla="*/ 2540 h 6924040"/>
              <a:gd name="connsiteX2" fmla="*/ 0 w 325578"/>
              <a:gd name="connsiteY2" fmla="*/ 3447314 h 6924040"/>
              <a:gd name="connsiteX3" fmla="*/ 174873 w 325578"/>
              <a:gd name="connsiteY3" fmla="*/ 6896100 h 6924040"/>
              <a:gd name="connsiteX4" fmla="*/ 320445 w 325578"/>
              <a:gd name="connsiteY4" fmla="*/ 6924040 h 6924040"/>
              <a:gd name="connsiteX5" fmla="*/ 296809 w 325578"/>
              <a:gd name="connsiteY5" fmla="*/ 3336349 h 6924040"/>
              <a:gd name="connsiteX6" fmla="*/ 325578 w 325578"/>
              <a:gd name="connsiteY6" fmla="*/ 0 h 6924040"/>
              <a:gd name="connsiteX0" fmla="*/ 325578 w 325578"/>
              <a:gd name="connsiteY0" fmla="*/ 0 h 6937141"/>
              <a:gd name="connsiteX1" fmla="*/ 210661 w 325578"/>
              <a:gd name="connsiteY1" fmla="*/ 2540 h 6937141"/>
              <a:gd name="connsiteX2" fmla="*/ 0 w 325578"/>
              <a:gd name="connsiteY2" fmla="*/ 3447314 h 6937141"/>
              <a:gd name="connsiteX3" fmla="*/ 210238 w 325578"/>
              <a:gd name="connsiteY3" fmla="*/ 6937141 h 6937141"/>
              <a:gd name="connsiteX4" fmla="*/ 320445 w 325578"/>
              <a:gd name="connsiteY4" fmla="*/ 6924040 h 6937141"/>
              <a:gd name="connsiteX5" fmla="*/ 296809 w 325578"/>
              <a:gd name="connsiteY5" fmla="*/ 3336349 h 6937141"/>
              <a:gd name="connsiteX6" fmla="*/ 325578 w 325578"/>
              <a:gd name="connsiteY6" fmla="*/ 0 h 6937141"/>
              <a:gd name="connsiteX0" fmla="*/ 325578 w 325578"/>
              <a:gd name="connsiteY0" fmla="*/ 0 h 6937141"/>
              <a:gd name="connsiteX1" fmla="*/ 210661 w 325578"/>
              <a:gd name="connsiteY1" fmla="*/ 2540 h 6937141"/>
              <a:gd name="connsiteX2" fmla="*/ 0 w 325578"/>
              <a:gd name="connsiteY2" fmla="*/ 3447314 h 6937141"/>
              <a:gd name="connsiteX3" fmla="*/ 210238 w 325578"/>
              <a:gd name="connsiteY3" fmla="*/ 6937141 h 6937141"/>
              <a:gd name="connsiteX4" fmla="*/ 320445 w 325578"/>
              <a:gd name="connsiteY4" fmla="*/ 6924040 h 6937141"/>
              <a:gd name="connsiteX5" fmla="*/ 296809 w 325578"/>
              <a:gd name="connsiteY5" fmla="*/ 3336349 h 6937141"/>
              <a:gd name="connsiteX6" fmla="*/ 325578 w 325578"/>
              <a:gd name="connsiteY6" fmla="*/ 0 h 6937141"/>
              <a:gd name="connsiteX0" fmla="*/ 290213 w 320445"/>
              <a:gd name="connsiteY0" fmla="*/ 0 h 6942271"/>
              <a:gd name="connsiteX1" fmla="*/ 210661 w 320445"/>
              <a:gd name="connsiteY1" fmla="*/ 7670 h 6942271"/>
              <a:gd name="connsiteX2" fmla="*/ 0 w 320445"/>
              <a:gd name="connsiteY2" fmla="*/ 3452444 h 6942271"/>
              <a:gd name="connsiteX3" fmla="*/ 210238 w 320445"/>
              <a:gd name="connsiteY3" fmla="*/ 6942271 h 6942271"/>
              <a:gd name="connsiteX4" fmla="*/ 320445 w 320445"/>
              <a:gd name="connsiteY4" fmla="*/ 6929170 h 6942271"/>
              <a:gd name="connsiteX5" fmla="*/ 296809 w 320445"/>
              <a:gd name="connsiteY5" fmla="*/ 3341479 h 6942271"/>
              <a:gd name="connsiteX6" fmla="*/ 290213 w 320445"/>
              <a:gd name="connsiteY6" fmla="*/ 0 h 6942271"/>
              <a:gd name="connsiteX0" fmla="*/ 290213 w 306299"/>
              <a:gd name="connsiteY0" fmla="*/ 0 h 6942271"/>
              <a:gd name="connsiteX1" fmla="*/ 210661 w 306299"/>
              <a:gd name="connsiteY1" fmla="*/ 7670 h 6942271"/>
              <a:gd name="connsiteX2" fmla="*/ 0 w 306299"/>
              <a:gd name="connsiteY2" fmla="*/ 3452444 h 6942271"/>
              <a:gd name="connsiteX3" fmla="*/ 210238 w 306299"/>
              <a:gd name="connsiteY3" fmla="*/ 6942271 h 6942271"/>
              <a:gd name="connsiteX4" fmla="*/ 306299 w 306299"/>
              <a:gd name="connsiteY4" fmla="*/ 6929170 h 6942271"/>
              <a:gd name="connsiteX5" fmla="*/ 296809 w 306299"/>
              <a:gd name="connsiteY5" fmla="*/ 3341479 h 6942271"/>
              <a:gd name="connsiteX6" fmla="*/ 290213 w 306299"/>
              <a:gd name="connsiteY6" fmla="*/ 0 h 6942271"/>
              <a:gd name="connsiteX0" fmla="*/ 290213 w 297562"/>
              <a:gd name="connsiteY0" fmla="*/ 0 h 6944560"/>
              <a:gd name="connsiteX1" fmla="*/ 210661 w 297562"/>
              <a:gd name="connsiteY1" fmla="*/ 7670 h 6944560"/>
              <a:gd name="connsiteX2" fmla="*/ 0 w 297562"/>
              <a:gd name="connsiteY2" fmla="*/ 3452444 h 6944560"/>
              <a:gd name="connsiteX3" fmla="*/ 210238 w 297562"/>
              <a:gd name="connsiteY3" fmla="*/ 6942271 h 6944560"/>
              <a:gd name="connsiteX4" fmla="*/ 295689 w 297562"/>
              <a:gd name="connsiteY4" fmla="*/ 6944560 h 6944560"/>
              <a:gd name="connsiteX5" fmla="*/ 296809 w 297562"/>
              <a:gd name="connsiteY5" fmla="*/ 3341479 h 6944560"/>
              <a:gd name="connsiteX6" fmla="*/ 290213 w 297562"/>
              <a:gd name="connsiteY6" fmla="*/ 0 h 694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7562" h="6944560">
                <a:moveTo>
                  <a:pt x="290213" y="0"/>
                </a:moveTo>
                <a:lnTo>
                  <a:pt x="210661" y="7670"/>
                </a:lnTo>
                <a:cubicBezTo>
                  <a:pt x="53089" y="1156429"/>
                  <a:pt x="17929" y="2192376"/>
                  <a:pt x="0" y="3452444"/>
                </a:cubicBezTo>
                <a:cubicBezTo>
                  <a:pt x="6088" y="4468216"/>
                  <a:pt x="46670" y="5794419"/>
                  <a:pt x="210238" y="6942271"/>
                </a:cubicBezTo>
                <a:lnTo>
                  <a:pt x="295689" y="6944560"/>
                </a:lnTo>
                <a:cubicBezTo>
                  <a:pt x="279003" y="5834172"/>
                  <a:pt x="301890" y="4624246"/>
                  <a:pt x="296809" y="3341479"/>
                </a:cubicBezTo>
                <a:cubicBezTo>
                  <a:pt x="288913" y="2126780"/>
                  <a:pt x="278731" y="1089185"/>
                  <a:pt x="2902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116FBF-7277-23DD-2103-45A3518A0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45" y="2661450"/>
            <a:ext cx="10476909" cy="153509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C7471-5FFC-A888-AEDC-D81036A174B1}"/>
              </a:ext>
            </a:extLst>
          </p:cNvPr>
          <p:cNvSpPr txBox="1">
            <a:spLocks/>
          </p:cNvSpPr>
          <p:nvPr/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b="1" dirty="0"/>
              <a:t>OFFICIAL PUBLIC - RECIPIENTS ONLY – UKAEA SUPPLIER DAY 30</a:t>
            </a:r>
            <a:r>
              <a:rPr lang="en-GB" sz="1100" b="1" baseline="30000" dirty="0"/>
              <a:t>th</a:t>
            </a:r>
            <a:r>
              <a:rPr lang="en-GB" sz="1100" b="1" dirty="0"/>
              <a:t> September 2026 - © UKFE 2026</a:t>
            </a:r>
          </a:p>
        </p:txBody>
      </p:sp>
    </p:spTree>
    <p:extLst>
      <p:ext uri="{BB962C8B-B14F-4D97-AF65-F5344CB8AC3E}">
        <p14:creationId xmlns:p14="http://schemas.microsoft.com/office/powerpoint/2010/main" val="4250728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D7D2015-9F61-D9FE-CC49-68E47105F61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C2362C5-1D49-C69B-B54F-0D52B13B8AE9}"/>
                </a:ext>
              </a:extLst>
            </p:cNvPr>
            <p:cNvSpPr/>
            <p:nvPr/>
          </p:nvSpPr>
          <p:spPr>
            <a:xfrm>
              <a:off x="0" y="0"/>
              <a:ext cx="2002971" cy="685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 descr="A purple light inside a building&#10;&#10;Description automatically generated">
              <a:extLst>
                <a:ext uri="{FF2B5EF4-FFF2-40B4-BE49-F238E27FC236}">
                  <a16:creationId xmlns:a16="http://schemas.microsoft.com/office/drawing/2014/main" id="{19E576CB-4449-BEAA-FD40-B0BC430EB8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15270"/>
            <a:stretch/>
          </p:blipFill>
          <p:spPr>
            <a:xfrm>
              <a:off x="1862405" y="0"/>
              <a:ext cx="10329595" cy="6858000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35211650-AD45-68C5-6DB5-794E051EAED8}"/>
              </a:ext>
            </a:extLst>
          </p:cNvPr>
          <p:cNvSpPr/>
          <p:nvPr/>
        </p:nvSpPr>
        <p:spPr>
          <a:xfrm>
            <a:off x="-1" y="0"/>
            <a:ext cx="6520544" cy="6858000"/>
          </a:xfrm>
          <a:prstGeom prst="rect">
            <a:avLst/>
          </a:prstGeom>
          <a:gradFill flip="none" rotWithShape="1">
            <a:gsLst>
              <a:gs pos="9000">
                <a:srgbClr val="150836"/>
              </a:gs>
              <a:gs pos="100000">
                <a:srgbClr val="150836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D0F026-77AA-FE2D-C589-F0A588D851F9}"/>
              </a:ext>
            </a:extLst>
          </p:cNvPr>
          <p:cNvSpPr txBox="1"/>
          <p:nvPr/>
        </p:nvSpPr>
        <p:spPr>
          <a:xfrm>
            <a:off x="278068" y="2673212"/>
            <a:ext cx="5499425" cy="258532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600" b="1">
                <a:solidFill>
                  <a:srgbClr val="FFFFFF"/>
                </a:solidFill>
                <a:ea typeface="Calibri"/>
                <a:cs typeface="Arial"/>
              </a:rPr>
              <a:t>Pioneering, prototype fusion powerplant</a:t>
            </a:r>
            <a:r>
              <a:rPr lang="en-GB" sz="1600">
                <a:solidFill>
                  <a:srgbClr val="FFFFFF"/>
                </a:solidFill>
                <a:ea typeface="Calibri"/>
                <a:cs typeface="Arial"/>
              </a:rPr>
              <a:t> that will demonstrate net energy, </a:t>
            </a:r>
            <a:r>
              <a:rPr lang="en-GB" sz="1600" b="1">
                <a:solidFill>
                  <a:srgbClr val="FFFFFF"/>
                </a:solidFill>
              </a:rPr>
              <a:t>fuel self-sufficiency</a:t>
            </a:r>
            <a:r>
              <a:rPr lang="en-GB" sz="1600">
                <a:solidFill>
                  <a:srgbClr val="FFFFFF"/>
                </a:solidFill>
              </a:rPr>
              <a:t> and </a:t>
            </a:r>
          </a:p>
          <a:p>
            <a:r>
              <a:rPr lang="en-GB" sz="1600">
                <a:solidFill>
                  <a:srgbClr val="FFFFFF"/>
                </a:solidFill>
              </a:rPr>
              <a:t>a </a:t>
            </a:r>
            <a:r>
              <a:rPr lang="en-GB" sz="1600" b="1">
                <a:solidFill>
                  <a:srgbClr val="FFFFFF"/>
                </a:solidFill>
              </a:rPr>
              <a:t>route to</a:t>
            </a:r>
            <a:r>
              <a:rPr lang="en-GB" sz="1600">
                <a:solidFill>
                  <a:srgbClr val="FFFFFF"/>
                </a:solidFill>
              </a:rPr>
              <a:t> the </a:t>
            </a:r>
            <a:r>
              <a:rPr lang="en-GB" sz="1600" b="1">
                <a:solidFill>
                  <a:srgbClr val="FFFFFF"/>
                </a:solidFill>
              </a:rPr>
              <a:t>commercial viability</a:t>
            </a:r>
            <a:r>
              <a:rPr lang="en-GB" sz="1600">
                <a:solidFill>
                  <a:srgbClr val="FFFFFF"/>
                </a:solidFill>
              </a:rPr>
              <a:t> of fusion.</a:t>
            </a:r>
          </a:p>
          <a:p>
            <a:endParaRPr lang="en-GB" sz="1600">
              <a:solidFill>
                <a:srgbClr val="FFFFFF"/>
              </a:solidFill>
            </a:endParaRPr>
          </a:p>
          <a:p>
            <a:r>
              <a:rPr lang="en-GB" sz="1600">
                <a:solidFill>
                  <a:srgbClr val="FFFFFF"/>
                </a:solidFill>
              </a:rPr>
              <a:t>Presently a </a:t>
            </a:r>
            <a:r>
              <a:rPr lang="en-GB" sz="1600" b="1">
                <a:solidFill>
                  <a:srgbClr val="FFFFFF"/>
                </a:solidFill>
              </a:rPr>
              <a:t>UK government programme</a:t>
            </a:r>
            <a:r>
              <a:rPr lang="en-GB" sz="1600">
                <a:solidFill>
                  <a:srgbClr val="FFFFFF"/>
                </a:solidFill>
              </a:rPr>
              <a:t>, driven through public-private partnership &amp; international collaborations.</a:t>
            </a:r>
          </a:p>
          <a:p>
            <a:endParaRPr lang="en-GB" sz="1600">
              <a:solidFill>
                <a:srgbClr val="FFFFFF"/>
              </a:solidFill>
              <a:ea typeface="Calibri"/>
              <a:cs typeface="Calibri"/>
            </a:endParaRPr>
          </a:p>
          <a:p>
            <a:r>
              <a:rPr lang="en-GB" sz="1600">
                <a:solidFill>
                  <a:srgbClr val="FFFFFF"/>
                </a:solidFill>
              </a:rPr>
              <a:t>A fully peer-reviewed technical design, published in </a:t>
            </a:r>
          </a:p>
          <a:p>
            <a:r>
              <a:rPr lang="en-GB" sz="1600" b="1">
                <a:solidFill>
                  <a:srgbClr val="FFFFFF"/>
                </a:solidFill>
              </a:rPr>
              <a:t>The Royal Society Philosophical Transactions A</a:t>
            </a:r>
            <a:r>
              <a:rPr lang="en-GB" sz="1600">
                <a:solidFill>
                  <a:srgbClr val="FFFFFF"/>
                </a:solidFill>
              </a:rPr>
              <a:t>.</a:t>
            </a:r>
            <a:endParaRPr lang="en-GB" sz="160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C9C7FF4E-A3A5-6D7A-6D71-1A1F49439244}"/>
              </a:ext>
            </a:extLst>
          </p:cNvPr>
          <p:cNvSpPr txBox="1">
            <a:spLocks/>
          </p:cNvSpPr>
          <p:nvPr/>
        </p:nvSpPr>
        <p:spPr>
          <a:xfrm>
            <a:off x="253676" y="193133"/>
            <a:ext cx="3339948" cy="2440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50" kern="1200" spc="100" baseline="0">
                <a:solidFill>
                  <a:schemeClr val="tx1"/>
                </a:solidFill>
                <a:latin typeface="STEP Sans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GB" sz="1000" b="1">
                <a:solidFill>
                  <a:srgbClr val="FFFFFF"/>
                </a:solidFill>
                <a:latin typeface="Neue Haas Grotesk Text Pro"/>
              </a:rPr>
              <a:t>WHAT IS STEP FUSION?</a:t>
            </a:r>
          </a:p>
        </p:txBody>
      </p:sp>
      <p:pic>
        <p:nvPicPr>
          <p:cNvPr id="20" name="Picture 19" descr="A black background with purple text&#10;&#10;AI-generated content may be incorrect.">
            <a:extLst>
              <a:ext uri="{FF2B5EF4-FFF2-40B4-BE49-F238E27FC236}">
                <a16:creationId xmlns:a16="http://schemas.microsoft.com/office/drawing/2014/main" id="{3F1952DB-459E-906A-7DA9-AC43F1807F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16" y="599570"/>
            <a:ext cx="4762500" cy="2032000"/>
          </a:xfrm>
          <a:prstGeom prst="rect">
            <a:avLst/>
          </a:prstGeom>
        </p:spPr>
      </p:pic>
      <p:pic>
        <p:nvPicPr>
          <p:cNvPr id="2" name="Picture 1" descr="A close-up of a machine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5947E8C8-9E3B-8BD1-321D-7562C252C6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404"/>
          <a:stretch/>
        </p:blipFill>
        <p:spPr>
          <a:xfrm>
            <a:off x="12492037" y="444309"/>
            <a:ext cx="1946275" cy="2918861"/>
          </a:xfrm>
          <a:prstGeom prst="rect">
            <a:avLst/>
          </a:prstGeom>
          <a:ln w="28575">
            <a:solidFill>
              <a:schemeClr val="accent3"/>
            </a:solidFill>
          </a:ln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8AC9AC8-420D-0558-9809-A135BD10C660}"/>
              </a:ext>
            </a:extLst>
          </p:cNvPr>
          <p:cNvCxnSpPr>
            <a:cxnSpLocks/>
          </p:cNvCxnSpPr>
          <p:nvPr/>
        </p:nvCxnSpPr>
        <p:spPr>
          <a:xfrm>
            <a:off x="390525" y="4972050"/>
            <a:ext cx="463867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D6D07334-12A3-81ED-EA77-DE8BFA51C65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GB" dirty="0"/>
              <a:t>OFFICIAL PUBLIC - RECIPIENTS ONLY – UKAEA SUPPLIER DAY 30</a:t>
            </a:r>
            <a:r>
              <a:rPr lang="en-GB" baseline="30000" dirty="0"/>
              <a:t>th</a:t>
            </a:r>
            <a:r>
              <a:rPr lang="en-GB" dirty="0"/>
              <a:t> September 2026 - © UKFE 2026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BA32E41E-B772-4A5A-62E3-D4C07F88E2E1}"/>
              </a:ext>
            </a:extLst>
          </p:cNvPr>
          <p:cNvSpPr txBox="1">
            <a:spLocks/>
          </p:cNvSpPr>
          <p:nvPr/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b="1" dirty="0"/>
              <a:t>OFFICIAL PUBLIC - RECIPIENTS ONLY – UKAEA SUPPLIER DAY 30</a:t>
            </a:r>
            <a:r>
              <a:rPr lang="en-GB" sz="1100" b="1" baseline="30000" dirty="0"/>
              <a:t>th</a:t>
            </a:r>
            <a:r>
              <a:rPr lang="en-GB" sz="1100" b="1" dirty="0"/>
              <a:t> September 2026 - © UKFE 2026</a:t>
            </a:r>
          </a:p>
        </p:txBody>
      </p:sp>
    </p:spTree>
    <p:extLst>
      <p:ext uri="{BB962C8B-B14F-4D97-AF65-F5344CB8AC3E}">
        <p14:creationId xmlns:p14="http://schemas.microsoft.com/office/powerpoint/2010/main" val="382742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0FDB4D80-E748-1183-EC68-C4A43B0337AB}"/>
              </a:ext>
            </a:extLst>
          </p:cNvPr>
          <p:cNvGrpSpPr/>
          <p:nvPr/>
        </p:nvGrpSpPr>
        <p:grpSpPr>
          <a:xfrm flipH="1">
            <a:off x="2096094" y="4460262"/>
            <a:ext cx="2654905" cy="2795186"/>
            <a:chOff x="7488197" y="4452028"/>
            <a:chExt cx="2654905" cy="2795186"/>
          </a:xfrm>
        </p:grpSpPr>
        <p:sp>
          <p:nvSpPr>
            <p:cNvPr id="58" name="Arc 57">
              <a:extLst>
                <a:ext uri="{FF2B5EF4-FFF2-40B4-BE49-F238E27FC236}">
                  <a16:creationId xmlns:a16="http://schemas.microsoft.com/office/drawing/2014/main" id="{5E6F86C5-4079-60E3-50E3-5C22B26F5861}"/>
                </a:ext>
              </a:extLst>
            </p:cNvPr>
            <p:cNvSpPr/>
            <p:nvPr/>
          </p:nvSpPr>
          <p:spPr>
            <a:xfrm flipH="1">
              <a:off x="7488197" y="4587505"/>
              <a:ext cx="2654905" cy="2659709"/>
            </a:xfrm>
            <a:prstGeom prst="arc">
              <a:avLst>
                <a:gd name="adj1" fmla="val 17595315"/>
                <a:gd name="adj2" fmla="val 0"/>
              </a:avLst>
            </a:prstGeom>
            <a:ln w="234950">
              <a:gradFill>
                <a:gsLst>
                  <a:gs pos="5000">
                    <a:schemeClr val="accent4">
                      <a:lumMod val="75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4074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99967AE8-56EE-5C22-6A11-03A9D40DD44E}"/>
                </a:ext>
              </a:extLst>
            </p:cNvPr>
            <p:cNvSpPr/>
            <p:nvPr/>
          </p:nvSpPr>
          <p:spPr>
            <a:xfrm rot="3969428" flipH="1">
              <a:off x="8158656" y="4531313"/>
              <a:ext cx="425127" cy="266558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7D82E94-5C11-C7B9-7DF3-8ABC6C7521CB}"/>
              </a:ext>
            </a:extLst>
          </p:cNvPr>
          <p:cNvGrpSpPr/>
          <p:nvPr/>
        </p:nvGrpSpPr>
        <p:grpSpPr>
          <a:xfrm>
            <a:off x="7488197" y="4453684"/>
            <a:ext cx="2654905" cy="2795186"/>
            <a:chOff x="7488197" y="4452028"/>
            <a:chExt cx="2654905" cy="2795186"/>
          </a:xfrm>
        </p:grpSpPr>
        <p:sp>
          <p:nvSpPr>
            <p:cNvPr id="61" name="Arc 60">
              <a:extLst>
                <a:ext uri="{FF2B5EF4-FFF2-40B4-BE49-F238E27FC236}">
                  <a16:creationId xmlns:a16="http://schemas.microsoft.com/office/drawing/2014/main" id="{E6931C93-8C58-2F64-14A7-DC701E31C208}"/>
                </a:ext>
              </a:extLst>
            </p:cNvPr>
            <p:cNvSpPr/>
            <p:nvPr/>
          </p:nvSpPr>
          <p:spPr>
            <a:xfrm flipH="1">
              <a:off x="7488197" y="4587505"/>
              <a:ext cx="2654905" cy="2659709"/>
            </a:xfrm>
            <a:prstGeom prst="arc">
              <a:avLst>
                <a:gd name="adj1" fmla="val 17595315"/>
                <a:gd name="adj2" fmla="val 0"/>
              </a:avLst>
            </a:prstGeom>
            <a:ln w="234950">
              <a:gradFill>
                <a:gsLst>
                  <a:gs pos="5000">
                    <a:schemeClr val="accent4">
                      <a:lumMod val="75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4074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3C6DE67A-876B-20FD-D736-9D494BADD55E}"/>
                </a:ext>
              </a:extLst>
            </p:cNvPr>
            <p:cNvSpPr/>
            <p:nvPr/>
          </p:nvSpPr>
          <p:spPr>
            <a:xfrm rot="3969428" flipH="1">
              <a:off x="8158656" y="4531313"/>
              <a:ext cx="425127" cy="266558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9B202E4-D2F8-6313-2E76-9ED6E9F3036C}"/>
              </a:ext>
            </a:extLst>
          </p:cNvPr>
          <p:cNvGrpSpPr/>
          <p:nvPr/>
        </p:nvGrpSpPr>
        <p:grpSpPr>
          <a:xfrm>
            <a:off x="823095" y="1096280"/>
            <a:ext cx="2739755" cy="1574341"/>
            <a:chOff x="1030768" y="1249492"/>
            <a:chExt cx="2327378" cy="133737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E2FED00-904B-ED91-FC56-773DD3C16C1A}"/>
                </a:ext>
              </a:extLst>
            </p:cNvPr>
            <p:cNvGrpSpPr/>
            <p:nvPr/>
          </p:nvGrpSpPr>
          <p:grpSpPr>
            <a:xfrm>
              <a:off x="1030768" y="1548879"/>
              <a:ext cx="2327378" cy="1024052"/>
              <a:chOff x="1000292" y="1586989"/>
              <a:chExt cx="2327378" cy="1024052"/>
            </a:xfrm>
          </p:grpSpPr>
          <p:sp>
            <p:nvSpPr>
              <p:cNvPr id="31" name="Rectangle 22">
                <a:extLst>
                  <a:ext uri="{FF2B5EF4-FFF2-40B4-BE49-F238E27FC236}">
                    <a16:creationId xmlns:a16="http://schemas.microsoft.com/office/drawing/2014/main" id="{1F3EF8E8-F576-208E-53E8-269831008F62}"/>
                  </a:ext>
                </a:extLst>
              </p:cNvPr>
              <p:cNvSpPr/>
              <p:nvPr/>
            </p:nvSpPr>
            <p:spPr>
              <a:xfrm>
                <a:off x="1072515" y="1606585"/>
                <a:ext cx="2226064" cy="1004456"/>
              </a:xfrm>
              <a:custGeom>
                <a:avLst/>
                <a:gdLst>
                  <a:gd name="connsiteX0" fmla="*/ 0 w 2538051"/>
                  <a:gd name="connsiteY0" fmla="*/ 0 h 1791258"/>
                  <a:gd name="connsiteX1" fmla="*/ 2538051 w 2538051"/>
                  <a:gd name="connsiteY1" fmla="*/ 0 h 1791258"/>
                  <a:gd name="connsiteX2" fmla="*/ 2538051 w 2538051"/>
                  <a:gd name="connsiteY2" fmla="*/ 1791258 h 1791258"/>
                  <a:gd name="connsiteX3" fmla="*/ 0 w 2538051"/>
                  <a:gd name="connsiteY3" fmla="*/ 1791258 h 1791258"/>
                  <a:gd name="connsiteX4" fmla="*/ 0 w 2538051"/>
                  <a:gd name="connsiteY4" fmla="*/ 0 h 1791258"/>
                  <a:gd name="connsiteX0" fmla="*/ 33 w 2538084"/>
                  <a:gd name="connsiteY0" fmla="*/ 0 h 1791258"/>
                  <a:gd name="connsiteX1" fmla="*/ 2538084 w 2538084"/>
                  <a:gd name="connsiteY1" fmla="*/ 0 h 1791258"/>
                  <a:gd name="connsiteX2" fmla="*/ 2538084 w 2538084"/>
                  <a:gd name="connsiteY2" fmla="*/ 1791258 h 1791258"/>
                  <a:gd name="connsiteX3" fmla="*/ 33 w 2538084"/>
                  <a:gd name="connsiteY3" fmla="*/ 1791258 h 1791258"/>
                  <a:gd name="connsiteX4" fmla="*/ 99844 w 2538084"/>
                  <a:gd name="connsiteY4" fmla="*/ 916367 h 1791258"/>
                  <a:gd name="connsiteX5" fmla="*/ 33 w 2538084"/>
                  <a:gd name="connsiteY5" fmla="*/ 0 h 1791258"/>
                  <a:gd name="connsiteX0" fmla="*/ 33 w 2538084"/>
                  <a:gd name="connsiteY0" fmla="*/ 0 h 1791258"/>
                  <a:gd name="connsiteX1" fmla="*/ 2538084 w 2538084"/>
                  <a:gd name="connsiteY1" fmla="*/ 0 h 1791258"/>
                  <a:gd name="connsiteX2" fmla="*/ 2538084 w 2538084"/>
                  <a:gd name="connsiteY2" fmla="*/ 1791258 h 1791258"/>
                  <a:gd name="connsiteX3" fmla="*/ 33 w 2538084"/>
                  <a:gd name="connsiteY3" fmla="*/ 1791258 h 1791258"/>
                  <a:gd name="connsiteX4" fmla="*/ 99844 w 2538084"/>
                  <a:gd name="connsiteY4" fmla="*/ 916367 h 1791258"/>
                  <a:gd name="connsiteX5" fmla="*/ 33 w 2538084"/>
                  <a:gd name="connsiteY5" fmla="*/ 0 h 1791258"/>
                  <a:gd name="connsiteX0" fmla="*/ 33 w 2538084"/>
                  <a:gd name="connsiteY0" fmla="*/ 0 h 1791258"/>
                  <a:gd name="connsiteX1" fmla="*/ 2538084 w 2538084"/>
                  <a:gd name="connsiteY1" fmla="*/ 0 h 1791258"/>
                  <a:gd name="connsiteX2" fmla="*/ 2538084 w 2538084"/>
                  <a:gd name="connsiteY2" fmla="*/ 1791258 h 1791258"/>
                  <a:gd name="connsiteX3" fmla="*/ 33 w 2538084"/>
                  <a:gd name="connsiteY3" fmla="*/ 1791258 h 1791258"/>
                  <a:gd name="connsiteX4" fmla="*/ 99844 w 2538084"/>
                  <a:gd name="connsiteY4" fmla="*/ 916367 h 1791258"/>
                  <a:gd name="connsiteX5" fmla="*/ 33 w 2538084"/>
                  <a:gd name="connsiteY5" fmla="*/ 0 h 1791258"/>
                  <a:gd name="connsiteX0" fmla="*/ 0 w 2538051"/>
                  <a:gd name="connsiteY0" fmla="*/ 0 h 1791258"/>
                  <a:gd name="connsiteX1" fmla="*/ 2538051 w 2538051"/>
                  <a:gd name="connsiteY1" fmla="*/ 0 h 1791258"/>
                  <a:gd name="connsiteX2" fmla="*/ 2538051 w 2538051"/>
                  <a:gd name="connsiteY2" fmla="*/ 1791258 h 1791258"/>
                  <a:gd name="connsiteX3" fmla="*/ 0 w 2538051"/>
                  <a:gd name="connsiteY3" fmla="*/ 1791258 h 1791258"/>
                  <a:gd name="connsiteX4" fmla="*/ 99811 w 2538051"/>
                  <a:gd name="connsiteY4" fmla="*/ 916367 h 1791258"/>
                  <a:gd name="connsiteX5" fmla="*/ 0 w 2538051"/>
                  <a:gd name="connsiteY5" fmla="*/ 0 h 1791258"/>
                  <a:gd name="connsiteX0" fmla="*/ 0 w 2538051"/>
                  <a:gd name="connsiteY0" fmla="*/ 0 h 1791258"/>
                  <a:gd name="connsiteX1" fmla="*/ 2538051 w 2538051"/>
                  <a:gd name="connsiteY1" fmla="*/ 0 h 1791258"/>
                  <a:gd name="connsiteX2" fmla="*/ 2538051 w 2538051"/>
                  <a:gd name="connsiteY2" fmla="*/ 1791258 h 1791258"/>
                  <a:gd name="connsiteX3" fmla="*/ 0 w 2538051"/>
                  <a:gd name="connsiteY3" fmla="*/ 1791258 h 1791258"/>
                  <a:gd name="connsiteX4" fmla="*/ 99811 w 2538051"/>
                  <a:gd name="connsiteY4" fmla="*/ 916367 h 1791258"/>
                  <a:gd name="connsiteX5" fmla="*/ 0 w 2538051"/>
                  <a:gd name="connsiteY5" fmla="*/ 0 h 1791258"/>
                  <a:gd name="connsiteX0" fmla="*/ 0 w 2538051"/>
                  <a:gd name="connsiteY0" fmla="*/ 0 h 1791258"/>
                  <a:gd name="connsiteX1" fmla="*/ 2538051 w 2538051"/>
                  <a:gd name="connsiteY1" fmla="*/ 0 h 1791258"/>
                  <a:gd name="connsiteX2" fmla="*/ 2432207 w 2538051"/>
                  <a:gd name="connsiteY2" fmla="*/ 890476 h 1791258"/>
                  <a:gd name="connsiteX3" fmla="*/ 2538051 w 2538051"/>
                  <a:gd name="connsiteY3" fmla="*/ 1791258 h 1791258"/>
                  <a:gd name="connsiteX4" fmla="*/ 0 w 2538051"/>
                  <a:gd name="connsiteY4" fmla="*/ 1791258 h 1791258"/>
                  <a:gd name="connsiteX5" fmla="*/ 99811 w 2538051"/>
                  <a:gd name="connsiteY5" fmla="*/ 916367 h 1791258"/>
                  <a:gd name="connsiteX6" fmla="*/ 0 w 2538051"/>
                  <a:gd name="connsiteY6" fmla="*/ 0 h 1791258"/>
                  <a:gd name="connsiteX0" fmla="*/ 0 w 2538051"/>
                  <a:gd name="connsiteY0" fmla="*/ 0 h 1791258"/>
                  <a:gd name="connsiteX1" fmla="*/ 2538051 w 2538051"/>
                  <a:gd name="connsiteY1" fmla="*/ 0 h 1791258"/>
                  <a:gd name="connsiteX2" fmla="*/ 2432207 w 2538051"/>
                  <a:gd name="connsiteY2" fmla="*/ 890476 h 1791258"/>
                  <a:gd name="connsiteX3" fmla="*/ 2538051 w 2538051"/>
                  <a:gd name="connsiteY3" fmla="*/ 1791258 h 1791258"/>
                  <a:gd name="connsiteX4" fmla="*/ 0 w 2538051"/>
                  <a:gd name="connsiteY4" fmla="*/ 1791258 h 1791258"/>
                  <a:gd name="connsiteX5" fmla="*/ 99811 w 2538051"/>
                  <a:gd name="connsiteY5" fmla="*/ 916367 h 1791258"/>
                  <a:gd name="connsiteX6" fmla="*/ 0 w 2538051"/>
                  <a:gd name="connsiteY6" fmla="*/ 0 h 1791258"/>
                  <a:gd name="connsiteX0" fmla="*/ 0 w 2538051"/>
                  <a:gd name="connsiteY0" fmla="*/ 0 h 1791258"/>
                  <a:gd name="connsiteX1" fmla="*/ 2538051 w 2538051"/>
                  <a:gd name="connsiteY1" fmla="*/ 0 h 1791258"/>
                  <a:gd name="connsiteX2" fmla="*/ 2432207 w 2538051"/>
                  <a:gd name="connsiteY2" fmla="*/ 890476 h 1791258"/>
                  <a:gd name="connsiteX3" fmla="*/ 2538051 w 2538051"/>
                  <a:gd name="connsiteY3" fmla="*/ 1791258 h 1791258"/>
                  <a:gd name="connsiteX4" fmla="*/ 0 w 2538051"/>
                  <a:gd name="connsiteY4" fmla="*/ 1791258 h 1791258"/>
                  <a:gd name="connsiteX5" fmla="*/ 99811 w 2538051"/>
                  <a:gd name="connsiteY5" fmla="*/ 916367 h 1791258"/>
                  <a:gd name="connsiteX6" fmla="*/ 0 w 2538051"/>
                  <a:gd name="connsiteY6" fmla="*/ 0 h 1791258"/>
                  <a:gd name="connsiteX0" fmla="*/ 0 w 2538051"/>
                  <a:gd name="connsiteY0" fmla="*/ 0 h 1791258"/>
                  <a:gd name="connsiteX1" fmla="*/ 2538051 w 2538051"/>
                  <a:gd name="connsiteY1" fmla="*/ 0 h 1791258"/>
                  <a:gd name="connsiteX2" fmla="*/ 2432207 w 2538051"/>
                  <a:gd name="connsiteY2" fmla="*/ 890476 h 1791258"/>
                  <a:gd name="connsiteX3" fmla="*/ 2538051 w 2538051"/>
                  <a:gd name="connsiteY3" fmla="*/ 1791258 h 1791258"/>
                  <a:gd name="connsiteX4" fmla="*/ 0 w 2538051"/>
                  <a:gd name="connsiteY4" fmla="*/ 1791258 h 1791258"/>
                  <a:gd name="connsiteX5" fmla="*/ 99811 w 2538051"/>
                  <a:gd name="connsiteY5" fmla="*/ 916367 h 1791258"/>
                  <a:gd name="connsiteX6" fmla="*/ 0 w 2538051"/>
                  <a:gd name="connsiteY6" fmla="*/ 0 h 1791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38051" h="1791258">
                    <a:moveTo>
                      <a:pt x="0" y="0"/>
                    </a:moveTo>
                    <a:lnTo>
                      <a:pt x="2538051" y="0"/>
                    </a:lnTo>
                    <a:cubicBezTo>
                      <a:pt x="2464175" y="271095"/>
                      <a:pt x="2431862" y="598599"/>
                      <a:pt x="2432207" y="890476"/>
                    </a:cubicBezTo>
                    <a:cubicBezTo>
                      <a:pt x="2437800" y="1187768"/>
                      <a:pt x="2449331" y="1395995"/>
                      <a:pt x="2538051" y="1791258"/>
                    </a:cubicBezTo>
                    <a:lnTo>
                      <a:pt x="0" y="1791258"/>
                    </a:lnTo>
                    <a:cubicBezTo>
                      <a:pt x="62598" y="1499170"/>
                      <a:pt x="101983" y="1210360"/>
                      <a:pt x="99811" y="916367"/>
                    </a:cubicBezTo>
                    <a:cubicBezTo>
                      <a:pt x="107946" y="628351"/>
                      <a:pt x="61624" y="312545"/>
                      <a:pt x="0" y="0"/>
                    </a:cubicBezTo>
                    <a:close/>
                  </a:path>
                </a:pathLst>
              </a:custGeom>
              <a:noFill/>
              <a:ln w="19050">
                <a:solidFill>
                  <a:srgbClr val="43457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2246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EEDE664-8478-B1C2-987B-C90F8E46C5AA}"/>
                  </a:ext>
                </a:extLst>
              </p:cNvPr>
              <p:cNvSpPr/>
              <p:nvPr/>
            </p:nvSpPr>
            <p:spPr>
              <a:xfrm>
                <a:off x="1000292" y="1586989"/>
                <a:ext cx="2327378" cy="824321"/>
              </a:xfrm>
              <a:prstGeom prst="rect">
                <a:avLst/>
              </a:prstGeom>
              <a:solidFill>
                <a:srgbClr val="F3F4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2246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BA965BFC-3A77-49A8-A8ED-468FEE3BE9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9326" y="2415706"/>
                <a:ext cx="2122903" cy="0"/>
              </a:xfrm>
              <a:prstGeom prst="line">
                <a:avLst/>
              </a:prstGeom>
              <a:ln w="19050">
                <a:solidFill>
                  <a:srgbClr val="43457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F2506891-9738-8B3B-5814-C857FB3ED33D}"/>
                </a:ext>
              </a:extLst>
            </p:cNvPr>
            <p:cNvSpPr/>
            <p:nvPr/>
          </p:nvSpPr>
          <p:spPr>
            <a:xfrm>
              <a:off x="1213925" y="1249492"/>
              <a:ext cx="2018681" cy="284222"/>
            </a:xfrm>
            <a:prstGeom prst="triangle">
              <a:avLst/>
            </a:prstGeom>
            <a:solidFill>
              <a:srgbClr val="4345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12931B4-4508-32F7-A25F-97C8E0E80347}"/>
                </a:ext>
              </a:extLst>
            </p:cNvPr>
            <p:cNvSpPr/>
            <p:nvPr/>
          </p:nvSpPr>
          <p:spPr>
            <a:xfrm>
              <a:off x="1157733" y="1639443"/>
              <a:ext cx="2106637" cy="253829"/>
            </a:xfrm>
            <a:prstGeom prst="rect">
              <a:avLst/>
            </a:prstGeom>
            <a:solidFill>
              <a:srgbClr val="4345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A772325-C27A-2379-0634-9C37426E0CED}"/>
                </a:ext>
              </a:extLst>
            </p:cNvPr>
            <p:cNvSpPr txBox="1"/>
            <p:nvPr/>
          </p:nvSpPr>
          <p:spPr>
            <a:xfrm>
              <a:off x="1322230" y="1317358"/>
              <a:ext cx="177764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1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Increased social value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i.e. enriched lives and social justice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4AD523-4D6C-0EB9-528D-B4D38C125254}"/>
                </a:ext>
              </a:extLst>
            </p:cNvPr>
            <p:cNvSpPr/>
            <p:nvPr/>
          </p:nvSpPr>
          <p:spPr>
            <a:xfrm>
              <a:off x="1162198" y="2000616"/>
              <a:ext cx="365310" cy="300956"/>
            </a:xfrm>
            <a:prstGeom prst="rect">
              <a:avLst/>
            </a:prstGeom>
            <a:solidFill>
              <a:srgbClr val="4345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BFB753C-76E6-589B-B354-934068E2E846}"/>
                </a:ext>
              </a:extLst>
            </p:cNvPr>
            <p:cNvSpPr/>
            <p:nvPr/>
          </p:nvSpPr>
          <p:spPr>
            <a:xfrm>
              <a:off x="1592600" y="2005895"/>
              <a:ext cx="365310" cy="300956"/>
            </a:xfrm>
            <a:prstGeom prst="rect">
              <a:avLst/>
            </a:prstGeom>
            <a:solidFill>
              <a:srgbClr val="4345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B1B6242-C98D-9EFD-7822-0FEF7260ABBA}"/>
                </a:ext>
              </a:extLst>
            </p:cNvPr>
            <p:cNvSpPr txBox="1"/>
            <p:nvPr/>
          </p:nvSpPr>
          <p:spPr>
            <a:xfrm>
              <a:off x="1140371" y="1661920"/>
              <a:ext cx="2123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Thriving communities with sufficient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social, financial, natural and physical capital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7CE74A-3D91-8ED0-28B3-DD8C508011B7}"/>
                </a:ext>
              </a:extLst>
            </p:cNvPr>
            <p:cNvSpPr txBox="1"/>
            <p:nvPr/>
          </p:nvSpPr>
          <p:spPr>
            <a:xfrm>
              <a:off x="1122830" y="1991142"/>
              <a:ext cx="4231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50" b="1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PEOPLE: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50" b="0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Enabling a lifetime of contribution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460D9E5-8A83-1CFA-F1E0-22E2AA5FDA20}"/>
                </a:ext>
              </a:extLst>
            </p:cNvPr>
            <p:cNvSpPr/>
            <p:nvPr/>
          </p:nvSpPr>
          <p:spPr>
            <a:xfrm>
              <a:off x="2028437" y="2005492"/>
              <a:ext cx="365310" cy="300956"/>
            </a:xfrm>
            <a:prstGeom prst="rect">
              <a:avLst/>
            </a:prstGeom>
            <a:solidFill>
              <a:srgbClr val="4345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992B564-139A-8D75-FE87-C642DC54470C}"/>
                </a:ext>
              </a:extLst>
            </p:cNvPr>
            <p:cNvSpPr/>
            <p:nvPr/>
          </p:nvSpPr>
          <p:spPr>
            <a:xfrm>
              <a:off x="2467096" y="2004359"/>
              <a:ext cx="365310" cy="300956"/>
            </a:xfrm>
            <a:prstGeom prst="rect">
              <a:avLst/>
            </a:prstGeom>
            <a:solidFill>
              <a:srgbClr val="4345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464508E-2C6F-EFD4-9F3D-869CBB98F5EB}"/>
                </a:ext>
              </a:extLst>
            </p:cNvPr>
            <p:cNvSpPr/>
            <p:nvPr/>
          </p:nvSpPr>
          <p:spPr>
            <a:xfrm>
              <a:off x="2900940" y="2002730"/>
              <a:ext cx="365310" cy="300956"/>
            </a:xfrm>
            <a:prstGeom prst="rect">
              <a:avLst/>
            </a:prstGeom>
            <a:solidFill>
              <a:srgbClr val="4345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B04EF73-26CC-F09A-EE80-66B1AED2BBE0}"/>
                </a:ext>
              </a:extLst>
            </p:cNvPr>
            <p:cNvSpPr txBox="1"/>
            <p:nvPr/>
          </p:nvSpPr>
          <p:spPr>
            <a:xfrm>
              <a:off x="1541171" y="1989533"/>
              <a:ext cx="470853" cy="328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50" b="1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PLACES: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50" b="0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Empowerment and investment for local communities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2B43CD9-70AD-BDB0-6ADD-96BFC7736D0D}"/>
                </a:ext>
              </a:extLst>
            </p:cNvPr>
            <p:cNvSpPr txBox="1"/>
            <p:nvPr/>
          </p:nvSpPr>
          <p:spPr>
            <a:xfrm>
              <a:off x="1990800" y="1977330"/>
              <a:ext cx="435893" cy="352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50" b="1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SOCIAL SECTOR: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50" b="0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Supporting charities and social enterprises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0D668B7-1FF8-BE7B-CA5B-D94824B5DA6F}"/>
                </a:ext>
              </a:extLst>
            </p:cNvPr>
            <p:cNvSpPr txBox="1"/>
            <p:nvPr/>
          </p:nvSpPr>
          <p:spPr>
            <a:xfrm>
              <a:off x="2399295" y="1987755"/>
              <a:ext cx="502507" cy="377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50" b="1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PRIVATE SECTOR: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50" b="0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Promoting business, finance and tech for good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F5A4351-286D-B507-4E94-E6031B3F8296}"/>
                </a:ext>
              </a:extLst>
            </p:cNvPr>
            <p:cNvSpPr txBox="1"/>
            <p:nvPr/>
          </p:nvSpPr>
          <p:spPr>
            <a:xfrm>
              <a:off x="2829053" y="1991142"/>
              <a:ext cx="502507" cy="328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50" b="1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PUBLIC SECTOR: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50" b="0" i="0" u="none" strike="noStrike" kern="1200" cap="none" spc="0" normalizeH="0" baseline="0" noProof="0">
                  <a:ln>
                    <a:noFill/>
                  </a:ln>
                  <a:solidFill>
                    <a:srgbClr val="D7DBFF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Ensuring collaborative commissioning</a:t>
              </a:r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BB64511E-D78B-9E0A-54CE-1F08BD73FB76}"/>
                </a:ext>
              </a:extLst>
            </p:cNvPr>
            <p:cNvSpPr/>
            <p:nvPr/>
          </p:nvSpPr>
          <p:spPr>
            <a:xfrm>
              <a:off x="2164787" y="1566416"/>
              <a:ext cx="92528" cy="45719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000F8568-791B-580E-4DBF-2233944C8B97}"/>
                </a:ext>
              </a:extLst>
            </p:cNvPr>
            <p:cNvSpPr/>
            <p:nvPr/>
          </p:nvSpPr>
          <p:spPr>
            <a:xfrm>
              <a:off x="1296451" y="1929624"/>
              <a:ext cx="92528" cy="45719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06D9402B-E901-7FBC-B11F-975EE80DE550}"/>
                </a:ext>
              </a:extLst>
            </p:cNvPr>
            <p:cNvSpPr/>
            <p:nvPr/>
          </p:nvSpPr>
          <p:spPr>
            <a:xfrm>
              <a:off x="1731851" y="1927301"/>
              <a:ext cx="92528" cy="45719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E6D0DCCE-11C6-9F56-5C66-E7E37C59C4BB}"/>
                </a:ext>
              </a:extLst>
            </p:cNvPr>
            <p:cNvSpPr/>
            <p:nvPr/>
          </p:nvSpPr>
          <p:spPr>
            <a:xfrm>
              <a:off x="2164787" y="1930249"/>
              <a:ext cx="92528" cy="45719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5E9E9569-9680-B78A-6D78-2B6AE7C3086D}"/>
                </a:ext>
              </a:extLst>
            </p:cNvPr>
            <p:cNvSpPr/>
            <p:nvPr/>
          </p:nvSpPr>
          <p:spPr>
            <a:xfrm>
              <a:off x="2599988" y="1929624"/>
              <a:ext cx="92528" cy="45719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4CD27DDB-4B01-721B-09E4-C09B7FC0B3A5}"/>
                </a:ext>
              </a:extLst>
            </p:cNvPr>
            <p:cNvSpPr/>
            <p:nvPr/>
          </p:nvSpPr>
          <p:spPr>
            <a:xfrm>
              <a:off x="3036472" y="1927301"/>
              <a:ext cx="92528" cy="45719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BD6494B-AEC4-3086-3226-09BD497EA557}"/>
                </a:ext>
              </a:extLst>
            </p:cNvPr>
            <p:cNvSpPr txBox="1"/>
            <p:nvPr/>
          </p:nvSpPr>
          <p:spPr>
            <a:xfrm>
              <a:off x="1363307" y="2371426"/>
              <a:ext cx="163320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1" i="0" u="none" strike="noStrike" kern="1200" cap="none" spc="0" normalizeH="0" baseline="0" noProof="0">
                  <a:ln>
                    <a:noFill/>
                  </a:ln>
                  <a:solidFill>
                    <a:srgbClr val="434572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THE FIVE FOUNDATIONS OF SOCIAL VALUE: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00" b="0" i="0" u="none" strike="noStrike" kern="1200" cap="none" spc="0" normalizeH="0" baseline="0" noProof="0">
                  <a:ln>
                    <a:noFill/>
                  </a:ln>
                  <a:solidFill>
                    <a:srgbClr val="434572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rPr>
                <a:t>Government action to strengthen these foundations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F287AA7-9900-A2F3-F1EE-635263DD41DC}"/>
              </a:ext>
            </a:extLst>
          </p:cNvPr>
          <p:cNvSpPr txBox="1"/>
          <p:nvPr/>
        </p:nvSpPr>
        <p:spPr>
          <a:xfrm>
            <a:off x="4712075" y="5960105"/>
            <a:ext cx="283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150" normalizeH="0" baseline="0" noProof="0">
                <a:ln>
                  <a:noFill/>
                </a:ln>
                <a:solidFill>
                  <a:srgbClr val="F246D2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POWER PLANT DEMONSTRATION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6706E7E-8516-48A9-2E3A-A1130476A5EB}"/>
              </a:ext>
            </a:extLst>
          </p:cNvPr>
          <p:cNvSpPr txBox="1"/>
          <p:nvPr/>
        </p:nvSpPr>
        <p:spPr>
          <a:xfrm>
            <a:off x="795065" y="5424528"/>
            <a:ext cx="283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150" normalizeH="0" baseline="0" noProof="0">
                <a:ln>
                  <a:noFill/>
                </a:ln>
                <a:solidFill>
                  <a:srgbClr val="F246D2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GLOBAL FUSION FACILITY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F4A34AC-6018-78C4-5C3E-4113575E0307}"/>
              </a:ext>
            </a:extLst>
          </p:cNvPr>
          <p:cNvSpPr txBox="1"/>
          <p:nvPr/>
        </p:nvSpPr>
        <p:spPr>
          <a:xfrm>
            <a:off x="8579049" y="5407392"/>
            <a:ext cx="28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150" normalizeH="0" baseline="0" noProof="0">
                <a:ln>
                  <a:noFill/>
                </a:ln>
                <a:solidFill>
                  <a:srgbClr val="F246D2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INFORMATION BASELINE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3E12F3F-D786-6A05-AC6A-1FAB264FE098}"/>
              </a:ext>
            </a:extLst>
          </p:cNvPr>
          <p:cNvGrpSpPr/>
          <p:nvPr/>
        </p:nvGrpSpPr>
        <p:grpSpPr>
          <a:xfrm>
            <a:off x="5884030" y="3763681"/>
            <a:ext cx="461458" cy="534699"/>
            <a:chOff x="5884030" y="3771551"/>
            <a:chExt cx="461458" cy="51428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9056F31-B690-9E19-FCE4-63DE65257788}"/>
                </a:ext>
              </a:extLst>
            </p:cNvPr>
            <p:cNvCxnSpPr>
              <a:cxnSpLocks/>
            </p:cNvCxnSpPr>
            <p:nvPr/>
          </p:nvCxnSpPr>
          <p:spPr>
            <a:xfrm>
              <a:off x="6108181" y="4043855"/>
              <a:ext cx="0" cy="241984"/>
            </a:xfrm>
            <a:prstGeom prst="line">
              <a:avLst/>
            </a:prstGeom>
            <a:ln w="254000">
              <a:gradFill>
                <a:gsLst>
                  <a:gs pos="0">
                    <a:schemeClr val="accent4">
                      <a:lumMod val="75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54F5F849-2541-EA5E-BC9A-154DFE903942}"/>
                </a:ext>
              </a:extLst>
            </p:cNvPr>
            <p:cNvSpPr/>
            <p:nvPr/>
          </p:nvSpPr>
          <p:spPr>
            <a:xfrm flipH="1">
              <a:off x="5884030" y="3771551"/>
              <a:ext cx="461458" cy="289338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E6141406-D0B6-A670-CEF0-326C9E32EF5C}"/>
              </a:ext>
            </a:extLst>
          </p:cNvPr>
          <p:cNvSpPr txBox="1"/>
          <p:nvPr/>
        </p:nvSpPr>
        <p:spPr>
          <a:xfrm>
            <a:off x="8516365" y="2569002"/>
            <a:ext cx="28319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150" normalizeH="0" baseline="0" noProof="0">
                <a:ln>
                  <a:noFill/>
                </a:ln>
                <a:solidFill>
                  <a:srgbClr val="F246D2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UK ECONOMIC VALUE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Exports, contracts, spin-offs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36511DD-4015-5E42-6EFB-4C51C1BD0D06}"/>
              </a:ext>
            </a:extLst>
          </p:cNvPr>
          <p:cNvSpPr txBox="1"/>
          <p:nvPr/>
        </p:nvSpPr>
        <p:spPr>
          <a:xfrm>
            <a:off x="780710" y="2726711"/>
            <a:ext cx="28319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150" normalizeH="0" baseline="0" noProof="0">
                <a:ln>
                  <a:noFill/>
                </a:ln>
                <a:solidFill>
                  <a:srgbClr val="F246D2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SOCIAL VALUE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Skills, jobs, investment,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regional infrastructure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5E328D-719C-64CC-ED4C-1AAE2E552F64}"/>
              </a:ext>
            </a:extLst>
          </p:cNvPr>
          <p:cNvSpPr txBox="1"/>
          <p:nvPr/>
        </p:nvSpPr>
        <p:spPr>
          <a:xfrm>
            <a:off x="4676631" y="3017281"/>
            <a:ext cx="28319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150" normalizeH="0" baseline="0" noProof="0">
                <a:ln>
                  <a:noFill/>
                </a:ln>
                <a:solidFill>
                  <a:srgbClr val="F246D2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INDUSTRIAL STRATEGY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Supply Chain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A71A3BD-7026-32DD-0E23-242A68BF9D76}"/>
              </a:ext>
            </a:extLst>
          </p:cNvPr>
          <p:cNvGrpSpPr/>
          <p:nvPr/>
        </p:nvGrpSpPr>
        <p:grpSpPr>
          <a:xfrm>
            <a:off x="4641755" y="4298381"/>
            <a:ext cx="2954626" cy="1631521"/>
            <a:chOff x="4408503" y="4294543"/>
            <a:chExt cx="2954626" cy="1631521"/>
          </a:xfrm>
        </p:grpSpPr>
        <p:pic>
          <p:nvPicPr>
            <p:cNvPr id="41" name="Picture 40" descr="A picture containing text, indoor, black&#10;&#10;Description automatically generated">
              <a:extLst>
                <a:ext uri="{FF2B5EF4-FFF2-40B4-BE49-F238E27FC236}">
                  <a16:creationId xmlns:a16="http://schemas.microsoft.com/office/drawing/2014/main" id="{8C0BE080-51AE-F1C2-540F-27DEA7830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475" t="1873" r="492" b="908"/>
            <a:stretch>
              <a:fillRect/>
            </a:stretch>
          </p:blipFill>
          <p:spPr>
            <a:xfrm>
              <a:off x="4408503" y="4294543"/>
              <a:ext cx="2954625" cy="1631521"/>
            </a:xfrm>
            <a:custGeom>
              <a:avLst/>
              <a:gdLst>
                <a:gd name="connsiteX0" fmla="*/ 0 w 2954625"/>
                <a:gd name="connsiteY0" fmla="*/ 0 h 1631521"/>
                <a:gd name="connsiteX1" fmla="*/ 2954625 w 2954625"/>
                <a:gd name="connsiteY1" fmla="*/ 0 h 1631521"/>
                <a:gd name="connsiteX2" fmla="*/ 2831409 w 2954625"/>
                <a:gd name="connsiteY2" fmla="*/ 811067 h 1631521"/>
                <a:gd name="connsiteX3" fmla="*/ 2954625 w 2954625"/>
                <a:gd name="connsiteY3" fmla="*/ 1631521 h 1631521"/>
                <a:gd name="connsiteX4" fmla="*/ 0 w 2954625"/>
                <a:gd name="connsiteY4" fmla="*/ 1631521 h 1631521"/>
                <a:gd name="connsiteX5" fmla="*/ 116193 w 2954625"/>
                <a:gd name="connsiteY5" fmla="*/ 834649 h 1631521"/>
                <a:gd name="connsiteX6" fmla="*/ 0 w 2954625"/>
                <a:gd name="connsiteY6" fmla="*/ 0 h 163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4625" h="1631521">
                  <a:moveTo>
                    <a:pt x="0" y="0"/>
                  </a:moveTo>
                  <a:lnTo>
                    <a:pt x="2954625" y="0"/>
                  </a:lnTo>
                  <a:cubicBezTo>
                    <a:pt x="2868624" y="246920"/>
                    <a:pt x="2831007" y="545219"/>
                    <a:pt x="2831409" y="811067"/>
                  </a:cubicBezTo>
                  <a:cubicBezTo>
                    <a:pt x="2837920" y="1081848"/>
                    <a:pt x="2851343" y="1271506"/>
                    <a:pt x="2954625" y="1631521"/>
                  </a:cubicBezTo>
                  <a:lnTo>
                    <a:pt x="0" y="1631521"/>
                  </a:lnTo>
                  <a:cubicBezTo>
                    <a:pt x="72873" y="1365480"/>
                    <a:pt x="118722" y="1102425"/>
                    <a:pt x="116193" y="834649"/>
                  </a:cubicBezTo>
                  <a:cubicBezTo>
                    <a:pt x="125664" y="572317"/>
                    <a:pt x="71739" y="284674"/>
                    <a:pt x="0" y="0"/>
                  </a:cubicBezTo>
                  <a:close/>
                </a:path>
              </a:pathLst>
            </a:custGeom>
          </p:spPr>
        </p:pic>
        <p:sp>
          <p:nvSpPr>
            <p:cNvPr id="42" name="Rectangle 31">
              <a:extLst>
                <a:ext uri="{FF2B5EF4-FFF2-40B4-BE49-F238E27FC236}">
                  <a16:creationId xmlns:a16="http://schemas.microsoft.com/office/drawing/2014/main" id="{48C027C0-086D-95C0-7D3E-6A82C6BB44F0}"/>
                </a:ext>
              </a:extLst>
            </p:cNvPr>
            <p:cNvSpPr/>
            <p:nvPr/>
          </p:nvSpPr>
          <p:spPr>
            <a:xfrm>
              <a:off x="4408503" y="5538247"/>
              <a:ext cx="2954626" cy="387817"/>
            </a:xfrm>
            <a:custGeom>
              <a:avLst/>
              <a:gdLst>
                <a:gd name="connsiteX0" fmla="*/ 0 w 2954626"/>
                <a:gd name="connsiteY0" fmla="*/ 0 h 383103"/>
                <a:gd name="connsiteX1" fmla="*/ 2954626 w 2954626"/>
                <a:gd name="connsiteY1" fmla="*/ 0 h 383103"/>
                <a:gd name="connsiteX2" fmla="*/ 2954626 w 2954626"/>
                <a:gd name="connsiteY2" fmla="*/ 383103 h 383103"/>
                <a:gd name="connsiteX3" fmla="*/ 0 w 2954626"/>
                <a:gd name="connsiteY3" fmla="*/ 383103 h 383103"/>
                <a:gd name="connsiteX4" fmla="*/ 0 w 2954626"/>
                <a:gd name="connsiteY4" fmla="*/ 0 h 383103"/>
                <a:gd name="connsiteX0" fmla="*/ 98981 w 2954626"/>
                <a:gd name="connsiteY0" fmla="*/ 0 h 387817"/>
                <a:gd name="connsiteX1" fmla="*/ 2954626 w 2954626"/>
                <a:gd name="connsiteY1" fmla="*/ 4714 h 387817"/>
                <a:gd name="connsiteX2" fmla="*/ 2954626 w 2954626"/>
                <a:gd name="connsiteY2" fmla="*/ 387817 h 387817"/>
                <a:gd name="connsiteX3" fmla="*/ 0 w 2954626"/>
                <a:gd name="connsiteY3" fmla="*/ 387817 h 387817"/>
                <a:gd name="connsiteX4" fmla="*/ 98981 w 2954626"/>
                <a:gd name="connsiteY4" fmla="*/ 0 h 387817"/>
                <a:gd name="connsiteX0" fmla="*/ 98981 w 2954626"/>
                <a:gd name="connsiteY0" fmla="*/ 0 h 387817"/>
                <a:gd name="connsiteX1" fmla="*/ 2850931 w 2954626"/>
                <a:gd name="connsiteY1" fmla="*/ 4714 h 387817"/>
                <a:gd name="connsiteX2" fmla="*/ 2954626 w 2954626"/>
                <a:gd name="connsiteY2" fmla="*/ 387817 h 387817"/>
                <a:gd name="connsiteX3" fmla="*/ 0 w 2954626"/>
                <a:gd name="connsiteY3" fmla="*/ 387817 h 387817"/>
                <a:gd name="connsiteX4" fmla="*/ 98981 w 2954626"/>
                <a:gd name="connsiteY4" fmla="*/ 0 h 38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4626" h="387817">
                  <a:moveTo>
                    <a:pt x="98981" y="0"/>
                  </a:moveTo>
                  <a:lnTo>
                    <a:pt x="2850931" y="4714"/>
                  </a:lnTo>
                  <a:lnTo>
                    <a:pt x="2954626" y="387817"/>
                  </a:lnTo>
                  <a:lnTo>
                    <a:pt x="0" y="387817"/>
                  </a:lnTo>
                  <a:lnTo>
                    <a:pt x="9898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100000">
                  <a:schemeClr val="accent6"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01D56750-78AF-82CC-84CD-324180D710AC}"/>
              </a:ext>
            </a:extLst>
          </p:cNvPr>
          <p:cNvSpPr txBox="1"/>
          <p:nvPr/>
        </p:nvSpPr>
        <p:spPr>
          <a:xfrm>
            <a:off x="9232809" y="1033725"/>
            <a:ext cx="139903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0" b="1" i="0" u="none" strike="noStrike" kern="1200" cap="none" spc="0" normalizeH="0" baseline="0" noProof="0">
                <a:ln>
                  <a:noFill/>
                </a:ln>
                <a:solidFill>
                  <a:srgbClr val="43457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£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CBC438B-BC26-A6A3-2079-E23CDCEB1BF0}"/>
              </a:ext>
            </a:extLst>
          </p:cNvPr>
          <p:cNvGrpSpPr/>
          <p:nvPr/>
        </p:nvGrpSpPr>
        <p:grpSpPr>
          <a:xfrm>
            <a:off x="7945009" y="1665865"/>
            <a:ext cx="1236643" cy="461458"/>
            <a:chOff x="7710813" y="1731847"/>
            <a:chExt cx="1236643" cy="461458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C979232-8BF1-8A3C-E800-743E6A236302}"/>
                </a:ext>
              </a:extLst>
            </p:cNvPr>
            <p:cNvCxnSpPr>
              <a:cxnSpLocks/>
              <a:stCxn id="50" idx="3"/>
            </p:cNvCxnSpPr>
            <p:nvPr/>
          </p:nvCxnSpPr>
          <p:spPr>
            <a:xfrm flipH="1">
              <a:off x="7710813" y="1962576"/>
              <a:ext cx="947305" cy="0"/>
            </a:xfrm>
            <a:prstGeom prst="line">
              <a:avLst/>
            </a:prstGeom>
            <a:ln w="254000"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100000">
                    <a:srgbClr val="F3F4FF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24648407-6D8C-E9A2-18CE-6F89CF616D99}"/>
                </a:ext>
              </a:extLst>
            </p:cNvPr>
            <p:cNvSpPr/>
            <p:nvPr/>
          </p:nvSpPr>
          <p:spPr>
            <a:xfrm rot="5400000" flipH="1">
              <a:off x="8572058" y="1817907"/>
              <a:ext cx="461458" cy="289338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988B6E0-3108-7BEF-72BC-D54D285C55D5}"/>
              </a:ext>
            </a:extLst>
          </p:cNvPr>
          <p:cNvGrpSpPr/>
          <p:nvPr/>
        </p:nvGrpSpPr>
        <p:grpSpPr>
          <a:xfrm>
            <a:off x="3485083" y="1700921"/>
            <a:ext cx="923010" cy="461458"/>
            <a:chOff x="3358146" y="1708329"/>
            <a:chExt cx="996371" cy="461458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F7D9DE0-BFE2-8C5A-C324-0E9E545A9699}"/>
                </a:ext>
              </a:extLst>
            </p:cNvPr>
            <p:cNvCxnSpPr>
              <a:cxnSpLocks/>
            </p:cNvCxnSpPr>
            <p:nvPr/>
          </p:nvCxnSpPr>
          <p:spPr>
            <a:xfrm>
              <a:off x="3620898" y="1938716"/>
              <a:ext cx="733619" cy="0"/>
            </a:xfrm>
            <a:prstGeom prst="line">
              <a:avLst/>
            </a:prstGeom>
            <a:ln w="254000"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100000">
                    <a:srgbClr val="F3F4FF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99359002-5885-E375-E01A-E7A7EADC8B87}"/>
                </a:ext>
              </a:extLst>
            </p:cNvPr>
            <p:cNvSpPr/>
            <p:nvPr/>
          </p:nvSpPr>
          <p:spPr>
            <a:xfrm rot="16200000" flipH="1">
              <a:off x="3272086" y="1794389"/>
              <a:ext cx="461458" cy="289338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55" name="Picture 54" descr="A diagram of a building&#10;&#10;Description automatically generated">
            <a:extLst>
              <a:ext uri="{FF2B5EF4-FFF2-40B4-BE49-F238E27FC236}">
                <a16:creationId xmlns:a16="http://schemas.microsoft.com/office/drawing/2014/main" id="{74C59899-C330-7020-C66C-C4A0A0650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605" y="795185"/>
            <a:ext cx="3356296" cy="21526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F874EE-4E54-662C-F38D-61E2CE5BE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987" y="3963993"/>
            <a:ext cx="2947249" cy="1447162"/>
          </a:xfrm>
          <a:prstGeom prst="rect">
            <a:avLst/>
          </a:prstGeom>
        </p:spPr>
      </p:pic>
      <p:sp>
        <p:nvSpPr>
          <p:cNvPr id="70" name="Text Placeholder 1">
            <a:extLst>
              <a:ext uri="{FF2B5EF4-FFF2-40B4-BE49-F238E27FC236}">
                <a16:creationId xmlns:a16="http://schemas.microsoft.com/office/drawing/2014/main" id="{7944BDD7-F3ED-E188-E5A7-6DCCEC4DC517}"/>
              </a:ext>
            </a:extLst>
          </p:cNvPr>
          <p:cNvSpPr txBox="1">
            <a:spLocks/>
          </p:cNvSpPr>
          <p:nvPr/>
        </p:nvSpPr>
        <p:spPr>
          <a:xfrm>
            <a:off x="253676" y="193133"/>
            <a:ext cx="3339948" cy="244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 cap="all" spc="100" baseline="0">
                <a:solidFill>
                  <a:schemeClr val="tx1"/>
                </a:solidFill>
                <a:latin typeface="STEP Sans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1" i="0" u="none" strike="noStrike" kern="1200" cap="all" spc="100" normalizeH="0" baseline="0" noProof="0">
                <a:ln>
                  <a:noFill/>
                </a:ln>
                <a:solidFill>
                  <a:srgbClr val="04074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Programme Overview</a:t>
            </a:r>
          </a:p>
        </p:txBody>
      </p:sp>
      <p:sp>
        <p:nvSpPr>
          <p:cNvPr id="71" name="Title 2">
            <a:extLst>
              <a:ext uri="{FF2B5EF4-FFF2-40B4-BE49-F238E27FC236}">
                <a16:creationId xmlns:a16="http://schemas.microsoft.com/office/drawing/2014/main" id="{4901378A-3F53-A037-8252-F648EA576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19" y="355371"/>
            <a:ext cx="7666272" cy="930263"/>
          </a:xfrm>
        </p:spPr>
        <p:txBody>
          <a:bodyPr/>
          <a:lstStyle/>
          <a:p>
            <a:r>
              <a:rPr lang="en-GB" b="1" spc="100"/>
              <a:t>More than just a prototype…</a:t>
            </a:r>
          </a:p>
        </p:txBody>
      </p:sp>
      <p:pic>
        <p:nvPicPr>
          <p:cNvPr id="4" name="Picture 3" descr="A building with many chimneys&#10;&#10;AI-generated content may be incorrect.">
            <a:extLst>
              <a:ext uri="{FF2B5EF4-FFF2-40B4-BE49-F238E27FC236}">
                <a16:creationId xmlns:a16="http://schemas.microsoft.com/office/drawing/2014/main" id="{83D538A0-EC60-2F86-3455-2870C850DF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4" t="26839" r="36157" b="39119"/>
          <a:stretch>
            <a:fillRect/>
          </a:stretch>
        </p:blipFill>
        <p:spPr>
          <a:xfrm>
            <a:off x="754960" y="3854082"/>
            <a:ext cx="2924414" cy="1562894"/>
          </a:xfrm>
          <a:prstGeom prst="rect">
            <a:avLst/>
          </a:prstGeom>
        </p:spPr>
      </p:pic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672CFFAE-48FE-C888-E2E6-C286FD0F692C}"/>
              </a:ext>
            </a:extLst>
          </p:cNvPr>
          <p:cNvSpPr txBox="1">
            <a:spLocks/>
          </p:cNvSpPr>
          <p:nvPr/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b="1" dirty="0"/>
              <a:t>OFFICIAL PUBLIC - RECIPIENTS ONLY – UKAEA SUPPLIER DAY 30</a:t>
            </a:r>
            <a:r>
              <a:rPr lang="en-GB" sz="1100" b="1" baseline="30000" dirty="0"/>
              <a:t>th</a:t>
            </a:r>
            <a:r>
              <a:rPr lang="en-GB" sz="1100" b="1" dirty="0"/>
              <a:t> September 2026 - © UKFE 2026</a:t>
            </a:r>
          </a:p>
        </p:txBody>
      </p:sp>
    </p:spTree>
    <p:extLst>
      <p:ext uri="{BB962C8B-B14F-4D97-AF65-F5344CB8AC3E}">
        <p14:creationId xmlns:p14="http://schemas.microsoft.com/office/powerpoint/2010/main" val="243499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39544-A160-2D96-11D0-513235780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FD87E0A3-CFD9-1CD5-A155-BF08A459BE72}"/>
              </a:ext>
            </a:extLst>
          </p:cNvPr>
          <p:cNvGrpSpPr/>
          <p:nvPr/>
        </p:nvGrpSpPr>
        <p:grpSpPr>
          <a:xfrm>
            <a:off x="-10633" y="5992835"/>
            <a:ext cx="12202633" cy="923898"/>
            <a:chOff x="-10633" y="5992835"/>
            <a:chExt cx="12202633" cy="923898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543C95CF-83E7-018C-9542-D49239FBED5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10633" y="5992835"/>
              <a:ext cx="633041" cy="923898"/>
            </a:xfrm>
            <a:prstGeom prst="rect">
              <a:avLst/>
            </a:prstGeom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F63B818-CD23-91B5-14B6-3B7809F284F0}"/>
                </a:ext>
              </a:extLst>
            </p:cNvPr>
            <p:cNvCxnSpPr>
              <a:cxnSpLocks/>
            </p:cNvCxnSpPr>
            <p:nvPr/>
          </p:nvCxnSpPr>
          <p:spPr>
            <a:xfrm>
              <a:off x="132203" y="6469307"/>
              <a:ext cx="12059797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7076F3-DC22-431C-0C06-EACF1234FB65}"/>
                </a:ext>
              </a:extLst>
            </p:cNvPr>
            <p:cNvSpPr txBox="1"/>
            <p:nvPr/>
          </p:nvSpPr>
          <p:spPr>
            <a:xfrm>
              <a:off x="4140935" y="6245454"/>
              <a:ext cx="93924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300" normalizeH="0" baseline="0" noProof="0">
                  <a:ln>
                    <a:noFill/>
                  </a:ln>
                  <a:solidFill>
                    <a:srgbClr val="F246D2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+mn-cs"/>
                </a:rPr>
                <a:t>2024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8619191-3128-4C4D-929A-9CB063292C30}"/>
                </a:ext>
              </a:extLst>
            </p:cNvPr>
            <p:cNvSpPr txBox="1"/>
            <p:nvPr/>
          </p:nvSpPr>
          <p:spPr>
            <a:xfrm>
              <a:off x="6865226" y="6272473"/>
              <a:ext cx="93924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300" normalizeH="0" baseline="0" noProof="0">
                  <a:ln>
                    <a:noFill/>
                  </a:ln>
                  <a:solidFill>
                    <a:srgbClr val="F246D2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+mn-cs"/>
                </a:rPr>
                <a:t>2025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50DA11E-7B6C-F8CC-47CE-4EF0C18964BE}"/>
                </a:ext>
              </a:extLst>
            </p:cNvPr>
            <p:cNvSpPr txBox="1"/>
            <p:nvPr/>
          </p:nvSpPr>
          <p:spPr>
            <a:xfrm>
              <a:off x="9589516" y="6272473"/>
              <a:ext cx="93924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300" normalizeH="0" baseline="0" noProof="0">
                  <a:ln>
                    <a:noFill/>
                  </a:ln>
                  <a:solidFill>
                    <a:srgbClr val="F246D2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+mn-cs"/>
                </a:rPr>
                <a:t>2026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4CD3525-6970-5412-C495-E5397FE71E3F}"/>
                </a:ext>
              </a:extLst>
            </p:cNvPr>
            <p:cNvSpPr txBox="1"/>
            <p:nvPr/>
          </p:nvSpPr>
          <p:spPr>
            <a:xfrm>
              <a:off x="1416644" y="6245454"/>
              <a:ext cx="93924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300" normalizeH="0" baseline="0" noProof="0">
                  <a:ln>
                    <a:noFill/>
                  </a:ln>
                  <a:solidFill>
                    <a:srgbClr val="F246D2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+mn-cs"/>
                </a:rPr>
                <a:t>2023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520A6273-D39A-B596-4059-66F02B03E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3" y="170901"/>
            <a:ext cx="11120763" cy="810324"/>
          </a:xfrm>
        </p:spPr>
        <p:txBody>
          <a:bodyPr/>
          <a:lstStyle/>
          <a:p>
            <a:r>
              <a:rPr lang="en-GB"/>
              <a:t>SITE </a:t>
            </a:r>
            <a:r>
              <a:rPr lang="en-GB" b="0"/>
              <a:t>- West Burton </a:t>
            </a:r>
          </a:p>
        </p:txBody>
      </p:sp>
      <p:pic>
        <p:nvPicPr>
          <p:cNvPr id="5" name="Picture 4" descr="A person and person holding red ribbons&#10;&#10;AI-generated content may be incorrect.">
            <a:extLst>
              <a:ext uri="{FF2B5EF4-FFF2-40B4-BE49-F238E27FC236}">
                <a16:creationId xmlns:a16="http://schemas.microsoft.com/office/drawing/2014/main" id="{9653B8C7-A4D1-070C-04CD-E02B46AB78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888" t="11190" r="4725"/>
          <a:stretch/>
        </p:blipFill>
        <p:spPr>
          <a:xfrm>
            <a:off x="323850" y="4235995"/>
            <a:ext cx="2586150" cy="18144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B7B215-CF46-4F27-64D7-06194CCC2F5D}"/>
              </a:ext>
            </a:extLst>
          </p:cNvPr>
          <p:cNvSpPr txBox="1"/>
          <p:nvPr/>
        </p:nvSpPr>
        <p:spPr>
          <a:xfrm>
            <a:off x="444829" y="5590290"/>
            <a:ext cx="2476785" cy="6155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First site office opened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Jan 2024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9" name="Picture 8" descr="A river running through a city&#10;&#10;AI-generated content may be incorrect.">
            <a:extLst>
              <a:ext uri="{FF2B5EF4-FFF2-40B4-BE49-F238E27FC236}">
                <a16:creationId xmlns:a16="http://schemas.microsoft.com/office/drawing/2014/main" id="{F350DAFE-233F-4ACD-4345-6E2367EBE8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830232"/>
            <a:ext cx="5615385" cy="3326823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A276092F-7707-6191-5E9A-6BB91B1B00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17" b="6159"/>
          <a:stretch/>
        </p:blipFill>
        <p:spPr bwMode="auto">
          <a:xfrm>
            <a:off x="362014" y="2749375"/>
            <a:ext cx="1284196" cy="136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DE7781-85D0-E009-9CA6-DB10A6F53F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9" t="26883" r="6563" b="12145"/>
          <a:stretch>
            <a:fillRect/>
          </a:stretch>
        </p:blipFill>
        <p:spPr bwMode="auto">
          <a:xfrm>
            <a:off x="8521341" y="4780100"/>
            <a:ext cx="3218648" cy="1273409"/>
          </a:xfrm>
          <a:prstGeom prst="rect">
            <a:avLst/>
          </a:prstGeom>
          <a:noFill/>
        </p:spPr>
      </p:pic>
      <p:pic>
        <p:nvPicPr>
          <p:cNvPr id="25" name="Picture 24" descr="A truck parked in a dirt area&#10;&#10;AI-generated content may be incorrect.">
            <a:extLst>
              <a:ext uri="{FF2B5EF4-FFF2-40B4-BE49-F238E27FC236}">
                <a16:creationId xmlns:a16="http://schemas.microsoft.com/office/drawing/2014/main" id="{AA36A3B3-4F94-848B-223A-42DF4D33D2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8" t="20270" r="19640" b="25180"/>
          <a:stretch>
            <a:fillRect/>
          </a:stretch>
        </p:blipFill>
        <p:spPr>
          <a:xfrm>
            <a:off x="2980640" y="4235719"/>
            <a:ext cx="2956008" cy="1832886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4ABFC50-C0E2-4A4A-7CC3-AD33C3740D94}"/>
              </a:ext>
            </a:extLst>
          </p:cNvPr>
          <p:cNvSpPr txBox="1"/>
          <p:nvPr/>
        </p:nvSpPr>
        <p:spPr>
          <a:xfrm>
            <a:off x="9054200" y="5567502"/>
            <a:ext cx="2476785" cy="6155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Office Expansion (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White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April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0FC6C43-D9C3-2A17-3AFD-D3BBFC406D5B}"/>
              </a:ext>
            </a:extLst>
          </p:cNvPr>
          <p:cNvSpPr/>
          <p:nvPr/>
        </p:nvSpPr>
        <p:spPr>
          <a:xfrm>
            <a:off x="4805920" y="6363793"/>
            <a:ext cx="190263" cy="19026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CB2FADB-7B87-BE03-F34F-E78C058BCD35}"/>
              </a:ext>
            </a:extLst>
          </p:cNvPr>
          <p:cNvSpPr/>
          <p:nvPr/>
        </p:nvSpPr>
        <p:spPr>
          <a:xfrm>
            <a:off x="9578378" y="6363793"/>
            <a:ext cx="190263" cy="19026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44A9CE3-6CC4-3AC8-5362-319485337F24}"/>
              </a:ext>
            </a:extLst>
          </p:cNvPr>
          <p:cNvSpPr/>
          <p:nvPr/>
        </p:nvSpPr>
        <p:spPr>
          <a:xfrm>
            <a:off x="371796" y="4278529"/>
            <a:ext cx="190263" cy="19026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FB8E870-2EC3-93C5-4A0B-3B21DE64BE53}"/>
              </a:ext>
            </a:extLst>
          </p:cNvPr>
          <p:cNvSpPr txBox="1"/>
          <p:nvPr/>
        </p:nvSpPr>
        <p:spPr>
          <a:xfrm>
            <a:off x="3709097" y="5774039"/>
            <a:ext cx="2227551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Borehole studies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D1657D-8CB9-F462-70DD-B367A0F45A7F}"/>
              </a:ext>
            </a:extLst>
          </p:cNvPr>
          <p:cNvSpPr txBox="1"/>
          <p:nvPr/>
        </p:nvSpPr>
        <p:spPr>
          <a:xfrm>
            <a:off x="2210376" y="3495775"/>
            <a:ext cx="3730113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Digital Representation of site, Sensat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Site Characterisation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(Ongoing)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7" name="Picture 36" descr="A black and white logo with white text&#10;&#10;AI-generated content may be incorrect.">
            <a:extLst>
              <a:ext uri="{FF2B5EF4-FFF2-40B4-BE49-F238E27FC236}">
                <a16:creationId xmlns:a16="http://schemas.microsoft.com/office/drawing/2014/main" id="{F90E1553-3360-1609-09A4-2FE2A84A10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7688" y="3375513"/>
            <a:ext cx="2155046" cy="1063662"/>
          </a:xfrm>
          <a:prstGeom prst="rect">
            <a:avLst/>
          </a:prstGeom>
        </p:spPr>
      </p:pic>
      <p:pic>
        <p:nvPicPr>
          <p:cNvPr id="40" name="Picture 39" descr="A logo with green text&#10;&#10;Description automatically generated">
            <a:extLst>
              <a:ext uri="{FF2B5EF4-FFF2-40B4-BE49-F238E27FC236}">
                <a16:creationId xmlns:a16="http://schemas.microsoft.com/office/drawing/2014/main" id="{2995FC77-CD2D-2BAA-BDB6-9AB1184872D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0783" b="32157"/>
          <a:stretch/>
        </p:blipFill>
        <p:spPr>
          <a:xfrm>
            <a:off x="6311371" y="2146248"/>
            <a:ext cx="1783359" cy="405218"/>
          </a:xfrm>
          <a:prstGeom prst="rect">
            <a:avLst/>
          </a:prstGeom>
        </p:spPr>
      </p:pic>
      <p:pic>
        <p:nvPicPr>
          <p:cNvPr id="41" name="Picture 40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B5401433-FE38-E42F-F8B9-78D8E7F22A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8010" y="2837724"/>
            <a:ext cx="1783360" cy="4483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62316E5B-BACE-DC88-AAB7-4C2BBB68E0E5}"/>
              </a:ext>
            </a:extLst>
          </p:cNvPr>
          <p:cNvGrpSpPr/>
          <p:nvPr/>
        </p:nvGrpSpPr>
        <p:grpSpPr>
          <a:xfrm>
            <a:off x="6219011" y="1203226"/>
            <a:ext cx="1869311" cy="687179"/>
            <a:chOff x="1636086" y="3216122"/>
            <a:chExt cx="2209695" cy="883248"/>
          </a:xfrm>
        </p:grpSpPr>
        <p:pic>
          <p:nvPicPr>
            <p:cNvPr id="43" name="Picture 42" descr="A logo with text on it&#10;&#10;Description automatically generated">
              <a:extLst>
                <a:ext uri="{FF2B5EF4-FFF2-40B4-BE49-F238E27FC236}">
                  <a16:creationId xmlns:a16="http://schemas.microsoft.com/office/drawing/2014/main" id="{9490A1BE-A865-CD82-6C96-1487DFBA54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r="61579"/>
            <a:stretch/>
          </p:blipFill>
          <p:spPr>
            <a:xfrm>
              <a:off x="1636086" y="3216466"/>
              <a:ext cx="904504" cy="882904"/>
            </a:xfrm>
            <a:prstGeom prst="rect">
              <a:avLst/>
            </a:prstGeom>
          </p:spPr>
        </p:pic>
        <p:pic>
          <p:nvPicPr>
            <p:cNvPr id="44" name="Picture 43" descr="A logo with text on it&#10;&#10;Description automatically generated">
              <a:extLst>
                <a:ext uri="{FF2B5EF4-FFF2-40B4-BE49-F238E27FC236}">
                  <a16:creationId xmlns:a16="http://schemas.microsoft.com/office/drawing/2014/main" id="{E963D6E9-F45A-30E7-25EF-BE8CB87871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biLevel thresh="25000"/>
            </a:blip>
            <a:srcRect l="38246" r="6312"/>
            <a:stretch/>
          </p:blipFill>
          <p:spPr>
            <a:xfrm>
              <a:off x="2540589" y="3216122"/>
              <a:ext cx="1305192" cy="882904"/>
            </a:xfrm>
            <a:prstGeom prst="rect">
              <a:avLst/>
            </a:prstGeom>
          </p:spPr>
        </p:pic>
      </p:grp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67853F2-3ADE-66B0-5942-C716D5D08FBB}"/>
              </a:ext>
            </a:extLst>
          </p:cNvPr>
          <p:cNvSpPr/>
          <p:nvPr/>
        </p:nvSpPr>
        <p:spPr>
          <a:xfrm>
            <a:off x="6060213" y="830232"/>
            <a:ext cx="2341133" cy="5220240"/>
          </a:xfrm>
          <a:prstGeom prst="roundRect">
            <a:avLst>
              <a:gd name="adj" fmla="val 3148"/>
            </a:avLst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2246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6" name="Picture 45" descr="A black and white logo&#10;&#10;Description automatically generated">
            <a:extLst>
              <a:ext uri="{FF2B5EF4-FFF2-40B4-BE49-F238E27FC236}">
                <a16:creationId xmlns:a16="http://schemas.microsoft.com/office/drawing/2014/main" id="{536DDCB5-A769-ECC3-4A59-440DF250FB3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04533" y="5184638"/>
            <a:ext cx="1794132" cy="491774"/>
          </a:xfrm>
          <a:prstGeom prst="rect">
            <a:avLst/>
          </a:prstGeom>
        </p:spPr>
      </p:pic>
      <p:pic>
        <p:nvPicPr>
          <p:cNvPr id="47" name="Picture 4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3057C70-8853-0AF5-A9D3-81BD652BB6A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148" y="4375683"/>
            <a:ext cx="1783359" cy="586954"/>
          </a:xfrm>
          <a:prstGeom prst="rect">
            <a:avLst/>
          </a:prstGeom>
        </p:spPr>
      </p:pic>
      <p:pic>
        <p:nvPicPr>
          <p:cNvPr id="50" name="Picture 49" descr="A map of a land&#10;&#10;AI-generated content may be incorrect.">
            <a:extLst>
              <a:ext uri="{FF2B5EF4-FFF2-40B4-BE49-F238E27FC236}">
                <a16:creationId xmlns:a16="http://schemas.microsoft.com/office/drawing/2014/main" id="{938F7C59-C799-3578-5CEE-AF7CA0F5B1C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" t="10285" r="2532" b="5089"/>
          <a:stretch>
            <a:fillRect/>
          </a:stretch>
        </p:blipFill>
        <p:spPr>
          <a:xfrm>
            <a:off x="8531496" y="828368"/>
            <a:ext cx="3215676" cy="1988176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8817C937-5E42-FAD0-69D5-7EFD8F1F1645}"/>
              </a:ext>
            </a:extLst>
          </p:cNvPr>
          <p:cNvSpPr txBox="1"/>
          <p:nvPr/>
        </p:nvSpPr>
        <p:spPr>
          <a:xfrm>
            <a:off x="9059833" y="2369183"/>
            <a:ext cx="2666684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Tokamak Location Decision (South)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November 2025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25B51B0-AF5B-D1F0-7A76-FFA08531566A}"/>
              </a:ext>
            </a:extLst>
          </p:cNvPr>
          <p:cNvSpPr/>
          <p:nvPr/>
        </p:nvSpPr>
        <p:spPr>
          <a:xfrm>
            <a:off x="8610351" y="895222"/>
            <a:ext cx="190263" cy="19026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C0C343A-DB7A-3D2D-3720-3F7E10611DFA}"/>
              </a:ext>
            </a:extLst>
          </p:cNvPr>
          <p:cNvSpPr/>
          <p:nvPr/>
        </p:nvSpPr>
        <p:spPr>
          <a:xfrm>
            <a:off x="10775356" y="6363793"/>
            <a:ext cx="190263" cy="19026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67703E5-C55F-5F9F-41AE-1CE42A8AE33B}"/>
              </a:ext>
            </a:extLst>
          </p:cNvPr>
          <p:cNvSpPr/>
          <p:nvPr/>
        </p:nvSpPr>
        <p:spPr>
          <a:xfrm>
            <a:off x="8521341" y="4327261"/>
            <a:ext cx="190263" cy="19026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54" name="Text Placeholder 1">
            <a:extLst>
              <a:ext uri="{FF2B5EF4-FFF2-40B4-BE49-F238E27FC236}">
                <a16:creationId xmlns:a16="http://schemas.microsoft.com/office/drawing/2014/main" id="{AE3B0E36-77CA-58A5-7C62-B6EB0132E02A}"/>
              </a:ext>
            </a:extLst>
          </p:cNvPr>
          <p:cNvSpPr txBox="1">
            <a:spLocks/>
          </p:cNvSpPr>
          <p:nvPr/>
        </p:nvSpPr>
        <p:spPr>
          <a:xfrm>
            <a:off x="253676" y="193133"/>
            <a:ext cx="3339948" cy="2440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1" i="0" u="none" strike="noStrike" kern="1200" cap="none" spc="100" normalizeH="0" baseline="0" noProof="0">
                <a:ln>
                  <a:noFill/>
                </a:ln>
                <a:solidFill>
                  <a:srgbClr val="FF71E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MISSION TO FUSION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225528-8DC1-5102-9203-22EB5551D60F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9611" b="11398"/>
          <a:stretch>
            <a:fillRect/>
          </a:stretch>
        </p:blipFill>
        <p:spPr>
          <a:xfrm>
            <a:off x="8528523" y="2889260"/>
            <a:ext cx="3218648" cy="18315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1812132-DD1B-B65E-1B84-D9F6D54AD500}"/>
              </a:ext>
            </a:extLst>
          </p:cNvPr>
          <p:cNvSpPr txBox="1"/>
          <p:nvPr/>
        </p:nvSpPr>
        <p:spPr>
          <a:xfrm>
            <a:off x="8521342" y="4277218"/>
            <a:ext cx="3205176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DCO Stage 1 Public Consultation Launch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228600">
                    <a:srgbClr val="000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January 2026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F209ABE-7655-F599-68D4-6538E95823D8}"/>
              </a:ext>
            </a:extLst>
          </p:cNvPr>
          <p:cNvSpPr/>
          <p:nvPr/>
        </p:nvSpPr>
        <p:spPr>
          <a:xfrm>
            <a:off x="8610351" y="2966742"/>
            <a:ext cx="190263" cy="19026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6047728-F392-CC48-33A4-C8E17BEBB141}"/>
              </a:ext>
            </a:extLst>
          </p:cNvPr>
          <p:cNvSpPr/>
          <p:nvPr/>
        </p:nvSpPr>
        <p:spPr>
          <a:xfrm>
            <a:off x="8610351" y="4866559"/>
            <a:ext cx="190263" cy="19026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34C786E-D757-EE67-3048-109DC4E6BF7E}"/>
              </a:ext>
            </a:extLst>
          </p:cNvPr>
          <p:cNvSpPr/>
          <p:nvPr/>
        </p:nvSpPr>
        <p:spPr>
          <a:xfrm>
            <a:off x="10252860" y="6363793"/>
            <a:ext cx="190263" cy="19026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87705C01-6B2B-0255-A66D-DFE8BA91E738}"/>
              </a:ext>
            </a:extLst>
          </p:cNvPr>
          <p:cNvSpPr txBox="1">
            <a:spLocks/>
          </p:cNvSpPr>
          <p:nvPr/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b="1" dirty="0">
                <a:solidFill>
                  <a:schemeClr val="tx1">
                    <a:lumMod val="10000"/>
                    <a:lumOff val="90000"/>
                  </a:schemeClr>
                </a:solidFill>
                <a:latin typeface="+mj-lt"/>
              </a:rPr>
              <a:t>OFFICIAL PUBLIC - RECIPIENTS ONLY – UKAEA SUPPLIER DAY 30</a:t>
            </a:r>
            <a:r>
              <a:rPr lang="en-GB" sz="1100" b="1" baseline="30000" dirty="0">
                <a:solidFill>
                  <a:schemeClr val="tx1">
                    <a:lumMod val="10000"/>
                    <a:lumOff val="90000"/>
                  </a:schemeClr>
                </a:solidFill>
                <a:latin typeface="+mj-lt"/>
              </a:rPr>
              <a:t>th</a:t>
            </a:r>
            <a:r>
              <a:rPr lang="en-GB" sz="1100" b="1" dirty="0">
                <a:solidFill>
                  <a:schemeClr val="tx1">
                    <a:lumMod val="10000"/>
                    <a:lumOff val="90000"/>
                  </a:schemeClr>
                </a:solidFill>
                <a:latin typeface="+mj-lt"/>
              </a:rPr>
              <a:t> September 2026 - © UKFE 2026</a:t>
            </a:r>
          </a:p>
        </p:txBody>
      </p:sp>
    </p:spTree>
    <p:extLst>
      <p:ext uri="{BB962C8B-B14F-4D97-AF65-F5344CB8AC3E}">
        <p14:creationId xmlns:p14="http://schemas.microsoft.com/office/powerpoint/2010/main" val="146207151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BD9A9-82FA-326F-A6DC-68064CAE1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4373469F-7806-F3F6-D3A8-0D87AEA0E973}"/>
              </a:ext>
            </a:extLst>
          </p:cNvPr>
          <p:cNvGrpSpPr/>
          <p:nvPr/>
        </p:nvGrpSpPr>
        <p:grpSpPr>
          <a:xfrm>
            <a:off x="5186128" y="277707"/>
            <a:ext cx="4653044" cy="6103178"/>
            <a:chOff x="5769279" y="115591"/>
            <a:chExt cx="4653044" cy="6103178"/>
          </a:xfrm>
        </p:grpSpPr>
        <p:pic>
          <p:nvPicPr>
            <p:cNvPr id="10" name="Picture 9" descr="A map of united kingdom with pink dots&#10;&#10;AI-generated content may be incorrect.">
              <a:extLst>
                <a:ext uri="{FF2B5EF4-FFF2-40B4-BE49-F238E27FC236}">
                  <a16:creationId xmlns:a16="http://schemas.microsoft.com/office/drawing/2014/main" id="{2A0FF511-DFF2-15F1-DDCD-CCBBB17D7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347" b="1"/>
            <a:stretch/>
          </p:blipFill>
          <p:spPr>
            <a:xfrm>
              <a:off x="5769279" y="115591"/>
              <a:ext cx="4653044" cy="610317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2955D8-A771-20B9-6369-1B283D731341}"/>
                </a:ext>
              </a:extLst>
            </p:cNvPr>
            <p:cNvSpPr txBox="1"/>
            <p:nvPr/>
          </p:nvSpPr>
          <p:spPr>
            <a:xfrm>
              <a:off x="6453353" y="5162233"/>
              <a:ext cx="15130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0" i="0" u="none" strike="noStrike" kern="1200" cap="none" spc="200" normalizeH="0" baseline="0" noProof="0">
                  <a:ln>
                    <a:noFill/>
                  </a:ln>
                  <a:solidFill>
                    <a:srgbClr val="FFADED"/>
                  </a:solidFill>
                  <a:effectLst/>
                  <a:uLnTx/>
                  <a:uFillTx/>
                  <a:latin typeface="Neue Haas Grotesk Text Pro"/>
                  <a:ea typeface="+mn-ea"/>
                  <a:cs typeface="+mn-cs"/>
                </a:rPr>
                <a:t>BUBBLE SIZE INCREASES THE LARGER THE SPEND 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780AC44-9425-BC6D-ECF4-A2B70E47C58B}"/>
              </a:ext>
            </a:extLst>
          </p:cNvPr>
          <p:cNvSpPr txBox="1"/>
          <p:nvPr/>
        </p:nvSpPr>
        <p:spPr>
          <a:xfrm>
            <a:off x="9228807" y="1470567"/>
            <a:ext cx="2651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Total industry spend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200" normalizeH="0" baseline="0" noProof="0">
                <a:ln>
                  <a:noFill/>
                </a:ln>
                <a:solidFill>
                  <a:srgbClr val="FF71E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£125.5m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7759B7-513F-24B8-3445-7156955D9A22}"/>
              </a:ext>
            </a:extLst>
          </p:cNvPr>
          <p:cNvSpPr txBox="1"/>
          <p:nvPr/>
        </p:nvSpPr>
        <p:spPr>
          <a:xfrm>
            <a:off x="9444979" y="2513176"/>
            <a:ext cx="2237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Inside the UK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200" normalizeH="0" baseline="0" noProof="0">
                <a:ln>
                  <a:noFill/>
                </a:ln>
                <a:solidFill>
                  <a:srgbClr val="FF71E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£103.1m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C02082-E8CA-0BA7-C390-1DC7D713748C}"/>
              </a:ext>
            </a:extLst>
          </p:cNvPr>
          <p:cNvSpPr txBox="1"/>
          <p:nvPr/>
        </p:nvSpPr>
        <p:spPr>
          <a:xfrm>
            <a:off x="9435737" y="3603838"/>
            <a:ext cx="22373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No. of contracts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200" normalizeH="0" baseline="0" noProof="0">
                <a:ln>
                  <a:noFill/>
                </a:ln>
                <a:solidFill>
                  <a:srgbClr val="FF71E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854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C291A09-752F-FDE1-66A2-BB86898F68DB}"/>
              </a:ext>
            </a:extLst>
          </p:cNvPr>
          <p:cNvSpPr txBox="1"/>
          <p:nvPr/>
        </p:nvSpPr>
        <p:spPr>
          <a:xfrm>
            <a:off x="380040" y="5115621"/>
            <a:ext cx="239863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A0A9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Small to medium size Enterprise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A0A9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SME Suppliers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A0A9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100" normalizeH="0" baseline="0" noProof="0">
                <a:ln>
                  <a:noFill/>
                </a:ln>
                <a:solidFill>
                  <a:srgbClr val="D7DB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(250 employees of fewer)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5CAB314-705E-3967-6E81-494C9FC82A26}"/>
              </a:ext>
            </a:extLst>
          </p:cNvPr>
          <p:cNvSpPr txBox="1"/>
          <p:nvPr/>
        </p:nvSpPr>
        <p:spPr>
          <a:xfrm>
            <a:off x="541876" y="3369392"/>
            <a:ext cx="207495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A0A9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West Burton local/regional suppliers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100" normalizeH="0" baseline="0" noProof="0">
                <a:ln>
                  <a:noFill/>
                </a:ln>
                <a:solidFill>
                  <a:srgbClr val="D7DB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74% since 2023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FFF07FC-15E7-7748-4480-61001CBAC917}"/>
              </a:ext>
            </a:extLst>
          </p:cNvPr>
          <p:cNvSpPr txBox="1"/>
          <p:nvPr/>
        </p:nvSpPr>
        <p:spPr>
          <a:xfrm>
            <a:off x="2778670" y="5117370"/>
            <a:ext cx="230011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A0A9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active contracts </a:t>
            </a:r>
            <a:r>
              <a:rPr kumimoji="0" lang="en-GB" sz="1200" b="0" i="0" u="none" strike="noStrike" kern="1200" cap="none" spc="100" normalizeH="0" baseline="0" noProof="0">
                <a:ln>
                  <a:noFill/>
                </a:ln>
                <a:solidFill>
                  <a:srgbClr val="D7DB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across STEP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0FAD7E9-EFB1-558F-1847-489109B247DF}"/>
              </a:ext>
            </a:extLst>
          </p:cNvPr>
          <p:cNvSpPr txBox="1"/>
          <p:nvPr/>
        </p:nvSpPr>
        <p:spPr>
          <a:xfrm>
            <a:off x="2753700" y="3449125"/>
            <a:ext cx="23209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100" normalizeH="0" baseline="0" noProof="0">
                <a:ln>
                  <a:noFill/>
                </a:ln>
                <a:solidFill>
                  <a:srgbClr val="A0A9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High-skilled jobs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100" normalizeH="0" baseline="0" noProof="0">
                <a:ln>
                  <a:noFill/>
                </a:ln>
                <a:solidFill>
                  <a:srgbClr val="D7DB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working on STEP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79FA3A3-D67E-B91F-DC04-B4CE74D5C984}"/>
              </a:ext>
            </a:extLst>
          </p:cNvPr>
          <p:cNvSpPr txBox="1"/>
          <p:nvPr/>
        </p:nvSpPr>
        <p:spPr>
          <a:xfrm>
            <a:off x="2756858" y="1507758"/>
            <a:ext cx="23437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A0A9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peer-reviewed papers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100" normalizeH="0" baseline="0" noProof="0">
                <a:ln>
                  <a:noFill/>
                </a:ln>
                <a:solidFill>
                  <a:srgbClr val="D7DB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since 2022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D39303E-47AE-B96A-6F57-D9B2AAFE95B6}"/>
              </a:ext>
            </a:extLst>
          </p:cNvPr>
          <p:cNvSpPr txBox="1"/>
          <p:nvPr/>
        </p:nvSpPr>
        <p:spPr>
          <a:xfrm>
            <a:off x="196198" y="1515564"/>
            <a:ext cx="276631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A0A9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UK academic &amp; international agreements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100" normalizeH="0" baseline="0" noProof="0">
                <a:ln>
                  <a:noFill/>
                </a:ln>
                <a:solidFill>
                  <a:srgbClr val="D7DB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~£3.4m value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CC5F645-8261-CAE1-9B92-647B3957F97C}"/>
              </a:ext>
            </a:extLst>
          </p:cNvPr>
          <p:cNvSpPr txBox="1"/>
          <p:nvPr/>
        </p:nvSpPr>
        <p:spPr>
          <a:xfrm>
            <a:off x="715218" y="4673568"/>
            <a:ext cx="17282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521</a:t>
            </a:r>
            <a:endParaRPr kumimoji="0" lang="en-GB" sz="1600" b="0" i="0" u="none" strike="noStrike" kern="1200" cap="none" spc="1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865D32C-CAE9-D8CE-D6A5-254CFFB67C71}"/>
              </a:ext>
            </a:extLst>
          </p:cNvPr>
          <p:cNvSpPr txBox="1"/>
          <p:nvPr/>
        </p:nvSpPr>
        <p:spPr>
          <a:xfrm>
            <a:off x="429300" y="2924045"/>
            <a:ext cx="23001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49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9F2EAC6-6231-1125-950F-18B44ACD4F9A}"/>
              </a:ext>
            </a:extLst>
          </p:cNvPr>
          <p:cNvSpPr txBox="1"/>
          <p:nvPr/>
        </p:nvSpPr>
        <p:spPr>
          <a:xfrm>
            <a:off x="2778670" y="4673568"/>
            <a:ext cx="23001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£26.7m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1271EFB-3098-A677-14F9-C5B7FE84D75F}"/>
              </a:ext>
            </a:extLst>
          </p:cNvPr>
          <p:cNvSpPr txBox="1"/>
          <p:nvPr/>
        </p:nvSpPr>
        <p:spPr>
          <a:xfrm>
            <a:off x="2756858" y="2924045"/>
            <a:ext cx="23437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421 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FTE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9402271-8901-C00C-058D-CD396A7CC841}"/>
              </a:ext>
            </a:extLst>
          </p:cNvPr>
          <p:cNvSpPr txBox="1"/>
          <p:nvPr/>
        </p:nvSpPr>
        <p:spPr>
          <a:xfrm>
            <a:off x="2545569" y="1088031"/>
            <a:ext cx="27663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91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3F20DB7-E0AD-54C6-0D44-302E196AEE1E}"/>
              </a:ext>
            </a:extLst>
          </p:cNvPr>
          <p:cNvSpPr txBox="1"/>
          <p:nvPr/>
        </p:nvSpPr>
        <p:spPr>
          <a:xfrm>
            <a:off x="196198" y="1088031"/>
            <a:ext cx="27663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31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35DBE0BD-DAAE-62A7-8000-4F7A86C5E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3" y="80014"/>
            <a:ext cx="11120763" cy="810324"/>
          </a:xfrm>
        </p:spPr>
        <p:txBody>
          <a:bodyPr/>
          <a:lstStyle/>
          <a:p>
            <a:r>
              <a:rPr lang="en-US" spc="100"/>
              <a:t>UKFE contribution so far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3143D9F4-4D7C-01B9-D5F4-BB7AD7C8554C}"/>
              </a:ext>
            </a:extLst>
          </p:cNvPr>
          <p:cNvSpPr txBox="1">
            <a:spLocks/>
          </p:cNvSpPr>
          <p:nvPr/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b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OFFICIAL PUBLIC - RECIPIENTS ONLY – UKAEA SUPPLIER DAY 30</a:t>
            </a:r>
            <a:r>
              <a:rPr lang="en-GB" sz="1100" b="1" baseline="300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th</a:t>
            </a:r>
            <a:r>
              <a:rPr lang="en-GB" sz="1100" b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 September 2026 - © UKFE 2026</a:t>
            </a:r>
          </a:p>
        </p:txBody>
      </p:sp>
    </p:spTree>
    <p:extLst>
      <p:ext uri="{BB962C8B-B14F-4D97-AF65-F5344CB8AC3E}">
        <p14:creationId xmlns:p14="http://schemas.microsoft.com/office/powerpoint/2010/main" val="1845456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a subway system&#10;&#10;AI-generated content may be incorrect.">
            <a:extLst>
              <a:ext uri="{FF2B5EF4-FFF2-40B4-BE49-F238E27FC236}">
                <a16:creationId xmlns:a16="http://schemas.microsoft.com/office/drawing/2014/main" id="{2336115A-215D-DDE2-DD26-A6935D7DFB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"/>
          <a:stretch>
            <a:fillRect/>
          </a:stretch>
        </p:blipFill>
        <p:spPr>
          <a:xfrm>
            <a:off x="0" y="45720"/>
            <a:ext cx="12192000" cy="6720840"/>
          </a:xfrm>
          <a:prstGeom prst="rect">
            <a:avLst/>
          </a:prstGeom>
        </p:spPr>
      </p:pic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AC4A63B7-5048-C095-A6E5-16C451994138}"/>
              </a:ext>
            </a:extLst>
          </p:cNvPr>
          <p:cNvSpPr txBox="1">
            <a:spLocks/>
          </p:cNvSpPr>
          <p:nvPr/>
        </p:nvSpPr>
        <p:spPr>
          <a:xfrm>
            <a:off x="119325" y="6586131"/>
            <a:ext cx="7807570" cy="3608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b="1" dirty="0">
                <a:latin typeface="+mj-lt"/>
              </a:rPr>
              <a:t>OFFICIAL PUBLIC - RECIPIENTS ONLY – UKAEA SUPPLIER DAY 30</a:t>
            </a:r>
            <a:r>
              <a:rPr lang="en-GB" sz="1100" b="1" baseline="30000" dirty="0">
                <a:latin typeface="+mj-lt"/>
              </a:rPr>
              <a:t>th</a:t>
            </a:r>
            <a:r>
              <a:rPr lang="en-GB" sz="1100" b="1" dirty="0">
                <a:latin typeface="+mj-lt"/>
              </a:rPr>
              <a:t> September 2026 - © UKFE 2026</a:t>
            </a:r>
          </a:p>
        </p:txBody>
      </p:sp>
    </p:spTree>
    <p:extLst>
      <p:ext uri="{BB962C8B-B14F-4D97-AF65-F5344CB8AC3E}">
        <p14:creationId xmlns:p14="http://schemas.microsoft.com/office/powerpoint/2010/main" val="2181634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F646031D-85C6-1F1A-425F-29AE67D5AA8B}"/>
              </a:ext>
            </a:extLst>
          </p:cNvPr>
          <p:cNvSpPr/>
          <p:nvPr/>
        </p:nvSpPr>
        <p:spPr>
          <a:xfrm rot="5400000">
            <a:off x="7083894" y="930746"/>
            <a:ext cx="3590924" cy="6072838"/>
          </a:xfrm>
          <a:prstGeom prst="roundRect">
            <a:avLst/>
          </a:prstGeom>
          <a:gradFill flip="none" rotWithShape="1">
            <a:gsLst>
              <a:gs pos="0">
                <a:srgbClr val="F3F4FF"/>
              </a:gs>
              <a:gs pos="100000">
                <a:schemeClr val="accent2">
                  <a:lumMod val="97000"/>
                  <a:lumOff val="3000"/>
                  <a:alpha val="58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8575">
            <a:solidFill>
              <a:srgbClr val="5F9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2246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5B801CFB-8843-BD11-D140-9364383305B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674566" y="3261684"/>
            <a:ext cx="2381250" cy="1095248"/>
          </a:xfrm>
          <a:prstGeom prst="roundRect">
            <a:avLst/>
          </a:prstGeom>
          <a:ln w="3175">
            <a:noFill/>
          </a:ln>
        </p:spPr>
        <p:txBody>
          <a:bodyPr anchor="ctr">
            <a:noAutofit/>
          </a:bodyPr>
          <a:lstStyle/>
          <a:p>
            <a:r>
              <a:rPr lang="en-GB" sz="1800" spc="0">
                <a:solidFill>
                  <a:schemeClr val="accent6"/>
                </a:solidFill>
                <a:latin typeface="+mn-lt"/>
              </a:rPr>
              <a:t>Systems Engineering and Whole Plant Integration Partner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EB81FBDF-5B84-788A-DADF-C75D2EC9040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609277" y="4527952"/>
            <a:ext cx="2013516" cy="893762"/>
          </a:xfrm>
          <a:prstGeom prst="roundRect">
            <a:avLst/>
          </a:prstGeom>
          <a:ln w="3175">
            <a:noFill/>
          </a:ln>
        </p:spPr>
        <p:txBody>
          <a:bodyPr anchor="ctr"/>
          <a:lstStyle/>
          <a:p>
            <a:r>
              <a:rPr lang="en-GB" sz="1800" spc="0">
                <a:solidFill>
                  <a:schemeClr val="accent6"/>
                </a:solidFill>
                <a:latin typeface="+mn-lt"/>
              </a:rPr>
              <a:t>Fuel Cycle System Partner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B633DB4A-492D-8A9C-3879-D5CCC6A979E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697904" y="4497891"/>
            <a:ext cx="1801812" cy="1173738"/>
          </a:xfrm>
          <a:prstGeom prst="roundRect">
            <a:avLst/>
          </a:prstGeom>
          <a:ln w="3175">
            <a:noFill/>
          </a:ln>
        </p:spPr>
        <p:txBody>
          <a:bodyPr anchor="ctr">
            <a:normAutofit lnSpcReduction="10000"/>
          </a:bodyPr>
          <a:lstStyle/>
          <a:p>
            <a:r>
              <a:rPr lang="en-GB" sz="1800" spc="0">
                <a:solidFill>
                  <a:schemeClr val="accent6"/>
                </a:solidFill>
                <a:latin typeface="+mn-lt"/>
                <a:cs typeface="Arial" panose="020B0604020202020204" pitchFamily="34" charset="0"/>
              </a:rPr>
              <a:t>Embedded Engineering Resource Framework</a:t>
            </a:r>
            <a:endParaRPr lang="en-GB" sz="5400" spc="0">
              <a:solidFill>
                <a:schemeClr val="accent6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8FAB78A-8F60-8340-DEAB-828BFCBECB0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674566" y="2372263"/>
            <a:ext cx="2724150" cy="893763"/>
          </a:xfrm>
          <a:prstGeom prst="roundRect">
            <a:avLst/>
          </a:prstGeom>
          <a:ln w="3175">
            <a:noFill/>
          </a:ln>
        </p:spPr>
        <p:txBody>
          <a:bodyPr anchor="ctr"/>
          <a:lstStyle/>
          <a:p>
            <a:r>
              <a:rPr lang="en-GB" sz="1800" spc="0">
                <a:solidFill>
                  <a:schemeClr val="accent6"/>
                </a:solidFill>
                <a:latin typeface="+mn-lt"/>
              </a:rPr>
              <a:t>Breeder Blanket System Partner</a:t>
            </a:r>
          </a:p>
        </p:txBody>
      </p:sp>
      <p:pic>
        <p:nvPicPr>
          <p:cNvPr id="52" name="Graphic 51" descr="Group of people outline">
            <a:extLst>
              <a:ext uri="{FF2B5EF4-FFF2-40B4-BE49-F238E27FC236}">
                <a16:creationId xmlns:a16="http://schemas.microsoft.com/office/drawing/2014/main" id="{1E059890-83E3-99D2-1CF0-9C9C7ED959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76263" y="4613705"/>
            <a:ext cx="698303" cy="698303"/>
          </a:xfrm>
          <a:prstGeom prst="rect">
            <a:avLst/>
          </a:prstGeom>
        </p:spPr>
      </p:pic>
      <p:pic>
        <p:nvPicPr>
          <p:cNvPr id="54" name="Graphic 53" descr="Connections outline">
            <a:extLst>
              <a:ext uri="{FF2B5EF4-FFF2-40B4-BE49-F238E27FC236}">
                <a16:creationId xmlns:a16="http://schemas.microsoft.com/office/drawing/2014/main" id="{CB4A7FA7-A502-1327-D71A-CFB39C4959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48831" y="3485156"/>
            <a:ext cx="698303" cy="698303"/>
          </a:xfrm>
          <a:prstGeom prst="rect">
            <a:avLst/>
          </a:prstGeom>
        </p:spPr>
      </p:pic>
      <p:pic>
        <p:nvPicPr>
          <p:cNvPr id="5131" name="Picture 11">
            <a:extLst>
              <a:ext uri="{FF2B5EF4-FFF2-40B4-BE49-F238E27FC236}">
                <a16:creationId xmlns:a16="http://schemas.microsoft.com/office/drawing/2014/main" id="{68554353-5209-1B73-B820-AC813623C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958" y="1868422"/>
            <a:ext cx="6235819" cy="34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6" name="Text Placeholder 30">
            <a:extLst>
              <a:ext uri="{FF2B5EF4-FFF2-40B4-BE49-F238E27FC236}">
                <a16:creationId xmlns:a16="http://schemas.microsoft.com/office/drawing/2014/main" id="{874CEED5-1B8A-F2F2-C99D-686208C325FD}"/>
              </a:ext>
            </a:extLst>
          </p:cNvPr>
          <p:cNvSpPr txBox="1">
            <a:spLocks/>
          </p:cNvSpPr>
          <p:nvPr/>
        </p:nvSpPr>
        <p:spPr>
          <a:xfrm>
            <a:off x="6667032" y="3399554"/>
            <a:ext cx="2013516" cy="893762"/>
          </a:xfrm>
          <a:prstGeom prst="roundRect">
            <a:avLst/>
          </a:prstGeom>
          <a:ln w="31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Neue Haas Grotesk Text Pro" panose="020B0504020202020204" pitchFamily="34" charset="0"/>
              <a:buNone/>
              <a:defRPr sz="12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1pPr>
            <a:lvl2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2300" kern="1200" spc="300">
                <a:solidFill>
                  <a:schemeClr val="tx1"/>
                </a:solidFill>
                <a:latin typeface="STEP Sans Semibold" pitchFamily="2" charset="77"/>
                <a:ea typeface="+mn-ea"/>
                <a:cs typeface="+mn-cs"/>
              </a:defRPr>
            </a:lvl2pPr>
            <a:lvl3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600" kern="1200" spc="100" baseline="0">
                <a:solidFill>
                  <a:schemeClr val="tx1"/>
                </a:solidFill>
                <a:latin typeface="STEP Sans Semibold" pitchFamily="2" charset="77"/>
                <a:ea typeface="+mn-ea"/>
                <a:cs typeface="+mn-cs"/>
              </a:defRPr>
            </a:lvl3pPr>
            <a:lvl4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9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4pPr>
            <a:lvl5pPr marL="241300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26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5pPr>
            <a:lvl6pPr marL="180975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14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6pPr>
            <a:lvl7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400" b="1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Fusion Controls System Partner</a:t>
            </a:r>
          </a:p>
        </p:txBody>
      </p:sp>
      <p:sp>
        <p:nvSpPr>
          <p:cNvPr id="5127" name="Text Placeholder 30">
            <a:extLst>
              <a:ext uri="{FF2B5EF4-FFF2-40B4-BE49-F238E27FC236}">
                <a16:creationId xmlns:a16="http://schemas.microsoft.com/office/drawing/2014/main" id="{A9C0D791-7A93-755D-1ABF-B1437D296DBE}"/>
              </a:ext>
            </a:extLst>
          </p:cNvPr>
          <p:cNvSpPr txBox="1">
            <a:spLocks/>
          </p:cNvSpPr>
          <p:nvPr/>
        </p:nvSpPr>
        <p:spPr>
          <a:xfrm>
            <a:off x="6717483" y="2386289"/>
            <a:ext cx="2013516" cy="893762"/>
          </a:xfrm>
          <a:prstGeom prst="roundRect">
            <a:avLst/>
          </a:prstGeom>
          <a:ln w="31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Neue Haas Grotesk Text Pro" panose="020B0504020202020204" pitchFamily="34" charset="0"/>
              <a:buNone/>
              <a:defRPr sz="12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1pPr>
            <a:lvl2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2300" kern="1200" spc="300">
                <a:solidFill>
                  <a:schemeClr val="tx1"/>
                </a:solidFill>
                <a:latin typeface="STEP Sans Semibold" pitchFamily="2" charset="77"/>
                <a:ea typeface="+mn-ea"/>
                <a:cs typeface="+mn-cs"/>
              </a:defRPr>
            </a:lvl2pPr>
            <a:lvl3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600" kern="1200" spc="100" baseline="0">
                <a:solidFill>
                  <a:schemeClr val="tx1"/>
                </a:solidFill>
                <a:latin typeface="STEP Sans Semibold" pitchFamily="2" charset="77"/>
                <a:ea typeface="+mn-ea"/>
                <a:cs typeface="+mn-cs"/>
              </a:defRPr>
            </a:lvl3pPr>
            <a:lvl4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9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4pPr>
            <a:lvl5pPr marL="241300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26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5pPr>
            <a:lvl6pPr marL="180975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14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6pPr>
            <a:lvl7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400" b="1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 Operations Partner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ECFD8A5A-AC20-5DF4-D048-9D1C1BA56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3" y="80014"/>
            <a:ext cx="11120763" cy="810324"/>
          </a:xfrm>
        </p:spPr>
        <p:txBody>
          <a:bodyPr anchor="ctr"/>
          <a:lstStyle/>
          <a:p>
            <a:r>
              <a:rPr lang="en-GB" b="1" spc="80" dirty="0"/>
              <a:t>System Partner Structure</a:t>
            </a:r>
          </a:p>
        </p:txBody>
      </p:sp>
      <p:pic>
        <p:nvPicPr>
          <p:cNvPr id="7" name="Graphic 6" descr="Robot Hand outline">
            <a:extLst>
              <a:ext uri="{FF2B5EF4-FFF2-40B4-BE49-F238E27FC236}">
                <a16:creationId xmlns:a16="http://schemas.microsoft.com/office/drawing/2014/main" id="{76DB5960-C6CA-5A3D-663B-04DF4E7662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38546" y="2501011"/>
            <a:ext cx="640362" cy="640362"/>
          </a:xfrm>
          <a:prstGeom prst="rect">
            <a:avLst/>
          </a:prstGeom>
        </p:spPr>
      </p:pic>
      <p:pic>
        <p:nvPicPr>
          <p:cNvPr id="11" name="Graphic 10" descr="Wireless router outline">
            <a:extLst>
              <a:ext uri="{FF2B5EF4-FFF2-40B4-BE49-F238E27FC236}">
                <a16:creationId xmlns:a16="http://schemas.microsoft.com/office/drawing/2014/main" id="{9F199036-6B96-33ED-EF86-7C998D58EC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05717" y="3491286"/>
            <a:ext cx="686041" cy="686041"/>
          </a:xfrm>
          <a:prstGeom prst="rect">
            <a:avLst/>
          </a:prstGeom>
        </p:spPr>
      </p:pic>
      <p:pic>
        <p:nvPicPr>
          <p:cNvPr id="15" name="Graphic 14" descr="Repeat with solid fill">
            <a:extLst>
              <a:ext uri="{FF2B5EF4-FFF2-40B4-BE49-F238E27FC236}">
                <a16:creationId xmlns:a16="http://schemas.microsoft.com/office/drawing/2014/main" id="{2BB7F52C-D830-BA00-70C2-CEE9542356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26670" y="4634441"/>
            <a:ext cx="640362" cy="640362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B655379D-D28D-1EF3-474D-24F16FC3AF82}"/>
              </a:ext>
            </a:extLst>
          </p:cNvPr>
          <p:cNvGrpSpPr/>
          <p:nvPr/>
        </p:nvGrpSpPr>
        <p:grpSpPr>
          <a:xfrm>
            <a:off x="9041101" y="2560095"/>
            <a:ext cx="568626" cy="522194"/>
            <a:chOff x="8064367" y="1257099"/>
            <a:chExt cx="568626" cy="522194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93DE42D-062F-7FA9-18A0-E7EDC2BBDE1F}"/>
                </a:ext>
              </a:extLst>
            </p:cNvPr>
            <p:cNvSpPr/>
            <p:nvPr/>
          </p:nvSpPr>
          <p:spPr>
            <a:xfrm>
              <a:off x="8064367" y="1257099"/>
              <a:ext cx="209817" cy="145856"/>
            </a:xfrm>
            <a:custGeom>
              <a:avLst/>
              <a:gdLst>
                <a:gd name="connsiteX0" fmla="*/ 135057 w 337403"/>
                <a:gd name="connsiteY0" fmla="*/ 0 h 234549"/>
                <a:gd name="connsiteX1" fmla="*/ 337403 w 337403"/>
                <a:gd name="connsiteY1" fmla="*/ 0 h 234549"/>
                <a:gd name="connsiteX2" fmla="*/ 296368 w 337403"/>
                <a:gd name="connsiteY2" fmla="*/ 34601 h 234549"/>
                <a:gd name="connsiteX3" fmla="*/ 204261 w 337403"/>
                <a:gd name="connsiteY3" fmla="*/ 192152 h 234549"/>
                <a:gd name="connsiteX4" fmla="*/ 193523 w 337403"/>
                <a:gd name="connsiteY4" fmla="*/ 234549 h 234549"/>
                <a:gd name="connsiteX5" fmla="*/ 0 w 337403"/>
                <a:gd name="connsiteY5" fmla="*/ 234549 h 234549"/>
                <a:gd name="connsiteX6" fmla="*/ 0 w 337403"/>
                <a:gd name="connsiteY6" fmla="*/ 135057 h 234549"/>
                <a:gd name="connsiteX7" fmla="*/ 135057 w 337403"/>
                <a:gd name="connsiteY7" fmla="*/ 0 h 23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403" h="234549">
                  <a:moveTo>
                    <a:pt x="135057" y="0"/>
                  </a:moveTo>
                  <a:lnTo>
                    <a:pt x="337403" y="0"/>
                  </a:lnTo>
                  <a:lnTo>
                    <a:pt x="296368" y="34601"/>
                  </a:lnTo>
                  <a:cubicBezTo>
                    <a:pt x="258109" y="74755"/>
                    <a:pt x="226403" y="128832"/>
                    <a:pt x="204261" y="192152"/>
                  </a:cubicBezTo>
                  <a:lnTo>
                    <a:pt x="193523" y="234549"/>
                  </a:lnTo>
                  <a:lnTo>
                    <a:pt x="0" y="234549"/>
                  </a:lnTo>
                  <a:lnTo>
                    <a:pt x="0" y="135057"/>
                  </a:lnTo>
                  <a:cubicBezTo>
                    <a:pt x="0" y="60467"/>
                    <a:pt x="60467" y="0"/>
                    <a:pt x="135057" y="0"/>
                  </a:cubicBezTo>
                  <a:close/>
                </a:path>
              </a:pathLst>
            </a:custGeom>
            <a:noFill/>
            <a:ln w="19050">
              <a:solidFill>
                <a:srgbClr val="6097F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7E33B92-4233-F46E-7FC0-6B2D4EA727FA}"/>
                </a:ext>
              </a:extLst>
            </p:cNvPr>
            <p:cNvSpPr/>
            <p:nvPr/>
          </p:nvSpPr>
          <p:spPr>
            <a:xfrm>
              <a:off x="8423177" y="1257099"/>
              <a:ext cx="209816" cy="145856"/>
            </a:xfrm>
            <a:custGeom>
              <a:avLst/>
              <a:gdLst>
                <a:gd name="connsiteX0" fmla="*/ 0 w 337402"/>
                <a:gd name="connsiteY0" fmla="*/ 0 h 234549"/>
                <a:gd name="connsiteX1" fmla="*/ 202345 w 337402"/>
                <a:gd name="connsiteY1" fmla="*/ 0 h 234549"/>
                <a:gd name="connsiteX2" fmla="*/ 337402 w 337402"/>
                <a:gd name="connsiteY2" fmla="*/ 135057 h 234549"/>
                <a:gd name="connsiteX3" fmla="*/ 337402 w 337402"/>
                <a:gd name="connsiteY3" fmla="*/ 234549 h 234549"/>
                <a:gd name="connsiteX4" fmla="*/ 143880 w 337402"/>
                <a:gd name="connsiteY4" fmla="*/ 234549 h 234549"/>
                <a:gd name="connsiteX5" fmla="*/ 133142 w 337402"/>
                <a:gd name="connsiteY5" fmla="*/ 192152 h 234549"/>
                <a:gd name="connsiteX6" fmla="*/ 41035 w 337402"/>
                <a:gd name="connsiteY6" fmla="*/ 34601 h 234549"/>
                <a:gd name="connsiteX7" fmla="*/ 0 w 337402"/>
                <a:gd name="connsiteY7" fmla="*/ 0 h 23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402" h="234549">
                  <a:moveTo>
                    <a:pt x="0" y="0"/>
                  </a:moveTo>
                  <a:lnTo>
                    <a:pt x="202345" y="0"/>
                  </a:lnTo>
                  <a:cubicBezTo>
                    <a:pt x="276935" y="0"/>
                    <a:pt x="337402" y="60467"/>
                    <a:pt x="337402" y="135057"/>
                  </a:cubicBezTo>
                  <a:lnTo>
                    <a:pt x="337402" y="234549"/>
                  </a:lnTo>
                  <a:lnTo>
                    <a:pt x="143880" y="234549"/>
                  </a:lnTo>
                  <a:lnTo>
                    <a:pt x="133142" y="192152"/>
                  </a:lnTo>
                  <a:cubicBezTo>
                    <a:pt x="111001" y="128832"/>
                    <a:pt x="79294" y="74755"/>
                    <a:pt x="41035" y="34601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rgbClr val="6097F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38A5932-163C-DEAC-128E-58A6DECC9238}"/>
                </a:ext>
              </a:extLst>
            </p:cNvPr>
            <p:cNvSpPr/>
            <p:nvPr/>
          </p:nvSpPr>
          <p:spPr>
            <a:xfrm>
              <a:off x="8064367" y="1441986"/>
              <a:ext cx="112775" cy="151778"/>
            </a:xfrm>
            <a:custGeom>
              <a:avLst/>
              <a:gdLst>
                <a:gd name="connsiteX0" fmla="*/ 0 w 181351"/>
                <a:gd name="connsiteY0" fmla="*/ 0 h 244071"/>
                <a:gd name="connsiteX1" fmla="*/ 181351 w 181351"/>
                <a:gd name="connsiteY1" fmla="*/ 0 h 244071"/>
                <a:gd name="connsiteX2" fmla="*/ 178598 w 181351"/>
                <a:gd name="connsiteY2" fmla="*/ 10869 h 244071"/>
                <a:gd name="connsiteX3" fmla="*/ 169542 w 181351"/>
                <a:gd name="connsiteY3" fmla="*/ 122552 h 244071"/>
                <a:gd name="connsiteX4" fmla="*/ 178598 w 181351"/>
                <a:gd name="connsiteY4" fmla="*/ 234235 h 244071"/>
                <a:gd name="connsiteX5" fmla="*/ 181089 w 181351"/>
                <a:gd name="connsiteY5" fmla="*/ 244071 h 244071"/>
                <a:gd name="connsiteX6" fmla="*/ 0 w 181351"/>
                <a:gd name="connsiteY6" fmla="*/ 244071 h 244071"/>
                <a:gd name="connsiteX7" fmla="*/ 0 w 181351"/>
                <a:gd name="connsiteY7" fmla="*/ 0 h 244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51" h="244071">
                  <a:moveTo>
                    <a:pt x="0" y="0"/>
                  </a:moveTo>
                  <a:lnTo>
                    <a:pt x="181351" y="0"/>
                  </a:lnTo>
                  <a:lnTo>
                    <a:pt x="178598" y="10869"/>
                  </a:lnTo>
                  <a:cubicBezTo>
                    <a:pt x="172686" y="46566"/>
                    <a:pt x="169542" y="83989"/>
                    <a:pt x="169542" y="122552"/>
                  </a:cubicBezTo>
                  <a:cubicBezTo>
                    <a:pt x="169542" y="161116"/>
                    <a:pt x="172686" y="198538"/>
                    <a:pt x="178598" y="234235"/>
                  </a:cubicBezTo>
                  <a:lnTo>
                    <a:pt x="181089" y="244071"/>
                  </a:lnTo>
                  <a:lnTo>
                    <a:pt x="0" y="24407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rgbClr val="6097F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93DB7FF-4F72-D5E2-472E-349D39396CC8}"/>
                </a:ext>
              </a:extLst>
            </p:cNvPr>
            <p:cNvSpPr/>
            <p:nvPr/>
          </p:nvSpPr>
          <p:spPr>
            <a:xfrm>
              <a:off x="8520219" y="1441986"/>
              <a:ext cx="112774" cy="151778"/>
            </a:xfrm>
            <a:custGeom>
              <a:avLst/>
              <a:gdLst>
                <a:gd name="connsiteX0" fmla="*/ 0 w 181350"/>
                <a:gd name="connsiteY0" fmla="*/ 0 h 244071"/>
                <a:gd name="connsiteX1" fmla="*/ 181350 w 181350"/>
                <a:gd name="connsiteY1" fmla="*/ 0 h 244071"/>
                <a:gd name="connsiteX2" fmla="*/ 181350 w 181350"/>
                <a:gd name="connsiteY2" fmla="*/ 244071 h 244071"/>
                <a:gd name="connsiteX3" fmla="*/ 262 w 181350"/>
                <a:gd name="connsiteY3" fmla="*/ 244071 h 244071"/>
                <a:gd name="connsiteX4" fmla="*/ 2753 w 181350"/>
                <a:gd name="connsiteY4" fmla="*/ 234235 h 244071"/>
                <a:gd name="connsiteX5" fmla="*/ 11809 w 181350"/>
                <a:gd name="connsiteY5" fmla="*/ 122552 h 244071"/>
                <a:gd name="connsiteX6" fmla="*/ 2753 w 181350"/>
                <a:gd name="connsiteY6" fmla="*/ 10869 h 244071"/>
                <a:gd name="connsiteX7" fmla="*/ 0 w 181350"/>
                <a:gd name="connsiteY7" fmla="*/ 0 h 244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50" h="244071">
                  <a:moveTo>
                    <a:pt x="0" y="0"/>
                  </a:moveTo>
                  <a:lnTo>
                    <a:pt x="181350" y="0"/>
                  </a:lnTo>
                  <a:lnTo>
                    <a:pt x="181350" y="244071"/>
                  </a:lnTo>
                  <a:lnTo>
                    <a:pt x="262" y="244071"/>
                  </a:lnTo>
                  <a:lnTo>
                    <a:pt x="2753" y="234235"/>
                  </a:lnTo>
                  <a:cubicBezTo>
                    <a:pt x="8665" y="198538"/>
                    <a:pt x="11809" y="161116"/>
                    <a:pt x="11809" y="122552"/>
                  </a:cubicBezTo>
                  <a:cubicBezTo>
                    <a:pt x="11809" y="83989"/>
                    <a:pt x="8665" y="46566"/>
                    <a:pt x="2753" y="1086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rgbClr val="6097F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307211A-39CC-D476-C762-BC16E1A81931}"/>
                </a:ext>
              </a:extLst>
            </p:cNvPr>
            <p:cNvSpPr/>
            <p:nvPr/>
          </p:nvSpPr>
          <p:spPr>
            <a:xfrm>
              <a:off x="8064367" y="1632794"/>
              <a:ext cx="209817" cy="146499"/>
            </a:xfrm>
            <a:custGeom>
              <a:avLst/>
              <a:gdLst>
                <a:gd name="connsiteX0" fmla="*/ 0 w 337403"/>
                <a:gd name="connsiteY0" fmla="*/ 0 h 235582"/>
                <a:gd name="connsiteX1" fmla="*/ 193262 w 337403"/>
                <a:gd name="connsiteY1" fmla="*/ 0 h 235582"/>
                <a:gd name="connsiteX2" fmla="*/ 204261 w 337403"/>
                <a:gd name="connsiteY2" fmla="*/ 43430 h 235582"/>
                <a:gd name="connsiteX3" fmla="*/ 296368 w 337403"/>
                <a:gd name="connsiteY3" fmla="*/ 200981 h 235582"/>
                <a:gd name="connsiteX4" fmla="*/ 337403 w 337403"/>
                <a:gd name="connsiteY4" fmla="*/ 235582 h 235582"/>
                <a:gd name="connsiteX5" fmla="*/ 135057 w 337403"/>
                <a:gd name="connsiteY5" fmla="*/ 235582 h 235582"/>
                <a:gd name="connsiteX6" fmla="*/ 0 w 337403"/>
                <a:gd name="connsiteY6" fmla="*/ 100525 h 235582"/>
                <a:gd name="connsiteX7" fmla="*/ 0 w 337403"/>
                <a:gd name="connsiteY7" fmla="*/ 0 h 23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403" h="235582">
                  <a:moveTo>
                    <a:pt x="0" y="0"/>
                  </a:moveTo>
                  <a:lnTo>
                    <a:pt x="193262" y="0"/>
                  </a:lnTo>
                  <a:lnTo>
                    <a:pt x="204261" y="43430"/>
                  </a:lnTo>
                  <a:cubicBezTo>
                    <a:pt x="226403" y="106750"/>
                    <a:pt x="258109" y="160827"/>
                    <a:pt x="296368" y="200981"/>
                  </a:cubicBezTo>
                  <a:lnTo>
                    <a:pt x="337403" y="235582"/>
                  </a:lnTo>
                  <a:lnTo>
                    <a:pt x="135057" y="235582"/>
                  </a:lnTo>
                  <a:cubicBezTo>
                    <a:pt x="60467" y="235582"/>
                    <a:pt x="0" y="175115"/>
                    <a:pt x="0" y="100525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rgbClr val="6097F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51B09F8-DBF2-6E97-38BC-101BFE54AEF2}"/>
                </a:ext>
              </a:extLst>
            </p:cNvPr>
            <p:cNvSpPr/>
            <p:nvPr/>
          </p:nvSpPr>
          <p:spPr>
            <a:xfrm>
              <a:off x="8423177" y="1632794"/>
              <a:ext cx="209816" cy="146499"/>
            </a:xfrm>
            <a:custGeom>
              <a:avLst/>
              <a:gdLst>
                <a:gd name="connsiteX0" fmla="*/ 144142 w 337402"/>
                <a:gd name="connsiteY0" fmla="*/ 0 h 235582"/>
                <a:gd name="connsiteX1" fmla="*/ 337402 w 337402"/>
                <a:gd name="connsiteY1" fmla="*/ 0 h 235582"/>
                <a:gd name="connsiteX2" fmla="*/ 337402 w 337402"/>
                <a:gd name="connsiteY2" fmla="*/ 100525 h 235582"/>
                <a:gd name="connsiteX3" fmla="*/ 202345 w 337402"/>
                <a:gd name="connsiteY3" fmla="*/ 235582 h 235582"/>
                <a:gd name="connsiteX4" fmla="*/ 0 w 337402"/>
                <a:gd name="connsiteY4" fmla="*/ 235582 h 235582"/>
                <a:gd name="connsiteX5" fmla="*/ 41035 w 337402"/>
                <a:gd name="connsiteY5" fmla="*/ 200981 h 235582"/>
                <a:gd name="connsiteX6" fmla="*/ 133142 w 337402"/>
                <a:gd name="connsiteY6" fmla="*/ 43430 h 235582"/>
                <a:gd name="connsiteX7" fmla="*/ 144142 w 337402"/>
                <a:gd name="connsiteY7" fmla="*/ 0 h 23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402" h="235582">
                  <a:moveTo>
                    <a:pt x="144142" y="0"/>
                  </a:moveTo>
                  <a:lnTo>
                    <a:pt x="337402" y="0"/>
                  </a:lnTo>
                  <a:lnTo>
                    <a:pt x="337402" y="100525"/>
                  </a:lnTo>
                  <a:cubicBezTo>
                    <a:pt x="337402" y="175115"/>
                    <a:pt x="276935" y="235582"/>
                    <a:pt x="202345" y="235582"/>
                  </a:cubicBezTo>
                  <a:lnTo>
                    <a:pt x="0" y="235582"/>
                  </a:lnTo>
                  <a:lnTo>
                    <a:pt x="41035" y="200981"/>
                  </a:lnTo>
                  <a:cubicBezTo>
                    <a:pt x="79294" y="160827"/>
                    <a:pt x="111001" y="106750"/>
                    <a:pt x="133142" y="43430"/>
                  </a:cubicBezTo>
                  <a:lnTo>
                    <a:pt x="144142" y="0"/>
                  </a:lnTo>
                  <a:close/>
                </a:path>
              </a:pathLst>
            </a:custGeom>
            <a:noFill/>
            <a:ln w="19050">
              <a:solidFill>
                <a:srgbClr val="6097F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2246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4CAED7E1-3F65-FCFF-644A-F5D195506CBC}"/>
              </a:ext>
            </a:extLst>
          </p:cNvPr>
          <p:cNvSpPr txBox="1">
            <a:spLocks/>
          </p:cNvSpPr>
          <p:nvPr/>
        </p:nvSpPr>
        <p:spPr>
          <a:xfrm>
            <a:off x="119325" y="6586131"/>
            <a:ext cx="7807570" cy="3608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b="1" dirty="0">
                <a:latin typeface="+mj-lt"/>
              </a:rPr>
              <a:t>OFFICIAL PUBLIC - RECIPIENTS ONLY – UKAEA SUPPLIER DAY 30</a:t>
            </a:r>
            <a:r>
              <a:rPr lang="en-GB" sz="1100" b="1" baseline="30000" dirty="0">
                <a:latin typeface="+mj-lt"/>
              </a:rPr>
              <a:t>th</a:t>
            </a:r>
            <a:r>
              <a:rPr lang="en-GB" sz="1100" b="1" dirty="0">
                <a:latin typeface="+mj-lt"/>
              </a:rPr>
              <a:t> September 2026 - © UKFE 2026</a:t>
            </a:r>
          </a:p>
        </p:txBody>
      </p:sp>
    </p:spTree>
    <p:extLst>
      <p:ext uri="{BB962C8B-B14F-4D97-AF65-F5344CB8AC3E}">
        <p14:creationId xmlns:p14="http://schemas.microsoft.com/office/powerpoint/2010/main" val="2210963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849D6-8BE3-089A-5773-17736438F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478285B4-5FAB-AC1B-44A0-53DD5B347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3" y="80014"/>
            <a:ext cx="11120763" cy="810324"/>
          </a:xfrm>
        </p:spPr>
        <p:txBody>
          <a:bodyPr anchor="ctr"/>
          <a:lstStyle/>
          <a:p>
            <a:r>
              <a:rPr lang="en-GB" b="1" spc="80" dirty="0"/>
              <a:t>Procurement Routes/Contracts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BDBFFA21-1BF9-8BC7-FD29-C891948BDA34}"/>
              </a:ext>
            </a:extLst>
          </p:cNvPr>
          <p:cNvSpPr txBox="1">
            <a:spLocks/>
          </p:cNvSpPr>
          <p:nvPr/>
        </p:nvSpPr>
        <p:spPr>
          <a:xfrm>
            <a:off x="213703" y="6597557"/>
            <a:ext cx="7807570" cy="3608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b="1" dirty="0">
                <a:latin typeface="+mj-lt"/>
              </a:rPr>
              <a:t>OFFICIAL PUBLIC - RECIPIENTS ONLY – UKAEA SUPPLIER DAY 30</a:t>
            </a:r>
            <a:r>
              <a:rPr lang="en-GB" sz="1100" b="1" baseline="30000" dirty="0">
                <a:latin typeface="+mj-lt"/>
              </a:rPr>
              <a:t>th</a:t>
            </a:r>
            <a:r>
              <a:rPr lang="en-GB" sz="1100" b="1" dirty="0">
                <a:latin typeface="+mj-lt"/>
              </a:rPr>
              <a:t> September 2026 - © UKFE 2026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0011223-B686-2799-275F-97C5144484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8961749"/>
              </p:ext>
            </p:extLst>
          </p:nvPr>
        </p:nvGraphicFramePr>
        <p:xfrm>
          <a:off x="-523227" y="1073870"/>
          <a:ext cx="7112000" cy="4967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2396C43-24A2-636C-0815-D443071587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2808327"/>
              </p:ext>
            </p:extLst>
          </p:nvPr>
        </p:nvGraphicFramePr>
        <p:xfrm>
          <a:off x="5210629" y="1073870"/>
          <a:ext cx="7112000" cy="4967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639368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7A81D-CA6E-2F48-7AC4-4A446DAF7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0C14EECF-6633-89CC-CA32-358748A38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3" y="80014"/>
            <a:ext cx="11120763" cy="810324"/>
          </a:xfrm>
        </p:spPr>
        <p:txBody>
          <a:bodyPr/>
          <a:lstStyle/>
          <a:p>
            <a:r>
              <a:rPr lang="en-US" spc="100" dirty="0"/>
              <a:t>UKFE Procurement Portal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01E85105-C042-E735-62F7-CA1F4A3653A5}"/>
              </a:ext>
            </a:extLst>
          </p:cNvPr>
          <p:cNvSpPr txBox="1">
            <a:spLocks/>
          </p:cNvSpPr>
          <p:nvPr/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040740">
                    <a:lumMod val="10000"/>
                    <a:lumOff val="9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OFFICIAL PUBLIC - RECIPIENTS ONLY – UKAEA SUPPLIER DAY 30</a:t>
            </a:r>
            <a:r>
              <a:rPr kumimoji="0" lang="en-GB" sz="1100" b="1" i="0" u="none" strike="noStrike" kern="1200" cap="none" spc="0" normalizeH="0" baseline="30000" noProof="0" dirty="0">
                <a:ln>
                  <a:noFill/>
                </a:ln>
                <a:solidFill>
                  <a:srgbClr val="040740">
                    <a:lumMod val="10000"/>
                    <a:lumOff val="9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040740">
                    <a:lumMod val="10000"/>
                    <a:lumOff val="9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September 2026 - © UKFE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736111-617F-BEBE-9988-3DB759A06D95}"/>
              </a:ext>
            </a:extLst>
          </p:cNvPr>
          <p:cNvSpPr txBox="1"/>
          <p:nvPr/>
        </p:nvSpPr>
        <p:spPr>
          <a:xfrm>
            <a:off x="393492" y="5991924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UK Fusion Energy Ltd – Procurement Portal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B803EBA-A87C-48F1-9424-4B8E83457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9419" y="890338"/>
            <a:ext cx="6909330" cy="479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36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7560A-921B-B576-7946-0175768F0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B4D3D6F6-9EC2-4105-733C-82F7BD027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3" y="80014"/>
            <a:ext cx="11120763" cy="810324"/>
          </a:xfrm>
        </p:spPr>
        <p:txBody>
          <a:bodyPr anchor="ctr"/>
          <a:lstStyle/>
          <a:p>
            <a:r>
              <a:rPr lang="en-GB" b="1" spc="80" dirty="0"/>
              <a:t>Supply Chain Requirements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31C82A9A-0ACA-3A21-3A7E-CC9F158EB9F6}"/>
              </a:ext>
            </a:extLst>
          </p:cNvPr>
          <p:cNvSpPr txBox="1">
            <a:spLocks/>
          </p:cNvSpPr>
          <p:nvPr/>
        </p:nvSpPr>
        <p:spPr>
          <a:xfrm>
            <a:off x="213703" y="6597557"/>
            <a:ext cx="7807570" cy="3608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b="1" dirty="0">
                <a:latin typeface="+mj-lt"/>
              </a:rPr>
              <a:t>OFFICIAL PUBLIC - RECIPIENTS ONLY – UKAEA SUPPLIER DAY 30</a:t>
            </a:r>
            <a:r>
              <a:rPr lang="en-GB" sz="1100" b="1" baseline="30000" dirty="0">
                <a:latin typeface="+mj-lt"/>
              </a:rPr>
              <a:t>th</a:t>
            </a:r>
            <a:r>
              <a:rPr lang="en-GB" sz="1100" b="1" dirty="0">
                <a:latin typeface="+mj-lt"/>
              </a:rPr>
              <a:t> September 2026 - © UKFE 2026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8E11493F-275E-BA32-6B78-72E65A04DC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9597640"/>
              </p:ext>
            </p:extLst>
          </p:nvPr>
        </p:nvGraphicFramePr>
        <p:xfrm>
          <a:off x="2032000" y="1032578"/>
          <a:ext cx="7807570" cy="5247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2670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CA7A4-4003-5B82-C40B-CA8C136F3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57C8A058-054C-BBE9-FADE-690E5FF55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3" y="80014"/>
            <a:ext cx="11120763" cy="810324"/>
          </a:xfrm>
        </p:spPr>
        <p:txBody>
          <a:bodyPr anchor="ctr"/>
          <a:lstStyle/>
          <a:p>
            <a:r>
              <a:rPr lang="en-GB" b="1" spc="80" dirty="0"/>
              <a:t>Onboarding Process - UKFE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AC2A907E-5AE9-2E51-93C2-78E0517F0F52}"/>
              </a:ext>
            </a:extLst>
          </p:cNvPr>
          <p:cNvSpPr txBox="1">
            <a:spLocks/>
          </p:cNvSpPr>
          <p:nvPr/>
        </p:nvSpPr>
        <p:spPr>
          <a:xfrm>
            <a:off x="213703" y="6597557"/>
            <a:ext cx="7807570" cy="3608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04074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OFFICIAL PUBLIC - RECIPIENTS ONLY – UKAEA SUPPLIER DAY 30</a:t>
            </a:r>
            <a:r>
              <a:rPr kumimoji="0" lang="en-GB" sz="1100" b="1" i="0" u="none" strike="noStrike" kern="1200" cap="none" spc="0" normalizeH="0" baseline="30000" noProof="0" dirty="0">
                <a:ln>
                  <a:noFill/>
                </a:ln>
                <a:solidFill>
                  <a:srgbClr val="04074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th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04074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September 2026 - © UKFE 2026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ADFAF82-FF06-136F-157A-90936C27E8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0544908"/>
              </p:ext>
            </p:extLst>
          </p:nvPr>
        </p:nvGraphicFramePr>
        <p:xfrm>
          <a:off x="447424" y="2175070"/>
          <a:ext cx="11743114" cy="3168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CBE11513-3E1A-3766-35DE-AAAC91CD7B4E}"/>
              </a:ext>
            </a:extLst>
          </p:cNvPr>
          <p:cNvSpPr/>
          <p:nvPr/>
        </p:nvSpPr>
        <p:spPr>
          <a:xfrm>
            <a:off x="653143" y="3753349"/>
            <a:ext cx="10958286" cy="11030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Expectation 6 weeks</a:t>
            </a:r>
          </a:p>
        </p:txBody>
      </p:sp>
    </p:spTree>
    <p:extLst>
      <p:ext uri="{BB962C8B-B14F-4D97-AF65-F5344CB8AC3E}">
        <p14:creationId xmlns:p14="http://schemas.microsoft.com/office/powerpoint/2010/main" val="1383081229"/>
      </p:ext>
    </p:extLst>
  </p:cSld>
  <p:clrMapOvr>
    <a:masterClrMapping/>
  </p:clrMapOvr>
</p:sld>
</file>

<file path=ppt/theme/theme1.xml><?xml version="1.0" encoding="utf-8"?>
<a:theme xmlns:a="http://schemas.openxmlformats.org/drawingml/2006/main" name="Film Burn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ppt/theme/theme2.xml><?xml version="1.0" encoding="utf-8"?>
<a:theme xmlns:a="http://schemas.openxmlformats.org/drawingml/2006/main" name="Office Theme">
  <a:themeElements>
    <a:clrScheme name="Custom 2">
      <a:dk1>
        <a:srgbClr val="040740"/>
      </a:dk1>
      <a:lt1>
        <a:srgbClr val="022466"/>
      </a:lt1>
      <a:dk2>
        <a:srgbClr val="003891"/>
      </a:dk2>
      <a:lt2>
        <a:srgbClr val="A0A9FF"/>
      </a:lt2>
      <a:accent1>
        <a:srgbClr val="BCC2FF"/>
      </a:accent1>
      <a:accent2>
        <a:srgbClr val="D7DBFF"/>
      </a:accent2>
      <a:accent3>
        <a:srgbClr val="F246D2"/>
      </a:accent3>
      <a:accent4>
        <a:srgbClr val="FF71E0"/>
      </a:accent4>
      <a:accent5>
        <a:srgbClr val="FFADED"/>
      </a:accent5>
      <a:accent6>
        <a:srgbClr val="000000"/>
      </a:accent6>
      <a:hlink>
        <a:srgbClr val="557FBE"/>
      </a:hlink>
      <a:folHlink>
        <a:srgbClr val="86C0FF"/>
      </a:folHlink>
    </a:clrScheme>
    <a:fontScheme name="Custom 2">
      <a:majorFont>
        <a:latin typeface="Neue Haas Grotesk Text Pr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D5080902A08A448B5EACCDA49424F8" ma:contentTypeVersion="10" ma:contentTypeDescription="Create a new document." ma:contentTypeScope="" ma:versionID="9258704c42c06df6bd4df9ab313551c7">
  <xsd:schema xmlns:xsd="http://www.w3.org/2001/XMLSchema" xmlns:xs="http://www.w3.org/2001/XMLSchema" xmlns:p="http://schemas.microsoft.com/office/2006/metadata/properties" xmlns:ns3="8da3c15b-5476-4dd4-a79c-1dde205179ae" targetNamespace="http://schemas.microsoft.com/office/2006/metadata/properties" ma:root="true" ma:fieldsID="a17b88453690fe4ea7efaf8199141697" ns3:_="">
    <xsd:import namespace="8da3c15b-5476-4dd4-a79c-1dde205179ae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a3c15b-5476-4dd4-a79c-1dde205179ae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da3c15b-5476-4dd4-a79c-1dde205179ae" xsi:nil="true"/>
  </documentManagement>
</p:properties>
</file>

<file path=customXml/itemProps1.xml><?xml version="1.0" encoding="utf-8"?>
<ds:datastoreItem xmlns:ds="http://schemas.openxmlformats.org/officeDocument/2006/customXml" ds:itemID="{90AB0CDD-349F-4E23-823A-47F83AFD56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a3c15b-5476-4dd4-a79c-1dde205179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57ECBEC-9D60-4B85-9F47-6ECF3F65D2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8D9DF6-10F7-406F-A753-3BFC830660F3}">
  <ds:schemaRefs>
    <ds:schemaRef ds:uri="http://schemas.microsoft.com/office/2006/metadata/properties"/>
    <ds:schemaRef ds:uri="http://schemas.microsoft.com/office/infopath/2007/PartnerControls"/>
    <ds:schemaRef ds:uri="8da3c15b-5476-4dd4-a79c-1dde205179a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63</TotalTime>
  <Words>1095</Words>
  <Application>Microsoft Office PowerPoint</Application>
  <PresentationFormat>Widescreen</PresentationFormat>
  <Paragraphs>186</Paragraphs>
  <Slides>12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Film Burn</vt:lpstr>
      <vt:lpstr>Office Theme</vt:lpstr>
      <vt:lpstr>Welcome and Intro</vt:lpstr>
      <vt:lpstr>PowerPoint Presentation</vt:lpstr>
      <vt:lpstr>PowerPoint Presentation</vt:lpstr>
      <vt:lpstr>More than just a prototype…</vt:lpstr>
      <vt:lpstr>SITE - West Burton </vt:lpstr>
      <vt:lpstr>UKFE contribution so far</vt:lpstr>
      <vt:lpstr>PowerPoint Presentation</vt:lpstr>
      <vt:lpstr>System Partner Structure</vt:lpstr>
      <vt:lpstr>Procurement Routes/Contracts</vt:lpstr>
      <vt:lpstr>UKFE Procurement Portal</vt:lpstr>
      <vt:lpstr>Supply Chain Requirements</vt:lpstr>
      <vt:lpstr>Onboarding Process - UKFE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Ryan Cload</dc:creator>
  <cp:lastModifiedBy>Cload, Ryan</cp:lastModifiedBy>
  <cp:revision>12</cp:revision>
  <dcterms:created xsi:type="dcterms:W3CDTF">2026-09-24T12:55:21Z</dcterms:created>
  <dcterms:modified xsi:type="dcterms:W3CDTF">2026-09-25T13:56:32Z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2759de7-3255-46b5-8dfe-736652f9c6c1_Enabled">
    <vt:lpwstr>true</vt:lpwstr>
  </property>
  <property fmtid="{D5CDD505-2E9C-101B-9397-08002B2CF9AE}" pid="3" name="MSIP_Label_22759de7-3255-46b5-8dfe-736652f9c6c1_SetDate">
    <vt:lpwstr>2026-09-24T12:55:23Z</vt:lpwstr>
  </property>
  <property fmtid="{D5CDD505-2E9C-101B-9397-08002B2CF9AE}" pid="4" name="MSIP_Label_22759de7-3255-46b5-8dfe-736652f9c6c1_Method">
    <vt:lpwstr>Standard</vt:lpwstr>
  </property>
  <property fmtid="{D5CDD505-2E9C-101B-9397-08002B2CF9AE}" pid="5" name="MSIP_Label_22759de7-3255-46b5-8dfe-736652f9c6c1_Name">
    <vt:lpwstr>22759de7-3255-46b5-8dfe-736652f9c6c1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ActionId">
    <vt:lpwstr>8e80227e-d2ea-4516-a2e2-15ee2a7539ce</vt:lpwstr>
  </property>
  <property fmtid="{D5CDD505-2E9C-101B-9397-08002B2CF9AE}" pid="8" name="MSIP_Label_22759de7-3255-46b5-8dfe-736652f9c6c1_ContentBits">
    <vt:lpwstr>0</vt:lpwstr>
  </property>
  <property fmtid="{D5CDD505-2E9C-101B-9397-08002B2CF9AE}" pid="9" name="MSIP_Label_22759de7-3255-46b5-8dfe-736652f9c6c1_Tag">
    <vt:lpwstr>10, 3, 0, 2</vt:lpwstr>
  </property>
  <property fmtid="{D5CDD505-2E9C-101B-9397-08002B2CF9AE}" pid="10" name="ContentTypeId">
    <vt:lpwstr>0x01010036D5080902A08A448B5EACCDA49424F8</vt:lpwstr>
  </property>
</Properties>
</file>